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zh-CN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35748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To sum it up: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42984"/>
            <a:ext cx="8501122" cy="55007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2000 residents for at least 10 </a:t>
            </a:r>
            <a:r>
              <a:rPr lang="en-US" dirty="0" smtClean="0"/>
              <a:t>years considered population growth.</a:t>
            </a:r>
          </a:p>
          <a:p>
            <a:r>
              <a:rPr lang="en-US" dirty="0" smtClean="0"/>
              <a:t>Temperature 4~31</a:t>
            </a:r>
            <a:r>
              <a:rPr lang="zh-CN" altLang="en-US" dirty="0" smtClean="0"/>
              <a:t>℃</a:t>
            </a:r>
            <a:r>
              <a:rPr lang="en-US" altLang="zh-CN" dirty="0" smtClean="0"/>
              <a:t>in year</a:t>
            </a:r>
            <a:endParaRPr lang="en-US" dirty="0" smtClean="0"/>
          </a:p>
          <a:p>
            <a:r>
              <a:rPr lang="en-US" altLang="zh-CN" dirty="0" err="1" smtClean="0"/>
              <a:t>Size,shape,material</a:t>
            </a:r>
            <a:r>
              <a:rPr lang="en-US" altLang="zh-CN" dirty="0" smtClean="0"/>
              <a:t> of tank</a:t>
            </a:r>
          </a:p>
          <a:p>
            <a:r>
              <a:rPr lang="en-US" altLang="zh-CN" dirty="0" smtClean="0"/>
              <a:t>Sensor location</a:t>
            </a:r>
          </a:p>
          <a:p>
            <a:r>
              <a:rPr lang="en-US" altLang="zh-CN" dirty="0" smtClean="0"/>
              <a:t>Size of orifice</a:t>
            </a:r>
          </a:p>
          <a:p>
            <a:r>
              <a:rPr lang="en-US" altLang="zh-CN" dirty="0" err="1" smtClean="0"/>
              <a:t>CD,Qin,Qout</a:t>
            </a:r>
            <a:endParaRPr lang="en-US" altLang="zh-CN" dirty="0" smtClean="0"/>
          </a:p>
          <a:p>
            <a:r>
              <a:rPr lang="en-US" altLang="zh-CN" dirty="0" smtClean="0"/>
              <a:t>Pump Qin, WS, Power</a:t>
            </a:r>
          </a:p>
          <a:p>
            <a:r>
              <a:rPr lang="en-US" altLang="zh-CN" dirty="0" smtClean="0"/>
              <a:t>Pipe diameter, length</a:t>
            </a:r>
          </a:p>
          <a:p>
            <a:r>
              <a:rPr lang="en-US" altLang="zh-CN" dirty="0" smtClean="0"/>
              <a:t>Max </a:t>
            </a:r>
            <a:r>
              <a:rPr lang="en-US" altLang="zh-CN" dirty="0" err="1" smtClean="0"/>
              <a:t>Cp,lambda</a:t>
            </a:r>
            <a:r>
              <a:rPr lang="en-US" altLang="zh-CN" dirty="0" smtClean="0"/>
              <a:t>, angle</a:t>
            </a:r>
          </a:p>
          <a:p>
            <a:r>
              <a:rPr lang="en-US" altLang="zh-CN" dirty="0" smtClean="0"/>
              <a:t>Radius of blade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consideration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71472" y="3500438"/>
            <a:ext cx="8229600" cy="882625"/>
          </a:xfrm>
        </p:spPr>
        <p:txBody>
          <a:bodyPr/>
          <a:lstStyle/>
          <a:p>
            <a:r>
              <a:rPr lang="en-US" altLang="zh-CN" dirty="0" smtClean="0"/>
              <a:t>Our planned three tank for whole system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50" y="1357298"/>
            <a:ext cx="90254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929454" y="14880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60-days-amount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Will the clean water go bad?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72074"/>
            <a:ext cx="8229600" cy="105408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50" y="2071678"/>
            <a:ext cx="90254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Will the clean water go bad?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4214818"/>
            <a:ext cx="8229600" cy="1054089"/>
          </a:xfrm>
        </p:spPr>
        <p:txBody>
          <a:bodyPr/>
          <a:lstStyle/>
          <a:p>
            <a:r>
              <a:rPr lang="en-US" altLang="zh-CN" dirty="0" smtClean="0"/>
              <a:t>Of </a:t>
            </a:r>
            <a:r>
              <a:rPr lang="en-US" altLang="zh-CN" dirty="0" err="1" smtClean="0"/>
              <a:t>couse</a:t>
            </a:r>
            <a:r>
              <a:rPr lang="en-US" altLang="zh-CN" dirty="0" smtClean="0"/>
              <a:t> </a:t>
            </a: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Yes!!!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50" y="2071678"/>
            <a:ext cx="90254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this problem?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285860"/>
            <a:ext cx="89820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4857760"/>
            <a:ext cx="664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This is our ideal designed inner structure for the clean water storage tank.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doing this?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29198"/>
            <a:ext cx="8229600" cy="1196965"/>
          </a:xfrm>
        </p:spPr>
        <p:txBody>
          <a:bodyPr/>
          <a:lstStyle/>
          <a:p>
            <a:r>
              <a:rPr lang="en-US" altLang="zh-CN" dirty="0" smtClean="0"/>
              <a:t>Add some plastic plates in the tank like this.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9820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5400000" flipH="1" flipV="1">
            <a:off x="3857620" y="457200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110</Words>
  <PresentationFormat>全屏显示(4:3)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Conclusion</vt:lpstr>
      <vt:lpstr>To sum it up:</vt:lpstr>
      <vt:lpstr>Further consideration</vt:lpstr>
      <vt:lpstr>Will the clean water go bad?</vt:lpstr>
      <vt:lpstr>Will the clean water go bad?</vt:lpstr>
      <vt:lpstr>How to solve this problem?</vt:lpstr>
      <vt:lpstr>Why doing this?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xvlin yang</dc:creator>
  <cp:lastModifiedBy>ph</cp:lastModifiedBy>
  <cp:revision>8</cp:revision>
  <dcterms:created xsi:type="dcterms:W3CDTF">2017-04-22T03:11:50Z</dcterms:created>
  <dcterms:modified xsi:type="dcterms:W3CDTF">2017-04-22T04:33:41Z</dcterms:modified>
</cp:coreProperties>
</file>