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zh-CN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0166" y="1714488"/>
            <a:ext cx="6400800" cy="17526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Another plan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643182"/>
            <a:ext cx="6708309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800" b="1" dirty="0" smtClean="0"/>
              <a:t>To calculated the size of orifice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Using </a:t>
            </a: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u="sng" dirty="0" smtClean="0"/>
              <a:t>model </a:t>
            </a:r>
            <a:r>
              <a:rPr lang="en-US" u="sng" dirty="0" smtClean="0"/>
              <a:t>equation</a:t>
            </a:r>
            <a:r>
              <a:rPr lang="en-US" dirty="0" smtClean="0"/>
              <a:t> for </a:t>
            </a:r>
            <a:r>
              <a:rPr lang="en-US" dirty="0" smtClean="0"/>
              <a:t>the height of fluid in the tank at time 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28934"/>
            <a:ext cx="8229600" cy="3197229"/>
          </a:xfrm>
        </p:spPr>
        <p:txBody>
          <a:bodyPr/>
          <a:lstStyle/>
          <a:p>
            <a:r>
              <a:rPr lang="en-US" altLang="zh-CN" dirty="0" smtClean="0"/>
              <a:t>initial height = max water level = 3 (m)</a:t>
            </a:r>
          </a:p>
          <a:p>
            <a:r>
              <a:rPr lang="en-US" altLang="zh-CN" dirty="0" smtClean="0"/>
              <a:t>Final height = min water level = 0 (m) in worst condition</a:t>
            </a:r>
          </a:p>
          <a:p>
            <a:r>
              <a:rPr lang="en-US" altLang="zh-CN" dirty="0" smtClean="0"/>
              <a:t>A = pi * 4.6^2</a:t>
            </a:r>
          </a:p>
          <a:p>
            <a:r>
              <a:rPr lang="en-US" altLang="zh-CN" dirty="0" err="1" smtClean="0"/>
              <a:t>Cd</a:t>
            </a:r>
            <a:r>
              <a:rPr lang="en-US" altLang="zh-CN" dirty="0" smtClean="0"/>
              <a:t> = 0.79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500174"/>
            <a:ext cx="494426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857496"/>
            <a:ext cx="9501222" cy="3268667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t = 47 days = 4060800(s)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0 = 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(3) – a0 * 0.79 / (pi * 4.6^2) * [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(9.8/2)] * 4060800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a0 = 1.621E-5 (m^2) = 0.1621(cm^2)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Using 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the </a:t>
            </a:r>
            <a:r>
              <a:rPr kumimoji="0" lang="en-US" sz="44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 equation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for the height of fluid in the tank at time t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500174"/>
            <a:ext cx="494426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about other factors?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Factors…………….that are the same…………………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100010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Thanks for your attention!</a:t>
            </a:r>
            <a:endParaRPr lang="zh-CN" altLang="en-US" sz="6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500306"/>
            <a:ext cx="8715404" cy="3286124"/>
          </a:xfrm>
        </p:spPr>
        <p:txBody>
          <a:bodyPr/>
          <a:lstStyle/>
          <a:p>
            <a:r>
              <a:rPr lang="en-US" altLang="zh-CN" dirty="0" smtClean="0"/>
              <a:t>Group:</a:t>
            </a:r>
          </a:p>
          <a:p>
            <a:r>
              <a:rPr lang="en-US" altLang="zh-CN" dirty="0" smtClean="0"/>
              <a:t>Member:</a:t>
            </a:r>
          </a:p>
          <a:p>
            <a:pPr>
              <a:buNone/>
            </a:pPr>
            <a:r>
              <a:rPr lang="en-US" altLang="zh-CN" dirty="0" err="1" smtClean="0"/>
              <a:t>Xulin</a:t>
            </a:r>
            <a:r>
              <a:rPr lang="en-US" altLang="zh-CN" dirty="0" smtClean="0"/>
              <a:t> Yang,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103</Words>
  <PresentationFormat>全屏显示(4:3)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conclusion</vt:lpstr>
      <vt:lpstr>Another plan</vt:lpstr>
      <vt:lpstr>To calculated the size of orifice</vt:lpstr>
      <vt:lpstr>Using  the model equation for the height of fluid in the tank at time t</vt:lpstr>
      <vt:lpstr>幻灯片 5</vt:lpstr>
      <vt:lpstr>What about other factors?</vt:lpstr>
      <vt:lpstr>Thanks for your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conclusion</dc:title>
  <dc:creator>xvlin yang</dc:creator>
  <cp:lastModifiedBy>ph</cp:lastModifiedBy>
  <cp:revision>9</cp:revision>
  <dcterms:created xsi:type="dcterms:W3CDTF">2017-04-18T07:13:40Z</dcterms:created>
  <dcterms:modified xsi:type="dcterms:W3CDTF">2017-04-20T10:55:24Z</dcterms:modified>
</cp:coreProperties>
</file>