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8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2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3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801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2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6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452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00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8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4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5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9E7D-F2FE-4217-BD10-348617804AB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0BC3-0B5C-438F-AF76-47B52A63C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86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754546" y="586631"/>
            <a:ext cx="1316250" cy="438715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413128" y="586631"/>
            <a:ext cx="1316250" cy="438715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59527" y="886691"/>
            <a:ext cx="623455" cy="4017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♂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100945" y="886691"/>
            <a:ext cx="623455" cy="4017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♀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100944" y="2008909"/>
            <a:ext cx="623455" cy="4017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♂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100944" y="3117273"/>
            <a:ext cx="623455" cy="4017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♀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100943" y="4184074"/>
            <a:ext cx="623455" cy="4017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♀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860472" y="4184074"/>
            <a:ext cx="623455" cy="4017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♂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759527" y="3117273"/>
            <a:ext cx="623455" cy="40178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♂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759526" y="4184074"/>
            <a:ext cx="623455" cy="40178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♀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2382982" y="1087582"/>
            <a:ext cx="1717963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29989" y="71825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ex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 flipH="1">
            <a:off x="4412672" y="1288473"/>
            <a:ext cx="1" cy="720436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7" idx="0"/>
          </p:cNvCxnSpPr>
          <p:nvPr/>
        </p:nvCxnSpPr>
        <p:spPr>
          <a:xfrm>
            <a:off x="4412672" y="2410691"/>
            <a:ext cx="0" cy="706582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  <a:endCxn id="10" idx="3"/>
          </p:cNvCxnSpPr>
          <p:nvPr/>
        </p:nvCxnSpPr>
        <p:spPr>
          <a:xfrm flipH="1">
            <a:off x="2382982" y="3318164"/>
            <a:ext cx="1717962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1" idx="0"/>
          </p:cNvCxnSpPr>
          <p:nvPr/>
        </p:nvCxnSpPr>
        <p:spPr>
          <a:xfrm flipH="1">
            <a:off x="2071254" y="3519055"/>
            <a:ext cx="1" cy="665019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1"/>
            <a:endCxn id="10" idx="3"/>
          </p:cNvCxnSpPr>
          <p:nvPr/>
        </p:nvCxnSpPr>
        <p:spPr>
          <a:xfrm flipH="1" flipV="1">
            <a:off x="2382982" y="3318164"/>
            <a:ext cx="1717961" cy="106680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9" idx="1"/>
          </p:cNvCxnSpPr>
          <p:nvPr/>
        </p:nvCxnSpPr>
        <p:spPr>
          <a:xfrm>
            <a:off x="4724398" y="4384965"/>
            <a:ext cx="1136074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14053" y="148936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ex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412670" y="254012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ex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28602" y="29488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ex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28602" y="347421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ex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84686" y="41126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6699"/>
                </a:solidFill>
              </a:rPr>
              <a:t>❤</a:t>
            </a:r>
            <a:endParaRPr lang="zh-CN" altLang="en-US" dirty="0">
              <a:solidFill>
                <a:srgbClr val="FF6699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03294" y="37199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6699"/>
                </a:solidFill>
              </a:rPr>
              <a:t>❤</a:t>
            </a:r>
            <a:endParaRPr lang="zh-CN" altLang="en-US" dirty="0">
              <a:solidFill>
                <a:srgbClr val="FF6699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39999" y="512873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群</a:t>
            </a:r>
            <a:r>
              <a:rPr lang="en-US" altLang="zh-CN" dirty="0" smtClean="0">
                <a:solidFill>
                  <a:schemeClr val="accent1"/>
                </a:solidFill>
              </a:rPr>
              <a:t>B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98582" y="506402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群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40643" y="512873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也</a:t>
            </a:r>
            <a:r>
              <a:rPr lang="zh-CN" altLang="en-US" dirty="0" smtClean="0">
                <a:solidFill>
                  <a:schemeClr val="accent1"/>
                </a:solidFill>
              </a:rPr>
              <a:t>是</a:t>
            </a:r>
            <a:r>
              <a:rPr lang="en-US" altLang="zh-CN" dirty="0" smtClean="0">
                <a:solidFill>
                  <a:schemeClr val="accent1"/>
                </a:solidFill>
              </a:rPr>
              <a:t>KOP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0704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303</TotalTime>
  <Words>30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Trebuchet MS</vt:lpstr>
      <vt:lpstr>柏林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杨晓晞</dc:creator>
  <cp:lastModifiedBy>杨晓晞</cp:lastModifiedBy>
  <cp:revision>3</cp:revision>
  <dcterms:created xsi:type="dcterms:W3CDTF">2017-08-21T02:24:52Z</dcterms:created>
  <dcterms:modified xsi:type="dcterms:W3CDTF">2017-08-21T07:28:18Z</dcterms:modified>
</cp:coreProperties>
</file>