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28" r:id="rId2"/>
    <p:sldId id="635" r:id="rId3"/>
    <p:sldId id="629" r:id="rId4"/>
    <p:sldId id="630" r:id="rId5"/>
    <p:sldId id="644" r:id="rId6"/>
    <p:sldId id="631" r:id="rId7"/>
    <p:sldId id="632" r:id="rId8"/>
    <p:sldId id="634" r:id="rId9"/>
    <p:sldId id="645" r:id="rId10"/>
    <p:sldId id="636" r:id="rId11"/>
    <p:sldId id="633" r:id="rId12"/>
    <p:sldId id="637" r:id="rId13"/>
    <p:sldId id="647" r:id="rId14"/>
    <p:sldId id="641" r:id="rId15"/>
    <p:sldId id="646" r:id="rId16"/>
    <p:sldId id="642" r:id="rId17"/>
    <p:sldId id="64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0" userDrawn="1">
          <p15:clr>
            <a:srgbClr val="A4A3A4"/>
          </p15:clr>
        </p15:guide>
        <p15:guide id="2" pos="725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43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 yuhao" initials="l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F82"/>
    <a:srgbClr val="6BB57E"/>
    <a:srgbClr val="49D76E"/>
    <a:srgbClr val="F9B233"/>
    <a:srgbClr val="7E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423" autoAdjust="0"/>
  </p:normalViewPr>
  <p:slideViewPr>
    <p:cSldViewPr snapToGrid="0" showGuides="1">
      <p:cViewPr varScale="1">
        <p:scale>
          <a:sx n="87" d="100"/>
          <a:sy n="87" d="100"/>
        </p:scale>
        <p:origin x="956" y="64"/>
      </p:cViewPr>
      <p:guideLst>
        <p:guide pos="400"/>
        <p:guide pos="7250"/>
        <p:guide orient="horz"/>
        <p:guide orient="horz" pos="4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14CBE-E77B-4C51-9273-AE41A60C5CA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AC20A-3D72-40BD-B573-FFC1FDD53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我会先简单讲下 </a:t>
            </a:r>
            <a:r>
              <a:rPr lang="en-US" altLang="zh-CN" sz="1200" b="1">
                <a:solidFill>
                  <a:srgbClr val="33353C"/>
                </a:solidFill>
                <a:ea typeface="+mj-ea"/>
              </a:rPr>
              <a:t>ChatGLM-6B</a:t>
            </a:r>
            <a:r>
              <a:rPr lang="zh-CN" altLang="en-US"/>
              <a:t>模型和</a:t>
            </a:r>
            <a:r>
              <a:rPr lang="en-US" altLang="zh-CN" sz="1200" b="1" i="0">
                <a:solidFill>
                  <a:srgbClr val="33353C"/>
                </a:solidFill>
                <a:effectLst/>
                <a:ea typeface="+mj-ea"/>
              </a:rPr>
              <a:t>LangChain</a:t>
            </a:r>
            <a:r>
              <a:rPr lang="zh-CN" altLang="en-US"/>
              <a:t>框架。</a:t>
            </a:r>
            <a:endParaRPr lang="en-US" altLang="zh-CN"/>
          </a:p>
          <a:p>
            <a:r>
              <a:rPr lang="zh-CN" altLang="en-US"/>
              <a:t>后面会在讲下整个项目流程，最后是项目演示。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非常简化的代码流程，跑不通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8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13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简化代码流程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2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6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参数单位，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encoder bert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decoderGPT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bert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效果更好，但是随着参数不断增大，到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2020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年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GPT3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时候已经相对于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GPT2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参数翻了大概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100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倍。大力出奇迹，在生成效果出奇的好。</a:t>
            </a:r>
            <a:endParaRPr lang="en-US" altLang="zh-CN" b="0" i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2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随着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model scale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，或者说是模型参数的增大</a:t>
            </a:r>
            <a:b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</a:b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3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在较小的模型中不出现，而在较大的模型中出现的能力，则可以称之为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emergent.</a:t>
            </a:r>
          </a:p>
          <a:p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4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但此时离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chatgpt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出现还有两年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7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SFT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是一种微调（</a:t>
            </a: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fine-tuning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）预训练语言模型的方法，它专注于更新模型中相对较少的参数。少计算资源的消耗，同时保持或提高模型在特定任务上的性能。，减少过拟合的风险，并在一些情况下提高模型的泛化能力。</a:t>
            </a:r>
            <a:b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</a:b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RLHF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是一种结合了强化学习（</a:t>
            </a: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RL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）和人类反馈的方法，通过人类反馈进行评估和调整，以此来优化模型的行为和输出。</a:t>
            </a:r>
            <a:b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</a:b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但其实</a:t>
            </a: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ChatGPT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并没有开源，这只能说是大概的</a:t>
            </a:r>
            <a:r>
              <a:rPr lang="en-US" altLang="zh-CN" b="0" i="0">
                <a:solidFill>
                  <a:srgbClr val="060607"/>
                </a:solidFill>
                <a:effectLst/>
                <a:latin typeface="PingFang SC"/>
              </a:rPr>
              <a:t>chatgpt</a:t>
            </a:r>
            <a:r>
              <a:rPr lang="zh-CN" altLang="en-US" b="0" i="0">
                <a:solidFill>
                  <a:srgbClr val="060607"/>
                </a:solidFill>
                <a:effectLst/>
                <a:latin typeface="PingFang SC"/>
              </a:rPr>
              <a:t>路径，细节并不清楚。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3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bg1"/>
                </a:solidFill>
              </a:rPr>
              <a:t>Batch size</a:t>
            </a:r>
            <a:br>
              <a:rPr lang="en-US" altLang="zh-CN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4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可以参考</a:t>
            </a:r>
            <a:r>
              <a:rPr lang="en-US" altLang="zh-CN"/>
              <a:t>chatgpt</a:t>
            </a:r>
            <a:r>
              <a:rPr lang="zh-CN" altLang="en-US"/>
              <a:t>，或者理解为低配版</a:t>
            </a:r>
            <a:r>
              <a:rPr lang="en-US" altLang="zh-CN"/>
              <a:t>chatgpt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0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8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基于知识库的问答，比如刚刚问题，大模型肯定不知道，我们就需要去知识库里面找答案。怎么找呢，转化为向量，向量可以通过像余弦相似度等算法找到匹配的答案。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AC20A-3D72-40BD-B573-FFC1FDD533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4"/>
          <p:cNvSpPr/>
          <p:nvPr userDrawn="1"/>
        </p:nvSpPr>
        <p:spPr>
          <a:xfrm>
            <a:off x="3949700" y="0"/>
            <a:ext cx="8242300" cy="6858000"/>
          </a:xfrm>
          <a:custGeom>
            <a:avLst/>
            <a:gdLst>
              <a:gd name="connsiteX0" fmla="*/ 0 w 8242300"/>
              <a:gd name="connsiteY0" fmla="*/ 0 h 6858000"/>
              <a:gd name="connsiteX1" fmla="*/ 8242300 w 8242300"/>
              <a:gd name="connsiteY1" fmla="*/ 0 h 6858000"/>
              <a:gd name="connsiteX2" fmla="*/ 8242300 w 8242300"/>
              <a:gd name="connsiteY2" fmla="*/ 6858000 h 6858000"/>
              <a:gd name="connsiteX3" fmla="*/ 0 w 8242300"/>
              <a:gd name="connsiteY3" fmla="*/ 6858000 h 6858000"/>
              <a:gd name="connsiteX4" fmla="*/ 0 w 8242300"/>
              <a:gd name="connsiteY4" fmla="*/ 0 h 6858000"/>
              <a:gd name="connsiteX0-1" fmla="*/ 3022600 w 8242300"/>
              <a:gd name="connsiteY0-2" fmla="*/ 12700 h 6858000"/>
              <a:gd name="connsiteX1-3" fmla="*/ 8242300 w 8242300"/>
              <a:gd name="connsiteY1-4" fmla="*/ 0 h 6858000"/>
              <a:gd name="connsiteX2-5" fmla="*/ 8242300 w 8242300"/>
              <a:gd name="connsiteY2-6" fmla="*/ 6858000 h 6858000"/>
              <a:gd name="connsiteX3-7" fmla="*/ 0 w 8242300"/>
              <a:gd name="connsiteY3-8" fmla="*/ 6858000 h 6858000"/>
              <a:gd name="connsiteX4-9" fmla="*/ 3022600 w 8242300"/>
              <a:gd name="connsiteY4-10" fmla="*/ 127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242300" h="6858000">
                <a:moveTo>
                  <a:pt x="3022600" y="12700"/>
                </a:moveTo>
                <a:lnTo>
                  <a:pt x="8242300" y="0"/>
                </a:lnTo>
                <a:lnTo>
                  <a:pt x="8242300" y="6858000"/>
                </a:lnTo>
                <a:lnTo>
                  <a:pt x="0" y="6858000"/>
                </a:lnTo>
                <a:lnTo>
                  <a:pt x="30226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7850" y="419100"/>
            <a:ext cx="110363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4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5" y="5746787"/>
            <a:ext cx="2416825" cy="69668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28018" r="7039" b="53899"/>
          <a:stretch>
            <a:fillRect/>
          </a:stretch>
        </p:blipFill>
        <p:spPr>
          <a:xfrm>
            <a:off x="649257" y="5785296"/>
            <a:ext cx="3300443" cy="540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34" name="任意多边形: 形状 33"/>
          <p:cNvSpPr/>
          <p:nvPr userDrawn="1"/>
        </p:nvSpPr>
        <p:spPr>
          <a:xfrm>
            <a:off x="8915267" y="2531777"/>
            <a:ext cx="1913779" cy="2200846"/>
          </a:xfrm>
          <a:custGeom>
            <a:avLst/>
            <a:gdLst>
              <a:gd name="connsiteX0" fmla="*/ 0 w 1270000"/>
              <a:gd name="connsiteY0" fmla="*/ 0 h 1460500"/>
              <a:gd name="connsiteX1" fmla="*/ 1059075 w 1270000"/>
              <a:gd name="connsiteY1" fmla="*/ 0 h 1460500"/>
              <a:gd name="connsiteX2" fmla="*/ 1103689 w 1270000"/>
              <a:gd name="connsiteY2" fmla="*/ 73437 h 1460500"/>
              <a:gd name="connsiteX3" fmla="*/ 1270000 w 1270000"/>
              <a:gd name="connsiteY3" fmla="*/ 730250 h 1460500"/>
              <a:gd name="connsiteX4" fmla="*/ 1103689 w 1270000"/>
              <a:gd name="connsiteY4" fmla="*/ 1387063 h 1460500"/>
              <a:gd name="connsiteX5" fmla="*/ 1059075 w 1270000"/>
              <a:gd name="connsiteY5" fmla="*/ 1460500 h 1460500"/>
              <a:gd name="connsiteX6" fmla="*/ 0 w 1270000"/>
              <a:gd name="connsiteY6" fmla="*/ 1460500 h 1460500"/>
              <a:gd name="connsiteX7" fmla="*/ 0 w 1270000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0000" h="1460500">
                <a:moveTo>
                  <a:pt x="0" y="0"/>
                </a:moveTo>
                <a:lnTo>
                  <a:pt x="1059075" y="0"/>
                </a:lnTo>
                <a:lnTo>
                  <a:pt x="1103689" y="73437"/>
                </a:lnTo>
                <a:cubicBezTo>
                  <a:pt x="1209753" y="268683"/>
                  <a:pt x="1270000" y="492431"/>
                  <a:pt x="1270000" y="730250"/>
                </a:cubicBezTo>
                <a:cubicBezTo>
                  <a:pt x="1270000" y="968069"/>
                  <a:pt x="1209753" y="1191817"/>
                  <a:pt x="1103689" y="1387063"/>
                </a:cubicBezTo>
                <a:lnTo>
                  <a:pt x="1059075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10511202" y="2531777"/>
            <a:ext cx="1680798" cy="2200846"/>
          </a:xfrm>
          <a:custGeom>
            <a:avLst/>
            <a:gdLst>
              <a:gd name="connsiteX0" fmla="*/ 0 w 1849225"/>
              <a:gd name="connsiteY0" fmla="*/ 0 h 1460500"/>
              <a:gd name="connsiteX1" fmla="*/ 1849225 w 1849225"/>
              <a:gd name="connsiteY1" fmla="*/ 0 h 1460500"/>
              <a:gd name="connsiteX2" fmla="*/ 1849225 w 1849225"/>
              <a:gd name="connsiteY2" fmla="*/ 1460500 h 1460500"/>
              <a:gd name="connsiteX3" fmla="*/ 0 w 1849225"/>
              <a:gd name="connsiteY3" fmla="*/ 1460500 h 1460500"/>
              <a:gd name="connsiteX4" fmla="*/ 44614 w 1849225"/>
              <a:gd name="connsiteY4" fmla="*/ 1387063 h 1460500"/>
              <a:gd name="connsiteX5" fmla="*/ 210925 w 1849225"/>
              <a:gd name="connsiteY5" fmla="*/ 730250 h 1460500"/>
              <a:gd name="connsiteX6" fmla="*/ 44614 w 1849225"/>
              <a:gd name="connsiteY6" fmla="*/ 73437 h 1460500"/>
              <a:gd name="connsiteX7" fmla="*/ 0 w 1849225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9225" h="1460500">
                <a:moveTo>
                  <a:pt x="0" y="0"/>
                </a:moveTo>
                <a:lnTo>
                  <a:pt x="1849225" y="0"/>
                </a:lnTo>
                <a:lnTo>
                  <a:pt x="1849225" y="1460500"/>
                </a:lnTo>
                <a:lnTo>
                  <a:pt x="0" y="1460500"/>
                </a:lnTo>
                <a:lnTo>
                  <a:pt x="44614" y="1387063"/>
                </a:lnTo>
                <a:cubicBezTo>
                  <a:pt x="150678" y="1191817"/>
                  <a:pt x="210925" y="968069"/>
                  <a:pt x="210925" y="730250"/>
                </a:cubicBezTo>
                <a:cubicBezTo>
                  <a:pt x="210925" y="492431"/>
                  <a:pt x="150678" y="268683"/>
                  <a:pt x="44614" y="73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>
            <a:off x="6666577" y="1555750"/>
            <a:ext cx="4152900" cy="4152900"/>
          </a:xfrm>
          <a:prstGeom prst="ellipse">
            <a:avLst/>
          </a:prstGeom>
          <a:noFill/>
          <a:ln w="76200" cap="rnd">
            <a:gradFill flip="none" rotWithShape="1">
              <a:gsLst>
                <a:gs pos="41000">
                  <a:schemeClr val="accent2"/>
                </a:gs>
                <a:gs pos="40000">
                  <a:schemeClr val="bg1"/>
                </a:gs>
                <a:gs pos="0">
                  <a:schemeClr val="bg1"/>
                </a:gs>
                <a:gs pos="100000">
                  <a:schemeClr val="accent2"/>
                </a:gs>
              </a:gsLst>
              <a:lin ang="0" scaled="0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76146" y="1555750"/>
            <a:ext cx="4152900" cy="4152900"/>
          </a:xfrm>
          <a:prstGeom prst="ellipse">
            <a:avLst/>
          </a:prstGeom>
          <a:noFill/>
          <a:ln w="127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 userDrawn="1"/>
        </p:nvSpPr>
        <p:spPr>
          <a:xfrm>
            <a:off x="1026071" y="1555750"/>
            <a:ext cx="5171630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Google Shape;4513;p54"/>
          <p:cNvGrpSpPr/>
          <p:nvPr userDrawn="1"/>
        </p:nvGrpSpPr>
        <p:grpSpPr>
          <a:xfrm>
            <a:off x="1143677" y="1725470"/>
            <a:ext cx="457692" cy="456673"/>
            <a:chOff x="1745217" y="1515471"/>
            <a:chExt cx="343269" cy="342505"/>
          </a:xfrm>
          <a:solidFill>
            <a:schemeClr val="accent1"/>
          </a:solidFill>
        </p:grpSpPr>
        <p:sp>
          <p:nvSpPr>
            <p:cNvPr id="38" name="Google Shape;4514;p54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4515;p54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516;p54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517;p54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文本占位符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661285" y="1689469"/>
            <a:ext cx="4536416" cy="492673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3" name="文本占位符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26071" y="2395668"/>
            <a:ext cx="5171630" cy="3312981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20"/>
          </p:nvPr>
        </p:nvSpPr>
        <p:spPr>
          <a:xfrm>
            <a:off x="7135453" y="2024626"/>
            <a:ext cx="3215148" cy="3215148"/>
          </a:xfrm>
          <a:custGeom>
            <a:avLst/>
            <a:gdLst>
              <a:gd name="connsiteX0" fmla="*/ 1607574 w 3215148"/>
              <a:gd name="connsiteY0" fmla="*/ 0 h 3215148"/>
              <a:gd name="connsiteX1" fmla="*/ 3215148 w 3215148"/>
              <a:gd name="connsiteY1" fmla="*/ 1607574 h 3215148"/>
              <a:gd name="connsiteX2" fmla="*/ 1607574 w 3215148"/>
              <a:gd name="connsiteY2" fmla="*/ 3215148 h 3215148"/>
              <a:gd name="connsiteX3" fmla="*/ 0 w 3215148"/>
              <a:gd name="connsiteY3" fmla="*/ 1607574 h 3215148"/>
              <a:gd name="connsiteX4" fmla="*/ 1607574 w 3215148"/>
              <a:gd name="connsiteY4" fmla="*/ 0 h 321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148" h="3215148">
                <a:moveTo>
                  <a:pt x="1607574" y="0"/>
                </a:moveTo>
                <a:cubicBezTo>
                  <a:pt x="2495413" y="0"/>
                  <a:pt x="3215148" y="719735"/>
                  <a:pt x="3215148" y="1607574"/>
                </a:cubicBezTo>
                <a:cubicBezTo>
                  <a:pt x="3215148" y="2495413"/>
                  <a:pt x="2495413" y="3215148"/>
                  <a:pt x="1607574" y="3215148"/>
                </a:cubicBezTo>
                <a:cubicBezTo>
                  <a:pt x="719735" y="3215148"/>
                  <a:pt x="0" y="2495413"/>
                  <a:pt x="0" y="1607574"/>
                </a:cubicBezTo>
                <a:cubicBezTo>
                  <a:pt x="0" y="719735"/>
                  <a:pt x="719735" y="0"/>
                  <a:pt x="1607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>
            <a:off x="9258728" y="4135061"/>
            <a:ext cx="1297706" cy="1492362"/>
          </a:xfrm>
          <a:custGeom>
            <a:avLst/>
            <a:gdLst>
              <a:gd name="connsiteX0" fmla="*/ 0 w 1270000"/>
              <a:gd name="connsiteY0" fmla="*/ 0 h 1460500"/>
              <a:gd name="connsiteX1" fmla="*/ 1059075 w 1270000"/>
              <a:gd name="connsiteY1" fmla="*/ 0 h 1460500"/>
              <a:gd name="connsiteX2" fmla="*/ 1103689 w 1270000"/>
              <a:gd name="connsiteY2" fmla="*/ 73437 h 1460500"/>
              <a:gd name="connsiteX3" fmla="*/ 1270000 w 1270000"/>
              <a:gd name="connsiteY3" fmla="*/ 730250 h 1460500"/>
              <a:gd name="connsiteX4" fmla="*/ 1103689 w 1270000"/>
              <a:gd name="connsiteY4" fmla="*/ 1387063 h 1460500"/>
              <a:gd name="connsiteX5" fmla="*/ 1059075 w 1270000"/>
              <a:gd name="connsiteY5" fmla="*/ 1460500 h 1460500"/>
              <a:gd name="connsiteX6" fmla="*/ 0 w 1270000"/>
              <a:gd name="connsiteY6" fmla="*/ 1460500 h 1460500"/>
              <a:gd name="connsiteX7" fmla="*/ 0 w 1270000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0000" h="1460500">
                <a:moveTo>
                  <a:pt x="0" y="0"/>
                </a:moveTo>
                <a:lnTo>
                  <a:pt x="1059075" y="0"/>
                </a:lnTo>
                <a:lnTo>
                  <a:pt x="1103689" y="73437"/>
                </a:lnTo>
                <a:cubicBezTo>
                  <a:pt x="1209753" y="268683"/>
                  <a:pt x="1270000" y="492431"/>
                  <a:pt x="1270000" y="730250"/>
                </a:cubicBezTo>
                <a:cubicBezTo>
                  <a:pt x="1270000" y="968069"/>
                  <a:pt x="1209753" y="1191817"/>
                  <a:pt x="1103689" y="1387063"/>
                </a:cubicBezTo>
                <a:lnTo>
                  <a:pt x="1059075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10340909" y="4135061"/>
            <a:ext cx="1889567" cy="1492362"/>
          </a:xfrm>
          <a:custGeom>
            <a:avLst/>
            <a:gdLst>
              <a:gd name="connsiteX0" fmla="*/ 0 w 1849225"/>
              <a:gd name="connsiteY0" fmla="*/ 0 h 1460500"/>
              <a:gd name="connsiteX1" fmla="*/ 1849225 w 1849225"/>
              <a:gd name="connsiteY1" fmla="*/ 0 h 1460500"/>
              <a:gd name="connsiteX2" fmla="*/ 1849225 w 1849225"/>
              <a:gd name="connsiteY2" fmla="*/ 1460500 h 1460500"/>
              <a:gd name="connsiteX3" fmla="*/ 0 w 1849225"/>
              <a:gd name="connsiteY3" fmla="*/ 1460500 h 1460500"/>
              <a:gd name="connsiteX4" fmla="*/ 44614 w 1849225"/>
              <a:gd name="connsiteY4" fmla="*/ 1387063 h 1460500"/>
              <a:gd name="connsiteX5" fmla="*/ 210925 w 1849225"/>
              <a:gd name="connsiteY5" fmla="*/ 730250 h 1460500"/>
              <a:gd name="connsiteX6" fmla="*/ 44614 w 1849225"/>
              <a:gd name="connsiteY6" fmla="*/ 73437 h 1460500"/>
              <a:gd name="connsiteX7" fmla="*/ 0 w 1849225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9225" h="1460500">
                <a:moveTo>
                  <a:pt x="0" y="0"/>
                </a:moveTo>
                <a:lnTo>
                  <a:pt x="1849225" y="0"/>
                </a:lnTo>
                <a:lnTo>
                  <a:pt x="1849225" y="1460500"/>
                </a:lnTo>
                <a:lnTo>
                  <a:pt x="0" y="1460500"/>
                </a:lnTo>
                <a:lnTo>
                  <a:pt x="44614" y="1387063"/>
                </a:lnTo>
                <a:cubicBezTo>
                  <a:pt x="150678" y="1191817"/>
                  <a:pt x="210925" y="968069"/>
                  <a:pt x="210925" y="730250"/>
                </a:cubicBezTo>
                <a:cubicBezTo>
                  <a:pt x="210925" y="492431"/>
                  <a:pt x="150678" y="268683"/>
                  <a:pt x="44614" y="73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 userDrawn="1"/>
        </p:nvSpPr>
        <p:spPr>
          <a:xfrm>
            <a:off x="7733924" y="3473231"/>
            <a:ext cx="2816022" cy="2816022"/>
          </a:xfrm>
          <a:prstGeom prst="ellipse">
            <a:avLst/>
          </a:prstGeom>
          <a:noFill/>
          <a:ln w="76200" cap="rnd">
            <a:gradFill flip="none" rotWithShape="1">
              <a:gsLst>
                <a:gs pos="41000">
                  <a:schemeClr val="accent2"/>
                </a:gs>
                <a:gs pos="40000">
                  <a:schemeClr val="bg1"/>
                </a:gs>
                <a:gs pos="0">
                  <a:schemeClr val="bg1"/>
                </a:gs>
                <a:gs pos="100000">
                  <a:schemeClr val="accent2"/>
                </a:gs>
              </a:gsLst>
              <a:lin ang="0" scaled="0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 userDrawn="1"/>
        </p:nvSpPr>
        <p:spPr>
          <a:xfrm>
            <a:off x="7740413" y="3473231"/>
            <a:ext cx="2816022" cy="2816022"/>
          </a:xfrm>
          <a:prstGeom prst="ellipse">
            <a:avLst/>
          </a:prstGeom>
          <a:noFill/>
          <a:ln w="127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任意多边形: 形状 26"/>
          <p:cNvSpPr/>
          <p:nvPr userDrawn="1"/>
        </p:nvSpPr>
        <p:spPr>
          <a:xfrm flipH="1">
            <a:off x="1674042" y="1636977"/>
            <a:ext cx="1297706" cy="1492362"/>
          </a:xfrm>
          <a:custGeom>
            <a:avLst/>
            <a:gdLst>
              <a:gd name="connsiteX0" fmla="*/ 0 w 1270000"/>
              <a:gd name="connsiteY0" fmla="*/ 0 h 1460500"/>
              <a:gd name="connsiteX1" fmla="*/ 1059075 w 1270000"/>
              <a:gd name="connsiteY1" fmla="*/ 0 h 1460500"/>
              <a:gd name="connsiteX2" fmla="*/ 1103689 w 1270000"/>
              <a:gd name="connsiteY2" fmla="*/ 73437 h 1460500"/>
              <a:gd name="connsiteX3" fmla="*/ 1270000 w 1270000"/>
              <a:gd name="connsiteY3" fmla="*/ 730250 h 1460500"/>
              <a:gd name="connsiteX4" fmla="*/ 1103689 w 1270000"/>
              <a:gd name="connsiteY4" fmla="*/ 1387063 h 1460500"/>
              <a:gd name="connsiteX5" fmla="*/ 1059075 w 1270000"/>
              <a:gd name="connsiteY5" fmla="*/ 1460500 h 1460500"/>
              <a:gd name="connsiteX6" fmla="*/ 0 w 1270000"/>
              <a:gd name="connsiteY6" fmla="*/ 1460500 h 1460500"/>
              <a:gd name="connsiteX7" fmla="*/ 0 w 1270000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0000" h="1460500">
                <a:moveTo>
                  <a:pt x="0" y="0"/>
                </a:moveTo>
                <a:lnTo>
                  <a:pt x="1059075" y="0"/>
                </a:lnTo>
                <a:lnTo>
                  <a:pt x="1103689" y="73437"/>
                </a:lnTo>
                <a:cubicBezTo>
                  <a:pt x="1209753" y="268683"/>
                  <a:pt x="1270000" y="492431"/>
                  <a:pt x="1270000" y="730250"/>
                </a:cubicBezTo>
                <a:cubicBezTo>
                  <a:pt x="1270000" y="968069"/>
                  <a:pt x="1209753" y="1191817"/>
                  <a:pt x="1103689" y="1387063"/>
                </a:cubicBezTo>
                <a:lnTo>
                  <a:pt x="1059075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/>
          <p:cNvSpPr/>
          <p:nvPr userDrawn="1"/>
        </p:nvSpPr>
        <p:spPr>
          <a:xfrm flipH="1">
            <a:off x="0" y="1636977"/>
            <a:ext cx="1889567" cy="1492362"/>
          </a:xfrm>
          <a:custGeom>
            <a:avLst/>
            <a:gdLst>
              <a:gd name="connsiteX0" fmla="*/ 0 w 1849225"/>
              <a:gd name="connsiteY0" fmla="*/ 0 h 1460500"/>
              <a:gd name="connsiteX1" fmla="*/ 1849225 w 1849225"/>
              <a:gd name="connsiteY1" fmla="*/ 0 h 1460500"/>
              <a:gd name="connsiteX2" fmla="*/ 1849225 w 1849225"/>
              <a:gd name="connsiteY2" fmla="*/ 1460500 h 1460500"/>
              <a:gd name="connsiteX3" fmla="*/ 0 w 1849225"/>
              <a:gd name="connsiteY3" fmla="*/ 1460500 h 1460500"/>
              <a:gd name="connsiteX4" fmla="*/ 44614 w 1849225"/>
              <a:gd name="connsiteY4" fmla="*/ 1387063 h 1460500"/>
              <a:gd name="connsiteX5" fmla="*/ 210925 w 1849225"/>
              <a:gd name="connsiteY5" fmla="*/ 730250 h 1460500"/>
              <a:gd name="connsiteX6" fmla="*/ 44614 w 1849225"/>
              <a:gd name="connsiteY6" fmla="*/ 73437 h 1460500"/>
              <a:gd name="connsiteX7" fmla="*/ 0 w 1849225"/>
              <a:gd name="connsiteY7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9225" h="1460500">
                <a:moveTo>
                  <a:pt x="0" y="0"/>
                </a:moveTo>
                <a:lnTo>
                  <a:pt x="1849225" y="0"/>
                </a:lnTo>
                <a:lnTo>
                  <a:pt x="1849225" y="1460500"/>
                </a:lnTo>
                <a:lnTo>
                  <a:pt x="0" y="1460500"/>
                </a:lnTo>
                <a:lnTo>
                  <a:pt x="44614" y="1387063"/>
                </a:lnTo>
                <a:cubicBezTo>
                  <a:pt x="150678" y="1191817"/>
                  <a:pt x="210925" y="968069"/>
                  <a:pt x="210925" y="730250"/>
                </a:cubicBezTo>
                <a:cubicBezTo>
                  <a:pt x="210925" y="492431"/>
                  <a:pt x="150678" y="268683"/>
                  <a:pt x="44614" y="73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 userDrawn="1"/>
        </p:nvSpPr>
        <p:spPr>
          <a:xfrm flipH="1">
            <a:off x="1680530" y="975147"/>
            <a:ext cx="2816022" cy="2816022"/>
          </a:xfrm>
          <a:prstGeom prst="ellipse">
            <a:avLst/>
          </a:prstGeom>
          <a:noFill/>
          <a:ln w="76200" cap="rnd">
            <a:gradFill flip="none" rotWithShape="1">
              <a:gsLst>
                <a:gs pos="41000">
                  <a:schemeClr val="accent2"/>
                </a:gs>
                <a:gs pos="40000">
                  <a:schemeClr val="bg1"/>
                </a:gs>
                <a:gs pos="0">
                  <a:schemeClr val="bg1"/>
                </a:gs>
                <a:gs pos="100000">
                  <a:schemeClr val="accent2"/>
                </a:gs>
              </a:gsLst>
              <a:lin ang="0" scaled="0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 flipH="1">
            <a:off x="1674042" y="975147"/>
            <a:ext cx="2816022" cy="2816022"/>
          </a:xfrm>
          <a:prstGeom prst="ellipse">
            <a:avLst/>
          </a:prstGeom>
          <a:noFill/>
          <a:ln w="127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 userDrawn="1"/>
        </p:nvSpPr>
        <p:spPr>
          <a:xfrm>
            <a:off x="4605452" y="975147"/>
            <a:ext cx="6913447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40666" y="1108866"/>
            <a:ext cx="6064291" cy="492673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4" name="文本占位符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05452" y="1815065"/>
            <a:ext cx="6913447" cy="1591069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35" name="矩形 34"/>
          <p:cNvSpPr/>
          <p:nvPr userDrawn="1"/>
        </p:nvSpPr>
        <p:spPr>
          <a:xfrm>
            <a:off x="660400" y="3871243"/>
            <a:ext cx="6913447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占位符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95614" y="4004962"/>
            <a:ext cx="6064291" cy="492673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7" name="文本占位符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60400" y="4711161"/>
            <a:ext cx="6913447" cy="1591069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38" name="Google Shape;5182;p55"/>
          <p:cNvGrpSpPr/>
          <p:nvPr userDrawn="1"/>
        </p:nvGrpSpPr>
        <p:grpSpPr>
          <a:xfrm>
            <a:off x="4575544" y="976465"/>
            <a:ext cx="695031" cy="694338"/>
            <a:chOff x="4886264" y="3366174"/>
            <a:chExt cx="350548" cy="350198"/>
          </a:xfrm>
          <a:solidFill>
            <a:schemeClr val="accent1"/>
          </a:solidFill>
        </p:grpSpPr>
        <p:sp>
          <p:nvSpPr>
            <p:cNvPr id="39" name="Google Shape;5183;p55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5184;p55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5185;p55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5186;p55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5187;p55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5188;p55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5189;p55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5190;p55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5191;p55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5192;p55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5193;p55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194;p55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95;p55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2" name="Google Shape;5182;p55"/>
          <p:cNvGrpSpPr/>
          <p:nvPr userDrawn="1"/>
        </p:nvGrpSpPr>
        <p:grpSpPr>
          <a:xfrm>
            <a:off x="630730" y="3896521"/>
            <a:ext cx="695031" cy="694338"/>
            <a:chOff x="4886264" y="3366174"/>
            <a:chExt cx="350548" cy="350198"/>
          </a:xfrm>
          <a:solidFill>
            <a:schemeClr val="accent1"/>
          </a:solidFill>
        </p:grpSpPr>
        <p:sp>
          <p:nvSpPr>
            <p:cNvPr id="53" name="Google Shape;5183;p55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184;p55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185;p55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186;p55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187;p55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188;p55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189;p55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5190;p55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5191;p55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5192;p55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5193;p55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5194;p55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5195;p55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6" name="图片占位符 65"/>
          <p:cNvSpPr>
            <a:spLocks noGrp="1"/>
          </p:cNvSpPr>
          <p:nvPr>
            <p:ph type="pic" sz="quarter" idx="22"/>
          </p:nvPr>
        </p:nvSpPr>
        <p:spPr>
          <a:xfrm>
            <a:off x="1998468" y="1293085"/>
            <a:ext cx="2180146" cy="2180146"/>
          </a:xfrm>
          <a:custGeom>
            <a:avLst/>
            <a:gdLst>
              <a:gd name="connsiteX0" fmla="*/ 1090073 w 2180146"/>
              <a:gd name="connsiteY0" fmla="*/ 0 h 2180146"/>
              <a:gd name="connsiteX1" fmla="*/ 2180146 w 2180146"/>
              <a:gd name="connsiteY1" fmla="*/ 1090073 h 2180146"/>
              <a:gd name="connsiteX2" fmla="*/ 1090073 w 2180146"/>
              <a:gd name="connsiteY2" fmla="*/ 2180146 h 2180146"/>
              <a:gd name="connsiteX3" fmla="*/ 0 w 2180146"/>
              <a:gd name="connsiteY3" fmla="*/ 1090073 h 2180146"/>
              <a:gd name="connsiteX4" fmla="*/ 1090073 w 2180146"/>
              <a:gd name="connsiteY4" fmla="*/ 0 h 218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146" h="2180146">
                <a:moveTo>
                  <a:pt x="1090073" y="0"/>
                </a:moveTo>
                <a:cubicBezTo>
                  <a:pt x="1692104" y="0"/>
                  <a:pt x="2180146" y="488042"/>
                  <a:pt x="2180146" y="1090073"/>
                </a:cubicBezTo>
                <a:cubicBezTo>
                  <a:pt x="2180146" y="1692104"/>
                  <a:pt x="1692104" y="2180146"/>
                  <a:pt x="1090073" y="2180146"/>
                </a:cubicBezTo>
                <a:cubicBezTo>
                  <a:pt x="488042" y="2180146"/>
                  <a:pt x="0" y="1692104"/>
                  <a:pt x="0" y="1090073"/>
                </a:cubicBezTo>
                <a:cubicBezTo>
                  <a:pt x="0" y="488042"/>
                  <a:pt x="488042" y="0"/>
                  <a:pt x="10900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7" name="图片占位符 66"/>
          <p:cNvSpPr>
            <a:spLocks noGrp="1"/>
          </p:cNvSpPr>
          <p:nvPr>
            <p:ph type="pic" sz="quarter" idx="23"/>
          </p:nvPr>
        </p:nvSpPr>
        <p:spPr>
          <a:xfrm>
            <a:off x="8051862" y="3791169"/>
            <a:ext cx="2180146" cy="2180146"/>
          </a:xfrm>
          <a:custGeom>
            <a:avLst/>
            <a:gdLst>
              <a:gd name="connsiteX0" fmla="*/ 1090073 w 2180146"/>
              <a:gd name="connsiteY0" fmla="*/ 0 h 2180146"/>
              <a:gd name="connsiteX1" fmla="*/ 2180146 w 2180146"/>
              <a:gd name="connsiteY1" fmla="*/ 1090073 h 2180146"/>
              <a:gd name="connsiteX2" fmla="*/ 1090073 w 2180146"/>
              <a:gd name="connsiteY2" fmla="*/ 2180146 h 2180146"/>
              <a:gd name="connsiteX3" fmla="*/ 0 w 2180146"/>
              <a:gd name="connsiteY3" fmla="*/ 1090073 h 2180146"/>
              <a:gd name="connsiteX4" fmla="*/ 1090073 w 2180146"/>
              <a:gd name="connsiteY4" fmla="*/ 0 h 218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146" h="2180146">
                <a:moveTo>
                  <a:pt x="1090073" y="0"/>
                </a:moveTo>
                <a:cubicBezTo>
                  <a:pt x="1692104" y="0"/>
                  <a:pt x="2180146" y="488042"/>
                  <a:pt x="2180146" y="1090073"/>
                </a:cubicBezTo>
                <a:cubicBezTo>
                  <a:pt x="2180146" y="1692104"/>
                  <a:pt x="1692104" y="2180146"/>
                  <a:pt x="1090073" y="2180146"/>
                </a:cubicBezTo>
                <a:cubicBezTo>
                  <a:pt x="488042" y="2180146"/>
                  <a:pt x="0" y="1692104"/>
                  <a:pt x="0" y="1090073"/>
                </a:cubicBezTo>
                <a:cubicBezTo>
                  <a:pt x="0" y="488042"/>
                  <a:pt x="488042" y="0"/>
                  <a:pt x="10900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图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1744489"/>
            <a:ext cx="12192000" cy="2924882"/>
            <a:chOff x="0" y="1744489"/>
            <a:chExt cx="12192000" cy="292488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744489"/>
              <a:ext cx="12192000" cy="2344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0" y="4056629"/>
              <a:ext cx="12192000" cy="61274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57" y="868015"/>
            <a:ext cx="3004481" cy="59899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38" y="868015"/>
            <a:ext cx="3004481" cy="59899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19" y="868015"/>
            <a:ext cx="3004481" cy="5989986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8"/>
          </p:nvPr>
        </p:nvSpPr>
        <p:spPr>
          <a:xfrm>
            <a:off x="3495793" y="1744489"/>
            <a:ext cx="2367280" cy="4237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9"/>
          </p:nvPr>
        </p:nvSpPr>
        <p:spPr>
          <a:xfrm>
            <a:off x="6500274" y="1744489"/>
            <a:ext cx="2367280" cy="4237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20"/>
          </p:nvPr>
        </p:nvSpPr>
        <p:spPr>
          <a:xfrm>
            <a:off x="9490578" y="1744489"/>
            <a:ext cx="2367280" cy="4237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969727"/>
            <a:ext cx="3192734" cy="1618736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-20414" y="3683097"/>
            <a:ext cx="3192734" cy="535347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8"/>
          </p:nvPr>
        </p:nvSpPr>
        <p:spPr>
          <a:xfrm>
            <a:off x="4356100" y="9271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8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6743700" y="9271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9131300" y="9271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22"/>
          </p:nvPr>
        </p:nvSpPr>
        <p:spPr>
          <a:xfrm>
            <a:off x="6743700" y="27305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23"/>
          </p:nvPr>
        </p:nvSpPr>
        <p:spPr>
          <a:xfrm>
            <a:off x="9131300" y="27305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24"/>
          </p:nvPr>
        </p:nvSpPr>
        <p:spPr>
          <a:xfrm>
            <a:off x="4356100" y="45339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25"/>
          </p:nvPr>
        </p:nvSpPr>
        <p:spPr>
          <a:xfrm>
            <a:off x="6743700" y="45339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26"/>
          </p:nvPr>
        </p:nvSpPr>
        <p:spPr>
          <a:xfrm>
            <a:off x="9131300" y="4533900"/>
            <a:ext cx="2253087" cy="1701800"/>
          </a:xfrm>
          <a:custGeom>
            <a:avLst/>
            <a:gdLst>
              <a:gd name="connsiteX0" fmla="*/ 300573 w 2387600"/>
              <a:gd name="connsiteY0" fmla="*/ 0 h 1803400"/>
              <a:gd name="connsiteX1" fmla="*/ 2087027 w 2387600"/>
              <a:gd name="connsiteY1" fmla="*/ 0 h 1803400"/>
              <a:gd name="connsiteX2" fmla="*/ 2387600 w 2387600"/>
              <a:gd name="connsiteY2" fmla="*/ 300573 h 1803400"/>
              <a:gd name="connsiteX3" fmla="*/ 2387600 w 2387600"/>
              <a:gd name="connsiteY3" fmla="*/ 1502827 h 1803400"/>
              <a:gd name="connsiteX4" fmla="*/ 2087027 w 2387600"/>
              <a:gd name="connsiteY4" fmla="*/ 1803400 h 1803400"/>
              <a:gd name="connsiteX5" fmla="*/ 300573 w 2387600"/>
              <a:gd name="connsiteY5" fmla="*/ 1803400 h 1803400"/>
              <a:gd name="connsiteX6" fmla="*/ 0 w 2387600"/>
              <a:gd name="connsiteY6" fmla="*/ 1502827 h 1803400"/>
              <a:gd name="connsiteX7" fmla="*/ 0 w 2387600"/>
              <a:gd name="connsiteY7" fmla="*/ 300573 h 1803400"/>
              <a:gd name="connsiteX8" fmla="*/ 300573 w 23876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1803400">
                <a:moveTo>
                  <a:pt x="300573" y="0"/>
                </a:moveTo>
                <a:lnTo>
                  <a:pt x="2087027" y="0"/>
                </a:lnTo>
                <a:cubicBezTo>
                  <a:pt x="2253029" y="0"/>
                  <a:pt x="2387600" y="134571"/>
                  <a:pt x="2387600" y="300573"/>
                </a:cubicBezTo>
                <a:lnTo>
                  <a:pt x="2387600" y="1502827"/>
                </a:lnTo>
                <a:cubicBezTo>
                  <a:pt x="2387600" y="1668829"/>
                  <a:pt x="2253029" y="1803400"/>
                  <a:pt x="2087027" y="1803400"/>
                </a:cubicBezTo>
                <a:lnTo>
                  <a:pt x="300573" y="1803400"/>
                </a:lnTo>
                <a:cubicBezTo>
                  <a:pt x="134571" y="1803400"/>
                  <a:pt x="0" y="1668829"/>
                  <a:pt x="0" y="1502827"/>
                </a:cubicBezTo>
                <a:lnTo>
                  <a:pt x="0" y="300573"/>
                </a:lnTo>
                <a:cubicBezTo>
                  <a:pt x="0" y="134571"/>
                  <a:pt x="134571" y="0"/>
                  <a:pt x="300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688741" y="1125426"/>
            <a:ext cx="3438760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1244599" y="1273700"/>
            <a:ext cx="2822555" cy="5043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4" name="文本占位符 5"/>
          <p:cNvSpPr>
            <a:spLocks noGrp="1"/>
          </p:cNvSpPr>
          <p:nvPr>
            <p:ph type="body" sz="quarter" idx="28" hasCustomPrompt="1"/>
          </p:nvPr>
        </p:nvSpPr>
        <p:spPr>
          <a:xfrm>
            <a:off x="688741" y="1965344"/>
            <a:ext cx="3438760" cy="1591069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35" name="Google Shape;4376;p54"/>
          <p:cNvGrpSpPr/>
          <p:nvPr userDrawn="1"/>
        </p:nvGrpSpPr>
        <p:grpSpPr>
          <a:xfrm>
            <a:off x="726841" y="1280619"/>
            <a:ext cx="505985" cy="488061"/>
            <a:chOff x="1284212" y="1963766"/>
            <a:chExt cx="379489" cy="366046"/>
          </a:xfrm>
          <a:solidFill>
            <a:schemeClr val="accent1"/>
          </a:solidFill>
        </p:grpSpPr>
        <p:sp>
          <p:nvSpPr>
            <p:cNvPr id="36" name="Google Shape;4377;p54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4378;p54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4" name="矩形 43"/>
          <p:cNvSpPr/>
          <p:nvPr userDrawn="1"/>
        </p:nvSpPr>
        <p:spPr>
          <a:xfrm>
            <a:off x="688741" y="3706813"/>
            <a:ext cx="3438760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1244599" y="3855087"/>
            <a:ext cx="2822555" cy="5043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6" name="文本占位符 5"/>
          <p:cNvSpPr>
            <a:spLocks noGrp="1"/>
          </p:cNvSpPr>
          <p:nvPr>
            <p:ph type="body" sz="quarter" idx="30" hasCustomPrompt="1"/>
          </p:nvPr>
        </p:nvSpPr>
        <p:spPr>
          <a:xfrm>
            <a:off x="688741" y="4546731"/>
            <a:ext cx="3438760" cy="1591069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47" name="Google Shape;4376;p54"/>
          <p:cNvGrpSpPr/>
          <p:nvPr userDrawn="1"/>
        </p:nvGrpSpPr>
        <p:grpSpPr>
          <a:xfrm>
            <a:off x="726841" y="3862006"/>
            <a:ext cx="505985" cy="488061"/>
            <a:chOff x="1284212" y="1963766"/>
            <a:chExt cx="379489" cy="366046"/>
          </a:xfrm>
          <a:solidFill>
            <a:schemeClr val="accent1"/>
          </a:solidFill>
        </p:grpSpPr>
        <p:sp>
          <p:nvSpPr>
            <p:cNvPr id="48" name="Google Shape;4377;p54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378;p54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" name="矩形: 圆角 10"/>
          <p:cNvSpPr/>
          <p:nvPr userDrawn="1"/>
        </p:nvSpPr>
        <p:spPr>
          <a:xfrm>
            <a:off x="4356100" y="2730500"/>
            <a:ext cx="2253087" cy="1701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占位符 5"/>
          <p:cNvSpPr>
            <a:spLocks noGrp="1"/>
          </p:cNvSpPr>
          <p:nvPr>
            <p:ph type="body" sz="quarter" idx="31" hasCustomPrompt="1"/>
          </p:nvPr>
        </p:nvSpPr>
        <p:spPr>
          <a:xfrm>
            <a:off x="4508500" y="2847450"/>
            <a:ext cx="1866900" cy="1492741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递进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/>
        </p:nvSpPr>
        <p:spPr>
          <a:xfrm>
            <a:off x="1323975" y="1316811"/>
            <a:ext cx="9531349" cy="1388127"/>
          </a:xfrm>
          <a:custGeom>
            <a:avLst/>
            <a:gdLst>
              <a:gd name="connsiteX0" fmla="*/ 0 w 9531349"/>
              <a:gd name="connsiteY0" fmla="*/ 347032 h 1388127"/>
              <a:gd name="connsiteX1" fmla="*/ 8837286 w 9531349"/>
              <a:gd name="connsiteY1" fmla="*/ 347032 h 1388127"/>
              <a:gd name="connsiteX2" fmla="*/ 8837286 w 9531349"/>
              <a:gd name="connsiteY2" fmla="*/ 0 h 1388127"/>
              <a:gd name="connsiteX3" fmla="*/ 9531349 w 9531349"/>
              <a:gd name="connsiteY3" fmla="*/ 694064 h 1388127"/>
              <a:gd name="connsiteX4" fmla="*/ 8837286 w 9531349"/>
              <a:gd name="connsiteY4" fmla="*/ 1388127 h 1388127"/>
              <a:gd name="connsiteX5" fmla="*/ 8837286 w 9531349"/>
              <a:gd name="connsiteY5" fmla="*/ 1041095 h 1388127"/>
              <a:gd name="connsiteX6" fmla="*/ 0 w 9531349"/>
              <a:gd name="connsiteY6" fmla="*/ 1041095 h 1388127"/>
              <a:gd name="connsiteX7" fmla="*/ 0 w 9531349"/>
              <a:gd name="connsiteY7" fmla="*/ 347032 h 1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31349" h="1388127">
                <a:moveTo>
                  <a:pt x="0" y="347032"/>
                </a:moveTo>
                <a:lnTo>
                  <a:pt x="8837286" y="347032"/>
                </a:lnTo>
                <a:lnTo>
                  <a:pt x="8837286" y="0"/>
                </a:lnTo>
                <a:lnTo>
                  <a:pt x="9531349" y="694064"/>
                </a:lnTo>
                <a:lnTo>
                  <a:pt x="8837286" y="1388127"/>
                </a:lnTo>
                <a:lnTo>
                  <a:pt x="8837286" y="1041095"/>
                </a:lnTo>
                <a:lnTo>
                  <a:pt x="0" y="1041095"/>
                </a:lnTo>
                <a:lnTo>
                  <a:pt x="0" y="3470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419422" rIns="601032" bIns="56739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1323975" y="2387258"/>
            <a:ext cx="2935655" cy="2674044"/>
          </a:xfrm>
          <a:custGeom>
            <a:avLst/>
            <a:gdLst>
              <a:gd name="connsiteX0" fmla="*/ 0 w 2935655"/>
              <a:gd name="connsiteY0" fmla="*/ 0 h 2674044"/>
              <a:gd name="connsiteX1" fmla="*/ 2935655 w 2935655"/>
              <a:gd name="connsiteY1" fmla="*/ 0 h 2674044"/>
              <a:gd name="connsiteX2" fmla="*/ 2935655 w 2935655"/>
              <a:gd name="connsiteY2" fmla="*/ 2674044 h 2674044"/>
              <a:gd name="connsiteX3" fmla="*/ 0 w 2935655"/>
              <a:gd name="connsiteY3" fmla="*/ 2674044 h 2674044"/>
              <a:gd name="connsiteX4" fmla="*/ 0 w 2935655"/>
              <a:gd name="connsiteY4" fmla="*/ 0 h 26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655" h="2674044">
                <a:moveTo>
                  <a:pt x="0" y="0"/>
                </a:moveTo>
                <a:lnTo>
                  <a:pt x="2935655" y="0"/>
                </a:lnTo>
                <a:lnTo>
                  <a:pt x="2935655" y="2674044"/>
                </a:lnTo>
                <a:lnTo>
                  <a:pt x="0" y="26740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4259630" y="1779521"/>
            <a:ext cx="6595693" cy="1388127"/>
          </a:xfrm>
          <a:custGeom>
            <a:avLst/>
            <a:gdLst>
              <a:gd name="connsiteX0" fmla="*/ 0 w 6595693"/>
              <a:gd name="connsiteY0" fmla="*/ 347032 h 1388127"/>
              <a:gd name="connsiteX1" fmla="*/ 5901630 w 6595693"/>
              <a:gd name="connsiteY1" fmla="*/ 347032 h 1388127"/>
              <a:gd name="connsiteX2" fmla="*/ 5901630 w 6595693"/>
              <a:gd name="connsiteY2" fmla="*/ 0 h 1388127"/>
              <a:gd name="connsiteX3" fmla="*/ 6595693 w 6595693"/>
              <a:gd name="connsiteY3" fmla="*/ 694064 h 1388127"/>
              <a:gd name="connsiteX4" fmla="*/ 5901630 w 6595693"/>
              <a:gd name="connsiteY4" fmla="*/ 1388127 h 1388127"/>
              <a:gd name="connsiteX5" fmla="*/ 5901630 w 6595693"/>
              <a:gd name="connsiteY5" fmla="*/ 1041095 h 1388127"/>
              <a:gd name="connsiteX6" fmla="*/ 0 w 6595693"/>
              <a:gd name="connsiteY6" fmla="*/ 1041095 h 1388127"/>
              <a:gd name="connsiteX7" fmla="*/ 0 w 6595693"/>
              <a:gd name="connsiteY7" fmla="*/ 347032 h 1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5693" h="1388127">
                <a:moveTo>
                  <a:pt x="0" y="347032"/>
                </a:moveTo>
                <a:lnTo>
                  <a:pt x="5901630" y="347032"/>
                </a:lnTo>
                <a:lnTo>
                  <a:pt x="5901630" y="0"/>
                </a:lnTo>
                <a:lnTo>
                  <a:pt x="6595693" y="694064"/>
                </a:lnTo>
                <a:lnTo>
                  <a:pt x="5901630" y="1388127"/>
                </a:lnTo>
                <a:lnTo>
                  <a:pt x="5901630" y="1041095"/>
                </a:lnTo>
                <a:lnTo>
                  <a:pt x="0" y="1041095"/>
                </a:lnTo>
                <a:lnTo>
                  <a:pt x="0" y="3470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19988"/>
            </a:schemeClr>
          </a:effectRef>
          <a:fontRef idx="minor">
            <a:schemeClr val="lt1"/>
          </a:fontRef>
        </p:style>
        <p:txBody>
          <a:bodyPr spcFirstLastPara="0" vert="horz" wrap="square" lIns="72390" tIns="419422" rIns="601032" bIns="56739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4259630" y="2849967"/>
            <a:ext cx="2935655" cy="2674044"/>
          </a:xfrm>
          <a:custGeom>
            <a:avLst/>
            <a:gdLst>
              <a:gd name="connsiteX0" fmla="*/ 0 w 2935655"/>
              <a:gd name="connsiteY0" fmla="*/ 0 h 2674044"/>
              <a:gd name="connsiteX1" fmla="*/ 2935655 w 2935655"/>
              <a:gd name="connsiteY1" fmla="*/ 0 h 2674044"/>
              <a:gd name="connsiteX2" fmla="*/ 2935655 w 2935655"/>
              <a:gd name="connsiteY2" fmla="*/ 2674044 h 2674044"/>
              <a:gd name="connsiteX3" fmla="*/ 0 w 2935655"/>
              <a:gd name="connsiteY3" fmla="*/ 2674044 h 2674044"/>
              <a:gd name="connsiteX4" fmla="*/ 0 w 2935655"/>
              <a:gd name="connsiteY4" fmla="*/ 0 h 26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655" h="2674044">
                <a:moveTo>
                  <a:pt x="0" y="0"/>
                </a:moveTo>
                <a:lnTo>
                  <a:pt x="2935655" y="0"/>
                </a:lnTo>
                <a:lnTo>
                  <a:pt x="2935655" y="2674044"/>
                </a:lnTo>
                <a:lnTo>
                  <a:pt x="0" y="26740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7195285" y="2242230"/>
            <a:ext cx="3660038" cy="1388127"/>
          </a:xfrm>
          <a:custGeom>
            <a:avLst/>
            <a:gdLst>
              <a:gd name="connsiteX0" fmla="*/ 0 w 3660038"/>
              <a:gd name="connsiteY0" fmla="*/ 347032 h 1388127"/>
              <a:gd name="connsiteX1" fmla="*/ 2965975 w 3660038"/>
              <a:gd name="connsiteY1" fmla="*/ 347032 h 1388127"/>
              <a:gd name="connsiteX2" fmla="*/ 2965975 w 3660038"/>
              <a:gd name="connsiteY2" fmla="*/ 0 h 1388127"/>
              <a:gd name="connsiteX3" fmla="*/ 3660038 w 3660038"/>
              <a:gd name="connsiteY3" fmla="*/ 694064 h 1388127"/>
              <a:gd name="connsiteX4" fmla="*/ 2965975 w 3660038"/>
              <a:gd name="connsiteY4" fmla="*/ 1388127 h 1388127"/>
              <a:gd name="connsiteX5" fmla="*/ 2965975 w 3660038"/>
              <a:gd name="connsiteY5" fmla="*/ 1041095 h 1388127"/>
              <a:gd name="connsiteX6" fmla="*/ 0 w 3660038"/>
              <a:gd name="connsiteY6" fmla="*/ 1041095 h 1388127"/>
              <a:gd name="connsiteX7" fmla="*/ 0 w 3660038"/>
              <a:gd name="connsiteY7" fmla="*/ 347032 h 1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0038" h="1388127">
                <a:moveTo>
                  <a:pt x="0" y="347032"/>
                </a:moveTo>
                <a:lnTo>
                  <a:pt x="2965975" y="347032"/>
                </a:lnTo>
                <a:lnTo>
                  <a:pt x="2965975" y="0"/>
                </a:lnTo>
                <a:lnTo>
                  <a:pt x="3660038" y="694064"/>
                </a:lnTo>
                <a:lnTo>
                  <a:pt x="2965975" y="1388127"/>
                </a:lnTo>
                <a:lnTo>
                  <a:pt x="2965975" y="1041095"/>
                </a:lnTo>
                <a:lnTo>
                  <a:pt x="0" y="1041095"/>
                </a:lnTo>
                <a:lnTo>
                  <a:pt x="0" y="3470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3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39988"/>
            </a:schemeClr>
          </a:effectRef>
          <a:fontRef idx="minor">
            <a:schemeClr val="lt1"/>
          </a:fontRef>
        </p:style>
        <p:txBody>
          <a:bodyPr spcFirstLastPara="0" vert="horz" wrap="square" lIns="72390" tIns="419422" rIns="601032" bIns="56739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/>
          </a:p>
        </p:txBody>
      </p:sp>
      <p:sp>
        <p:nvSpPr>
          <p:cNvPr id="24" name="任意多边形: 形状 23"/>
          <p:cNvSpPr/>
          <p:nvPr userDrawn="1"/>
        </p:nvSpPr>
        <p:spPr>
          <a:xfrm>
            <a:off x="7195285" y="3312676"/>
            <a:ext cx="2935655" cy="2634910"/>
          </a:xfrm>
          <a:custGeom>
            <a:avLst/>
            <a:gdLst>
              <a:gd name="connsiteX0" fmla="*/ 0 w 2935655"/>
              <a:gd name="connsiteY0" fmla="*/ 0 h 2634910"/>
              <a:gd name="connsiteX1" fmla="*/ 2935655 w 2935655"/>
              <a:gd name="connsiteY1" fmla="*/ 0 h 2634910"/>
              <a:gd name="connsiteX2" fmla="*/ 2935655 w 2935655"/>
              <a:gd name="connsiteY2" fmla="*/ 2634910 h 2634910"/>
              <a:gd name="connsiteX3" fmla="*/ 0 w 2935655"/>
              <a:gd name="connsiteY3" fmla="*/ 2634910 h 2634910"/>
              <a:gd name="connsiteX4" fmla="*/ 0 w 2935655"/>
              <a:gd name="connsiteY4" fmla="*/ 0 h 263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655" h="2634910">
                <a:moveTo>
                  <a:pt x="0" y="0"/>
                </a:moveTo>
                <a:lnTo>
                  <a:pt x="2935655" y="0"/>
                </a:lnTo>
                <a:lnTo>
                  <a:pt x="2935655" y="2634910"/>
                </a:lnTo>
                <a:lnTo>
                  <a:pt x="0" y="26349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1601903" y="2561966"/>
            <a:ext cx="2409603" cy="5043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28" hasCustomPrompt="1"/>
          </p:nvPr>
        </p:nvSpPr>
        <p:spPr>
          <a:xfrm>
            <a:off x="1323974" y="3066266"/>
            <a:ext cx="2935655" cy="202147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4537558" y="2930906"/>
            <a:ext cx="2409603" cy="5043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30" hasCustomPrompt="1"/>
          </p:nvPr>
        </p:nvSpPr>
        <p:spPr>
          <a:xfrm>
            <a:off x="4259629" y="3435206"/>
            <a:ext cx="2935655" cy="202147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31" hasCustomPrompt="1"/>
          </p:nvPr>
        </p:nvSpPr>
        <p:spPr>
          <a:xfrm>
            <a:off x="7473213" y="3374048"/>
            <a:ext cx="2409603" cy="5043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2" name="文本占位符 5"/>
          <p:cNvSpPr>
            <a:spLocks noGrp="1"/>
          </p:cNvSpPr>
          <p:nvPr>
            <p:ph type="body" sz="quarter" idx="32" hasCustomPrompt="1"/>
          </p:nvPr>
        </p:nvSpPr>
        <p:spPr>
          <a:xfrm>
            <a:off x="7195284" y="3878348"/>
            <a:ext cx="2935655" cy="202147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减号 13"/>
          <p:cNvSpPr/>
          <p:nvPr userDrawn="1"/>
        </p:nvSpPr>
        <p:spPr>
          <a:xfrm rot="21300000">
            <a:off x="2050592" y="3169667"/>
            <a:ext cx="8078114" cy="925066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箭头: 下 14"/>
          <p:cNvSpPr/>
          <p:nvPr userDrawn="1"/>
        </p:nvSpPr>
        <p:spPr>
          <a:xfrm>
            <a:off x="3001010" y="1193800"/>
            <a:ext cx="2438400" cy="216746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任意多边形: 形状 15"/>
          <p:cNvSpPr/>
          <p:nvPr userDrawn="1"/>
        </p:nvSpPr>
        <p:spPr>
          <a:xfrm>
            <a:off x="6333490" y="922867"/>
            <a:ext cx="2600960" cy="2275840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608" tIns="419608" rIns="419608" bIns="419608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900" kern="1200"/>
          </a:p>
        </p:txBody>
      </p:sp>
      <p:sp>
        <p:nvSpPr>
          <p:cNvPr id="17" name="箭头: 上 16"/>
          <p:cNvSpPr/>
          <p:nvPr userDrawn="1"/>
        </p:nvSpPr>
        <p:spPr>
          <a:xfrm>
            <a:off x="6739889" y="3903133"/>
            <a:ext cx="2438400" cy="2167466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3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39988"/>
            </a:schemeClr>
          </a:effectRef>
          <a:fontRef idx="minor">
            <a:schemeClr val="lt1"/>
          </a:fontRef>
        </p:style>
      </p:sp>
      <p:sp>
        <p:nvSpPr>
          <p:cNvPr id="18" name="任意多边形: 形状 17"/>
          <p:cNvSpPr/>
          <p:nvPr userDrawn="1"/>
        </p:nvSpPr>
        <p:spPr>
          <a:xfrm>
            <a:off x="3244850" y="4065693"/>
            <a:ext cx="2600960" cy="2275840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608" tIns="419608" rIns="419608" bIns="419608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900" kern="1200"/>
          </a:p>
        </p:txBody>
      </p:sp>
      <p:sp>
        <p:nvSpPr>
          <p:cNvPr id="24" name="矩形 23"/>
          <p:cNvSpPr/>
          <p:nvPr userDrawn="1"/>
        </p:nvSpPr>
        <p:spPr>
          <a:xfrm>
            <a:off x="5597321" y="1048815"/>
            <a:ext cx="5921579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6232535" y="1182534"/>
            <a:ext cx="5194251" cy="492673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5597321" y="1888734"/>
            <a:ext cx="5921579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872921" y="4028193"/>
            <a:ext cx="5921579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1508135" y="4161912"/>
            <a:ext cx="5194251" cy="492673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872921" y="4868112"/>
            <a:ext cx="5921579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31" name="Google Shape;5418;p55"/>
          <p:cNvGrpSpPr/>
          <p:nvPr userDrawn="1"/>
        </p:nvGrpSpPr>
        <p:grpSpPr>
          <a:xfrm>
            <a:off x="5597321" y="1070852"/>
            <a:ext cx="707735" cy="705099"/>
            <a:chOff x="5355784" y="3834547"/>
            <a:chExt cx="299019" cy="297905"/>
          </a:xfrm>
          <a:solidFill>
            <a:schemeClr val="accent1"/>
          </a:solidFill>
        </p:grpSpPr>
        <p:sp>
          <p:nvSpPr>
            <p:cNvPr id="32" name="Google Shape;5419;p5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5420;p5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5421;p5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5422;p5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6" name="Google Shape;5418;p55"/>
          <p:cNvGrpSpPr/>
          <p:nvPr userDrawn="1"/>
        </p:nvGrpSpPr>
        <p:grpSpPr>
          <a:xfrm>
            <a:off x="923827" y="4035415"/>
            <a:ext cx="707735" cy="705099"/>
            <a:chOff x="5355784" y="3834547"/>
            <a:chExt cx="299019" cy="297905"/>
          </a:xfrm>
          <a:solidFill>
            <a:schemeClr val="accent1"/>
          </a:solidFill>
        </p:grpSpPr>
        <p:sp>
          <p:nvSpPr>
            <p:cNvPr id="37" name="Google Shape;5419;p5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5420;p5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5421;p5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5422;p5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/>
        </p:nvSpPr>
        <p:spPr>
          <a:xfrm>
            <a:off x="5818716" y="3361267"/>
            <a:ext cx="2980266" cy="2980266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016" tIns="767963" rIns="669016" bIns="820085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500" kern="1200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4084743" y="2656840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19988"/>
            </a:schemeClr>
          </a:effectRef>
          <a:fontRef idx="minor">
            <a:schemeClr val="lt1"/>
          </a:fontRef>
        </p:style>
        <p:txBody>
          <a:bodyPr spcFirstLastPara="0" vert="horz" wrap="square" lIns="587576" tIns="590874" rIns="587576" bIns="590874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5060102" y="922866"/>
            <a:ext cx="2600961" cy="2600961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3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39988"/>
            </a:schemeClr>
          </a:effectRef>
          <a:fontRef idx="minor">
            <a:schemeClr val="lt1"/>
          </a:fontRef>
        </p:style>
        <p:txBody>
          <a:bodyPr spcFirstLastPara="0" vert="horz" wrap="square" lIns="751417" tIns="751417" rIns="751418" bIns="751418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700" kern="1200"/>
          </a:p>
        </p:txBody>
      </p:sp>
      <p:sp>
        <p:nvSpPr>
          <p:cNvPr id="17" name="箭头: 环形 16"/>
          <p:cNvSpPr/>
          <p:nvPr userDrawn="1"/>
        </p:nvSpPr>
        <p:spPr>
          <a:xfrm>
            <a:off x="5603227" y="2903731"/>
            <a:ext cx="3814741" cy="3814741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</p:spPr>
        <p:style>
          <a:lnRef idx="0">
            <a:schemeClr val="accent4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形状 17"/>
          <p:cNvSpPr/>
          <p:nvPr userDrawn="1"/>
        </p:nvSpPr>
        <p:spPr>
          <a:xfrm>
            <a:off x="3700888" y="2172007"/>
            <a:ext cx="2771648" cy="277164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4">
              <a:shade val="90000"/>
              <a:hueOff val="22620"/>
              <a:satOff val="139"/>
              <a:lumOff val="9846"/>
              <a:alphaOff val="0"/>
            </a:schemeClr>
          </a:lnRef>
          <a:fillRef idx="1">
            <a:schemeClr val="accent4">
              <a:shade val="90000"/>
              <a:hueOff val="22620"/>
              <a:satOff val="139"/>
              <a:lumOff val="9846"/>
              <a:alphaOff val="0"/>
            </a:schemeClr>
          </a:fillRef>
          <a:effectRef idx="0">
            <a:schemeClr val="accent4">
              <a:shade val="90000"/>
              <a:hueOff val="22620"/>
              <a:satOff val="139"/>
              <a:lumOff val="9846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565250" y="2012987"/>
            <a:ext cx="1590665" cy="4207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373144" y="3530214"/>
            <a:ext cx="1590665" cy="4207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87075" y="4581149"/>
            <a:ext cx="2043548" cy="540502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922095" y="1244145"/>
            <a:ext cx="2823046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557309" y="1377865"/>
            <a:ext cx="2143580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922095" y="2084064"/>
            <a:ext cx="2823046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937011" y="3817212"/>
            <a:ext cx="3147732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572224" y="3950932"/>
            <a:ext cx="2390119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3" name="文本占位符 5"/>
          <p:cNvSpPr>
            <a:spLocks noGrp="1"/>
          </p:cNvSpPr>
          <p:nvPr>
            <p:ph type="body" sz="quarter" idx="24" hasCustomPrompt="1"/>
          </p:nvPr>
        </p:nvSpPr>
        <p:spPr>
          <a:xfrm>
            <a:off x="937011" y="4657131"/>
            <a:ext cx="3147732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7906471" y="1244308"/>
            <a:ext cx="3533323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8541686" y="1378028"/>
            <a:ext cx="2682904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6" name="文本占位符 5"/>
          <p:cNvSpPr>
            <a:spLocks noGrp="1"/>
          </p:cNvSpPr>
          <p:nvPr>
            <p:ph type="body" sz="quarter" idx="26" hasCustomPrompt="1"/>
          </p:nvPr>
        </p:nvSpPr>
        <p:spPr>
          <a:xfrm>
            <a:off x="7906471" y="2084227"/>
            <a:ext cx="3533323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37" name="Google Shape;5318;p55"/>
          <p:cNvGrpSpPr/>
          <p:nvPr userDrawn="1"/>
        </p:nvGrpSpPr>
        <p:grpSpPr>
          <a:xfrm>
            <a:off x="937011" y="1277160"/>
            <a:ext cx="675192" cy="675255"/>
            <a:chOff x="4890434" y="4287389"/>
            <a:chExt cx="345997" cy="346029"/>
          </a:xfrm>
          <a:solidFill>
            <a:schemeClr val="accent1"/>
          </a:solidFill>
        </p:grpSpPr>
        <p:sp>
          <p:nvSpPr>
            <p:cNvPr id="38" name="Google Shape;5319;p55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5320;p55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5321;p55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5322;p55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5323;p55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5324;p55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5325;p55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3" name="Google Shape;5318;p55"/>
          <p:cNvGrpSpPr/>
          <p:nvPr userDrawn="1"/>
        </p:nvGrpSpPr>
        <p:grpSpPr>
          <a:xfrm>
            <a:off x="937011" y="3860677"/>
            <a:ext cx="675192" cy="675255"/>
            <a:chOff x="4890434" y="4287389"/>
            <a:chExt cx="345997" cy="346029"/>
          </a:xfrm>
          <a:solidFill>
            <a:schemeClr val="accent1"/>
          </a:solidFill>
        </p:grpSpPr>
        <p:sp>
          <p:nvSpPr>
            <p:cNvPr id="54" name="Google Shape;5319;p55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320;p55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321;p55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322;p55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323;p55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324;p55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5325;p55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1" name="Google Shape;5318;p55"/>
          <p:cNvGrpSpPr/>
          <p:nvPr userDrawn="1"/>
        </p:nvGrpSpPr>
        <p:grpSpPr>
          <a:xfrm>
            <a:off x="7967500" y="1277160"/>
            <a:ext cx="675192" cy="675255"/>
            <a:chOff x="4890434" y="4287389"/>
            <a:chExt cx="345997" cy="346029"/>
          </a:xfrm>
          <a:solidFill>
            <a:schemeClr val="accent1"/>
          </a:solidFill>
        </p:grpSpPr>
        <p:sp>
          <p:nvSpPr>
            <p:cNvPr id="62" name="Google Shape;5319;p55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5320;p55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5321;p55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5322;p55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5323;p55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5324;p55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5325;p55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9" name="箭头: 环形 68"/>
          <p:cNvSpPr/>
          <p:nvPr userDrawn="1"/>
        </p:nvSpPr>
        <p:spPr>
          <a:xfrm>
            <a:off x="4807517" y="691091"/>
            <a:ext cx="2988394" cy="298839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4">
              <a:shade val="90000"/>
              <a:hueOff val="45240"/>
              <a:satOff val="277"/>
              <a:lumOff val="19693"/>
              <a:alphaOff val="0"/>
            </a:schemeClr>
          </a:lnRef>
          <a:fillRef idx="1">
            <a:schemeClr val="accent4">
              <a:shade val="90000"/>
              <a:hueOff val="45240"/>
              <a:satOff val="277"/>
              <a:lumOff val="19693"/>
              <a:alphaOff val="0"/>
            </a:schemeClr>
          </a:fillRef>
          <a:effectRef idx="0">
            <a:schemeClr val="accent4">
              <a:shade val="90000"/>
              <a:hueOff val="45240"/>
              <a:satOff val="277"/>
              <a:lumOff val="19693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/>
        </p:nvSpPr>
        <p:spPr>
          <a:xfrm>
            <a:off x="4734983" y="922867"/>
            <a:ext cx="2709333" cy="1806222"/>
          </a:xfrm>
          <a:custGeom>
            <a:avLst/>
            <a:gdLst>
              <a:gd name="connsiteX0" fmla="*/ 0 w 2709333"/>
              <a:gd name="connsiteY0" fmla="*/ 1806222 h 1806222"/>
              <a:gd name="connsiteX1" fmla="*/ 1354667 w 2709333"/>
              <a:gd name="connsiteY1" fmla="*/ 0 h 1806222"/>
              <a:gd name="connsiteX2" fmla="*/ 1354667 w 2709333"/>
              <a:gd name="connsiteY2" fmla="*/ 0 h 1806222"/>
              <a:gd name="connsiteX3" fmla="*/ 2709333 w 2709333"/>
              <a:gd name="connsiteY3" fmla="*/ 1806222 h 1806222"/>
              <a:gd name="connsiteX4" fmla="*/ 0 w 2709333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333" h="1806222">
                <a:moveTo>
                  <a:pt x="0" y="1806222"/>
                </a:moveTo>
                <a:lnTo>
                  <a:pt x="1354667" y="0"/>
                </a:lnTo>
                <a:lnTo>
                  <a:pt x="1354667" y="0"/>
                </a:lnTo>
                <a:lnTo>
                  <a:pt x="2709333" y="1806222"/>
                </a:lnTo>
                <a:lnTo>
                  <a:pt x="0" y="18062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3380316" y="2729089"/>
            <a:ext cx="5418666" cy="1806222"/>
          </a:xfrm>
          <a:custGeom>
            <a:avLst/>
            <a:gdLst>
              <a:gd name="connsiteX0" fmla="*/ 0 w 5418666"/>
              <a:gd name="connsiteY0" fmla="*/ 1806222 h 1806222"/>
              <a:gd name="connsiteX1" fmla="*/ 1354667 w 5418666"/>
              <a:gd name="connsiteY1" fmla="*/ 0 h 1806222"/>
              <a:gd name="connsiteX2" fmla="*/ 4064000 w 5418666"/>
              <a:gd name="connsiteY2" fmla="*/ 0 h 1806222"/>
              <a:gd name="connsiteX3" fmla="*/ 5418666 w 5418666"/>
              <a:gd name="connsiteY3" fmla="*/ 1806222 h 1806222"/>
              <a:gd name="connsiteX4" fmla="*/ 0 w 5418666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8666" h="1806222">
                <a:moveTo>
                  <a:pt x="0" y="1806222"/>
                </a:moveTo>
                <a:lnTo>
                  <a:pt x="1354667" y="0"/>
                </a:lnTo>
                <a:lnTo>
                  <a:pt x="4064000" y="0"/>
                </a:lnTo>
                <a:lnTo>
                  <a:pt x="5418666" y="1806222"/>
                </a:lnTo>
                <a:lnTo>
                  <a:pt x="0" y="18062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19988"/>
            </a:schemeClr>
          </a:effectRef>
          <a:fontRef idx="minor">
            <a:schemeClr val="lt1"/>
          </a:fontRef>
        </p:style>
        <p:txBody>
          <a:bodyPr spcFirstLastPara="0" vert="horz" wrap="square" lIns="1030817" tIns="82550" rIns="1030816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2025650" y="4535311"/>
            <a:ext cx="8128000" cy="1806222"/>
          </a:xfrm>
          <a:custGeom>
            <a:avLst/>
            <a:gdLst>
              <a:gd name="connsiteX0" fmla="*/ 0 w 8128000"/>
              <a:gd name="connsiteY0" fmla="*/ 1806222 h 1806222"/>
              <a:gd name="connsiteX1" fmla="*/ 1354667 w 8128000"/>
              <a:gd name="connsiteY1" fmla="*/ 0 h 1806222"/>
              <a:gd name="connsiteX2" fmla="*/ 6773334 w 8128000"/>
              <a:gd name="connsiteY2" fmla="*/ 0 h 1806222"/>
              <a:gd name="connsiteX3" fmla="*/ 8128000 w 8128000"/>
              <a:gd name="connsiteY3" fmla="*/ 1806222 h 1806222"/>
              <a:gd name="connsiteX4" fmla="*/ 0 w 8128000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806222">
                <a:moveTo>
                  <a:pt x="0" y="1806222"/>
                </a:moveTo>
                <a:lnTo>
                  <a:pt x="1354667" y="0"/>
                </a:lnTo>
                <a:lnTo>
                  <a:pt x="6773334" y="0"/>
                </a:lnTo>
                <a:lnTo>
                  <a:pt x="8128000" y="1806222"/>
                </a:lnTo>
                <a:lnTo>
                  <a:pt x="0" y="18062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39988"/>
            </a:schemeClr>
          </a:fillRef>
          <a:effectRef idx="0">
            <a:schemeClr val="accent4">
              <a:alpha val="90000"/>
              <a:hueOff val="0"/>
              <a:satOff val="0"/>
              <a:lumOff val="0"/>
              <a:alphaOff val="-39988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663280" y="3167696"/>
            <a:ext cx="2852738" cy="929009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294317" y="1615619"/>
            <a:ext cx="1590665" cy="4207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3251200" y="4947957"/>
            <a:ext cx="5676900" cy="98093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922094" y="1244145"/>
            <a:ext cx="3205405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557308" y="1377865"/>
            <a:ext cx="2433911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922094" y="2084064"/>
            <a:ext cx="3205405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8123502" y="1244145"/>
            <a:ext cx="3205405" cy="79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758716" y="1377865"/>
            <a:ext cx="2433911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25" hasCustomPrompt="1"/>
          </p:nvPr>
        </p:nvSpPr>
        <p:spPr>
          <a:xfrm>
            <a:off x="8123502" y="2084064"/>
            <a:ext cx="3205405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32" name="Google Shape;4930;p55"/>
          <p:cNvGrpSpPr/>
          <p:nvPr userDrawn="1"/>
        </p:nvGrpSpPr>
        <p:grpSpPr>
          <a:xfrm>
            <a:off x="997974" y="1266359"/>
            <a:ext cx="751754" cy="751686"/>
            <a:chOff x="4896099" y="1970920"/>
            <a:chExt cx="358155" cy="358123"/>
          </a:xfrm>
          <a:solidFill>
            <a:schemeClr val="accent1"/>
          </a:solidFill>
        </p:grpSpPr>
        <p:sp>
          <p:nvSpPr>
            <p:cNvPr id="33" name="Google Shape;4931;p55"/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4932;p55"/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4933;p55"/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6" name="Google Shape;4930;p55"/>
          <p:cNvGrpSpPr/>
          <p:nvPr userDrawn="1"/>
        </p:nvGrpSpPr>
        <p:grpSpPr>
          <a:xfrm>
            <a:off x="8176346" y="1266359"/>
            <a:ext cx="751754" cy="751686"/>
            <a:chOff x="4896099" y="1970920"/>
            <a:chExt cx="358155" cy="358123"/>
          </a:xfrm>
          <a:solidFill>
            <a:schemeClr val="accent1"/>
          </a:solidFill>
        </p:grpSpPr>
        <p:sp>
          <p:nvSpPr>
            <p:cNvPr id="37" name="Google Shape;4931;p55"/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4932;p55"/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4933;p55"/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矩形 395"/>
          <p:cNvSpPr/>
          <p:nvPr userDrawn="1"/>
        </p:nvSpPr>
        <p:spPr>
          <a:xfrm>
            <a:off x="730799" y="1203224"/>
            <a:ext cx="10706749" cy="493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397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336944"/>
            <a:ext cx="10507235" cy="557027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99" name="文本占位符 5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2084063"/>
            <a:ext cx="10490707" cy="3875477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buNone/>
              <a:defRPr sz="2000" u="none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14" name="4f8c20c4-800a-4b27-bce6-9592337105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9721360" y="5273694"/>
            <a:ext cx="2386503" cy="1371692"/>
            <a:chOff x="1962151" y="1219108"/>
            <a:chExt cx="8267698" cy="4752030"/>
          </a:xfrm>
        </p:grpSpPr>
        <p:sp>
          <p:nvSpPr>
            <p:cNvPr id="15" name="îṥľiḍê"/>
            <p:cNvSpPr/>
            <p:nvPr/>
          </p:nvSpPr>
          <p:spPr bwMode="auto">
            <a:xfrm>
              <a:off x="1980513" y="1516569"/>
              <a:ext cx="3737235" cy="4071420"/>
            </a:xfrm>
            <a:custGeom>
              <a:avLst/>
              <a:gdLst>
                <a:gd name="T0" fmla="*/ 1447 w 3053"/>
                <a:gd name="T1" fmla="*/ 3326 h 3326"/>
                <a:gd name="T2" fmla="*/ 0 w 3053"/>
                <a:gd name="T3" fmla="*/ 993 h 3326"/>
                <a:gd name="T4" fmla="*/ 1605 w 3053"/>
                <a:gd name="T5" fmla="*/ 0 h 3326"/>
                <a:gd name="T6" fmla="*/ 1605 w 3053"/>
                <a:gd name="T7" fmla="*/ 0 h 3326"/>
                <a:gd name="T8" fmla="*/ 3053 w 3053"/>
                <a:gd name="T9" fmla="*/ 2330 h 3326"/>
                <a:gd name="T10" fmla="*/ 1447 w 3053"/>
                <a:gd name="T11" fmla="*/ 3326 h 3326"/>
                <a:gd name="T12" fmla="*/ 1447 w 3053"/>
                <a:gd name="T13" fmla="*/ 3326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3" h="3326">
                  <a:moveTo>
                    <a:pt x="1447" y="3326"/>
                  </a:moveTo>
                  <a:lnTo>
                    <a:pt x="0" y="993"/>
                  </a:lnTo>
                  <a:lnTo>
                    <a:pt x="1605" y="0"/>
                  </a:lnTo>
                  <a:lnTo>
                    <a:pt x="1605" y="0"/>
                  </a:lnTo>
                  <a:lnTo>
                    <a:pt x="3053" y="2330"/>
                  </a:lnTo>
                  <a:lnTo>
                    <a:pt x="1447" y="3326"/>
                  </a:lnTo>
                  <a:lnTo>
                    <a:pt x="1447" y="3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ḷíḋé"/>
            <p:cNvSpPr/>
            <p:nvPr/>
          </p:nvSpPr>
          <p:spPr bwMode="auto">
            <a:xfrm>
              <a:off x="1980513" y="1516569"/>
              <a:ext cx="3737235" cy="4071420"/>
            </a:xfrm>
            <a:custGeom>
              <a:avLst/>
              <a:gdLst>
                <a:gd name="T0" fmla="*/ 1447 w 3053"/>
                <a:gd name="T1" fmla="*/ 3326 h 3326"/>
                <a:gd name="T2" fmla="*/ 0 w 3053"/>
                <a:gd name="T3" fmla="*/ 993 h 3326"/>
                <a:gd name="T4" fmla="*/ 1605 w 3053"/>
                <a:gd name="T5" fmla="*/ 0 h 3326"/>
                <a:gd name="T6" fmla="*/ 1605 w 3053"/>
                <a:gd name="T7" fmla="*/ 0 h 3326"/>
                <a:gd name="T8" fmla="*/ 3053 w 3053"/>
                <a:gd name="T9" fmla="*/ 2330 h 3326"/>
                <a:gd name="T10" fmla="*/ 1447 w 3053"/>
                <a:gd name="T11" fmla="*/ 3326 h 3326"/>
                <a:gd name="T12" fmla="*/ 1447 w 3053"/>
                <a:gd name="T13" fmla="*/ 3326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3" h="3326">
                  <a:moveTo>
                    <a:pt x="1447" y="3326"/>
                  </a:moveTo>
                  <a:lnTo>
                    <a:pt x="0" y="993"/>
                  </a:lnTo>
                  <a:lnTo>
                    <a:pt x="1605" y="0"/>
                  </a:lnTo>
                  <a:lnTo>
                    <a:pt x="1605" y="0"/>
                  </a:lnTo>
                  <a:lnTo>
                    <a:pt x="3053" y="2330"/>
                  </a:lnTo>
                  <a:lnTo>
                    <a:pt x="1447" y="3326"/>
                  </a:lnTo>
                  <a:lnTo>
                    <a:pt x="1447" y="33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ḻiďê"/>
            <p:cNvSpPr/>
            <p:nvPr/>
          </p:nvSpPr>
          <p:spPr bwMode="auto">
            <a:xfrm>
              <a:off x="1962151" y="1503104"/>
              <a:ext cx="3772734" cy="4097127"/>
            </a:xfrm>
            <a:custGeom>
              <a:avLst/>
              <a:gdLst>
                <a:gd name="T0" fmla="*/ 1462 w 3082"/>
                <a:gd name="T1" fmla="*/ 3337 h 3347"/>
                <a:gd name="T2" fmla="*/ 1470 w 3082"/>
                <a:gd name="T3" fmla="*/ 3330 h 3347"/>
                <a:gd name="T4" fmla="*/ 29 w 3082"/>
                <a:gd name="T5" fmla="*/ 1009 h 3347"/>
                <a:gd name="T6" fmla="*/ 1626 w 3082"/>
                <a:gd name="T7" fmla="*/ 19 h 3347"/>
                <a:gd name="T8" fmla="*/ 1620 w 3082"/>
                <a:gd name="T9" fmla="*/ 11 h 3347"/>
                <a:gd name="T10" fmla="*/ 1620 w 3082"/>
                <a:gd name="T11" fmla="*/ 19 h 3347"/>
                <a:gd name="T12" fmla="*/ 1620 w 3082"/>
                <a:gd name="T13" fmla="*/ 19 h 3347"/>
                <a:gd name="T14" fmla="*/ 1620 w 3082"/>
                <a:gd name="T15" fmla="*/ 11 h 3347"/>
                <a:gd name="T16" fmla="*/ 1612 w 3082"/>
                <a:gd name="T17" fmla="*/ 15 h 3347"/>
                <a:gd name="T18" fmla="*/ 3053 w 3082"/>
                <a:gd name="T19" fmla="*/ 2339 h 3347"/>
                <a:gd name="T20" fmla="*/ 1456 w 3082"/>
                <a:gd name="T21" fmla="*/ 3328 h 3347"/>
                <a:gd name="T22" fmla="*/ 1462 w 3082"/>
                <a:gd name="T23" fmla="*/ 3337 h 3347"/>
                <a:gd name="T24" fmla="*/ 1462 w 3082"/>
                <a:gd name="T25" fmla="*/ 3326 h 3347"/>
                <a:gd name="T26" fmla="*/ 1462 w 3082"/>
                <a:gd name="T27" fmla="*/ 3326 h 3347"/>
                <a:gd name="T28" fmla="*/ 1462 w 3082"/>
                <a:gd name="T29" fmla="*/ 3337 h 3347"/>
                <a:gd name="T30" fmla="*/ 1470 w 3082"/>
                <a:gd name="T31" fmla="*/ 3330 h 3347"/>
                <a:gd name="T32" fmla="*/ 1462 w 3082"/>
                <a:gd name="T33" fmla="*/ 3337 h 3347"/>
                <a:gd name="T34" fmla="*/ 1462 w 3082"/>
                <a:gd name="T35" fmla="*/ 3347 h 3347"/>
                <a:gd name="T36" fmla="*/ 1462 w 3082"/>
                <a:gd name="T37" fmla="*/ 3347 h 3347"/>
                <a:gd name="T38" fmla="*/ 1464 w 3082"/>
                <a:gd name="T39" fmla="*/ 3347 h 3347"/>
                <a:gd name="T40" fmla="*/ 3082 w 3082"/>
                <a:gd name="T41" fmla="*/ 2345 h 3347"/>
                <a:gd name="T42" fmla="*/ 1626 w 3082"/>
                <a:gd name="T43" fmla="*/ 0 h 3347"/>
                <a:gd name="T44" fmla="*/ 1620 w 3082"/>
                <a:gd name="T45" fmla="*/ 0 h 3347"/>
                <a:gd name="T46" fmla="*/ 1618 w 3082"/>
                <a:gd name="T47" fmla="*/ 0 h 3347"/>
                <a:gd name="T48" fmla="*/ 0 w 3082"/>
                <a:gd name="T49" fmla="*/ 1000 h 3347"/>
                <a:gd name="T50" fmla="*/ 1456 w 3082"/>
                <a:gd name="T51" fmla="*/ 3347 h 3347"/>
                <a:gd name="T52" fmla="*/ 1462 w 3082"/>
                <a:gd name="T53" fmla="*/ 3347 h 3347"/>
                <a:gd name="T54" fmla="*/ 1462 w 3082"/>
                <a:gd name="T55" fmla="*/ 3337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2" h="3347">
                  <a:moveTo>
                    <a:pt x="1462" y="3337"/>
                  </a:moveTo>
                  <a:lnTo>
                    <a:pt x="1470" y="3330"/>
                  </a:lnTo>
                  <a:lnTo>
                    <a:pt x="29" y="1009"/>
                  </a:lnTo>
                  <a:lnTo>
                    <a:pt x="1626" y="19"/>
                  </a:lnTo>
                  <a:lnTo>
                    <a:pt x="1620" y="11"/>
                  </a:lnTo>
                  <a:lnTo>
                    <a:pt x="1620" y="19"/>
                  </a:lnTo>
                  <a:lnTo>
                    <a:pt x="1620" y="19"/>
                  </a:lnTo>
                  <a:lnTo>
                    <a:pt x="1620" y="11"/>
                  </a:lnTo>
                  <a:lnTo>
                    <a:pt x="1612" y="15"/>
                  </a:lnTo>
                  <a:lnTo>
                    <a:pt x="3053" y="2339"/>
                  </a:lnTo>
                  <a:lnTo>
                    <a:pt x="1456" y="3328"/>
                  </a:lnTo>
                  <a:lnTo>
                    <a:pt x="1462" y="3337"/>
                  </a:lnTo>
                  <a:lnTo>
                    <a:pt x="1462" y="3326"/>
                  </a:lnTo>
                  <a:lnTo>
                    <a:pt x="1462" y="3326"/>
                  </a:lnTo>
                  <a:lnTo>
                    <a:pt x="1462" y="3337"/>
                  </a:lnTo>
                  <a:lnTo>
                    <a:pt x="1470" y="3330"/>
                  </a:lnTo>
                  <a:lnTo>
                    <a:pt x="1462" y="3337"/>
                  </a:lnTo>
                  <a:lnTo>
                    <a:pt x="1462" y="3347"/>
                  </a:lnTo>
                  <a:lnTo>
                    <a:pt x="1462" y="3347"/>
                  </a:lnTo>
                  <a:lnTo>
                    <a:pt x="1464" y="3347"/>
                  </a:lnTo>
                  <a:lnTo>
                    <a:pt x="3082" y="2345"/>
                  </a:lnTo>
                  <a:lnTo>
                    <a:pt x="1626" y="0"/>
                  </a:lnTo>
                  <a:lnTo>
                    <a:pt x="1620" y="0"/>
                  </a:lnTo>
                  <a:lnTo>
                    <a:pt x="1618" y="0"/>
                  </a:lnTo>
                  <a:lnTo>
                    <a:pt x="0" y="1000"/>
                  </a:lnTo>
                  <a:lnTo>
                    <a:pt x="1456" y="3347"/>
                  </a:lnTo>
                  <a:lnTo>
                    <a:pt x="1462" y="3347"/>
                  </a:lnTo>
                  <a:lnTo>
                    <a:pt x="1462" y="333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ḻîde"/>
            <p:cNvSpPr/>
            <p:nvPr/>
          </p:nvSpPr>
          <p:spPr bwMode="auto">
            <a:xfrm>
              <a:off x="1962151" y="1503104"/>
              <a:ext cx="3772734" cy="4097127"/>
            </a:xfrm>
            <a:custGeom>
              <a:avLst/>
              <a:gdLst>
                <a:gd name="T0" fmla="*/ 1462 w 3082"/>
                <a:gd name="T1" fmla="*/ 3337 h 3347"/>
                <a:gd name="T2" fmla="*/ 1470 w 3082"/>
                <a:gd name="T3" fmla="*/ 3330 h 3347"/>
                <a:gd name="T4" fmla="*/ 29 w 3082"/>
                <a:gd name="T5" fmla="*/ 1009 h 3347"/>
                <a:gd name="T6" fmla="*/ 1626 w 3082"/>
                <a:gd name="T7" fmla="*/ 19 h 3347"/>
                <a:gd name="T8" fmla="*/ 1620 w 3082"/>
                <a:gd name="T9" fmla="*/ 11 h 3347"/>
                <a:gd name="T10" fmla="*/ 1620 w 3082"/>
                <a:gd name="T11" fmla="*/ 19 h 3347"/>
                <a:gd name="T12" fmla="*/ 1620 w 3082"/>
                <a:gd name="T13" fmla="*/ 19 h 3347"/>
                <a:gd name="T14" fmla="*/ 1620 w 3082"/>
                <a:gd name="T15" fmla="*/ 11 h 3347"/>
                <a:gd name="T16" fmla="*/ 1612 w 3082"/>
                <a:gd name="T17" fmla="*/ 15 h 3347"/>
                <a:gd name="T18" fmla="*/ 3053 w 3082"/>
                <a:gd name="T19" fmla="*/ 2339 h 3347"/>
                <a:gd name="T20" fmla="*/ 1456 w 3082"/>
                <a:gd name="T21" fmla="*/ 3328 h 3347"/>
                <a:gd name="T22" fmla="*/ 1462 w 3082"/>
                <a:gd name="T23" fmla="*/ 3337 h 3347"/>
                <a:gd name="T24" fmla="*/ 1462 w 3082"/>
                <a:gd name="T25" fmla="*/ 3326 h 3347"/>
                <a:gd name="T26" fmla="*/ 1462 w 3082"/>
                <a:gd name="T27" fmla="*/ 3326 h 3347"/>
                <a:gd name="T28" fmla="*/ 1462 w 3082"/>
                <a:gd name="T29" fmla="*/ 3337 h 3347"/>
                <a:gd name="T30" fmla="*/ 1470 w 3082"/>
                <a:gd name="T31" fmla="*/ 3330 h 3347"/>
                <a:gd name="T32" fmla="*/ 1462 w 3082"/>
                <a:gd name="T33" fmla="*/ 3337 h 3347"/>
                <a:gd name="T34" fmla="*/ 1462 w 3082"/>
                <a:gd name="T35" fmla="*/ 3347 h 3347"/>
                <a:gd name="T36" fmla="*/ 1462 w 3082"/>
                <a:gd name="T37" fmla="*/ 3347 h 3347"/>
                <a:gd name="T38" fmla="*/ 1464 w 3082"/>
                <a:gd name="T39" fmla="*/ 3347 h 3347"/>
                <a:gd name="T40" fmla="*/ 3082 w 3082"/>
                <a:gd name="T41" fmla="*/ 2345 h 3347"/>
                <a:gd name="T42" fmla="*/ 1626 w 3082"/>
                <a:gd name="T43" fmla="*/ 0 h 3347"/>
                <a:gd name="T44" fmla="*/ 1620 w 3082"/>
                <a:gd name="T45" fmla="*/ 0 h 3347"/>
                <a:gd name="T46" fmla="*/ 1618 w 3082"/>
                <a:gd name="T47" fmla="*/ 0 h 3347"/>
                <a:gd name="T48" fmla="*/ 0 w 3082"/>
                <a:gd name="T49" fmla="*/ 1000 h 3347"/>
                <a:gd name="T50" fmla="*/ 1456 w 3082"/>
                <a:gd name="T51" fmla="*/ 3347 h 3347"/>
                <a:gd name="T52" fmla="*/ 1462 w 3082"/>
                <a:gd name="T53" fmla="*/ 3347 h 3347"/>
                <a:gd name="T54" fmla="*/ 1462 w 3082"/>
                <a:gd name="T55" fmla="*/ 3337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2" h="3347">
                  <a:moveTo>
                    <a:pt x="1462" y="3337"/>
                  </a:moveTo>
                  <a:lnTo>
                    <a:pt x="1470" y="3330"/>
                  </a:lnTo>
                  <a:lnTo>
                    <a:pt x="29" y="1009"/>
                  </a:lnTo>
                  <a:lnTo>
                    <a:pt x="1626" y="19"/>
                  </a:lnTo>
                  <a:lnTo>
                    <a:pt x="1620" y="11"/>
                  </a:lnTo>
                  <a:lnTo>
                    <a:pt x="1620" y="19"/>
                  </a:lnTo>
                  <a:lnTo>
                    <a:pt x="1620" y="19"/>
                  </a:lnTo>
                  <a:lnTo>
                    <a:pt x="1620" y="11"/>
                  </a:lnTo>
                  <a:lnTo>
                    <a:pt x="1612" y="15"/>
                  </a:lnTo>
                  <a:lnTo>
                    <a:pt x="3053" y="2339"/>
                  </a:lnTo>
                  <a:lnTo>
                    <a:pt x="1456" y="3328"/>
                  </a:lnTo>
                  <a:lnTo>
                    <a:pt x="1462" y="3337"/>
                  </a:lnTo>
                  <a:lnTo>
                    <a:pt x="1462" y="3326"/>
                  </a:lnTo>
                  <a:lnTo>
                    <a:pt x="1462" y="3326"/>
                  </a:lnTo>
                  <a:lnTo>
                    <a:pt x="1462" y="3337"/>
                  </a:lnTo>
                  <a:lnTo>
                    <a:pt x="1470" y="3330"/>
                  </a:lnTo>
                  <a:lnTo>
                    <a:pt x="1462" y="3337"/>
                  </a:lnTo>
                  <a:lnTo>
                    <a:pt x="1462" y="3347"/>
                  </a:lnTo>
                  <a:lnTo>
                    <a:pt x="1462" y="3347"/>
                  </a:lnTo>
                  <a:lnTo>
                    <a:pt x="1464" y="3347"/>
                  </a:lnTo>
                  <a:lnTo>
                    <a:pt x="3082" y="2345"/>
                  </a:lnTo>
                  <a:lnTo>
                    <a:pt x="1626" y="0"/>
                  </a:lnTo>
                  <a:lnTo>
                    <a:pt x="1620" y="0"/>
                  </a:lnTo>
                  <a:lnTo>
                    <a:pt x="1618" y="0"/>
                  </a:lnTo>
                  <a:lnTo>
                    <a:pt x="0" y="1000"/>
                  </a:lnTo>
                  <a:lnTo>
                    <a:pt x="1456" y="3347"/>
                  </a:lnTo>
                  <a:lnTo>
                    <a:pt x="1462" y="3347"/>
                  </a:lnTo>
                  <a:lnTo>
                    <a:pt x="1462" y="3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ṥļiḍê"/>
            <p:cNvSpPr/>
            <p:nvPr/>
          </p:nvSpPr>
          <p:spPr bwMode="auto">
            <a:xfrm>
              <a:off x="2439557" y="1353762"/>
              <a:ext cx="3472825" cy="4005317"/>
            </a:xfrm>
            <a:custGeom>
              <a:avLst/>
              <a:gdLst>
                <a:gd name="T0" fmla="*/ 1107 w 2837"/>
                <a:gd name="T1" fmla="*/ 3272 h 3272"/>
                <a:gd name="T2" fmla="*/ 0 w 2837"/>
                <a:gd name="T3" fmla="*/ 759 h 3272"/>
                <a:gd name="T4" fmla="*/ 1730 w 2837"/>
                <a:gd name="T5" fmla="*/ 0 h 3272"/>
                <a:gd name="T6" fmla="*/ 2837 w 2837"/>
                <a:gd name="T7" fmla="*/ 2510 h 3272"/>
                <a:gd name="T8" fmla="*/ 1107 w 2837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7" h="3272">
                  <a:moveTo>
                    <a:pt x="1107" y="3272"/>
                  </a:moveTo>
                  <a:lnTo>
                    <a:pt x="0" y="759"/>
                  </a:lnTo>
                  <a:lnTo>
                    <a:pt x="1730" y="0"/>
                  </a:lnTo>
                  <a:lnTo>
                    <a:pt x="2837" y="2510"/>
                  </a:lnTo>
                  <a:lnTo>
                    <a:pt x="1107" y="3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ľiḓé"/>
            <p:cNvSpPr/>
            <p:nvPr/>
          </p:nvSpPr>
          <p:spPr bwMode="auto">
            <a:xfrm>
              <a:off x="2439557" y="1353762"/>
              <a:ext cx="3472825" cy="4005317"/>
            </a:xfrm>
            <a:custGeom>
              <a:avLst/>
              <a:gdLst>
                <a:gd name="T0" fmla="*/ 1107 w 2837"/>
                <a:gd name="T1" fmla="*/ 3272 h 3272"/>
                <a:gd name="T2" fmla="*/ 0 w 2837"/>
                <a:gd name="T3" fmla="*/ 759 h 3272"/>
                <a:gd name="T4" fmla="*/ 1730 w 2837"/>
                <a:gd name="T5" fmla="*/ 0 h 3272"/>
                <a:gd name="T6" fmla="*/ 2837 w 2837"/>
                <a:gd name="T7" fmla="*/ 2510 h 3272"/>
                <a:gd name="T8" fmla="*/ 1107 w 2837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7" h="3272">
                  <a:moveTo>
                    <a:pt x="1107" y="3272"/>
                  </a:moveTo>
                  <a:lnTo>
                    <a:pt x="0" y="759"/>
                  </a:lnTo>
                  <a:lnTo>
                    <a:pt x="1730" y="0"/>
                  </a:lnTo>
                  <a:lnTo>
                    <a:pt x="2837" y="2510"/>
                  </a:lnTo>
                  <a:lnTo>
                    <a:pt x="1107" y="3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ŝ1îḍè"/>
            <p:cNvSpPr/>
            <p:nvPr/>
          </p:nvSpPr>
          <p:spPr bwMode="auto">
            <a:xfrm>
              <a:off x="2424868" y="1335400"/>
              <a:ext cx="3503428" cy="4038369"/>
            </a:xfrm>
            <a:custGeom>
              <a:avLst/>
              <a:gdLst>
                <a:gd name="T0" fmla="*/ 1119 w 2862"/>
                <a:gd name="T1" fmla="*/ 3287 h 3299"/>
                <a:gd name="T2" fmla="*/ 1130 w 2862"/>
                <a:gd name="T3" fmla="*/ 3283 h 3299"/>
                <a:gd name="T4" fmla="*/ 25 w 2862"/>
                <a:gd name="T5" fmla="*/ 780 h 3299"/>
                <a:gd name="T6" fmla="*/ 1736 w 2862"/>
                <a:gd name="T7" fmla="*/ 27 h 3299"/>
                <a:gd name="T8" fmla="*/ 2835 w 2862"/>
                <a:gd name="T9" fmla="*/ 2519 h 3299"/>
                <a:gd name="T10" fmla="*/ 1115 w 2862"/>
                <a:gd name="T11" fmla="*/ 3276 h 3299"/>
                <a:gd name="T12" fmla="*/ 1119 w 2862"/>
                <a:gd name="T13" fmla="*/ 3287 h 3299"/>
                <a:gd name="T14" fmla="*/ 1130 w 2862"/>
                <a:gd name="T15" fmla="*/ 3283 h 3299"/>
                <a:gd name="T16" fmla="*/ 1119 w 2862"/>
                <a:gd name="T17" fmla="*/ 3287 h 3299"/>
                <a:gd name="T18" fmla="*/ 1124 w 2862"/>
                <a:gd name="T19" fmla="*/ 3295 h 3299"/>
                <a:gd name="T20" fmla="*/ 2862 w 2862"/>
                <a:gd name="T21" fmla="*/ 2529 h 3299"/>
                <a:gd name="T22" fmla="*/ 1747 w 2862"/>
                <a:gd name="T23" fmla="*/ 0 h 3299"/>
                <a:gd name="T24" fmla="*/ 0 w 2862"/>
                <a:gd name="T25" fmla="*/ 770 h 3299"/>
                <a:gd name="T26" fmla="*/ 1115 w 2862"/>
                <a:gd name="T27" fmla="*/ 3299 h 3299"/>
                <a:gd name="T28" fmla="*/ 1124 w 2862"/>
                <a:gd name="T29" fmla="*/ 3295 h 3299"/>
                <a:gd name="T30" fmla="*/ 1119 w 2862"/>
                <a:gd name="T31" fmla="*/ 3287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2" h="3299">
                  <a:moveTo>
                    <a:pt x="1119" y="3287"/>
                  </a:moveTo>
                  <a:lnTo>
                    <a:pt x="1130" y="3283"/>
                  </a:lnTo>
                  <a:lnTo>
                    <a:pt x="25" y="780"/>
                  </a:lnTo>
                  <a:lnTo>
                    <a:pt x="1736" y="27"/>
                  </a:lnTo>
                  <a:lnTo>
                    <a:pt x="2835" y="2519"/>
                  </a:lnTo>
                  <a:lnTo>
                    <a:pt x="1115" y="3276"/>
                  </a:lnTo>
                  <a:lnTo>
                    <a:pt x="1119" y="3287"/>
                  </a:lnTo>
                  <a:lnTo>
                    <a:pt x="1130" y="3283"/>
                  </a:lnTo>
                  <a:lnTo>
                    <a:pt x="1119" y="3287"/>
                  </a:lnTo>
                  <a:lnTo>
                    <a:pt x="1124" y="3295"/>
                  </a:lnTo>
                  <a:lnTo>
                    <a:pt x="2862" y="2529"/>
                  </a:lnTo>
                  <a:lnTo>
                    <a:pt x="1747" y="0"/>
                  </a:lnTo>
                  <a:lnTo>
                    <a:pt x="0" y="770"/>
                  </a:lnTo>
                  <a:lnTo>
                    <a:pt x="1115" y="3299"/>
                  </a:lnTo>
                  <a:lnTo>
                    <a:pt x="1124" y="3295"/>
                  </a:lnTo>
                  <a:lnTo>
                    <a:pt x="1119" y="328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iḓè"/>
            <p:cNvSpPr/>
            <p:nvPr/>
          </p:nvSpPr>
          <p:spPr bwMode="auto">
            <a:xfrm>
              <a:off x="2424868" y="1335400"/>
              <a:ext cx="3503428" cy="4038369"/>
            </a:xfrm>
            <a:custGeom>
              <a:avLst/>
              <a:gdLst>
                <a:gd name="T0" fmla="*/ 1119 w 2862"/>
                <a:gd name="T1" fmla="*/ 3287 h 3299"/>
                <a:gd name="T2" fmla="*/ 1130 w 2862"/>
                <a:gd name="T3" fmla="*/ 3283 h 3299"/>
                <a:gd name="T4" fmla="*/ 25 w 2862"/>
                <a:gd name="T5" fmla="*/ 780 h 3299"/>
                <a:gd name="T6" fmla="*/ 1736 w 2862"/>
                <a:gd name="T7" fmla="*/ 27 h 3299"/>
                <a:gd name="T8" fmla="*/ 2835 w 2862"/>
                <a:gd name="T9" fmla="*/ 2519 h 3299"/>
                <a:gd name="T10" fmla="*/ 1115 w 2862"/>
                <a:gd name="T11" fmla="*/ 3276 h 3299"/>
                <a:gd name="T12" fmla="*/ 1119 w 2862"/>
                <a:gd name="T13" fmla="*/ 3287 h 3299"/>
                <a:gd name="T14" fmla="*/ 1130 w 2862"/>
                <a:gd name="T15" fmla="*/ 3283 h 3299"/>
                <a:gd name="T16" fmla="*/ 1119 w 2862"/>
                <a:gd name="T17" fmla="*/ 3287 h 3299"/>
                <a:gd name="T18" fmla="*/ 1124 w 2862"/>
                <a:gd name="T19" fmla="*/ 3295 h 3299"/>
                <a:gd name="T20" fmla="*/ 2862 w 2862"/>
                <a:gd name="T21" fmla="*/ 2529 h 3299"/>
                <a:gd name="T22" fmla="*/ 1747 w 2862"/>
                <a:gd name="T23" fmla="*/ 0 h 3299"/>
                <a:gd name="T24" fmla="*/ 0 w 2862"/>
                <a:gd name="T25" fmla="*/ 770 h 3299"/>
                <a:gd name="T26" fmla="*/ 1115 w 2862"/>
                <a:gd name="T27" fmla="*/ 3299 h 3299"/>
                <a:gd name="T28" fmla="*/ 1124 w 2862"/>
                <a:gd name="T29" fmla="*/ 3295 h 3299"/>
                <a:gd name="T30" fmla="*/ 1119 w 2862"/>
                <a:gd name="T31" fmla="*/ 3287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2" h="3299">
                  <a:moveTo>
                    <a:pt x="1119" y="3287"/>
                  </a:moveTo>
                  <a:lnTo>
                    <a:pt x="1130" y="3283"/>
                  </a:lnTo>
                  <a:lnTo>
                    <a:pt x="25" y="780"/>
                  </a:lnTo>
                  <a:lnTo>
                    <a:pt x="1736" y="27"/>
                  </a:lnTo>
                  <a:lnTo>
                    <a:pt x="2835" y="2519"/>
                  </a:lnTo>
                  <a:lnTo>
                    <a:pt x="1115" y="3276"/>
                  </a:lnTo>
                  <a:lnTo>
                    <a:pt x="1119" y="3287"/>
                  </a:lnTo>
                  <a:lnTo>
                    <a:pt x="1130" y="3283"/>
                  </a:lnTo>
                  <a:lnTo>
                    <a:pt x="1119" y="3287"/>
                  </a:lnTo>
                  <a:lnTo>
                    <a:pt x="1124" y="3295"/>
                  </a:lnTo>
                  <a:lnTo>
                    <a:pt x="2862" y="2529"/>
                  </a:lnTo>
                  <a:lnTo>
                    <a:pt x="1747" y="0"/>
                  </a:lnTo>
                  <a:lnTo>
                    <a:pt x="0" y="770"/>
                  </a:lnTo>
                  <a:lnTo>
                    <a:pt x="1115" y="3299"/>
                  </a:lnTo>
                  <a:lnTo>
                    <a:pt x="1124" y="3295"/>
                  </a:lnTo>
                  <a:lnTo>
                    <a:pt x="1119" y="3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ļïdê"/>
            <p:cNvSpPr/>
            <p:nvPr/>
          </p:nvSpPr>
          <p:spPr bwMode="auto">
            <a:xfrm>
              <a:off x="2915740" y="1351314"/>
              <a:ext cx="3139865" cy="3842510"/>
            </a:xfrm>
            <a:custGeom>
              <a:avLst/>
              <a:gdLst>
                <a:gd name="T0" fmla="*/ 354 w 1235"/>
                <a:gd name="T1" fmla="*/ 1467 h 1513"/>
                <a:gd name="T2" fmla="*/ 9 w 1235"/>
                <a:gd name="T3" fmla="*/ 305 h 1513"/>
                <a:gd name="T4" fmla="*/ 46 w 1235"/>
                <a:gd name="T5" fmla="*/ 237 h 1513"/>
                <a:gd name="T6" fmla="*/ 813 w 1235"/>
                <a:gd name="T7" fmla="*/ 9 h 1513"/>
                <a:gd name="T8" fmla="*/ 881 w 1235"/>
                <a:gd name="T9" fmla="*/ 46 h 1513"/>
                <a:gd name="T10" fmla="*/ 1226 w 1235"/>
                <a:gd name="T11" fmla="*/ 1208 h 1513"/>
                <a:gd name="T12" fmla="*/ 1189 w 1235"/>
                <a:gd name="T13" fmla="*/ 1277 h 1513"/>
                <a:gd name="T14" fmla="*/ 422 w 1235"/>
                <a:gd name="T15" fmla="*/ 1504 h 1513"/>
                <a:gd name="T16" fmla="*/ 354 w 1235"/>
                <a:gd name="T17" fmla="*/ 1467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513">
                  <a:moveTo>
                    <a:pt x="354" y="1467"/>
                  </a:moveTo>
                  <a:cubicBezTo>
                    <a:pt x="9" y="305"/>
                    <a:pt x="9" y="305"/>
                    <a:pt x="9" y="305"/>
                  </a:cubicBezTo>
                  <a:cubicBezTo>
                    <a:pt x="0" y="276"/>
                    <a:pt x="17" y="245"/>
                    <a:pt x="46" y="237"/>
                  </a:cubicBezTo>
                  <a:cubicBezTo>
                    <a:pt x="813" y="9"/>
                    <a:pt x="813" y="9"/>
                    <a:pt x="813" y="9"/>
                  </a:cubicBezTo>
                  <a:cubicBezTo>
                    <a:pt x="842" y="0"/>
                    <a:pt x="872" y="17"/>
                    <a:pt x="881" y="46"/>
                  </a:cubicBezTo>
                  <a:cubicBezTo>
                    <a:pt x="1226" y="1208"/>
                    <a:pt x="1226" y="1208"/>
                    <a:pt x="1226" y="1208"/>
                  </a:cubicBezTo>
                  <a:cubicBezTo>
                    <a:pt x="1235" y="1237"/>
                    <a:pt x="1218" y="1268"/>
                    <a:pt x="1189" y="1277"/>
                  </a:cubicBezTo>
                  <a:cubicBezTo>
                    <a:pt x="422" y="1504"/>
                    <a:pt x="422" y="1504"/>
                    <a:pt x="422" y="1504"/>
                  </a:cubicBezTo>
                  <a:cubicBezTo>
                    <a:pt x="393" y="1513"/>
                    <a:pt x="363" y="1496"/>
                    <a:pt x="354" y="1467"/>
                  </a:cubicBezTo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Sľídê"/>
            <p:cNvSpPr/>
            <p:nvPr/>
          </p:nvSpPr>
          <p:spPr bwMode="auto">
            <a:xfrm>
              <a:off x="2920636" y="1356210"/>
              <a:ext cx="3130072" cy="3832717"/>
            </a:xfrm>
            <a:custGeom>
              <a:avLst/>
              <a:gdLst>
                <a:gd name="T0" fmla="*/ 352 w 1231"/>
                <a:gd name="T1" fmla="*/ 1465 h 1509"/>
                <a:gd name="T2" fmla="*/ 357 w 1231"/>
                <a:gd name="T3" fmla="*/ 1464 h 1509"/>
                <a:gd name="T4" fmla="*/ 11 w 1231"/>
                <a:gd name="T5" fmla="*/ 302 h 1509"/>
                <a:gd name="T6" fmla="*/ 9 w 1231"/>
                <a:gd name="T7" fmla="*/ 287 h 1509"/>
                <a:gd name="T8" fmla="*/ 45 w 1231"/>
                <a:gd name="T9" fmla="*/ 239 h 1509"/>
                <a:gd name="T10" fmla="*/ 812 w 1231"/>
                <a:gd name="T11" fmla="*/ 12 h 1509"/>
                <a:gd name="T12" fmla="*/ 826 w 1231"/>
                <a:gd name="T13" fmla="*/ 9 h 1509"/>
                <a:gd name="T14" fmla="*/ 874 w 1231"/>
                <a:gd name="T15" fmla="*/ 45 h 1509"/>
                <a:gd name="T16" fmla="*/ 1219 w 1231"/>
                <a:gd name="T17" fmla="*/ 1208 h 1509"/>
                <a:gd name="T18" fmla="*/ 1222 w 1231"/>
                <a:gd name="T19" fmla="*/ 1222 h 1509"/>
                <a:gd name="T20" fmla="*/ 1186 w 1231"/>
                <a:gd name="T21" fmla="*/ 1270 h 1509"/>
                <a:gd name="T22" fmla="*/ 419 w 1231"/>
                <a:gd name="T23" fmla="*/ 1498 h 1509"/>
                <a:gd name="T24" fmla="*/ 405 w 1231"/>
                <a:gd name="T25" fmla="*/ 1500 h 1509"/>
                <a:gd name="T26" fmla="*/ 357 w 1231"/>
                <a:gd name="T27" fmla="*/ 1464 h 1509"/>
                <a:gd name="T28" fmla="*/ 352 w 1231"/>
                <a:gd name="T29" fmla="*/ 1465 h 1509"/>
                <a:gd name="T30" fmla="*/ 347 w 1231"/>
                <a:gd name="T31" fmla="*/ 1467 h 1509"/>
                <a:gd name="T32" fmla="*/ 405 w 1231"/>
                <a:gd name="T33" fmla="*/ 1509 h 1509"/>
                <a:gd name="T34" fmla="*/ 422 w 1231"/>
                <a:gd name="T35" fmla="*/ 1507 h 1509"/>
                <a:gd name="T36" fmla="*/ 1188 w 1231"/>
                <a:gd name="T37" fmla="*/ 1279 h 1509"/>
                <a:gd name="T38" fmla="*/ 1231 w 1231"/>
                <a:gd name="T39" fmla="*/ 1222 h 1509"/>
                <a:gd name="T40" fmla="*/ 1229 w 1231"/>
                <a:gd name="T41" fmla="*/ 1205 h 1509"/>
                <a:gd name="T42" fmla="*/ 883 w 1231"/>
                <a:gd name="T43" fmla="*/ 43 h 1509"/>
                <a:gd name="T44" fmla="*/ 826 w 1231"/>
                <a:gd name="T45" fmla="*/ 0 h 1509"/>
                <a:gd name="T46" fmla="*/ 809 w 1231"/>
                <a:gd name="T47" fmla="*/ 2 h 1509"/>
                <a:gd name="T48" fmla="*/ 42 w 1231"/>
                <a:gd name="T49" fmla="*/ 230 h 1509"/>
                <a:gd name="T50" fmla="*/ 0 w 1231"/>
                <a:gd name="T51" fmla="*/ 287 h 1509"/>
                <a:gd name="T52" fmla="*/ 2 w 1231"/>
                <a:gd name="T53" fmla="*/ 304 h 1509"/>
                <a:gd name="T54" fmla="*/ 347 w 1231"/>
                <a:gd name="T55" fmla="*/ 1467 h 1509"/>
                <a:gd name="T56" fmla="*/ 352 w 1231"/>
                <a:gd name="T57" fmla="*/ 1465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1" h="1509">
                  <a:moveTo>
                    <a:pt x="352" y="1465"/>
                  </a:moveTo>
                  <a:cubicBezTo>
                    <a:pt x="357" y="1464"/>
                    <a:pt x="357" y="1464"/>
                    <a:pt x="357" y="1464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10" y="297"/>
                    <a:pt x="9" y="292"/>
                    <a:pt x="9" y="287"/>
                  </a:cubicBezTo>
                  <a:cubicBezTo>
                    <a:pt x="9" y="266"/>
                    <a:pt x="23" y="246"/>
                    <a:pt x="45" y="239"/>
                  </a:cubicBezTo>
                  <a:cubicBezTo>
                    <a:pt x="812" y="12"/>
                    <a:pt x="812" y="12"/>
                    <a:pt x="812" y="12"/>
                  </a:cubicBezTo>
                  <a:cubicBezTo>
                    <a:pt x="817" y="10"/>
                    <a:pt x="821" y="9"/>
                    <a:pt x="826" y="9"/>
                  </a:cubicBezTo>
                  <a:cubicBezTo>
                    <a:pt x="848" y="9"/>
                    <a:pt x="868" y="24"/>
                    <a:pt x="874" y="45"/>
                  </a:cubicBezTo>
                  <a:cubicBezTo>
                    <a:pt x="1219" y="1208"/>
                    <a:pt x="1219" y="1208"/>
                    <a:pt x="1219" y="1208"/>
                  </a:cubicBezTo>
                  <a:cubicBezTo>
                    <a:pt x="1221" y="1212"/>
                    <a:pt x="1222" y="1217"/>
                    <a:pt x="1222" y="1222"/>
                  </a:cubicBezTo>
                  <a:cubicBezTo>
                    <a:pt x="1222" y="1244"/>
                    <a:pt x="1207" y="1264"/>
                    <a:pt x="1186" y="1270"/>
                  </a:cubicBezTo>
                  <a:cubicBezTo>
                    <a:pt x="419" y="1498"/>
                    <a:pt x="419" y="1498"/>
                    <a:pt x="419" y="1498"/>
                  </a:cubicBezTo>
                  <a:cubicBezTo>
                    <a:pt x="414" y="1499"/>
                    <a:pt x="409" y="1500"/>
                    <a:pt x="405" y="1500"/>
                  </a:cubicBezTo>
                  <a:cubicBezTo>
                    <a:pt x="383" y="1500"/>
                    <a:pt x="363" y="1486"/>
                    <a:pt x="357" y="1464"/>
                  </a:cubicBezTo>
                  <a:cubicBezTo>
                    <a:pt x="352" y="1465"/>
                    <a:pt x="352" y="1465"/>
                    <a:pt x="352" y="1465"/>
                  </a:cubicBezTo>
                  <a:cubicBezTo>
                    <a:pt x="347" y="1467"/>
                    <a:pt x="347" y="1467"/>
                    <a:pt x="347" y="1467"/>
                  </a:cubicBezTo>
                  <a:cubicBezTo>
                    <a:pt x="355" y="1493"/>
                    <a:pt x="379" y="1509"/>
                    <a:pt x="405" y="1509"/>
                  </a:cubicBezTo>
                  <a:cubicBezTo>
                    <a:pt x="410" y="1509"/>
                    <a:pt x="416" y="1509"/>
                    <a:pt x="422" y="1507"/>
                  </a:cubicBezTo>
                  <a:cubicBezTo>
                    <a:pt x="1188" y="1279"/>
                    <a:pt x="1188" y="1279"/>
                    <a:pt x="1188" y="1279"/>
                  </a:cubicBezTo>
                  <a:cubicBezTo>
                    <a:pt x="1214" y="1272"/>
                    <a:pt x="1231" y="1248"/>
                    <a:pt x="1231" y="1222"/>
                  </a:cubicBezTo>
                  <a:cubicBezTo>
                    <a:pt x="1231" y="1216"/>
                    <a:pt x="1230" y="1211"/>
                    <a:pt x="1229" y="1205"/>
                  </a:cubicBezTo>
                  <a:cubicBezTo>
                    <a:pt x="883" y="43"/>
                    <a:pt x="883" y="43"/>
                    <a:pt x="883" y="43"/>
                  </a:cubicBezTo>
                  <a:cubicBezTo>
                    <a:pt x="876" y="17"/>
                    <a:pt x="852" y="0"/>
                    <a:pt x="826" y="0"/>
                  </a:cubicBezTo>
                  <a:cubicBezTo>
                    <a:pt x="821" y="0"/>
                    <a:pt x="815" y="1"/>
                    <a:pt x="809" y="2"/>
                  </a:cubicBezTo>
                  <a:cubicBezTo>
                    <a:pt x="42" y="230"/>
                    <a:pt x="42" y="230"/>
                    <a:pt x="42" y="230"/>
                  </a:cubicBezTo>
                  <a:cubicBezTo>
                    <a:pt x="16" y="238"/>
                    <a:pt x="0" y="261"/>
                    <a:pt x="0" y="287"/>
                  </a:cubicBezTo>
                  <a:cubicBezTo>
                    <a:pt x="0" y="293"/>
                    <a:pt x="1" y="299"/>
                    <a:pt x="2" y="304"/>
                  </a:cubicBezTo>
                  <a:cubicBezTo>
                    <a:pt x="347" y="1467"/>
                    <a:pt x="347" y="1467"/>
                    <a:pt x="347" y="1467"/>
                  </a:cubicBezTo>
                  <a:cubicBezTo>
                    <a:pt x="352" y="1465"/>
                    <a:pt x="352" y="1465"/>
                    <a:pt x="352" y="146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1ïḋe"/>
            <p:cNvSpPr/>
            <p:nvPr/>
          </p:nvSpPr>
          <p:spPr bwMode="auto">
            <a:xfrm>
              <a:off x="8426722" y="1703860"/>
              <a:ext cx="221566" cy="1450581"/>
            </a:xfrm>
            <a:custGeom>
              <a:avLst/>
              <a:gdLst>
                <a:gd name="T0" fmla="*/ 72 w 87"/>
                <a:gd name="T1" fmla="*/ 0 h 571"/>
                <a:gd name="T2" fmla="*/ 71 w 87"/>
                <a:gd name="T3" fmla="*/ 5 h 571"/>
                <a:gd name="T4" fmla="*/ 51 w 87"/>
                <a:gd name="T5" fmla="*/ 4 h 571"/>
                <a:gd name="T6" fmla="*/ 50 w 87"/>
                <a:gd name="T7" fmla="*/ 4 h 571"/>
                <a:gd name="T8" fmla="*/ 33 w 87"/>
                <a:gd name="T9" fmla="*/ 16 h 571"/>
                <a:gd name="T10" fmla="*/ 33 w 87"/>
                <a:gd name="T11" fmla="*/ 20 h 571"/>
                <a:gd name="T12" fmla="*/ 20 w 87"/>
                <a:gd name="T13" fmla="*/ 175 h 571"/>
                <a:gd name="T14" fmla="*/ 24 w 87"/>
                <a:gd name="T15" fmla="*/ 176 h 571"/>
                <a:gd name="T16" fmla="*/ 20 w 87"/>
                <a:gd name="T17" fmla="*/ 182 h 571"/>
                <a:gd name="T18" fmla="*/ 20 w 87"/>
                <a:gd name="T19" fmla="*/ 185 h 571"/>
                <a:gd name="T20" fmla="*/ 20 w 87"/>
                <a:gd name="T21" fmla="*/ 186 h 571"/>
                <a:gd name="T22" fmla="*/ 21 w 87"/>
                <a:gd name="T23" fmla="*/ 190 h 571"/>
                <a:gd name="T24" fmla="*/ 23 w 87"/>
                <a:gd name="T25" fmla="*/ 193 h 571"/>
                <a:gd name="T26" fmla="*/ 26 w 87"/>
                <a:gd name="T27" fmla="*/ 193 h 571"/>
                <a:gd name="T28" fmla="*/ 25 w 87"/>
                <a:gd name="T29" fmla="*/ 209 h 571"/>
                <a:gd name="T30" fmla="*/ 26 w 87"/>
                <a:gd name="T31" fmla="*/ 209 h 571"/>
                <a:gd name="T32" fmla="*/ 1 w 87"/>
                <a:gd name="T33" fmla="*/ 544 h 571"/>
                <a:gd name="T34" fmla="*/ 1 w 87"/>
                <a:gd name="T35" fmla="*/ 544 h 571"/>
                <a:gd name="T36" fmla="*/ 0 w 87"/>
                <a:gd name="T37" fmla="*/ 545 h 571"/>
                <a:gd name="T38" fmla="*/ 1 w 87"/>
                <a:gd name="T39" fmla="*/ 547 h 571"/>
                <a:gd name="T40" fmla="*/ 1 w 87"/>
                <a:gd name="T41" fmla="*/ 548 h 571"/>
                <a:gd name="T42" fmla="*/ 0 w 87"/>
                <a:gd name="T43" fmla="*/ 550 h 571"/>
                <a:gd name="T44" fmla="*/ 0 w 87"/>
                <a:gd name="T45" fmla="*/ 552 h 571"/>
                <a:gd name="T46" fmla="*/ 0 w 87"/>
                <a:gd name="T47" fmla="*/ 552 h 571"/>
                <a:gd name="T48" fmla="*/ 1 w 87"/>
                <a:gd name="T49" fmla="*/ 556 h 571"/>
                <a:gd name="T50" fmla="*/ 6 w 87"/>
                <a:gd name="T51" fmla="*/ 560 h 571"/>
                <a:gd name="T52" fmla="*/ 10 w 87"/>
                <a:gd name="T53" fmla="*/ 562 h 571"/>
                <a:gd name="T54" fmla="*/ 8 w 87"/>
                <a:gd name="T55" fmla="*/ 566 h 571"/>
                <a:gd name="T56" fmla="*/ 8 w 87"/>
                <a:gd name="T57" fmla="*/ 566 h 571"/>
                <a:gd name="T58" fmla="*/ 8 w 87"/>
                <a:gd name="T59" fmla="*/ 566 h 571"/>
                <a:gd name="T60" fmla="*/ 8 w 87"/>
                <a:gd name="T61" fmla="*/ 567 h 571"/>
                <a:gd name="T62" fmla="*/ 10 w 87"/>
                <a:gd name="T63" fmla="*/ 569 h 571"/>
                <a:gd name="T64" fmla="*/ 17 w 87"/>
                <a:gd name="T65" fmla="*/ 571 h 571"/>
                <a:gd name="T66" fmla="*/ 19 w 87"/>
                <a:gd name="T67" fmla="*/ 571 h 571"/>
                <a:gd name="T68" fmla="*/ 24 w 87"/>
                <a:gd name="T69" fmla="*/ 570 h 571"/>
                <a:gd name="T70" fmla="*/ 27 w 87"/>
                <a:gd name="T71" fmla="*/ 569 h 571"/>
                <a:gd name="T72" fmla="*/ 27 w 87"/>
                <a:gd name="T73" fmla="*/ 568 h 571"/>
                <a:gd name="T74" fmla="*/ 27 w 87"/>
                <a:gd name="T75" fmla="*/ 568 h 571"/>
                <a:gd name="T76" fmla="*/ 27 w 87"/>
                <a:gd name="T77" fmla="*/ 568 h 571"/>
                <a:gd name="T78" fmla="*/ 26 w 87"/>
                <a:gd name="T79" fmla="*/ 563 h 571"/>
                <a:gd name="T80" fmla="*/ 30 w 87"/>
                <a:gd name="T81" fmla="*/ 562 h 571"/>
                <a:gd name="T82" fmla="*/ 36 w 87"/>
                <a:gd name="T83" fmla="*/ 558 h 571"/>
                <a:gd name="T84" fmla="*/ 38 w 87"/>
                <a:gd name="T85" fmla="*/ 555 h 571"/>
                <a:gd name="T86" fmla="*/ 38 w 87"/>
                <a:gd name="T87" fmla="*/ 555 h 571"/>
                <a:gd name="T88" fmla="*/ 38 w 87"/>
                <a:gd name="T89" fmla="*/ 554 h 571"/>
                <a:gd name="T90" fmla="*/ 37 w 87"/>
                <a:gd name="T91" fmla="*/ 553 h 571"/>
                <a:gd name="T92" fmla="*/ 37 w 87"/>
                <a:gd name="T93" fmla="*/ 551 h 571"/>
                <a:gd name="T94" fmla="*/ 37 w 87"/>
                <a:gd name="T95" fmla="*/ 549 h 571"/>
                <a:gd name="T96" fmla="*/ 38 w 87"/>
                <a:gd name="T97" fmla="*/ 547 h 571"/>
                <a:gd name="T98" fmla="*/ 38 w 87"/>
                <a:gd name="T99" fmla="*/ 547 h 571"/>
                <a:gd name="T100" fmla="*/ 64 w 87"/>
                <a:gd name="T101" fmla="*/ 200 h 571"/>
                <a:gd name="T102" fmla="*/ 66 w 87"/>
                <a:gd name="T103" fmla="*/ 199 h 571"/>
                <a:gd name="T104" fmla="*/ 72 w 87"/>
                <a:gd name="T105" fmla="*/ 194 h 571"/>
                <a:gd name="T106" fmla="*/ 74 w 87"/>
                <a:gd name="T107" fmla="*/ 189 h 571"/>
                <a:gd name="T108" fmla="*/ 74 w 87"/>
                <a:gd name="T109" fmla="*/ 189 h 571"/>
                <a:gd name="T110" fmla="*/ 74 w 87"/>
                <a:gd name="T111" fmla="*/ 186 h 571"/>
                <a:gd name="T112" fmla="*/ 71 w 87"/>
                <a:gd name="T113" fmla="*/ 179 h 571"/>
                <a:gd name="T114" fmla="*/ 75 w 87"/>
                <a:gd name="T115" fmla="*/ 180 h 571"/>
                <a:gd name="T116" fmla="*/ 87 w 87"/>
                <a:gd name="T117" fmla="*/ 24 h 571"/>
                <a:gd name="T118" fmla="*/ 87 w 87"/>
                <a:gd name="T119" fmla="*/ 22 h 571"/>
                <a:gd name="T120" fmla="*/ 71 w 87"/>
                <a:gd name="T121" fmla="*/ 5 h 571"/>
                <a:gd name="T122" fmla="*/ 72 w 87"/>
                <a:gd name="T1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571">
                  <a:moveTo>
                    <a:pt x="72" y="0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2" y="4"/>
                    <a:pt x="35" y="9"/>
                    <a:pt x="33" y="16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3"/>
                    <a:pt x="20" y="184"/>
                    <a:pt x="20" y="185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7"/>
                    <a:pt x="20" y="189"/>
                    <a:pt x="21" y="190"/>
                  </a:cubicBezTo>
                  <a:cubicBezTo>
                    <a:pt x="21" y="191"/>
                    <a:pt x="22" y="192"/>
                    <a:pt x="2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1" y="544"/>
                    <a:pt x="1" y="544"/>
                    <a:pt x="1" y="544"/>
                  </a:cubicBezTo>
                  <a:cubicBezTo>
                    <a:pt x="1" y="544"/>
                    <a:pt x="1" y="544"/>
                    <a:pt x="1" y="54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45"/>
                    <a:pt x="1" y="546"/>
                    <a:pt x="1" y="547"/>
                  </a:cubicBezTo>
                  <a:cubicBezTo>
                    <a:pt x="1" y="548"/>
                    <a:pt x="1" y="548"/>
                    <a:pt x="1" y="548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51"/>
                    <a:pt x="0" y="551"/>
                    <a:pt x="0" y="552"/>
                  </a:cubicBezTo>
                  <a:cubicBezTo>
                    <a:pt x="0" y="552"/>
                    <a:pt x="0" y="552"/>
                    <a:pt x="0" y="552"/>
                  </a:cubicBezTo>
                  <a:cubicBezTo>
                    <a:pt x="0" y="553"/>
                    <a:pt x="0" y="554"/>
                    <a:pt x="1" y="556"/>
                  </a:cubicBezTo>
                  <a:cubicBezTo>
                    <a:pt x="2" y="557"/>
                    <a:pt x="4" y="558"/>
                    <a:pt x="6" y="560"/>
                  </a:cubicBezTo>
                  <a:cubicBezTo>
                    <a:pt x="10" y="562"/>
                    <a:pt x="10" y="562"/>
                    <a:pt x="10" y="562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7"/>
                    <a:pt x="8" y="567"/>
                    <a:pt x="8" y="567"/>
                  </a:cubicBezTo>
                  <a:cubicBezTo>
                    <a:pt x="9" y="568"/>
                    <a:pt x="9" y="568"/>
                    <a:pt x="10" y="569"/>
                  </a:cubicBezTo>
                  <a:cubicBezTo>
                    <a:pt x="12" y="570"/>
                    <a:pt x="14" y="571"/>
                    <a:pt x="17" y="571"/>
                  </a:cubicBezTo>
                  <a:cubicBezTo>
                    <a:pt x="18" y="571"/>
                    <a:pt x="18" y="571"/>
                    <a:pt x="19" y="571"/>
                  </a:cubicBezTo>
                  <a:cubicBezTo>
                    <a:pt x="21" y="571"/>
                    <a:pt x="23" y="571"/>
                    <a:pt x="24" y="570"/>
                  </a:cubicBezTo>
                  <a:cubicBezTo>
                    <a:pt x="26" y="570"/>
                    <a:pt x="27" y="569"/>
                    <a:pt x="27" y="569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6" y="563"/>
                    <a:pt x="26" y="563"/>
                    <a:pt x="26" y="563"/>
                  </a:cubicBezTo>
                  <a:cubicBezTo>
                    <a:pt x="30" y="562"/>
                    <a:pt x="30" y="562"/>
                    <a:pt x="30" y="562"/>
                  </a:cubicBezTo>
                  <a:cubicBezTo>
                    <a:pt x="33" y="561"/>
                    <a:pt x="35" y="559"/>
                    <a:pt x="36" y="558"/>
                  </a:cubicBezTo>
                  <a:cubicBezTo>
                    <a:pt x="37" y="557"/>
                    <a:pt x="37" y="556"/>
                    <a:pt x="38" y="555"/>
                  </a:cubicBezTo>
                  <a:cubicBezTo>
                    <a:pt x="38" y="555"/>
                    <a:pt x="38" y="555"/>
                    <a:pt x="38" y="555"/>
                  </a:cubicBezTo>
                  <a:cubicBezTo>
                    <a:pt x="38" y="554"/>
                    <a:pt x="38" y="554"/>
                    <a:pt x="38" y="554"/>
                  </a:cubicBezTo>
                  <a:cubicBezTo>
                    <a:pt x="38" y="554"/>
                    <a:pt x="37" y="553"/>
                    <a:pt x="37" y="553"/>
                  </a:cubicBezTo>
                  <a:cubicBezTo>
                    <a:pt x="37" y="551"/>
                    <a:pt x="37" y="551"/>
                    <a:pt x="37" y="551"/>
                  </a:cubicBezTo>
                  <a:cubicBezTo>
                    <a:pt x="37" y="549"/>
                    <a:pt x="37" y="549"/>
                    <a:pt x="37" y="549"/>
                  </a:cubicBezTo>
                  <a:cubicBezTo>
                    <a:pt x="38" y="549"/>
                    <a:pt x="38" y="548"/>
                    <a:pt x="38" y="547"/>
                  </a:cubicBezTo>
                  <a:cubicBezTo>
                    <a:pt x="38" y="547"/>
                    <a:pt x="38" y="547"/>
                    <a:pt x="38" y="547"/>
                  </a:cubicBezTo>
                  <a:cubicBezTo>
                    <a:pt x="64" y="200"/>
                    <a:pt x="64" y="200"/>
                    <a:pt x="64" y="200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9" y="197"/>
                    <a:pt x="71" y="196"/>
                    <a:pt x="72" y="194"/>
                  </a:cubicBezTo>
                  <a:cubicBezTo>
                    <a:pt x="73" y="193"/>
                    <a:pt x="74" y="191"/>
                    <a:pt x="74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8"/>
                    <a:pt x="74" y="187"/>
                    <a:pt x="74" y="186"/>
                  </a:cubicBezTo>
                  <a:cubicBezTo>
                    <a:pt x="71" y="179"/>
                    <a:pt x="71" y="179"/>
                    <a:pt x="71" y="179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2"/>
                  </a:cubicBezTo>
                  <a:cubicBezTo>
                    <a:pt x="87" y="14"/>
                    <a:pt x="80" y="6"/>
                    <a:pt x="71" y="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şļíḓè"/>
            <p:cNvSpPr/>
            <p:nvPr/>
          </p:nvSpPr>
          <p:spPr bwMode="auto">
            <a:xfrm>
              <a:off x="8402239" y="1689170"/>
              <a:ext cx="271754" cy="1490977"/>
            </a:xfrm>
            <a:custGeom>
              <a:avLst/>
              <a:gdLst>
                <a:gd name="T0" fmla="*/ 33 w 107"/>
                <a:gd name="T1" fmla="*/ 20 h 587"/>
                <a:gd name="T2" fmla="*/ 36 w 107"/>
                <a:gd name="T3" fmla="*/ 20 h 587"/>
                <a:gd name="T4" fmla="*/ 44 w 107"/>
                <a:gd name="T5" fmla="*/ 21 h 587"/>
                <a:gd name="T6" fmla="*/ 60 w 107"/>
                <a:gd name="T7" fmla="*/ 10 h 587"/>
                <a:gd name="T8" fmla="*/ 81 w 107"/>
                <a:gd name="T9" fmla="*/ 11 h 587"/>
                <a:gd name="T10" fmla="*/ 81 w 107"/>
                <a:gd name="T11" fmla="*/ 11 h 587"/>
                <a:gd name="T12" fmla="*/ 97 w 107"/>
                <a:gd name="T13" fmla="*/ 30 h 587"/>
                <a:gd name="T14" fmla="*/ 81 w 107"/>
                <a:gd name="T15" fmla="*/ 185 h 587"/>
                <a:gd name="T16" fmla="*/ 84 w 107"/>
                <a:gd name="T17" fmla="*/ 195 h 587"/>
                <a:gd name="T18" fmla="*/ 82 w 107"/>
                <a:gd name="T19" fmla="*/ 200 h 587"/>
                <a:gd name="T20" fmla="*/ 74 w 107"/>
                <a:gd name="T21" fmla="*/ 206 h 587"/>
                <a:gd name="T22" fmla="*/ 48 w 107"/>
                <a:gd name="T23" fmla="*/ 553 h 587"/>
                <a:gd name="T24" fmla="*/ 47 w 107"/>
                <a:gd name="T25" fmla="*/ 557 h 587"/>
                <a:gd name="T26" fmla="*/ 48 w 107"/>
                <a:gd name="T27" fmla="*/ 560 h 587"/>
                <a:gd name="T28" fmla="*/ 48 w 107"/>
                <a:gd name="T29" fmla="*/ 561 h 587"/>
                <a:gd name="T30" fmla="*/ 40 w 107"/>
                <a:gd name="T31" fmla="*/ 568 h 587"/>
                <a:gd name="T32" fmla="*/ 37 w 107"/>
                <a:gd name="T33" fmla="*/ 574 h 587"/>
                <a:gd name="T34" fmla="*/ 37 w 107"/>
                <a:gd name="T35" fmla="*/ 574 h 587"/>
                <a:gd name="T36" fmla="*/ 34 w 107"/>
                <a:gd name="T37" fmla="*/ 576 h 587"/>
                <a:gd name="T38" fmla="*/ 27 w 107"/>
                <a:gd name="T39" fmla="*/ 577 h 587"/>
                <a:gd name="T40" fmla="*/ 18 w 107"/>
                <a:gd name="T41" fmla="*/ 573 h 587"/>
                <a:gd name="T42" fmla="*/ 18 w 107"/>
                <a:gd name="T43" fmla="*/ 572 h 587"/>
                <a:gd name="T44" fmla="*/ 20 w 107"/>
                <a:gd name="T45" fmla="*/ 568 h 587"/>
                <a:gd name="T46" fmla="*/ 11 w 107"/>
                <a:gd name="T47" fmla="*/ 562 h 587"/>
                <a:gd name="T48" fmla="*/ 10 w 107"/>
                <a:gd name="T49" fmla="*/ 558 h 587"/>
                <a:gd name="T50" fmla="*/ 11 w 107"/>
                <a:gd name="T51" fmla="*/ 554 h 587"/>
                <a:gd name="T52" fmla="*/ 10 w 107"/>
                <a:gd name="T53" fmla="*/ 551 h 587"/>
                <a:gd name="T54" fmla="*/ 11 w 107"/>
                <a:gd name="T55" fmla="*/ 550 h 587"/>
                <a:gd name="T56" fmla="*/ 35 w 107"/>
                <a:gd name="T57" fmla="*/ 215 h 587"/>
                <a:gd name="T58" fmla="*/ 33 w 107"/>
                <a:gd name="T59" fmla="*/ 199 h 587"/>
                <a:gd name="T60" fmla="*/ 30 w 107"/>
                <a:gd name="T61" fmla="*/ 192 h 587"/>
                <a:gd name="T62" fmla="*/ 30 w 107"/>
                <a:gd name="T63" fmla="*/ 188 h 587"/>
                <a:gd name="T64" fmla="*/ 30 w 107"/>
                <a:gd name="T65" fmla="*/ 181 h 587"/>
                <a:gd name="T66" fmla="*/ 25 w 107"/>
                <a:gd name="T67" fmla="*/ 121 h 587"/>
                <a:gd name="T68" fmla="*/ 20 w 107"/>
                <a:gd name="T69" fmla="*/ 190 h 587"/>
                <a:gd name="T70" fmla="*/ 22 w 107"/>
                <a:gd name="T71" fmla="*/ 201 h 587"/>
                <a:gd name="T72" fmla="*/ 24 w 107"/>
                <a:gd name="T73" fmla="*/ 226 h 587"/>
                <a:gd name="T74" fmla="*/ 1 w 107"/>
                <a:gd name="T75" fmla="*/ 549 h 587"/>
                <a:gd name="T76" fmla="*/ 0 w 107"/>
                <a:gd name="T77" fmla="*/ 551 h 587"/>
                <a:gd name="T78" fmla="*/ 0 w 107"/>
                <a:gd name="T79" fmla="*/ 557 h 587"/>
                <a:gd name="T80" fmla="*/ 3 w 107"/>
                <a:gd name="T81" fmla="*/ 568 h 587"/>
                <a:gd name="T82" fmla="*/ 8 w 107"/>
                <a:gd name="T83" fmla="*/ 572 h 587"/>
                <a:gd name="T84" fmla="*/ 17 w 107"/>
                <a:gd name="T85" fmla="*/ 585 h 587"/>
                <a:gd name="T86" fmla="*/ 29 w 107"/>
                <a:gd name="T87" fmla="*/ 587 h 587"/>
                <a:gd name="T88" fmla="*/ 45 w 107"/>
                <a:gd name="T89" fmla="*/ 580 h 587"/>
                <a:gd name="T90" fmla="*/ 53 w 107"/>
                <a:gd name="T91" fmla="*/ 571 h 587"/>
                <a:gd name="T92" fmla="*/ 58 w 107"/>
                <a:gd name="T93" fmla="*/ 561 h 587"/>
                <a:gd name="T94" fmla="*/ 57 w 107"/>
                <a:gd name="T95" fmla="*/ 558 h 587"/>
                <a:gd name="T96" fmla="*/ 58 w 107"/>
                <a:gd name="T97" fmla="*/ 554 h 587"/>
                <a:gd name="T98" fmla="*/ 90 w 107"/>
                <a:gd name="T99" fmla="*/ 206 h 587"/>
                <a:gd name="T100" fmla="*/ 94 w 107"/>
                <a:gd name="T101" fmla="*/ 196 h 587"/>
                <a:gd name="T102" fmla="*/ 107 w 107"/>
                <a:gd name="T103" fmla="*/ 28 h 587"/>
                <a:gd name="T104" fmla="*/ 82 w 107"/>
                <a:gd name="T105" fmla="*/ 1 h 587"/>
                <a:gd name="T106" fmla="*/ 60 w 107"/>
                <a:gd name="T107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" h="587">
                  <a:moveTo>
                    <a:pt x="60" y="0"/>
                  </a:moveTo>
                  <a:cubicBezTo>
                    <a:pt x="47" y="0"/>
                    <a:pt x="36" y="8"/>
                    <a:pt x="33" y="20"/>
                  </a:cubicBezTo>
                  <a:cubicBezTo>
                    <a:pt x="34" y="20"/>
                    <a:pt x="35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8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5" y="15"/>
                    <a:pt x="52" y="10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90" y="12"/>
                    <a:pt x="97" y="20"/>
                    <a:pt x="97" y="28"/>
                  </a:cubicBezTo>
                  <a:cubicBezTo>
                    <a:pt x="97" y="29"/>
                    <a:pt x="97" y="29"/>
                    <a:pt x="97" y="30"/>
                  </a:cubicBezTo>
                  <a:cubicBezTo>
                    <a:pt x="85" y="186"/>
                    <a:pt x="85" y="186"/>
                    <a:pt x="85" y="186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84" y="193"/>
                    <a:pt x="84" y="194"/>
                    <a:pt x="84" y="195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4" y="197"/>
                    <a:pt x="83" y="199"/>
                    <a:pt x="82" y="200"/>
                  </a:cubicBezTo>
                  <a:cubicBezTo>
                    <a:pt x="81" y="202"/>
                    <a:pt x="79" y="203"/>
                    <a:pt x="76" y="205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48" y="553"/>
                    <a:pt x="48" y="553"/>
                    <a:pt x="48" y="553"/>
                  </a:cubicBezTo>
                  <a:cubicBezTo>
                    <a:pt x="48" y="553"/>
                    <a:pt x="48" y="553"/>
                    <a:pt x="48" y="553"/>
                  </a:cubicBezTo>
                  <a:cubicBezTo>
                    <a:pt x="48" y="554"/>
                    <a:pt x="48" y="555"/>
                    <a:pt x="47" y="555"/>
                  </a:cubicBezTo>
                  <a:cubicBezTo>
                    <a:pt x="47" y="557"/>
                    <a:pt x="47" y="557"/>
                    <a:pt x="47" y="557"/>
                  </a:cubicBezTo>
                  <a:cubicBezTo>
                    <a:pt x="47" y="559"/>
                    <a:pt x="47" y="559"/>
                    <a:pt x="47" y="559"/>
                  </a:cubicBezTo>
                  <a:cubicBezTo>
                    <a:pt x="47" y="559"/>
                    <a:pt x="48" y="560"/>
                    <a:pt x="48" y="560"/>
                  </a:cubicBezTo>
                  <a:cubicBezTo>
                    <a:pt x="48" y="561"/>
                    <a:pt x="48" y="561"/>
                    <a:pt x="48" y="561"/>
                  </a:cubicBezTo>
                  <a:cubicBezTo>
                    <a:pt x="48" y="561"/>
                    <a:pt x="48" y="561"/>
                    <a:pt x="48" y="561"/>
                  </a:cubicBezTo>
                  <a:cubicBezTo>
                    <a:pt x="47" y="562"/>
                    <a:pt x="47" y="563"/>
                    <a:pt x="46" y="564"/>
                  </a:cubicBezTo>
                  <a:cubicBezTo>
                    <a:pt x="45" y="565"/>
                    <a:pt x="43" y="567"/>
                    <a:pt x="40" y="568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5"/>
                    <a:pt x="37" y="575"/>
                    <a:pt x="37" y="575"/>
                  </a:cubicBezTo>
                  <a:cubicBezTo>
                    <a:pt x="37" y="575"/>
                    <a:pt x="36" y="576"/>
                    <a:pt x="34" y="576"/>
                  </a:cubicBezTo>
                  <a:cubicBezTo>
                    <a:pt x="33" y="577"/>
                    <a:pt x="31" y="577"/>
                    <a:pt x="29" y="577"/>
                  </a:cubicBezTo>
                  <a:cubicBezTo>
                    <a:pt x="28" y="577"/>
                    <a:pt x="28" y="577"/>
                    <a:pt x="27" y="577"/>
                  </a:cubicBezTo>
                  <a:cubicBezTo>
                    <a:pt x="24" y="577"/>
                    <a:pt x="22" y="576"/>
                    <a:pt x="20" y="575"/>
                  </a:cubicBezTo>
                  <a:cubicBezTo>
                    <a:pt x="19" y="574"/>
                    <a:pt x="19" y="574"/>
                    <a:pt x="18" y="573"/>
                  </a:cubicBezTo>
                  <a:cubicBezTo>
                    <a:pt x="18" y="573"/>
                    <a:pt x="18" y="573"/>
                    <a:pt x="18" y="572"/>
                  </a:cubicBezTo>
                  <a:cubicBezTo>
                    <a:pt x="18" y="572"/>
                    <a:pt x="18" y="572"/>
                    <a:pt x="18" y="572"/>
                  </a:cubicBezTo>
                  <a:cubicBezTo>
                    <a:pt x="18" y="572"/>
                    <a:pt x="18" y="572"/>
                    <a:pt x="18" y="572"/>
                  </a:cubicBezTo>
                  <a:cubicBezTo>
                    <a:pt x="20" y="568"/>
                    <a:pt x="20" y="568"/>
                    <a:pt x="20" y="568"/>
                  </a:cubicBezTo>
                  <a:cubicBezTo>
                    <a:pt x="16" y="566"/>
                    <a:pt x="16" y="566"/>
                    <a:pt x="16" y="566"/>
                  </a:cubicBezTo>
                  <a:cubicBezTo>
                    <a:pt x="14" y="564"/>
                    <a:pt x="12" y="563"/>
                    <a:pt x="11" y="562"/>
                  </a:cubicBezTo>
                  <a:cubicBezTo>
                    <a:pt x="10" y="560"/>
                    <a:pt x="10" y="559"/>
                    <a:pt x="10" y="558"/>
                  </a:cubicBezTo>
                  <a:cubicBezTo>
                    <a:pt x="10" y="558"/>
                    <a:pt x="10" y="558"/>
                    <a:pt x="10" y="558"/>
                  </a:cubicBezTo>
                  <a:cubicBezTo>
                    <a:pt x="10" y="557"/>
                    <a:pt x="10" y="557"/>
                    <a:pt x="10" y="556"/>
                  </a:cubicBezTo>
                  <a:cubicBezTo>
                    <a:pt x="11" y="554"/>
                    <a:pt x="11" y="554"/>
                    <a:pt x="11" y="554"/>
                  </a:cubicBezTo>
                  <a:cubicBezTo>
                    <a:pt x="11" y="553"/>
                    <a:pt x="11" y="553"/>
                    <a:pt x="11" y="553"/>
                  </a:cubicBezTo>
                  <a:cubicBezTo>
                    <a:pt x="11" y="552"/>
                    <a:pt x="10" y="551"/>
                    <a:pt x="10" y="551"/>
                  </a:cubicBezTo>
                  <a:cubicBezTo>
                    <a:pt x="11" y="550"/>
                    <a:pt x="11" y="550"/>
                    <a:pt x="11" y="550"/>
                  </a:cubicBezTo>
                  <a:cubicBezTo>
                    <a:pt x="11" y="550"/>
                    <a:pt x="11" y="550"/>
                    <a:pt x="11" y="550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2" y="198"/>
                    <a:pt x="31" y="197"/>
                    <a:pt x="31" y="196"/>
                  </a:cubicBezTo>
                  <a:cubicBezTo>
                    <a:pt x="30" y="195"/>
                    <a:pt x="30" y="193"/>
                    <a:pt x="30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0" y="190"/>
                    <a:pt x="30" y="189"/>
                    <a:pt x="30" y="188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20" y="191"/>
                    <a:pt x="20" y="191"/>
                    <a:pt x="20" y="192"/>
                  </a:cubicBezTo>
                  <a:cubicBezTo>
                    <a:pt x="20" y="195"/>
                    <a:pt x="20" y="198"/>
                    <a:pt x="22" y="201"/>
                  </a:cubicBezTo>
                  <a:cubicBezTo>
                    <a:pt x="23" y="202"/>
                    <a:pt x="24" y="204"/>
                    <a:pt x="26" y="206"/>
                  </a:cubicBezTo>
                  <a:cubicBezTo>
                    <a:pt x="24" y="226"/>
                    <a:pt x="24" y="226"/>
                    <a:pt x="24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" y="550"/>
                    <a:pt x="0" y="550"/>
                    <a:pt x="0" y="551"/>
                  </a:cubicBezTo>
                  <a:cubicBezTo>
                    <a:pt x="0" y="552"/>
                    <a:pt x="1" y="552"/>
                    <a:pt x="1" y="553"/>
                  </a:cubicBezTo>
                  <a:cubicBezTo>
                    <a:pt x="0" y="554"/>
                    <a:pt x="0" y="556"/>
                    <a:pt x="0" y="557"/>
                  </a:cubicBezTo>
                  <a:cubicBezTo>
                    <a:pt x="0" y="557"/>
                    <a:pt x="0" y="558"/>
                    <a:pt x="0" y="558"/>
                  </a:cubicBezTo>
                  <a:cubicBezTo>
                    <a:pt x="0" y="562"/>
                    <a:pt x="1" y="565"/>
                    <a:pt x="3" y="568"/>
                  </a:cubicBezTo>
                  <a:cubicBezTo>
                    <a:pt x="5" y="569"/>
                    <a:pt x="6" y="571"/>
                    <a:pt x="8" y="572"/>
                  </a:cubicBezTo>
                  <a:cubicBezTo>
                    <a:pt x="8" y="572"/>
                    <a:pt x="8" y="572"/>
                    <a:pt x="8" y="572"/>
                  </a:cubicBezTo>
                  <a:cubicBezTo>
                    <a:pt x="8" y="575"/>
                    <a:pt x="9" y="577"/>
                    <a:pt x="10" y="579"/>
                  </a:cubicBezTo>
                  <a:cubicBezTo>
                    <a:pt x="12" y="581"/>
                    <a:pt x="14" y="583"/>
                    <a:pt x="17" y="585"/>
                  </a:cubicBezTo>
                  <a:cubicBezTo>
                    <a:pt x="20" y="586"/>
                    <a:pt x="23" y="587"/>
                    <a:pt x="27" y="587"/>
                  </a:cubicBezTo>
                  <a:cubicBezTo>
                    <a:pt x="27" y="587"/>
                    <a:pt x="28" y="587"/>
                    <a:pt x="29" y="587"/>
                  </a:cubicBezTo>
                  <a:cubicBezTo>
                    <a:pt x="33" y="587"/>
                    <a:pt x="37" y="586"/>
                    <a:pt x="41" y="584"/>
                  </a:cubicBezTo>
                  <a:cubicBezTo>
                    <a:pt x="42" y="583"/>
                    <a:pt x="44" y="582"/>
                    <a:pt x="45" y="580"/>
                  </a:cubicBezTo>
                  <a:cubicBezTo>
                    <a:pt x="46" y="579"/>
                    <a:pt x="47" y="577"/>
                    <a:pt x="47" y="575"/>
                  </a:cubicBezTo>
                  <a:cubicBezTo>
                    <a:pt x="49" y="574"/>
                    <a:pt x="51" y="573"/>
                    <a:pt x="53" y="571"/>
                  </a:cubicBezTo>
                  <a:cubicBezTo>
                    <a:pt x="55" y="569"/>
                    <a:pt x="57" y="565"/>
                    <a:pt x="58" y="561"/>
                  </a:cubicBezTo>
                  <a:cubicBezTo>
                    <a:pt x="58" y="561"/>
                    <a:pt x="58" y="561"/>
                    <a:pt x="58" y="561"/>
                  </a:cubicBezTo>
                  <a:cubicBezTo>
                    <a:pt x="58" y="561"/>
                    <a:pt x="58" y="561"/>
                    <a:pt x="58" y="560"/>
                  </a:cubicBezTo>
                  <a:cubicBezTo>
                    <a:pt x="58" y="559"/>
                    <a:pt x="57" y="559"/>
                    <a:pt x="57" y="558"/>
                  </a:cubicBezTo>
                  <a:cubicBezTo>
                    <a:pt x="58" y="557"/>
                    <a:pt x="58" y="555"/>
                    <a:pt x="58" y="554"/>
                  </a:cubicBezTo>
                  <a:cubicBezTo>
                    <a:pt x="58" y="554"/>
                    <a:pt x="58" y="554"/>
                    <a:pt x="58" y="554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6" y="210"/>
                    <a:pt x="88" y="209"/>
                    <a:pt x="90" y="206"/>
                  </a:cubicBezTo>
                  <a:cubicBezTo>
                    <a:pt x="92" y="204"/>
                    <a:pt x="94" y="200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0"/>
                    <a:pt x="107" y="29"/>
                    <a:pt x="107" y="28"/>
                  </a:cubicBezTo>
                  <a:cubicBezTo>
                    <a:pt x="107" y="14"/>
                    <a:pt x="96" y="3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0" y="0"/>
                    <a:pt x="60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íḑè"/>
            <p:cNvSpPr/>
            <p:nvPr/>
          </p:nvSpPr>
          <p:spPr bwMode="auto">
            <a:xfrm>
              <a:off x="8454876" y="1767514"/>
              <a:ext cx="25707" cy="146894"/>
            </a:xfrm>
            <a:custGeom>
              <a:avLst/>
              <a:gdLst>
                <a:gd name="T0" fmla="*/ 10 w 10"/>
                <a:gd name="T1" fmla="*/ 0 h 58"/>
                <a:gd name="T2" fmla="*/ 4 w 10"/>
                <a:gd name="T3" fmla="*/ 10 h 58"/>
                <a:gd name="T4" fmla="*/ 4 w 10"/>
                <a:gd name="T5" fmla="*/ 10 h 58"/>
                <a:gd name="T6" fmla="*/ 0 w 10"/>
                <a:gd name="T7" fmla="*/ 58 h 58"/>
                <a:gd name="T8" fmla="*/ 10 w 1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8">
                  <a:moveTo>
                    <a:pt x="10" y="0"/>
                  </a:moveTo>
                  <a:cubicBezTo>
                    <a:pt x="7" y="2"/>
                    <a:pt x="4" y="5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šḷiďê"/>
            <p:cNvSpPr/>
            <p:nvPr/>
          </p:nvSpPr>
          <p:spPr bwMode="auto">
            <a:xfrm>
              <a:off x="8409584" y="1739359"/>
              <a:ext cx="104050" cy="422321"/>
            </a:xfrm>
            <a:custGeom>
              <a:avLst/>
              <a:gdLst>
                <a:gd name="T0" fmla="*/ 22 w 41"/>
                <a:gd name="T1" fmla="*/ 21 h 166"/>
                <a:gd name="T2" fmla="*/ 28 w 41"/>
                <a:gd name="T3" fmla="*/ 11 h 166"/>
                <a:gd name="T4" fmla="*/ 18 w 41"/>
                <a:gd name="T5" fmla="*/ 69 h 166"/>
                <a:gd name="T6" fmla="*/ 22 w 41"/>
                <a:gd name="T7" fmla="*/ 21 h 166"/>
                <a:gd name="T8" fmla="*/ 33 w 41"/>
                <a:gd name="T9" fmla="*/ 0 h 166"/>
                <a:gd name="T10" fmla="*/ 33 w 41"/>
                <a:gd name="T11" fmla="*/ 0 h 166"/>
                <a:gd name="T12" fmla="*/ 30 w 41"/>
                <a:gd name="T13" fmla="*/ 0 h 166"/>
                <a:gd name="T14" fmla="*/ 12 w 41"/>
                <a:gd name="T15" fmla="*/ 20 h 166"/>
                <a:gd name="T16" fmla="*/ 12 w 41"/>
                <a:gd name="T17" fmla="*/ 20 h 166"/>
                <a:gd name="T18" fmla="*/ 0 w 41"/>
                <a:gd name="T19" fmla="*/ 164 h 166"/>
                <a:gd name="T20" fmla="*/ 10 w 41"/>
                <a:gd name="T21" fmla="*/ 166 h 166"/>
                <a:gd name="T22" fmla="*/ 22 w 41"/>
                <a:gd name="T23" fmla="*/ 101 h 166"/>
                <a:gd name="T24" fmla="*/ 40 w 41"/>
                <a:gd name="T25" fmla="*/ 6 h 166"/>
                <a:gd name="T26" fmla="*/ 40 w 41"/>
                <a:gd name="T27" fmla="*/ 2 h 166"/>
                <a:gd name="T28" fmla="*/ 41 w 41"/>
                <a:gd name="T29" fmla="*/ 1 h 166"/>
                <a:gd name="T30" fmla="*/ 35 w 41"/>
                <a:gd name="T31" fmla="*/ 0 h 166"/>
                <a:gd name="T32" fmla="*/ 33 w 41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166">
                  <a:moveTo>
                    <a:pt x="22" y="21"/>
                  </a:moveTo>
                  <a:cubicBezTo>
                    <a:pt x="22" y="16"/>
                    <a:pt x="25" y="13"/>
                    <a:pt x="28" y="1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0" y="2"/>
                    <a:pt x="12" y="1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$1îḋé"/>
            <p:cNvSpPr/>
            <p:nvPr/>
          </p:nvSpPr>
          <p:spPr bwMode="auto">
            <a:xfrm>
              <a:off x="8498944" y="3735897"/>
              <a:ext cx="1679491" cy="2136088"/>
            </a:xfrm>
            <a:custGeom>
              <a:avLst/>
              <a:gdLst>
                <a:gd name="T0" fmla="*/ 542 w 1372"/>
                <a:gd name="T1" fmla="*/ 1745 h 1745"/>
                <a:gd name="T2" fmla="*/ 0 w 1372"/>
                <a:gd name="T3" fmla="*/ 1525 h 1745"/>
                <a:gd name="T4" fmla="*/ 616 w 1372"/>
                <a:gd name="T5" fmla="*/ 0 h 1745"/>
                <a:gd name="T6" fmla="*/ 1372 w 1372"/>
                <a:gd name="T7" fmla="*/ 303 h 1745"/>
                <a:gd name="T8" fmla="*/ 832 w 1372"/>
                <a:gd name="T9" fmla="*/ 1639 h 1745"/>
                <a:gd name="T10" fmla="*/ 542 w 1372"/>
                <a:gd name="T11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2" h="1745">
                  <a:moveTo>
                    <a:pt x="542" y="1745"/>
                  </a:moveTo>
                  <a:lnTo>
                    <a:pt x="0" y="1525"/>
                  </a:lnTo>
                  <a:lnTo>
                    <a:pt x="616" y="0"/>
                  </a:lnTo>
                  <a:lnTo>
                    <a:pt x="1372" y="303"/>
                  </a:lnTo>
                  <a:lnTo>
                    <a:pt x="832" y="1639"/>
                  </a:lnTo>
                  <a:lnTo>
                    <a:pt x="542" y="1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ļiḋè"/>
            <p:cNvSpPr/>
            <p:nvPr/>
          </p:nvSpPr>
          <p:spPr bwMode="auto">
            <a:xfrm>
              <a:off x="8498944" y="3735897"/>
              <a:ext cx="1679491" cy="2136088"/>
            </a:xfrm>
            <a:custGeom>
              <a:avLst/>
              <a:gdLst>
                <a:gd name="T0" fmla="*/ 542 w 1372"/>
                <a:gd name="T1" fmla="*/ 1745 h 1745"/>
                <a:gd name="T2" fmla="*/ 0 w 1372"/>
                <a:gd name="T3" fmla="*/ 1525 h 1745"/>
                <a:gd name="T4" fmla="*/ 616 w 1372"/>
                <a:gd name="T5" fmla="*/ 0 h 1745"/>
                <a:gd name="T6" fmla="*/ 1372 w 1372"/>
                <a:gd name="T7" fmla="*/ 303 h 1745"/>
                <a:gd name="T8" fmla="*/ 832 w 1372"/>
                <a:gd name="T9" fmla="*/ 1639 h 1745"/>
                <a:gd name="T10" fmla="*/ 542 w 1372"/>
                <a:gd name="T11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2" h="1745">
                  <a:moveTo>
                    <a:pt x="542" y="1745"/>
                  </a:moveTo>
                  <a:lnTo>
                    <a:pt x="0" y="1525"/>
                  </a:lnTo>
                  <a:lnTo>
                    <a:pt x="616" y="0"/>
                  </a:lnTo>
                  <a:lnTo>
                    <a:pt x="1372" y="303"/>
                  </a:lnTo>
                  <a:lnTo>
                    <a:pt x="832" y="1639"/>
                  </a:lnTo>
                  <a:lnTo>
                    <a:pt x="542" y="17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ļîďê"/>
            <p:cNvSpPr/>
            <p:nvPr/>
          </p:nvSpPr>
          <p:spPr bwMode="auto">
            <a:xfrm>
              <a:off x="8485480" y="3721208"/>
              <a:ext cx="1706421" cy="2163019"/>
            </a:xfrm>
            <a:custGeom>
              <a:avLst/>
              <a:gdLst>
                <a:gd name="T0" fmla="*/ 266 w 671"/>
                <a:gd name="T1" fmla="*/ 847 h 852"/>
                <a:gd name="T2" fmla="*/ 268 w 671"/>
                <a:gd name="T3" fmla="*/ 842 h 852"/>
                <a:gd name="T4" fmla="*/ 12 w 671"/>
                <a:gd name="T5" fmla="*/ 739 h 852"/>
                <a:gd name="T6" fmla="*/ 305 w 671"/>
                <a:gd name="T7" fmla="*/ 12 h 852"/>
                <a:gd name="T8" fmla="*/ 659 w 671"/>
                <a:gd name="T9" fmla="*/ 155 h 852"/>
                <a:gd name="T10" fmla="*/ 403 w 671"/>
                <a:gd name="T11" fmla="*/ 792 h 852"/>
                <a:gd name="T12" fmla="*/ 265 w 671"/>
                <a:gd name="T13" fmla="*/ 842 h 852"/>
                <a:gd name="T14" fmla="*/ 266 w 671"/>
                <a:gd name="T15" fmla="*/ 847 h 852"/>
                <a:gd name="T16" fmla="*/ 268 w 671"/>
                <a:gd name="T17" fmla="*/ 842 h 852"/>
                <a:gd name="T18" fmla="*/ 266 w 671"/>
                <a:gd name="T19" fmla="*/ 847 h 852"/>
                <a:gd name="T20" fmla="*/ 268 w 671"/>
                <a:gd name="T21" fmla="*/ 851 h 852"/>
                <a:gd name="T22" fmla="*/ 408 w 671"/>
                <a:gd name="T23" fmla="*/ 800 h 852"/>
                <a:gd name="T24" fmla="*/ 411 w 671"/>
                <a:gd name="T25" fmla="*/ 797 h 852"/>
                <a:gd name="T26" fmla="*/ 670 w 671"/>
                <a:gd name="T27" fmla="*/ 154 h 852"/>
                <a:gd name="T28" fmla="*/ 670 w 671"/>
                <a:gd name="T29" fmla="*/ 150 h 852"/>
                <a:gd name="T30" fmla="*/ 668 w 671"/>
                <a:gd name="T31" fmla="*/ 148 h 852"/>
                <a:gd name="T32" fmla="*/ 304 w 671"/>
                <a:gd name="T33" fmla="*/ 1 h 852"/>
                <a:gd name="T34" fmla="*/ 297 w 671"/>
                <a:gd name="T35" fmla="*/ 4 h 852"/>
                <a:gd name="T36" fmla="*/ 1 w 671"/>
                <a:gd name="T37" fmla="*/ 740 h 852"/>
                <a:gd name="T38" fmla="*/ 1 w 671"/>
                <a:gd name="T39" fmla="*/ 743 h 852"/>
                <a:gd name="T40" fmla="*/ 3 w 671"/>
                <a:gd name="T41" fmla="*/ 746 h 852"/>
                <a:gd name="T42" fmla="*/ 265 w 671"/>
                <a:gd name="T43" fmla="*/ 851 h 852"/>
                <a:gd name="T44" fmla="*/ 268 w 671"/>
                <a:gd name="T45" fmla="*/ 851 h 852"/>
                <a:gd name="T46" fmla="*/ 266 w 671"/>
                <a:gd name="T47" fmla="*/ 847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1" h="852">
                  <a:moveTo>
                    <a:pt x="266" y="847"/>
                  </a:moveTo>
                  <a:cubicBezTo>
                    <a:pt x="268" y="842"/>
                    <a:pt x="268" y="842"/>
                    <a:pt x="268" y="842"/>
                  </a:cubicBezTo>
                  <a:cubicBezTo>
                    <a:pt x="12" y="739"/>
                    <a:pt x="12" y="739"/>
                    <a:pt x="12" y="739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659" y="155"/>
                    <a:pt x="659" y="155"/>
                    <a:pt x="659" y="155"/>
                  </a:cubicBezTo>
                  <a:cubicBezTo>
                    <a:pt x="403" y="792"/>
                    <a:pt x="403" y="792"/>
                    <a:pt x="403" y="792"/>
                  </a:cubicBezTo>
                  <a:cubicBezTo>
                    <a:pt x="265" y="842"/>
                    <a:pt x="265" y="842"/>
                    <a:pt x="265" y="842"/>
                  </a:cubicBezTo>
                  <a:cubicBezTo>
                    <a:pt x="266" y="847"/>
                    <a:pt x="266" y="847"/>
                    <a:pt x="266" y="847"/>
                  </a:cubicBezTo>
                  <a:cubicBezTo>
                    <a:pt x="268" y="842"/>
                    <a:pt x="268" y="842"/>
                    <a:pt x="268" y="842"/>
                  </a:cubicBezTo>
                  <a:cubicBezTo>
                    <a:pt x="266" y="847"/>
                    <a:pt x="266" y="847"/>
                    <a:pt x="266" y="847"/>
                  </a:cubicBezTo>
                  <a:cubicBezTo>
                    <a:pt x="268" y="851"/>
                    <a:pt x="268" y="851"/>
                    <a:pt x="268" y="851"/>
                  </a:cubicBezTo>
                  <a:cubicBezTo>
                    <a:pt x="408" y="800"/>
                    <a:pt x="408" y="800"/>
                    <a:pt x="408" y="800"/>
                  </a:cubicBezTo>
                  <a:cubicBezTo>
                    <a:pt x="409" y="800"/>
                    <a:pt x="410" y="799"/>
                    <a:pt x="411" y="797"/>
                  </a:cubicBezTo>
                  <a:cubicBezTo>
                    <a:pt x="670" y="154"/>
                    <a:pt x="670" y="154"/>
                    <a:pt x="670" y="154"/>
                  </a:cubicBezTo>
                  <a:cubicBezTo>
                    <a:pt x="671" y="153"/>
                    <a:pt x="671" y="152"/>
                    <a:pt x="670" y="150"/>
                  </a:cubicBezTo>
                  <a:cubicBezTo>
                    <a:pt x="670" y="149"/>
                    <a:pt x="669" y="148"/>
                    <a:pt x="668" y="148"/>
                  </a:cubicBezTo>
                  <a:cubicBezTo>
                    <a:pt x="304" y="1"/>
                    <a:pt x="304" y="1"/>
                    <a:pt x="304" y="1"/>
                  </a:cubicBezTo>
                  <a:cubicBezTo>
                    <a:pt x="301" y="0"/>
                    <a:pt x="298" y="1"/>
                    <a:pt x="297" y="4"/>
                  </a:cubicBezTo>
                  <a:cubicBezTo>
                    <a:pt x="1" y="740"/>
                    <a:pt x="1" y="740"/>
                    <a:pt x="1" y="740"/>
                  </a:cubicBezTo>
                  <a:cubicBezTo>
                    <a:pt x="0" y="741"/>
                    <a:pt x="0" y="742"/>
                    <a:pt x="1" y="743"/>
                  </a:cubicBezTo>
                  <a:cubicBezTo>
                    <a:pt x="1" y="745"/>
                    <a:pt x="2" y="746"/>
                    <a:pt x="3" y="746"/>
                  </a:cubicBezTo>
                  <a:cubicBezTo>
                    <a:pt x="265" y="851"/>
                    <a:pt x="265" y="851"/>
                    <a:pt x="265" y="851"/>
                  </a:cubicBezTo>
                  <a:cubicBezTo>
                    <a:pt x="266" y="852"/>
                    <a:pt x="267" y="852"/>
                    <a:pt x="268" y="851"/>
                  </a:cubicBezTo>
                  <a:cubicBezTo>
                    <a:pt x="266" y="847"/>
                    <a:pt x="266" y="847"/>
                    <a:pt x="266" y="84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ŝḻíḋê"/>
            <p:cNvSpPr/>
            <p:nvPr/>
          </p:nvSpPr>
          <p:spPr bwMode="auto">
            <a:xfrm>
              <a:off x="9162417" y="3639192"/>
              <a:ext cx="1055190" cy="694076"/>
            </a:xfrm>
            <a:custGeom>
              <a:avLst/>
              <a:gdLst>
                <a:gd name="T0" fmla="*/ 756 w 862"/>
                <a:gd name="T1" fmla="*/ 567 h 567"/>
                <a:gd name="T2" fmla="*/ 0 w 862"/>
                <a:gd name="T3" fmla="*/ 262 h 567"/>
                <a:gd name="T4" fmla="*/ 106 w 862"/>
                <a:gd name="T5" fmla="*/ 0 h 567"/>
                <a:gd name="T6" fmla="*/ 862 w 862"/>
                <a:gd name="T7" fmla="*/ 305 h 567"/>
                <a:gd name="T8" fmla="*/ 756 w 862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567">
                  <a:moveTo>
                    <a:pt x="756" y="567"/>
                  </a:moveTo>
                  <a:lnTo>
                    <a:pt x="0" y="262"/>
                  </a:lnTo>
                  <a:lnTo>
                    <a:pt x="106" y="0"/>
                  </a:lnTo>
                  <a:lnTo>
                    <a:pt x="862" y="305"/>
                  </a:lnTo>
                  <a:lnTo>
                    <a:pt x="756" y="567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ľiďè"/>
            <p:cNvSpPr/>
            <p:nvPr/>
          </p:nvSpPr>
          <p:spPr bwMode="auto">
            <a:xfrm>
              <a:off x="9162417" y="3639192"/>
              <a:ext cx="1055190" cy="694076"/>
            </a:xfrm>
            <a:custGeom>
              <a:avLst/>
              <a:gdLst>
                <a:gd name="T0" fmla="*/ 756 w 862"/>
                <a:gd name="T1" fmla="*/ 567 h 567"/>
                <a:gd name="T2" fmla="*/ 0 w 862"/>
                <a:gd name="T3" fmla="*/ 262 h 567"/>
                <a:gd name="T4" fmla="*/ 106 w 862"/>
                <a:gd name="T5" fmla="*/ 0 h 567"/>
                <a:gd name="T6" fmla="*/ 862 w 862"/>
                <a:gd name="T7" fmla="*/ 305 h 567"/>
                <a:gd name="T8" fmla="*/ 756 w 862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567">
                  <a:moveTo>
                    <a:pt x="756" y="567"/>
                  </a:moveTo>
                  <a:lnTo>
                    <a:pt x="0" y="262"/>
                  </a:lnTo>
                  <a:lnTo>
                    <a:pt x="106" y="0"/>
                  </a:lnTo>
                  <a:lnTo>
                    <a:pt x="862" y="305"/>
                  </a:lnTo>
                  <a:lnTo>
                    <a:pt x="756" y="5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$líḑe"/>
            <p:cNvSpPr/>
            <p:nvPr/>
          </p:nvSpPr>
          <p:spPr bwMode="auto">
            <a:xfrm>
              <a:off x="9148952" y="3624502"/>
              <a:ext cx="1080897" cy="721006"/>
            </a:xfrm>
            <a:custGeom>
              <a:avLst/>
              <a:gdLst>
                <a:gd name="T0" fmla="*/ 369 w 425"/>
                <a:gd name="T1" fmla="*/ 279 h 284"/>
                <a:gd name="T2" fmla="*/ 371 w 425"/>
                <a:gd name="T3" fmla="*/ 274 h 284"/>
                <a:gd name="T4" fmla="*/ 12 w 425"/>
                <a:gd name="T5" fmla="*/ 130 h 284"/>
                <a:gd name="T6" fmla="*/ 59 w 425"/>
                <a:gd name="T7" fmla="*/ 13 h 284"/>
                <a:gd name="T8" fmla="*/ 413 w 425"/>
                <a:gd name="T9" fmla="*/ 156 h 284"/>
                <a:gd name="T10" fmla="*/ 364 w 425"/>
                <a:gd name="T11" fmla="*/ 277 h 284"/>
                <a:gd name="T12" fmla="*/ 369 w 425"/>
                <a:gd name="T13" fmla="*/ 279 h 284"/>
                <a:gd name="T14" fmla="*/ 371 w 425"/>
                <a:gd name="T15" fmla="*/ 274 h 284"/>
                <a:gd name="T16" fmla="*/ 369 w 425"/>
                <a:gd name="T17" fmla="*/ 279 h 284"/>
                <a:gd name="T18" fmla="*/ 374 w 425"/>
                <a:gd name="T19" fmla="*/ 281 h 284"/>
                <a:gd name="T20" fmla="*/ 424 w 425"/>
                <a:gd name="T21" fmla="*/ 155 h 284"/>
                <a:gd name="T22" fmla="*/ 424 w 425"/>
                <a:gd name="T23" fmla="*/ 151 h 284"/>
                <a:gd name="T24" fmla="*/ 422 w 425"/>
                <a:gd name="T25" fmla="*/ 148 h 284"/>
                <a:gd name="T26" fmla="*/ 58 w 425"/>
                <a:gd name="T27" fmla="*/ 2 h 284"/>
                <a:gd name="T28" fmla="*/ 51 w 425"/>
                <a:gd name="T29" fmla="*/ 4 h 284"/>
                <a:gd name="T30" fmla="*/ 0 w 425"/>
                <a:gd name="T31" fmla="*/ 130 h 284"/>
                <a:gd name="T32" fmla="*/ 1 w 425"/>
                <a:gd name="T33" fmla="*/ 134 h 284"/>
                <a:gd name="T34" fmla="*/ 3 w 425"/>
                <a:gd name="T35" fmla="*/ 137 h 284"/>
                <a:gd name="T36" fmla="*/ 367 w 425"/>
                <a:gd name="T37" fmla="*/ 284 h 284"/>
                <a:gd name="T38" fmla="*/ 371 w 425"/>
                <a:gd name="T39" fmla="*/ 284 h 284"/>
                <a:gd name="T40" fmla="*/ 374 w 425"/>
                <a:gd name="T41" fmla="*/ 281 h 284"/>
                <a:gd name="T42" fmla="*/ 369 w 425"/>
                <a:gd name="T43" fmla="*/ 27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5" h="284">
                  <a:moveTo>
                    <a:pt x="369" y="279"/>
                  </a:moveTo>
                  <a:cubicBezTo>
                    <a:pt x="371" y="274"/>
                    <a:pt x="371" y="274"/>
                    <a:pt x="371" y="27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413" y="156"/>
                    <a:pt x="413" y="156"/>
                    <a:pt x="413" y="156"/>
                  </a:cubicBezTo>
                  <a:cubicBezTo>
                    <a:pt x="364" y="277"/>
                    <a:pt x="364" y="277"/>
                    <a:pt x="364" y="277"/>
                  </a:cubicBezTo>
                  <a:cubicBezTo>
                    <a:pt x="369" y="279"/>
                    <a:pt x="369" y="279"/>
                    <a:pt x="369" y="279"/>
                  </a:cubicBezTo>
                  <a:cubicBezTo>
                    <a:pt x="371" y="274"/>
                    <a:pt x="371" y="274"/>
                    <a:pt x="371" y="274"/>
                  </a:cubicBezTo>
                  <a:cubicBezTo>
                    <a:pt x="369" y="279"/>
                    <a:pt x="369" y="279"/>
                    <a:pt x="369" y="279"/>
                  </a:cubicBezTo>
                  <a:cubicBezTo>
                    <a:pt x="374" y="281"/>
                    <a:pt x="374" y="281"/>
                    <a:pt x="374" y="281"/>
                  </a:cubicBezTo>
                  <a:cubicBezTo>
                    <a:pt x="424" y="155"/>
                    <a:pt x="424" y="155"/>
                    <a:pt x="424" y="155"/>
                  </a:cubicBezTo>
                  <a:cubicBezTo>
                    <a:pt x="425" y="153"/>
                    <a:pt x="425" y="152"/>
                    <a:pt x="424" y="151"/>
                  </a:cubicBezTo>
                  <a:cubicBezTo>
                    <a:pt x="424" y="150"/>
                    <a:pt x="423" y="149"/>
                    <a:pt x="422" y="148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52" y="2"/>
                    <a:pt x="51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2"/>
                    <a:pt x="0" y="133"/>
                    <a:pt x="1" y="134"/>
                  </a:cubicBezTo>
                  <a:cubicBezTo>
                    <a:pt x="1" y="135"/>
                    <a:pt x="2" y="136"/>
                    <a:pt x="3" y="137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4"/>
                    <a:pt x="370" y="284"/>
                    <a:pt x="371" y="284"/>
                  </a:cubicBezTo>
                  <a:cubicBezTo>
                    <a:pt x="372" y="283"/>
                    <a:pt x="373" y="282"/>
                    <a:pt x="374" y="281"/>
                  </a:cubicBezTo>
                  <a:cubicBezTo>
                    <a:pt x="369" y="279"/>
                    <a:pt x="369" y="279"/>
                    <a:pt x="369" y="27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ḷïḋé"/>
            <p:cNvSpPr/>
            <p:nvPr/>
          </p:nvSpPr>
          <p:spPr bwMode="auto">
            <a:xfrm>
              <a:off x="9314207" y="3786086"/>
              <a:ext cx="86913" cy="86913"/>
            </a:xfrm>
            <a:custGeom>
              <a:avLst/>
              <a:gdLst>
                <a:gd name="T0" fmla="*/ 31 w 34"/>
                <a:gd name="T1" fmla="*/ 22 h 34"/>
                <a:gd name="T2" fmla="*/ 11 w 34"/>
                <a:gd name="T3" fmla="*/ 31 h 34"/>
                <a:gd name="T4" fmla="*/ 3 w 34"/>
                <a:gd name="T5" fmla="*/ 11 h 34"/>
                <a:gd name="T6" fmla="*/ 22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8" y="30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6" y="3"/>
                    <a:pt x="15" y="0"/>
                    <a:pt x="22" y="3"/>
                  </a:cubicBezTo>
                  <a:cubicBezTo>
                    <a:pt x="30" y="6"/>
                    <a:pt x="34" y="15"/>
                    <a:pt x="31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ṥḷîdè"/>
            <p:cNvSpPr/>
            <p:nvPr/>
          </p:nvSpPr>
          <p:spPr bwMode="auto">
            <a:xfrm>
              <a:off x="9426826" y="3832602"/>
              <a:ext cx="88137" cy="85688"/>
            </a:xfrm>
            <a:custGeom>
              <a:avLst/>
              <a:gdLst>
                <a:gd name="T0" fmla="*/ 31 w 35"/>
                <a:gd name="T1" fmla="*/ 22 h 34"/>
                <a:gd name="T2" fmla="*/ 12 w 35"/>
                <a:gd name="T3" fmla="*/ 31 h 34"/>
                <a:gd name="T4" fmla="*/ 4 w 35"/>
                <a:gd name="T5" fmla="*/ 11 h 34"/>
                <a:gd name="T6" fmla="*/ 23 w 35"/>
                <a:gd name="T7" fmla="*/ 3 h 34"/>
                <a:gd name="T8" fmla="*/ 31 w 35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1" y="22"/>
                  </a:moveTo>
                  <a:cubicBezTo>
                    <a:pt x="28" y="30"/>
                    <a:pt x="20" y="34"/>
                    <a:pt x="12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3"/>
                    <a:pt x="15" y="0"/>
                    <a:pt x="23" y="3"/>
                  </a:cubicBezTo>
                  <a:cubicBezTo>
                    <a:pt x="31" y="6"/>
                    <a:pt x="35" y="15"/>
                    <a:pt x="31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ḻïḋe"/>
            <p:cNvSpPr/>
            <p:nvPr/>
          </p:nvSpPr>
          <p:spPr bwMode="auto">
            <a:xfrm>
              <a:off x="9540670" y="3875447"/>
              <a:ext cx="86913" cy="89361"/>
            </a:xfrm>
            <a:custGeom>
              <a:avLst/>
              <a:gdLst>
                <a:gd name="T0" fmla="*/ 31 w 34"/>
                <a:gd name="T1" fmla="*/ 23 h 35"/>
                <a:gd name="T2" fmla="*/ 11 w 34"/>
                <a:gd name="T3" fmla="*/ 31 h 35"/>
                <a:gd name="T4" fmla="*/ 3 w 34"/>
                <a:gd name="T5" fmla="*/ 12 h 35"/>
                <a:gd name="T6" fmla="*/ 22 w 34"/>
                <a:gd name="T7" fmla="*/ 4 h 35"/>
                <a:gd name="T8" fmla="*/ 31 w 34"/>
                <a:gd name="T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1" y="23"/>
                  </a:moveTo>
                  <a:cubicBezTo>
                    <a:pt x="28" y="31"/>
                    <a:pt x="19" y="35"/>
                    <a:pt x="11" y="31"/>
                  </a:cubicBezTo>
                  <a:cubicBezTo>
                    <a:pt x="3" y="28"/>
                    <a:pt x="0" y="20"/>
                    <a:pt x="3" y="12"/>
                  </a:cubicBezTo>
                  <a:cubicBezTo>
                    <a:pt x="6" y="4"/>
                    <a:pt x="15" y="0"/>
                    <a:pt x="22" y="4"/>
                  </a:cubicBezTo>
                  <a:cubicBezTo>
                    <a:pt x="30" y="7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ḻiḍé"/>
            <p:cNvSpPr/>
            <p:nvPr/>
          </p:nvSpPr>
          <p:spPr bwMode="auto">
            <a:xfrm>
              <a:off x="9653289" y="3920739"/>
              <a:ext cx="85688" cy="89361"/>
            </a:xfrm>
            <a:custGeom>
              <a:avLst/>
              <a:gdLst>
                <a:gd name="T0" fmla="*/ 31 w 34"/>
                <a:gd name="T1" fmla="*/ 23 h 35"/>
                <a:gd name="T2" fmla="*/ 12 w 34"/>
                <a:gd name="T3" fmla="*/ 31 h 35"/>
                <a:gd name="T4" fmla="*/ 3 w 34"/>
                <a:gd name="T5" fmla="*/ 12 h 35"/>
                <a:gd name="T6" fmla="*/ 23 w 34"/>
                <a:gd name="T7" fmla="*/ 4 h 35"/>
                <a:gd name="T8" fmla="*/ 31 w 34"/>
                <a:gd name="T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1" y="23"/>
                  </a:moveTo>
                  <a:cubicBezTo>
                    <a:pt x="28" y="31"/>
                    <a:pt x="19" y="35"/>
                    <a:pt x="12" y="31"/>
                  </a:cubicBezTo>
                  <a:cubicBezTo>
                    <a:pt x="4" y="28"/>
                    <a:pt x="0" y="20"/>
                    <a:pt x="3" y="12"/>
                  </a:cubicBezTo>
                  <a:cubicBezTo>
                    <a:pt x="7" y="4"/>
                    <a:pt x="15" y="0"/>
                    <a:pt x="23" y="4"/>
                  </a:cubicBezTo>
                  <a:cubicBezTo>
                    <a:pt x="31" y="7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líde"/>
            <p:cNvSpPr/>
            <p:nvPr/>
          </p:nvSpPr>
          <p:spPr bwMode="auto">
            <a:xfrm>
              <a:off x="9767131" y="3969704"/>
              <a:ext cx="86913" cy="85688"/>
            </a:xfrm>
            <a:custGeom>
              <a:avLst/>
              <a:gdLst>
                <a:gd name="T0" fmla="*/ 31 w 34"/>
                <a:gd name="T1" fmla="*/ 22 h 34"/>
                <a:gd name="T2" fmla="*/ 11 w 34"/>
                <a:gd name="T3" fmla="*/ 30 h 34"/>
                <a:gd name="T4" fmla="*/ 3 w 34"/>
                <a:gd name="T5" fmla="*/ 11 h 34"/>
                <a:gd name="T6" fmla="*/ 23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8" y="30"/>
                    <a:pt x="19" y="34"/>
                    <a:pt x="11" y="30"/>
                  </a:cubicBezTo>
                  <a:cubicBezTo>
                    <a:pt x="4" y="27"/>
                    <a:pt x="0" y="19"/>
                    <a:pt x="3" y="11"/>
                  </a:cubicBezTo>
                  <a:cubicBezTo>
                    <a:pt x="6" y="3"/>
                    <a:pt x="15" y="0"/>
                    <a:pt x="23" y="3"/>
                  </a:cubicBezTo>
                  <a:cubicBezTo>
                    <a:pt x="30" y="6"/>
                    <a:pt x="34" y="14"/>
                    <a:pt x="31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ḷîḓe"/>
            <p:cNvSpPr/>
            <p:nvPr/>
          </p:nvSpPr>
          <p:spPr bwMode="auto">
            <a:xfrm>
              <a:off x="9880975" y="4014997"/>
              <a:ext cx="86913" cy="86913"/>
            </a:xfrm>
            <a:custGeom>
              <a:avLst/>
              <a:gdLst>
                <a:gd name="T0" fmla="*/ 31 w 34"/>
                <a:gd name="T1" fmla="*/ 22 h 34"/>
                <a:gd name="T2" fmla="*/ 11 w 34"/>
                <a:gd name="T3" fmla="*/ 31 h 34"/>
                <a:gd name="T4" fmla="*/ 3 w 34"/>
                <a:gd name="T5" fmla="*/ 11 h 34"/>
                <a:gd name="T6" fmla="*/ 22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8" y="30"/>
                    <a:pt x="19" y="34"/>
                    <a:pt x="11" y="31"/>
                  </a:cubicBezTo>
                  <a:cubicBezTo>
                    <a:pt x="3" y="27"/>
                    <a:pt x="0" y="19"/>
                    <a:pt x="3" y="11"/>
                  </a:cubicBezTo>
                  <a:cubicBezTo>
                    <a:pt x="6" y="3"/>
                    <a:pt x="15" y="0"/>
                    <a:pt x="22" y="3"/>
                  </a:cubicBezTo>
                  <a:cubicBezTo>
                    <a:pt x="30" y="6"/>
                    <a:pt x="34" y="14"/>
                    <a:pt x="3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šľíḑé"/>
            <p:cNvSpPr/>
            <p:nvPr/>
          </p:nvSpPr>
          <p:spPr bwMode="auto">
            <a:xfrm>
              <a:off x="9993594" y="4061513"/>
              <a:ext cx="85688" cy="85688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1 h 34"/>
                <a:gd name="T4" fmla="*/ 3 w 34"/>
                <a:gd name="T5" fmla="*/ 11 h 34"/>
                <a:gd name="T6" fmla="*/ 23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8" y="30"/>
                    <a:pt x="19" y="34"/>
                    <a:pt x="12" y="31"/>
                  </a:cubicBezTo>
                  <a:cubicBezTo>
                    <a:pt x="4" y="27"/>
                    <a:pt x="0" y="19"/>
                    <a:pt x="3" y="11"/>
                  </a:cubicBezTo>
                  <a:cubicBezTo>
                    <a:pt x="7" y="3"/>
                    <a:pt x="15" y="0"/>
                    <a:pt x="23" y="3"/>
                  </a:cubicBezTo>
                  <a:cubicBezTo>
                    <a:pt x="31" y="6"/>
                    <a:pt x="34" y="14"/>
                    <a:pt x="3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ľiḋe"/>
            <p:cNvSpPr/>
            <p:nvPr/>
          </p:nvSpPr>
          <p:spPr bwMode="auto">
            <a:xfrm>
              <a:off x="9358276" y="3586555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ṡḻiḑé"/>
            <p:cNvSpPr/>
            <p:nvPr/>
          </p:nvSpPr>
          <p:spPr bwMode="auto">
            <a:xfrm>
              <a:off x="9358276" y="3586555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ŝlïḓe"/>
            <p:cNvSpPr/>
            <p:nvPr/>
          </p:nvSpPr>
          <p:spPr bwMode="auto">
            <a:xfrm>
              <a:off x="9335018" y="3563296"/>
              <a:ext cx="144446" cy="288892"/>
            </a:xfrm>
            <a:custGeom>
              <a:avLst/>
              <a:gdLst>
                <a:gd name="T0" fmla="*/ 6 w 57"/>
                <a:gd name="T1" fmla="*/ 112 h 114"/>
                <a:gd name="T2" fmla="*/ 1 w 57"/>
                <a:gd name="T3" fmla="*/ 102 h 114"/>
                <a:gd name="T4" fmla="*/ 40 w 57"/>
                <a:gd name="T5" fmla="*/ 6 h 114"/>
                <a:gd name="T6" fmla="*/ 50 w 57"/>
                <a:gd name="T7" fmla="*/ 2 h 114"/>
                <a:gd name="T8" fmla="*/ 55 w 57"/>
                <a:gd name="T9" fmla="*/ 12 h 114"/>
                <a:gd name="T10" fmla="*/ 16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1"/>
                    <a:pt x="0" y="106"/>
                    <a:pt x="1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2"/>
                    <a:pt x="46" y="0"/>
                    <a:pt x="50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5" y="112"/>
                    <a:pt x="10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ṩľîḑe"/>
            <p:cNvSpPr/>
            <p:nvPr/>
          </p:nvSpPr>
          <p:spPr bwMode="auto">
            <a:xfrm>
              <a:off x="9469671" y="3631847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ḻîḑè"/>
            <p:cNvSpPr/>
            <p:nvPr/>
          </p:nvSpPr>
          <p:spPr bwMode="auto">
            <a:xfrm>
              <a:off x="9469671" y="3631847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líďê"/>
            <p:cNvSpPr/>
            <p:nvPr/>
          </p:nvSpPr>
          <p:spPr bwMode="auto">
            <a:xfrm>
              <a:off x="9446412" y="3608589"/>
              <a:ext cx="145671" cy="290117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6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6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$ḷiďé"/>
            <p:cNvSpPr/>
            <p:nvPr/>
          </p:nvSpPr>
          <p:spPr bwMode="auto">
            <a:xfrm>
              <a:off x="9469671" y="3631847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ļiḍe"/>
            <p:cNvSpPr/>
            <p:nvPr/>
          </p:nvSpPr>
          <p:spPr bwMode="auto">
            <a:xfrm>
              <a:off x="9469671" y="3631847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$liḓe"/>
            <p:cNvSpPr/>
            <p:nvPr/>
          </p:nvSpPr>
          <p:spPr bwMode="auto">
            <a:xfrm>
              <a:off x="9446412" y="3608589"/>
              <a:ext cx="145671" cy="290117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6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6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ṩḻíḍe"/>
            <p:cNvSpPr/>
            <p:nvPr/>
          </p:nvSpPr>
          <p:spPr bwMode="auto">
            <a:xfrm>
              <a:off x="9583514" y="3677140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ŝḷíḍê"/>
            <p:cNvSpPr/>
            <p:nvPr/>
          </p:nvSpPr>
          <p:spPr bwMode="auto">
            <a:xfrm>
              <a:off x="9583514" y="3677140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ŝḷíḑè"/>
            <p:cNvSpPr/>
            <p:nvPr/>
          </p:nvSpPr>
          <p:spPr bwMode="auto">
            <a:xfrm>
              <a:off x="9561479" y="3655106"/>
              <a:ext cx="144446" cy="288892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śļïḑé"/>
            <p:cNvSpPr/>
            <p:nvPr/>
          </p:nvSpPr>
          <p:spPr bwMode="auto">
            <a:xfrm>
              <a:off x="9696133" y="3723656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ṩḷïḑè"/>
            <p:cNvSpPr/>
            <p:nvPr/>
          </p:nvSpPr>
          <p:spPr bwMode="auto">
            <a:xfrm>
              <a:off x="9696133" y="3723656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ṩḷidé"/>
            <p:cNvSpPr/>
            <p:nvPr/>
          </p:nvSpPr>
          <p:spPr bwMode="auto">
            <a:xfrm>
              <a:off x="9672875" y="3700398"/>
              <a:ext cx="145671" cy="288892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1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0"/>
                    <a:pt x="0" y="106"/>
                    <a:pt x="2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ḷïde"/>
            <p:cNvSpPr/>
            <p:nvPr/>
          </p:nvSpPr>
          <p:spPr bwMode="auto">
            <a:xfrm>
              <a:off x="9696133" y="3723656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ŝľîḓé"/>
            <p:cNvSpPr/>
            <p:nvPr/>
          </p:nvSpPr>
          <p:spPr bwMode="auto">
            <a:xfrm>
              <a:off x="9696133" y="3723656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ŝļïḓè"/>
            <p:cNvSpPr/>
            <p:nvPr/>
          </p:nvSpPr>
          <p:spPr bwMode="auto">
            <a:xfrm>
              <a:off x="9672875" y="3700398"/>
              <a:ext cx="145671" cy="288892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1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0"/>
                    <a:pt x="0" y="106"/>
                    <a:pt x="2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ṡḻiďê"/>
            <p:cNvSpPr/>
            <p:nvPr/>
          </p:nvSpPr>
          <p:spPr bwMode="auto">
            <a:xfrm>
              <a:off x="9809976" y="3768948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1íḋê"/>
            <p:cNvSpPr/>
            <p:nvPr/>
          </p:nvSpPr>
          <p:spPr bwMode="auto">
            <a:xfrm>
              <a:off x="9809976" y="3768948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śļidé"/>
            <p:cNvSpPr/>
            <p:nvPr/>
          </p:nvSpPr>
          <p:spPr bwMode="auto">
            <a:xfrm>
              <a:off x="9787942" y="3745690"/>
              <a:ext cx="144446" cy="290117"/>
            </a:xfrm>
            <a:custGeom>
              <a:avLst/>
              <a:gdLst>
                <a:gd name="T0" fmla="*/ 6 w 57"/>
                <a:gd name="T1" fmla="*/ 112 h 114"/>
                <a:gd name="T2" fmla="*/ 1 w 57"/>
                <a:gd name="T3" fmla="*/ 101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0"/>
                    <a:pt x="0" y="106"/>
                    <a:pt x="1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ṣlíďê"/>
            <p:cNvSpPr/>
            <p:nvPr/>
          </p:nvSpPr>
          <p:spPr bwMode="auto">
            <a:xfrm>
              <a:off x="9809976" y="3768948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şḷiḑê"/>
            <p:cNvSpPr/>
            <p:nvPr/>
          </p:nvSpPr>
          <p:spPr bwMode="auto">
            <a:xfrm>
              <a:off x="9809976" y="3768948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ṩḷiḍê"/>
            <p:cNvSpPr/>
            <p:nvPr/>
          </p:nvSpPr>
          <p:spPr bwMode="auto">
            <a:xfrm>
              <a:off x="9787942" y="3745690"/>
              <a:ext cx="144446" cy="290117"/>
            </a:xfrm>
            <a:custGeom>
              <a:avLst/>
              <a:gdLst>
                <a:gd name="T0" fmla="*/ 6 w 57"/>
                <a:gd name="T1" fmla="*/ 112 h 114"/>
                <a:gd name="T2" fmla="*/ 1 w 57"/>
                <a:gd name="T3" fmla="*/ 101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0"/>
                    <a:pt x="0" y="106"/>
                    <a:pt x="1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ş1ïḑê"/>
            <p:cNvSpPr/>
            <p:nvPr/>
          </p:nvSpPr>
          <p:spPr bwMode="auto">
            <a:xfrm>
              <a:off x="9925043" y="3814241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ṥľîḋè"/>
            <p:cNvSpPr/>
            <p:nvPr/>
          </p:nvSpPr>
          <p:spPr bwMode="auto">
            <a:xfrm flipH="1">
              <a:off x="9925043" y="3814241"/>
              <a:ext cx="96706" cy="2436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sļïde"/>
            <p:cNvSpPr/>
            <p:nvPr/>
          </p:nvSpPr>
          <p:spPr bwMode="auto">
            <a:xfrm>
              <a:off x="9899336" y="3792207"/>
              <a:ext cx="144446" cy="288892"/>
            </a:xfrm>
            <a:custGeom>
              <a:avLst/>
              <a:gdLst>
                <a:gd name="T0" fmla="*/ 7 w 57"/>
                <a:gd name="T1" fmla="*/ 112 h 114"/>
                <a:gd name="T2" fmla="*/ 2 w 57"/>
                <a:gd name="T3" fmla="*/ 101 h 114"/>
                <a:gd name="T4" fmla="*/ 41 w 57"/>
                <a:gd name="T5" fmla="*/ 6 h 114"/>
                <a:gd name="T6" fmla="*/ 51 w 57"/>
                <a:gd name="T7" fmla="*/ 2 h 114"/>
                <a:gd name="T8" fmla="*/ 56 w 57"/>
                <a:gd name="T9" fmla="*/ 12 h 114"/>
                <a:gd name="T10" fmla="*/ 17 w 57"/>
                <a:gd name="T11" fmla="*/ 108 h 114"/>
                <a:gd name="T12" fmla="*/ 7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7" y="112"/>
                  </a:moveTo>
                  <a:cubicBezTo>
                    <a:pt x="2" y="110"/>
                    <a:pt x="0" y="106"/>
                    <a:pt x="2" y="10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6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6" y="112"/>
                    <a:pt x="11" y="114"/>
                    <a:pt x="7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ľiďê"/>
            <p:cNvSpPr/>
            <p:nvPr/>
          </p:nvSpPr>
          <p:spPr bwMode="auto">
            <a:xfrm>
              <a:off x="9925043" y="3814241"/>
              <a:ext cx="96706" cy="243600"/>
            </a:xfrm>
            <a:custGeom>
              <a:avLst/>
              <a:gdLst>
                <a:gd name="T0" fmla="*/ 79 w 79"/>
                <a:gd name="T1" fmla="*/ 0 h 199"/>
                <a:gd name="T2" fmla="*/ 0 w 79"/>
                <a:gd name="T3" fmla="*/ 199 h 199"/>
                <a:gd name="T4" fmla="*/ 79 w 79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99">
                  <a:moveTo>
                    <a:pt x="79" y="0"/>
                  </a:moveTo>
                  <a:lnTo>
                    <a:pt x="0" y="19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ļiḑê"/>
            <p:cNvSpPr/>
            <p:nvPr/>
          </p:nvSpPr>
          <p:spPr bwMode="auto">
            <a:xfrm flipH="1">
              <a:off x="9925043" y="3814241"/>
              <a:ext cx="96706" cy="2436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ḷïḑe"/>
            <p:cNvSpPr/>
            <p:nvPr/>
          </p:nvSpPr>
          <p:spPr bwMode="auto">
            <a:xfrm>
              <a:off x="9899336" y="3792207"/>
              <a:ext cx="144446" cy="288892"/>
            </a:xfrm>
            <a:custGeom>
              <a:avLst/>
              <a:gdLst>
                <a:gd name="T0" fmla="*/ 7 w 57"/>
                <a:gd name="T1" fmla="*/ 112 h 114"/>
                <a:gd name="T2" fmla="*/ 2 w 57"/>
                <a:gd name="T3" fmla="*/ 101 h 114"/>
                <a:gd name="T4" fmla="*/ 41 w 57"/>
                <a:gd name="T5" fmla="*/ 6 h 114"/>
                <a:gd name="T6" fmla="*/ 51 w 57"/>
                <a:gd name="T7" fmla="*/ 2 h 114"/>
                <a:gd name="T8" fmla="*/ 56 w 57"/>
                <a:gd name="T9" fmla="*/ 12 h 114"/>
                <a:gd name="T10" fmla="*/ 17 w 57"/>
                <a:gd name="T11" fmla="*/ 108 h 114"/>
                <a:gd name="T12" fmla="*/ 7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7" y="112"/>
                  </a:moveTo>
                  <a:cubicBezTo>
                    <a:pt x="2" y="110"/>
                    <a:pt x="0" y="106"/>
                    <a:pt x="2" y="10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6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6" y="112"/>
                    <a:pt x="11" y="114"/>
                    <a:pt x="7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ş1íḋè"/>
            <p:cNvSpPr/>
            <p:nvPr/>
          </p:nvSpPr>
          <p:spPr bwMode="auto">
            <a:xfrm>
              <a:off x="10036437" y="3860758"/>
              <a:ext cx="99154" cy="243600"/>
            </a:xfrm>
            <a:custGeom>
              <a:avLst/>
              <a:gdLst>
                <a:gd name="T0" fmla="*/ 81 w 81"/>
                <a:gd name="T1" fmla="*/ 0 h 199"/>
                <a:gd name="T2" fmla="*/ 0 w 81"/>
                <a:gd name="T3" fmla="*/ 199 h 199"/>
                <a:gd name="T4" fmla="*/ 81 w 8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9">
                  <a:moveTo>
                    <a:pt x="81" y="0"/>
                  </a:moveTo>
                  <a:lnTo>
                    <a:pt x="0" y="19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ḷiďè"/>
            <p:cNvSpPr/>
            <p:nvPr/>
          </p:nvSpPr>
          <p:spPr bwMode="auto">
            <a:xfrm flipH="1">
              <a:off x="10036437" y="3860758"/>
              <a:ext cx="99154" cy="2436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ŝľíďe"/>
            <p:cNvSpPr/>
            <p:nvPr/>
          </p:nvSpPr>
          <p:spPr bwMode="auto">
            <a:xfrm>
              <a:off x="10013180" y="3837499"/>
              <a:ext cx="145671" cy="290117"/>
            </a:xfrm>
            <a:custGeom>
              <a:avLst/>
              <a:gdLst>
                <a:gd name="T0" fmla="*/ 6 w 57"/>
                <a:gd name="T1" fmla="*/ 112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2 h 114"/>
                <a:gd name="T10" fmla="*/ 17 w 57"/>
                <a:gd name="T11" fmla="*/ 108 h 114"/>
                <a:gd name="T12" fmla="*/ 6 w 57"/>
                <a:gd name="T13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2"/>
                  </a:moveTo>
                  <a:cubicBezTo>
                    <a:pt x="2" y="110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3"/>
                    <a:pt x="57" y="8"/>
                    <a:pt x="55" y="12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ṣ1íḍè"/>
            <p:cNvSpPr/>
            <p:nvPr/>
          </p:nvSpPr>
          <p:spPr bwMode="auto">
            <a:xfrm>
              <a:off x="9776924" y="4409163"/>
              <a:ext cx="148119" cy="75895"/>
            </a:xfrm>
            <a:custGeom>
              <a:avLst/>
              <a:gdLst>
                <a:gd name="T0" fmla="*/ 2 w 58"/>
                <a:gd name="T1" fmla="*/ 0 h 30"/>
                <a:gd name="T2" fmla="*/ 0 w 58"/>
                <a:gd name="T3" fmla="*/ 10 h 30"/>
                <a:gd name="T4" fmla="*/ 51 w 58"/>
                <a:gd name="T5" fmla="*/ 30 h 30"/>
                <a:gd name="T6" fmla="*/ 53 w 58"/>
                <a:gd name="T7" fmla="*/ 30 h 30"/>
                <a:gd name="T8" fmla="*/ 57 w 58"/>
                <a:gd name="T9" fmla="*/ 27 h 30"/>
                <a:gd name="T10" fmla="*/ 54 w 58"/>
                <a:gd name="T11" fmla="*/ 21 h 30"/>
                <a:gd name="T12" fmla="*/ 2 w 58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0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2" y="30"/>
                    <a:pt x="53" y="30"/>
                  </a:cubicBezTo>
                  <a:cubicBezTo>
                    <a:pt x="55" y="30"/>
                    <a:pt x="56" y="29"/>
                    <a:pt x="57" y="27"/>
                  </a:cubicBezTo>
                  <a:cubicBezTo>
                    <a:pt x="58" y="24"/>
                    <a:pt x="57" y="22"/>
                    <a:pt x="54" y="2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şḻîḋè"/>
            <p:cNvSpPr/>
            <p:nvPr/>
          </p:nvSpPr>
          <p:spPr bwMode="auto">
            <a:xfrm>
              <a:off x="9754890" y="4530350"/>
              <a:ext cx="123636" cy="68551"/>
            </a:xfrm>
            <a:custGeom>
              <a:avLst/>
              <a:gdLst>
                <a:gd name="T0" fmla="*/ 2 w 49"/>
                <a:gd name="T1" fmla="*/ 0 h 27"/>
                <a:gd name="T2" fmla="*/ 0 w 49"/>
                <a:gd name="T3" fmla="*/ 10 h 27"/>
                <a:gd name="T4" fmla="*/ 42 w 49"/>
                <a:gd name="T5" fmla="*/ 27 h 27"/>
                <a:gd name="T6" fmla="*/ 43 w 49"/>
                <a:gd name="T7" fmla="*/ 27 h 27"/>
                <a:gd name="T8" fmla="*/ 48 w 49"/>
                <a:gd name="T9" fmla="*/ 24 h 27"/>
                <a:gd name="T10" fmla="*/ 45 w 49"/>
                <a:gd name="T11" fmla="*/ 18 h 27"/>
                <a:gd name="T12" fmla="*/ 2 w 49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7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3" y="27"/>
                    <a:pt x="43" y="27"/>
                  </a:cubicBezTo>
                  <a:cubicBezTo>
                    <a:pt x="45" y="27"/>
                    <a:pt x="47" y="26"/>
                    <a:pt x="48" y="24"/>
                  </a:cubicBezTo>
                  <a:cubicBezTo>
                    <a:pt x="49" y="22"/>
                    <a:pt x="48" y="19"/>
                    <a:pt x="45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ṩļíḍe"/>
            <p:cNvSpPr/>
            <p:nvPr/>
          </p:nvSpPr>
          <p:spPr bwMode="auto">
            <a:xfrm>
              <a:off x="9729184" y="4655210"/>
              <a:ext cx="104050" cy="58758"/>
            </a:xfrm>
            <a:custGeom>
              <a:avLst/>
              <a:gdLst>
                <a:gd name="T0" fmla="*/ 2 w 41"/>
                <a:gd name="T1" fmla="*/ 0 h 23"/>
                <a:gd name="T2" fmla="*/ 0 w 41"/>
                <a:gd name="T3" fmla="*/ 10 h 23"/>
                <a:gd name="T4" fmla="*/ 33 w 41"/>
                <a:gd name="T5" fmla="*/ 23 h 23"/>
                <a:gd name="T6" fmla="*/ 35 w 41"/>
                <a:gd name="T7" fmla="*/ 23 h 23"/>
                <a:gd name="T8" fmla="*/ 40 w 41"/>
                <a:gd name="T9" fmla="*/ 20 h 23"/>
                <a:gd name="T10" fmla="*/ 37 w 41"/>
                <a:gd name="T11" fmla="*/ 14 h 23"/>
                <a:gd name="T12" fmla="*/ 2 w 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3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3"/>
                    <a:pt x="35" y="23"/>
                    <a:pt x="35" y="23"/>
                  </a:cubicBezTo>
                  <a:cubicBezTo>
                    <a:pt x="37" y="23"/>
                    <a:pt x="39" y="22"/>
                    <a:pt x="40" y="20"/>
                  </a:cubicBezTo>
                  <a:cubicBezTo>
                    <a:pt x="41" y="18"/>
                    <a:pt x="40" y="15"/>
                    <a:pt x="37" y="1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ḻiḑe"/>
            <p:cNvSpPr/>
            <p:nvPr/>
          </p:nvSpPr>
          <p:spPr bwMode="auto">
            <a:xfrm>
              <a:off x="9703477" y="4777622"/>
              <a:ext cx="84465" cy="50189"/>
            </a:xfrm>
            <a:custGeom>
              <a:avLst/>
              <a:gdLst>
                <a:gd name="T0" fmla="*/ 2 w 33"/>
                <a:gd name="T1" fmla="*/ 0 h 20"/>
                <a:gd name="T2" fmla="*/ 0 w 33"/>
                <a:gd name="T3" fmla="*/ 10 h 20"/>
                <a:gd name="T4" fmla="*/ 25 w 33"/>
                <a:gd name="T5" fmla="*/ 20 h 20"/>
                <a:gd name="T6" fmla="*/ 27 w 33"/>
                <a:gd name="T7" fmla="*/ 20 h 20"/>
                <a:gd name="T8" fmla="*/ 32 w 33"/>
                <a:gd name="T9" fmla="*/ 17 h 20"/>
                <a:gd name="T10" fmla="*/ 29 w 33"/>
                <a:gd name="T11" fmla="*/ 11 h 20"/>
                <a:gd name="T12" fmla="*/ 2 w 3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0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7" y="20"/>
                  </a:cubicBezTo>
                  <a:cubicBezTo>
                    <a:pt x="29" y="20"/>
                    <a:pt x="31" y="19"/>
                    <a:pt x="32" y="17"/>
                  </a:cubicBezTo>
                  <a:cubicBezTo>
                    <a:pt x="33" y="15"/>
                    <a:pt x="31" y="12"/>
                    <a:pt x="29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ľiḓê"/>
            <p:cNvSpPr/>
            <p:nvPr/>
          </p:nvSpPr>
          <p:spPr bwMode="auto">
            <a:xfrm>
              <a:off x="9680219" y="4901259"/>
              <a:ext cx="61206" cy="41620"/>
            </a:xfrm>
            <a:custGeom>
              <a:avLst/>
              <a:gdLst>
                <a:gd name="T0" fmla="*/ 2 w 24"/>
                <a:gd name="T1" fmla="*/ 0 h 16"/>
                <a:gd name="T2" fmla="*/ 0 w 24"/>
                <a:gd name="T3" fmla="*/ 9 h 16"/>
                <a:gd name="T4" fmla="*/ 16 w 24"/>
                <a:gd name="T5" fmla="*/ 16 h 16"/>
                <a:gd name="T6" fmla="*/ 18 w 24"/>
                <a:gd name="T7" fmla="*/ 16 h 16"/>
                <a:gd name="T8" fmla="*/ 23 w 24"/>
                <a:gd name="T9" fmla="*/ 13 h 16"/>
                <a:gd name="T10" fmla="*/ 20 w 24"/>
                <a:gd name="T11" fmla="*/ 7 h 16"/>
                <a:gd name="T12" fmla="*/ 2 w 2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2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20" y="16"/>
                    <a:pt x="22" y="15"/>
                    <a:pt x="23" y="13"/>
                  </a:cubicBezTo>
                  <a:cubicBezTo>
                    <a:pt x="24" y="11"/>
                    <a:pt x="22" y="8"/>
                    <a:pt x="20" y="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ṧ1îḍê"/>
            <p:cNvSpPr/>
            <p:nvPr/>
          </p:nvSpPr>
          <p:spPr bwMode="auto">
            <a:xfrm>
              <a:off x="9655737" y="5023671"/>
              <a:ext cx="37948" cy="33052"/>
            </a:xfrm>
            <a:custGeom>
              <a:avLst/>
              <a:gdLst>
                <a:gd name="T0" fmla="*/ 2 w 15"/>
                <a:gd name="T1" fmla="*/ 0 h 13"/>
                <a:gd name="T2" fmla="*/ 0 w 15"/>
                <a:gd name="T3" fmla="*/ 10 h 13"/>
                <a:gd name="T4" fmla="*/ 8 w 15"/>
                <a:gd name="T5" fmla="*/ 13 h 13"/>
                <a:gd name="T6" fmla="*/ 10 w 15"/>
                <a:gd name="T7" fmla="*/ 13 h 13"/>
                <a:gd name="T8" fmla="*/ 14 w 15"/>
                <a:gd name="T9" fmla="*/ 10 h 13"/>
                <a:gd name="T10" fmla="*/ 12 w 15"/>
                <a:gd name="T11" fmla="*/ 4 h 13"/>
                <a:gd name="T12" fmla="*/ 2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3"/>
                    <a:pt x="10" y="13"/>
                  </a:cubicBezTo>
                  <a:cubicBezTo>
                    <a:pt x="12" y="13"/>
                    <a:pt x="14" y="12"/>
                    <a:pt x="14" y="10"/>
                  </a:cubicBezTo>
                  <a:cubicBezTo>
                    <a:pt x="15" y="8"/>
                    <a:pt x="14" y="5"/>
                    <a:pt x="12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ľîďè"/>
            <p:cNvSpPr/>
            <p:nvPr/>
          </p:nvSpPr>
          <p:spPr bwMode="auto">
            <a:xfrm>
              <a:off x="9630030" y="5144858"/>
              <a:ext cx="17138" cy="28155"/>
            </a:xfrm>
            <a:custGeom>
              <a:avLst/>
              <a:gdLst>
                <a:gd name="T0" fmla="*/ 2 w 7"/>
                <a:gd name="T1" fmla="*/ 0 h 11"/>
                <a:gd name="T2" fmla="*/ 0 w 7"/>
                <a:gd name="T3" fmla="*/ 10 h 11"/>
                <a:gd name="T4" fmla="*/ 2 w 7"/>
                <a:gd name="T5" fmla="*/ 11 h 11"/>
                <a:gd name="T6" fmla="*/ 6 w 7"/>
                <a:gd name="T7" fmla="*/ 7 h 11"/>
                <a:gd name="T8" fmla="*/ 3 w 7"/>
                <a:gd name="T9" fmla="*/ 1 h 11"/>
                <a:gd name="T10" fmla="*/ 2 w 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1"/>
                    <a:pt x="2" y="11"/>
                  </a:cubicBezTo>
                  <a:cubicBezTo>
                    <a:pt x="4" y="11"/>
                    <a:pt x="5" y="9"/>
                    <a:pt x="6" y="7"/>
                  </a:cubicBezTo>
                  <a:cubicBezTo>
                    <a:pt x="7" y="5"/>
                    <a:pt x="6" y="2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íḑè"/>
            <p:cNvSpPr/>
            <p:nvPr/>
          </p:nvSpPr>
          <p:spPr bwMode="auto">
            <a:xfrm>
              <a:off x="9164865" y="5635730"/>
              <a:ext cx="356219" cy="233807"/>
            </a:xfrm>
            <a:custGeom>
              <a:avLst/>
              <a:gdLst>
                <a:gd name="T0" fmla="*/ 0 w 291"/>
                <a:gd name="T1" fmla="*/ 191 h 191"/>
                <a:gd name="T2" fmla="*/ 0 w 291"/>
                <a:gd name="T3" fmla="*/ 191 h 191"/>
                <a:gd name="T4" fmla="*/ 77 w 291"/>
                <a:gd name="T5" fmla="*/ 0 h 191"/>
                <a:gd name="T6" fmla="*/ 291 w 291"/>
                <a:gd name="T7" fmla="*/ 85 h 191"/>
                <a:gd name="T8" fmla="*/ 0 w 291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91">
                  <a:moveTo>
                    <a:pt x="0" y="191"/>
                  </a:moveTo>
                  <a:lnTo>
                    <a:pt x="0" y="191"/>
                  </a:lnTo>
                  <a:lnTo>
                    <a:pt x="77" y="0"/>
                  </a:lnTo>
                  <a:lnTo>
                    <a:pt x="291" y="85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şliḋê"/>
            <p:cNvSpPr/>
            <p:nvPr/>
          </p:nvSpPr>
          <p:spPr bwMode="auto">
            <a:xfrm>
              <a:off x="9164865" y="5635730"/>
              <a:ext cx="356219" cy="233807"/>
            </a:xfrm>
            <a:custGeom>
              <a:avLst/>
              <a:gdLst>
                <a:gd name="T0" fmla="*/ 0 w 291"/>
                <a:gd name="T1" fmla="*/ 191 h 191"/>
                <a:gd name="T2" fmla="*/ 0 w 291"/>
                <a:gd name="T3" fmla="*/ 191 h 191"/>
                <a:gd name="T4" fmla="*/ 77 w 291"/>
                <a:gd name="T5" fmla="*/ 0 h 191"/>
                <a:gd name="T6" fmla="*/ 291 w 291"/>
                <a:gd name="T7" fmla="*/ 85 h 191"/>
                <a:gd name="T8" fmla="*/ 0 w 291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91">
                  <a:moveTo>
                    <a:pt x="0" y="191"/>
                  </a:moveTo>
                  <a:lnTo>
                    <a:pt x="0" y="191"/>
                  </a:lnTo>
                  <a:lnTo>
                    <a:pt x="77" y="0"/>
                  </a:lnTo>
                  <a:lnTo>
                    <a:pt x="291" y="85"/>
                  </a:lnTo>
                  <a:lnTo>
                    <a:pt x="0" y="191"/>
                  </a:ln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ś1ïdè"/>
            <p:cNvSpPr/>
            <p:nvPr/>
          </p:nvSpPr>
          <p:spPr bwMode="auto">
            <a:xfrm>
              <a:off x="9802631" y="3431091"/>
              <a:ext cx="137101" cy="421097"/>
            </a:xfrm>
            <a:custGeom>
              <a:avLst/>
              <a:gdLst>
                <a:gd name="T0" fmla="*/ 58 w 112"/>
                <a:gd name="T1" fmla="*/ 0 h 344"/>
                <a:gd name="T2" fmla="*/ 0 w 112"/>
                <a:gd name="T3" fmla="*/ 328 h 344"/>
                <a:gd name="T4" fmla="*/ 42 w 112"/>
                <a:gd name="T5" fmla="*/ 344 h 344"/>
                <a:gd name="T6" fmla="*/ 67 w 112"/>
                <a:gd name="T7" fmla="*/ 278 h 344"/>
                <a:gd name="T8" fmla="*/ 112 w 112"/>
                <a:gd name="T9" fmla="*/ 56 h 344"/>
                <a:gd name="T10" fmla="*/ 58 w 112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344">
                  <a:moveTo>
                    <a:pt x="58" y="0"/>
                  </a:moveTo>
                  <a:lnTo>
                    <a:pt x="0" y="328"/>
                  </a:lnTo>
                  <a:lnTo>
                    <a:pt x="42" y="344"/>
                  </a:lnTo>
                  <a:lnTo>
                    <a:pt x="67" y="278"/>
                  </a:lnTo>
                  <a:lnTo>
                    <a:pt x="112" y="5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ś1idé"/>
            <p:cNvSpPr/>
            <p:nvPr/>
          </p:nvSpPr>
          <p:spPr bwMode="auto">
            <a:xfrm>
              <a:off x="9802631" y="3431091"/>
              <a:ext cx="137101" cy="421097"/>
            </a:xfrm>
            <a:custGeom>
              <a:avLst/>
              <a:gdLst>
                <a:gd name="T0" fmla="*/ 58 w 112"/>
                <a:gd name="T1" fmla="*/ 0 h 344"/>
                <a:gd name="T2" fmla="*/ 0 w 112"/>
                <a:gd name="T3" fmla="*/ 328 h 344"/>
                <a:gd name="T4" fmla="*/ 42 w 112"/>
                <a:gd name="T5" fmla="*/ 344 h 344"/>
                <a:gd name="T6" fmla="*/ 67 w 112"/>
                <a:gd name="T7" fmla="*/ 278 h 344"/>
                <a:gd name="T8" fmla="*/ 112 w 112"/>
                <a:gd name="T9" fmla="*/ 56 h 344"/>
                <a:gd name="T10" fmla="*/ 58 w 112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344">
                  <a:moveTo>
                    <a:pt x="58" y="0"/>
                  </a:moveTo>
                  <a:lnTo>
                    <a:pt x="0" y="328"/>
                  </a:lnTo>
                  <a:lnTo>
                    <a:pt x="42" y="344"/>
                  </a:lnTo>
                  <a:lnTo>
                    <a:pt x="67" y="278"/>
                  </a:lnTo>
                  <a:lnTo>
                    <a:pt x="112" y="56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ïḋè"/>
            <p:cNvSpPr/>
            <p:nvPr/>
          </p:nvSpPr>
          <p:spPr bwMode="auto">
            <a:xfrm>
              <a:off x="9566376" y="4203511"/>
              <a:ext cx="226462" cy="934003"/>
            </a:xfrm>
            <a:custGeom>
              <a:avLst/>
              <a:gdLst>
                <a:gd name="T0" fmla="*/ 14 w 185"/>
                <a:gd name="T1" fmla="*/ 668 h 763"/>
                <a:gd name="T2" fmla="*/ 0 w 185"/>
                <a:gd name="T3" fmla="*/ 749 h 763"/>
                <a:gd name="T4" fmla="*/ 37 w 185"/>
                <a:gd name="T5" fmla="*/ 763 h 763"/>
                <a:gd name="T6" fmla="*/ 54 w 185"/>
                <a:gd name="T7" fmla="*/ 682 h 763"/>
                <a:gd name="T8" fmla="*/ 14 w 185"/>
                <a:gd name="T9" fmla="*/ 668 h 763"/>
                <a:gd name="T10" fmla="*/ 33 w 185"/>
                <a:gd name="T11" fmla="*/ 566 h 763"/>
                <a:gd name="T12" fmla="*/ 19 w 185"/>
                <a:gd name="T13" fmla="*/ 647 h 763"/>
                <a:gd name="T14" fmla="*/ 58 w 185"/>
                <a:gd name="T15" fmla="*/ 662 h 763"/>
                <a:gd name="T16" fmla="*/ 73 w 185"/>
                <a:gd name="T17" fmla="*/ 583 h 763"/>
                <a:gd name="T18" fmla="*/ 33 w 185"/>
                <a:gd name="T19" fmla="*/ 566 h 763"/>
                <a:gd name="T20" fmla="*/ 52 w 185"/>
                <a:gd name="T21" fmla="*/ 464 h 763"/>
                <a:gd name="T22" fmla="*/ 37 w 185"/>
                <a:gd name="T23" fmla="*/ 545 h 763"/>
                <a:gd name="T24" fmla="*/ 77 w 185"/>
                <a:gd name="T25" fmla="*/ 562 h 763"/>
                <a:gd name="T26" fmla="*/ 93 w 185"/>
                <a:gd name="T27" fmla="*/ 481 h 763"/>
                <a:gd name="T28" fmla="*/ 52 w 185"/>
                <a:gd name="T29" fmla="*/ 464 h 763"/>
                <a:gd name="T30" fmla="*/ 71 w 185"/>
                <a:gd name="T31" fmla="*/ 363 h 763"/>
                <a:gd name="T32" fmla="*/ 56 w 185"/>
                <a:gd name="T33" fmla="*/ 444 h 763"/>
                <a:gd name="T34" fmla="*/ 98 w 185"/>
                <a:gd name="T35" fmla="*/ 460 h 763"/>
                <a:gd name="T36" fmla="*/ 114 w 185"/>
                <a:gd name="T37" fmla="*/ 382 h 763"/>
                <a:gd name="T38" fmla="*/ 71 w 185"/>
                <a:gd name="T39" fmla="*/ 363 h 763"/>
                <a:gd name="T40" fmla="*/ 89 w 185"/>
                <a:gd name="T41" fmla="*/ 263 h 763"/>
                <a:gd name="T42" fmla="*/ 75 w 185"/>
                <a:gd name="T43" fmla="*/ 342 h 763"/>
                <a:gd name="T44" fmla="*/ 118 w 185"/>
                <a:gd name="T45" fmla="*/ 361 h 763"/>
                <a:gd name="T46" fmla="*/ 133 w 185"/>
                <a:gd name="T47" fmla="*/ 280 h 763"/>
                <a:gd name="T48" fmla="*/ 89 w 185"/>
                <a:gd name="T49" fmla="*/ 263 h 763"/>
                <a:gd name="T50" fmla="*/ 108 w 185"/>
                <a:gd name="T51" fmla="*/ 162 h 763"/>
                <a:gd name="T52" fmla="*/ 93 w 185"/>
                <a:gd name="T53" fmla="*/ 242 h 763"/>
                <a:gd name="T54" fmla="*/ 137 w 185"/>
                <a:gd name="T55" fmla="*/ 259 h 763"/>
                <a:gd name="T56" fmla="*/ 154 w 185"/>
                <a:gd name="T57" fmla="*/ 180 h 763"/>
                <a:gd name="T58" fmla="*/ 108 w 185"/>
                <a:gd name="T59" fmla="*/ 162 h 763"/>
                <a:gd name="T60" fmla="*/ 137 w 185"/>
                <a:gd name="T61" fmla="*/ 0 h 763"/>
                <a:gd name="T62" fmla="*/ 112 w 185"/>
                <a:gd name="T63" fmla="*/ 141 h 763"/>
                <a:gd name="T64" fmla="*/ 158 w 185"/>
                <a:gd name="T65" fmla="*/ 160 h 763"/>
                <a:gd name="T66" fmla="*/ 185 w 185"/>
                <a:gd name="T67" fmla="*/ 20 h 763"/>
                <a:gd name="T68" fmla="*/ 137 w 185"/>
                <a:gd name="T69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" h="763">
                  <a:moveTo>
                    <a:pt x="14" y="668"/>
                  </a:moveTo>
                  <a:lnTo>
                    <a:pt x="0" y="749"/>
                  </a:lnTo>
                  <a:lnTo>
                    <a:pt x="37" y="763"/>
                  </a:lnTo>
                  <a:lnTo>
                    <a:pt x="54" y="682"/>
                  </a:lnTo>
                  <a:lnTo>
                    <a:pt x="14" y="668"/>
                  </a:lnTo>
                  <a:close/>
                  <a:moveTo>
                    <a:pt x="33" y="566"/>
                  </a:moveTo>
                  <a:lnTo>
                    <a:pt x="19" y="647"/>
                  </a:lnTo>
                  <a:lnTo>
                    <a:pt x="58" y="662"/>
                  </a:lnTo>
                  <a:lnTo>
                    <a:pt x="73" y="583"/>
                  </a:lnTo>
                  <a:lnTo>
                    <a:pt x="33" y="566"/>
                  </a:lnTo>
                  <a:close/>
                  <a:moveTo>
                    <a:pt x="52" y="464"/>
                  </a:moveTo>
                  <a:lnTo>
                    <a:pt x="37" y="545"/>
                  </a:lnTo>
                  <a:lnTo>
                    <a:pt x="77" y="562"/>
                  </a:lnTo>
                  <a:lnTo>
                    <a:pt x="93" y="481"/>
                  </a:lnTo>
                  <a:lnTo>
                    <a:pt x="52" y="464"/>
                  </a:lnTo>
                  <a:close/>
                  <a:moveTo>
                    <a:pt x="71" y="363"/>
                  </a:moveTo>
                  <a:lnTo>
                    <a:pt x="56" y="444"/>
                  </a:lnTo>
                  <a:lnTo>
                    <a:pt x="98" y="460"/>
                  </a:lnTo>
                  <a:lnTo>
                    <a:pt x="114" y="382"/>
                  </a:lnTo>
                  <a:lnTo>
                    <a:pt x="71" y="363"/>
                  </a:lnTo>
                  <a:close/>
                  <a:moveTo>
                    <a:pt x="89" y="263"/>
                  </a:moveTo>
                  <a:lnTo>
                    <a:pt x="75" y="342"/>
                  </a:lnTo>
                  <a:lnTo>
                    <a:pt x="118" y="361"/>
                  </a:lnTo>
                  <a:lnTo>
                    <a:pt x="133" y="280"/>
                  </a:lnTo>
                  <a:lnTo>
                    <a:pt x="89" y="263"/>
                  </a:lnTo>
                  <a:close/>
                  <a:moveTo>
                    <a:pt x="108" y="162"/>
                  </a:moveTo>
                  <a:lnTo>
                    <a:pt x="93" y="242"/>
                  </a:lnTo>
                  <a:lnTo>
                    <a:pt x="137" y="259"/>
                  </a:lnTo>
                  <a:lnTo>
                    <a:pt x="154" y="180"/>
                  </a:lnTo>
                  <a:lnTo>
                    <a:pt x="108" y="162"/>
                  </a:lnTo>
                  <a:close/>
                  <a:moveTo>
                    <a:pt x="137" y="0"/>
                  </a:moveTo>
                  <a:lnTo>
                    <a:pt x="112" y="141"/>
                  </a:lnTo>
                  <a:lnTo>
                    <a:pt x="158" y="160"/>
                  </a:lnTo>
                  <a:lnTo>
                    <a:pt x="185" y="2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1îḓé"/>
            <p:cNvSpPr/>
            <p:nvPr/>
          </p:nvSpPr>
          <p:spPr bwMode="auto">
            <a:xfrm>
              <a:off x="9566376" y="4203511"/>
              <a:ext cx="226462" cy="934003"/>
            </a:xfrm>
            <a:custGeom>
              <a:avLst/>
              <a:gdLst>
                <a:gd name="T0" fmla="*/ 14 w 185"/>
                <a:gd name="T1" fmla="*/ 668 h 763"/>
                <a:gd name="T2" fmla="*/ 0 w 185"/>
                <a:gd name="T3" fmla="*/ 749 h 763"/>
                <a:gd name="T4" fmla="*/ 37 w 185"/>
                <a:gd name="T5" fmla="*/ 763 h 763"/>
                <a:gd name="T6" fmla="*/ 54 w 185"/>
                <a:gd name="T7" fmla="*/ 682 h 763"/>
                <a:gd name="T8" fmla="*/ 14 w 185"/>
                <a:gd name="T9" fmla="*/ 668 h 763"/>
                <a:gd name="T10" fmla="*/ 33 w 185"/>
                <a:gd name="T11" fmla="*/ 566 h 763"/>
                <a:gd name="T12" fmla="*/ 19 w 185"/>
                <a:gd name="T13" fmla="*/ 647 h 763"/>
                <a:gd name="T14" fmla="*/ 58 w 185"/>
                <a:gd name="T15" fmla="*/ 662 h 763"/>
                <a:gd name="T16" fmla="*/ 73 w 185"/>
                <a:gd name="T17" fmla="*/ 583 h 763"/>
                <a:gd name="T18" fmla="*/ 33 w 185"/>
                <a:gd name="T19" fmla="*/ 566 h 763"/>
                <a:gd name="T20" fmla="*/ 52 w 185"/>
                <a:gd name="T21" fmla="*/ 464 h 763"/>
                <a:gd name="T22" fmla="*/ 37 w 185"/>
                <a:gd name="T23" fmla="*/ 545 h 763"/>
                <a:gd name="T24" fmla="*/ 77 w 185"/>
                <a:gd name="T25" fmla="*/ 562 h 763"/>
                <a:gd name="T26" fmla="*/ 93 w 185"/>
                <a:gd name="T27" fmla="*/ 481 h 763"/>
                <a:gd name="T28" fmla="*/ 52 w 185"/>
                <a:gd name="T29" fmla="*/ 464 h 763"/>
                <a:gd name="T30" fmla="*/ 71 w 185"/>
                <a:gd name="T31" fmla="*/ 363 h 763"/>
                <a:gd name="T32" fmla="*/ 56 w 185"/>
                <a:gd name="T33" fmla="*/ 444 h 763"/>
                <a:gd name="T34" fmla="*/ 98 w 185"/>
                <a:gd name="T35" fmla="*/ 460 h 763"/>
                <a:gd name="T36" fmla="*/ 114 w 185"/>
                <a:gd name="T37" fmla="*/ 382 h 763"/>
                <a:gd name="T38" fmla="*/ 71 w 185"/>
                <a:gd name="T39" fmla="*/ 363 h 763"/>
                <a:gd name="T40" fmla="*/ 89 w 185"/>
                <a:gd name="T41" fmla="*/ 263 h 763"/>
                <a:gd name="T42" fmla="*/ 75 w 185"/>
                <a:gd name="T43" fmla="*/ 342 h 763"/>
                <a:gd name="T44" fmla="*/ 118 w 185"/>
                <a:gd name="T45" fmla="*/ 361 h 763"/>
                <a:gd name="T46" fmla="*/ 133 w 185"/>
                <a:gd name="T47" fmla="*/ 280 h 763"/>
                <a:gd name="T48" fmla="*/ 89 w 185"/>
                <a:gd name="T49" fmla="*/ 263 h 763"/>
                <a:gd name="T50" fmla="*/ 108 w 185"/>
                <a:gd name="T51" fmla="*/ 162 h 763"/>
                <a:gd name="T52" fmla="*/ 93 w 185"/>
                <a:gd name="T53" fmla="*/ 242 h 763"/>
                <a:gd name="T54" fmla="*/ 137 w 185"/>
                <a:gd name="T55" fmla="*/ 259 h 763"/>
                <a:gd name="T56" fmla="*/ 154 w 185"/>
                <a:gd name="T57" fmla="*/ 180 h 763"/>
                <a:gd name="T58" fmla="*/ 108 w 185"/>
                <a:gd name="T59" fmla="*/ 162 h 763"/>
                <a:gd name="T60" fmla="*/ 137 w 185"/>
                <a:gd name="T61" fmla="*/ 0 h 763"/>
                <a:gd name="T62" fmla="*/ 112 w 185"/>
                <a:gd name="T63" fmla="*/ 141 h 763"/>
                <a:gd name="T64" fmla="*/ 158 w 185"/>
                <a:gd name="T65" fmla="*/ 160 h 763"/>
                <a:gd name="T66" fmla="*/ 185 w 185"/>
                <a:gd name="T67" fmla="*/ 20 h 763"/>
                <a:gd name="T68" fmla="*/ 137 w 185"/>
                <a:gd name="T69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" h="763">
                  <a:moveTo>
                    <a:pt x="14" y="668"/>
                  </a:moveTo>
                  <a:lnTo>
                    <a:pt x="0" y="749"/>
                  </a:lnTo>
                  <a:lnTo>
                    <a:pt x="37" y="763"/>
                  </a:lnTo>
                  <a:lnTo>
                    <a:pt x="54" y="682"/>
                  </a:lnTo>
                  <a:lnTo>
                    <a:pt x="14" y="668"/>
                  </a:lnTo>
                  <a:moveTo>
                    <a:pt x="33" y="566"/>
                  </a:moveTo>
                  <a:lnTo>
                    <a:pt x="19" y="647"/>
                  </a:lnTo>
                  <a:lnTo>
                    <a:pt x="58" y="662"/>
                  </a:lnTo>
                  <a:lnTo>
                    <a:pt x="73" y="583"/>
                  </a:lnTo>
                  <a:lnTo>
                    <a:pt x="33" y="566"/>
                  </a:lnTo>
                  <a:moveTo>
                    <a:pt x="52" y="464"/>
                  </a:moveTo>
                  <a:lnTo>
                    <a:pt x="37" y="545"/>
                  </a:lnTo>
                  <a:lnTo>
                    <a:pt x="77" y="562"/>
                  </a:lnTo>
                  <a:lnTo>
                    <a:pt x="93" y="481"/>
                  </a:lnTo>
                  <a:lnTo>
                    <a:pt x="52" y="464"/>
                  </a:lnTo>
                  <a:moveTo>
                    <a:pt x="71" y="363"/>
                  </a:moveTo>
                  <a:lnTo>
                    <a:pt x="56" y="444"/>
                  </a:lnTo>
                  <a:lnTo>
                    <a:pt x="98" y="460"/>
                  </a:lnTo>
                  <a:lnTo>
                    <a:pt x="114" y="382"/>
                  </a:lnTo>
                  <a:lnTo>
                    <a:pt x="71" y="363"/>
                  </a:lnTo>
                  <a:moveTo>
                    <a:pt x="89" y="263"/>
                  </a:moveTo>
                  <a:lnTo>
                    <a:pt x="75" y="342"/>
                  </a:lnTo>
                  <a:lnTo>
                    <a:pt x="118" y="361"/>
                  </a:lnTo>
                  <a:lnTo>
                    <a:pt x="133" y="280"/>
                  </a:lnTo>
                  <a:lnTo>
                    <a:pt x="89" y="263"/>
                  </a:lnTo>
                  <a:moveTo>
                    <a:pt x="108" y="162"/>
                  </a:moveTo>
                  <a:lnTo>
                    <a:pt x="93" y="242"/>
                  </a:lnTo>
                  <a:lnTo>
                    <a:pt x="137" y="259"/>
                  </a:lnTo>
                  <a:lnTo>
                    <a:pt x="154" y="180"/>
                  </a:lnTo>
                  <a:lnTo>
                    <a:pt x="108" y="162"/>
                  </a:lnTo>
                  <a:moveTo>
                    <a:pt x="137" y="0"/>
                  </a:moveTo>
                  <a:lnTo>
                    <a:pt x="112" y="141"/>
                  </a:lnTo>
                  <a:lnTo>
                    <a:pt x="158" y="160"/>
                  </a:lnTo>
                  <a:lnTo>
                    <a:pt x="185" y="20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ṧļïḋê"/>
            <p:cNvSpPr/>
            <p:nvPr/>
          </p:nvSpPr>
          <p:spPr bwMode="auto">
            <a:xfrm>
              <a:off x="9738977" y="3858309"/>
              <a:ext cx="104050" cy="345202"/>
            </a:xfrm>
            <a:custGeom>
              <a:avLst/>
              <a:gdLst>
                <a:gd name="T0" fmla="*/ 23 w 41"/>
                <a:gd name="T1" fmla="*/ 0 h 136"/>
                <a:gd name="T2" fmla="*/ 0 w 41"/>
                <a:gd name="T3" fmla="*/ 126 h 136"/>
                <a:gd name="T4" fmla="*/ 23 w 41"/>
                <a:gd name="T5" fmla="*/ 136 h 136"/>
                <a:gd name="T6" fmla="*/ 36 w 41"/>
                <a:gd name="T7" fmla="*/ 73 h 136"/>
                <a:gd name="T8" fmla="*/ 28 w 41"/>
                <a:gd name="T9" fmla="*/ 76 h 136"/>
                <a:gd name="T10" fmla="*/ 22 w 41"/>
                <a:gd name="T11" fmla="*/ 74 h 136"/>
                <a:gd name="T12" fmla="*/ 14 w 41"/>
                <a:gd name="T13" fmla="*/ 55 h 136"/>
                <a:gd name="T14" fmla="*/ 25 w 41"/>
                <a:gd name="T15" fmla="*/ 46 h 136"/>
                <a:gd name="T16" fmla="*/ 41 w 41"/>
                <a:gd name="T17" fmla="*/ 7 h 136"/>
                <a:gd name="T18" fmla="*/ 23 w 41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36">
                  <a:moveTo>
                    <a:pt x="23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5"/>
                    <a:pt x="31" y="76"/>
                    <a:pt x="28" y="76"/>
                  </a:cubicBezTo>
                  <a:cubicBezTo>
                    <a:pt x="26" y="76"/>
                    <a:pt x="24" y="75"/>
                    <a:pt x="22" y="74"/>
                  </a:cubicBezTo>
                  <a:cubicBezTo>
                    <a:pt x="15" y="71"/>
                    <a:pt x="11" y="63"/>
                    <a:pt x="14" y="55"/>
                  </a:cubicBezTo>
                  <a:cubicBezTo>
                    <a:pt x="16" y="50"/>
                    <a:pt x="20" y="47"/>
                    <a:pt x="25" y="4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64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$ļiḋe"/>
            <p:cNvSpPr/>
            <p:nvPr/>
          </p:nvSpPr>
          <p:spPr bwMode="auto">
            <a:xfrm>
              <a:off x="9734081" y="3832602"/>
              <a:ext cx="119964" cy="395391"/>
            </a:xfrm>
            <a:custGeom>
              <a:avLst/>
              <a:gdLst>
                <a:gd name="T0" fmla="*/ 4 w 98"/>
                <a:gd name="T1" fmla="*/ 282 h 323"/>
                <a:gd name="T2" fmla="*/ 0 w 98"/>
                <a:gd name="T3" fmla="*/ 303 h 323"/>
                <a:gd name="T4" fmla="*/ 48 w 98"/>
                <a:gd name="T5" fmla="*/ 323 h 323"/>
                <a:gd name="T6" fmla="*/ 52 w 98"/>
                <a:gd name="T7" fmla="*/ 303 h 323"/>
                <a:gd name="T8" fmla="*/ 4 w 98"/>
                <a:gd name="T9" fmla="*/ 282 h 323"/>
                <a:gd name="T10" fmla="*/ 56 w 98"/>
                <a:gd name="T11" fmla="*/ 0 h 323"/>
                <a:gd name="T12" fmla="*/ 52 w 98"/>
                <a:gd name="T13" fmla="*/ 21 h 323"/>
                <a:gd name="T14" fmla="*/ 89 w 98"/>
                <a:gd name="T15" fmla="*/ 35 h 323"/>
                <a:gd name="T16" fmla="*/ 98 w 98"/>
                <a:gd name="T17" fmla="*/ 16 h 323"/>
                <a:gd name="T18" fmla="*/ 56 w 98"/>
                <a:gd name="T1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323">
                  <a:moveTo>
                    <a:pt x="4" y="282"/>
                  </a:moveTo>
                  <a:lnTo>
                    <a:pt x="0" y="303"/>
                  </a:lnTo>
                  <a:lnTo>
                    <a:pt x="48" y="323"/>
                  </a:lnTo>
                  <a:lnTo>
                    <a:pt x="52" y="303"/>
                  </a:lnTo>
                  <a:lnTo>
                    <a:pt x="4" y="282"/>
                  </a:lnTo>
                  <a:close/>
                  <a:moveTo>
                    <a:pt x="56" y="0"/>
                  </a:moveTo>
                  <a:lnTo>
                    <a:pt x="52" y="21"/>
                  </a:lnTo>
                  <a:lnTo>
                    <a:pt x="89" y="35"/>
                  </a:lnTo>
                  <a:lnTo>
                    <a:pt x="98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s1iḑé"/>
            <p:cNvSpPr/>
            <p:nvPr/>
          </p:nvSpPr>
          <p:spPr bwMode="auto">
            <a:xfrm>
              <a:off x="9734081" y="3832602"/>
              <a:ext cx="119964" cy="395391"/>
            </a:xfrm>
            <a:custGeom>
              <a:avLst/>
              <a:gdLst>
                <a:gd name="T0" fmla="*/ 4 w 98"/>
                <a:gd name="T1" fmla="*/ 282 h 323"/>
                <a:gd name="T2" fmla="*/ 0 w 98"/>
                <a:gd name="T3" fmla="*/ 303 h 323"/>
                <a:gd name="T4" fmla="*/ 48 w 98"/>
                <a:gd name="T5" fmla="*/ 323 h 323"/>
                <a:gd name="T6" fmla="*/ 52 w 98"/>
                <a:gd name="T7" fmla="*/ 303 h 323"/>
                <a:gd name="T8" fmla="*/ 4 w 98"/>
                <a:gd name="T9" fmla="*/ 282 h 323"/>
                <a:gd name="T10" fmla="*/ 56 w 98"/>
                <a:gd name="T11" fmla="*/ 0 h 323"/>
                <a:gd name="T12" fmla="*/ 52 w 98"/>
                <a:gd name="T13" fmla="*/ 21 h 323"/>
                <a:gd name="T14" fmla="*/ 89 w 98"/>
                <a:gd name="T15" fmla="*/ 35 h 323"/>
                <a:gd name="T16" fmla="*/ 98 w 98"/>
                <a:gd name="T17" fmla="*/ 16 h 323"/>
                <a:gd name="T18" fmla="*/ 56 w 98"/>
                <a:gd name="T1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323">
                  <a:moveTo>
                    <a:pt x="4" y="282"/>
                  </a:moveTo>
                  <a:lnTo>
                    <a:pt x="0" y="303"/>
                  </a:lnTo>
                  <a:lnTo>
                    <a:pt x="48" y="323"/>
                  </a:lnTo>
                  <a:lnTo>
                    <a:pt x="52" y="303"/>
                  </a:lnTo>
                  <a:lnTo>
                    <a:pt x="4" y="282"/>
                  </a:lnTo>
                  <a:moveTo>
                    <a:pt x="56" y="0"/>
                  </a:moveTo>
                  <a:lnTo>
                    <a:pt x="52" y="21"/>
                  </a:lnTo>
                  <a:lnTo>
                    <a:pt x="89" y="35"/>
                  </a:lnTo>
                  <a:lnTo>
                    <a:pt x="98" y="1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ṡḻïḋè"/>
            <p:cNvSpPr/>
            <p:nvPr/>
          </p:nvSpPr>
          <p:spPr bwMode="auto">
            <a:xfrm>
              <a:off x="9767131" y="3974600"/>
              <a:ext cx="73447" cy="75895"/>
            </a:xfrm>
            <a:custGeom>
              <a:avLst/>
              <a:gdLst>
                <a:gd name="T0" fmla="*/ 14 w 29"/>
                <a:gd name="T1" fmla="*/ 0 h 30"/>
                <a:gd name="T2" fmla="*/ 3 w 29"/>
                <a:gd name="T3" fmla="*/ 9 h 30"/>
                <a:gd name="T4" fmla="*/ 11 w 29"/>
                <a:gd name="T5" fmla="*/ 28 h 30"/>
                <a:gd name="T6" fmla="*/ 17 w 29"/>
                <a:gd name="T7" fmla="*/ 30 h 30"/>
                <a:gd name="T8" fmla="*/ 25 w 29"/>
                <a:gd name="T9" fmla="*/ 27 h 30"/>
                <a:gd name="T10" fmla="*/ 29 w 29"/>
                <a:gd name="T11" fmla="*/ 7 h 30"/>
                <a:gd name="T12" fmla="*/ 25 w 29"/>
                <a:gd name="T13" fmla="*/ 18 h 30"/>
                <a:gd name="T14" fmla="*/ 17 w 29"/>
                <a:gd name="T15" fmla="*/ 23 h 30"/>
                <a:gd name="T16" fmla="*/ 14 w 29"/>
                <a:gd name="T17" fmla="*/ 22 h 30"/>
                <a:gd name="T18" fmla="*/ 9 w 29"/>
                <a:gd name="T19" fmla="*/ 15 h 30"/>
                <a:gd name="T20" fmla="*/ 9 w 29"/>
                <a:gd name="T21" fmla="*/ 11 h 30"/>
                <a:gd name="T22" fmla="*/ 14 w 29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9" y="1"/>
                    <a:pt x="5" y="4"/>
                    <a:pt x="3" y="9"/>
                  </a:cubicBezTo>
                  <a:cubicBezTo>
                    <a:pt x="0" y="17"/>
                    <a:pt x="4" y="25"/>
                    <a:pt x="11" y="28"/>
                  </a:cubicBezTo>
                  <a:cubicBezTo>
                    <a:pt x="13" y="29"/>
                    <a:pt x="15" y="30"/>
                    <a:pt x="17" y="30"/>
                  </a:cubicBezTo>
                  <a:cubicBezTo>
                    <a:pt x="20" y="30"/>
                    <a:pt x="23" y="29"/>
                    <a:pt x="25" y="2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21"/>
                    <a:pt x="20" y="23"/>
                    <a:pt x="17" y="23"/>
                  </a:cubicBezTo>
                  <a:cubicBezTo>
                    <a:pt x="16" y="23"/>
                    <a:pt x="15" y="23"/>
                    <a:pt x="14" y="22"/>
                  </a:cubicBezTo>
                  <a:cubicBezTo>
                    <a:pt x="11" y="21"/>
                    <a:pt x="9" y="18"/>
                    <a:pt x="9" y="15"/>
                  </a:cubicBezTo>
                  <a:cubicBezTo>
                    <a:pt x="9" y="14"/>
                    <a:pt x="9" y="13"/>
                    <a:pt x="9" y="1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Sļïḑé"/>
            <p:cNvSpPr/>
            <p:nvPr/>
          </p:nvSpPr>
          <p:spPr bwMode="auto">
            <a:xfrm>
              <a:off x="9790390" y="3771397"/>
              <a:ext cx="94258" cy="261961"/>
            </a:xfrm>
            <a:custGeom>
              <a:avLst/>
              <a:gdLst>
                <a:gd name="T0" fmla="*/ 37 w 37"/>
                <a:gd name="T1" fmla="*/ 0 h 103"/>
                <a:gd name="T2" fmla="*/ 25 w 37"/>
                <a:gd name="T3" fmla="*/ 32 h 103"/>
                <a:gd name="T4" fmla="*/ 21 w 37"/>
                <a:gd name="T5" fmla="*/ 41 h 103"/>
                <a:gd name="T6" fmla="*/ 5 w 37"/>
                <a:gd name="T7" fmla="*/ 80 h 103"/>
                <a:gd name="T8" fmla="*/ 0 w 37"/>
                <a:gd name="T9" fmla="*/ 91 h 103"/>
                <a:gd name="T10" fmla="*/ 0 w 37"/>
                <a:gd name="T11" fmla="*/ 95 h 103"/>
                <a:gd name="T12" fmla="*/ 5 w 37"/>
                <a:gd name="T13" fmla="*/ 102 h 103"/>
                <a:gd name="T14" fmla="*/ 8 w 37"/>
                <a:gd name="T15" fmla="*/ 103 h 103"/>
                <a:gd name="T16" fmla="*/ 16 w 37"/>
                <a:gd name="T17" fmla="*/ 98 h 103"/>
                <a:gd name="T18" fmla="*/ 20 w 37"/>
                <a:gd name="T19" fmla="*/ 87 h 103"/>
                <a:gd name="T20" fmla="*/ 37 w 37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03">
                  <a:moveTo>
                    <a:pt x="37" y="0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98"/>
                    <a:pt x="2" y="101"/>
                    <a:pt x="5" y="102"/>
                  </a:cubicBezTo>
                  <a:cubicBezTo>
                    <a:pt x="6" y="103"/>
                    <a:pt x="7" y="103"/>
                    <a:pt x="8" y="103"/>
                  </a:cubicBezTo>
                  <a:cubicBezTo>
                    <a:pt x="11" y="103"/>
                    <a:pt x="14" y="101"/>
                    <a:pt x="16" y="9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ṣļîḋè"/>
            <p:cNvSpPr/>
            <p:nvPr/>
          </p:nvSpPr>
          <p:spPr bwMode="auto">
            <a:xfrm>
              <a:off x="9698581" y="4376111"/>
              <a:ext cx="61206" cy="47741"/>
            </a:xfrm>
            <a:custGeom>
              <a:avLst/>
              <a:gdLst>
                <a:gd name="T0" fmla="*/ 4 w 50"/>
                <a:gd name="T1" fmla="*/ 0 h 39"/>
                <a:gd name="T2" fmla="*/ 0 w 50"/>
                <a:gd name="T3" fmla="*/ 21 h 39"/>
                <a:gd name="T4" fmla="*/ 46 w 50"/>
                <a:gd name="T5" fmla="*/ 39 h 39"/>
                <a:gd name="T6" fmla="*/ 50 w 50"/>
                <a:gd name="T7" fmla="*/ 19 h 39"/>
                <a:gd name="T8" fmla="*/ 4 w 50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9">
                  <a:moveTo>
                    <a:pt x="4" y="0"/>
                  </a:moveTo>
                  <a:lnTo>
                    <a:pt x="0" y="21"/>
                  </a:lnTo>
                  <a:lnTo>
                    <a:pt x="46" y="39"/>
                  </a:lnTo>
                  <a:lnTo>
                    <a:pt x="50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1iḍê"/>
            <p:cNvSpPr/>
            <p:nvPr/>
          </p:nvSpPr>
          <p:spPr bwMode="auto">
            <a:xfrm>
              <a:off x="9698581" y="4376111"/>
              <a:ext cx="61206" cy="47741"/>
            </a:xfrm>
            <a:custGeom>
              <a:avLst/>
              <a:gdLst>
                <a:gd name="T0" fmla="*/ 4 w 50"/>
                <a:gd name="T1" fmla="*/ 0 h 39"/>
                <a:gd name="T2" fmla="*/ 0 w 50"/>
                <a:gd name="T3" fmla="*/ 21 h 39"/>
                <a:gd name="T4" fmla="*/ 46 w 50"/>
                <a:gd name="T5" fmla="*/ 39 h 39"/>
                <a:gd name="T6" fmla="*/ 50 w 50"/>
                <a:gd name="T7" fmla="*/ 19 h 39"/>
                <a:gd name="T8" fmla="*/ 4 w 50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9">
                  <a:moveTo>
                    <a:pt x="4" y="0"/>
                  </a:moveTo>
                  <a:lnTo>
                    <a:pt x="0" y="21"/>
                  </a:lnTo>
                  <a:lnTo>
                    <a:pt x="46" y="39"/>
                  </a:lnTo>
                  <a:lnTo>
                    <a:pt x="50" y="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ḷïde"/>
            <p:cNvSpPr/>
            <p:nvPr/>
          </p:nvSpPr>
          <p:spPr bwMode="auto">
            <a:xfrm>
              <a:off x="9675323" y="4499748"/>
              <a:ext cx="58758" cy="46517"/>
            </a:xfrm>
            <a:custGeom>
              <a:avLst/>
              <a:gdLst>
                <a:gd name="T0" fmla="*/ 4 w 48"/>
                <a:gd name="T1" fmla="*/ 0 h 38"/>
                <a:gd name="T2" fmla="*/ 0 w 48"/>
                <a:gd name="T3" fmla="*/ 21 h 38"/>
                <a:gd name="T4" fmla="*/ 44 w 48"/>
                <a:gd name="T5" fmla="*/ 38 h 38"/>
                <a:gd name="T6" fmla="*/ 48 w 48"/>
                <a:gd name="T7" fmla="*/ 17 h 38"/>
                <a:gd name="T8" fmla="*/ 4 w 4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4" y="0"/>
                  </a:moveTo>
                  <a:lnTo>
                    <a:pt x="0" y="21"/>
                  </a:lnTo>
                  <a:lnTo>
                    <a:pt x="44" y="38"/>
                  </a:lnTo>
                  <a:lnTo>
                    <a:pt x="48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ḻîḍè"/>
            <p:cNvSpPr/>
            <p:nvPr/>
          </p:nvSpPr>
          <p:spPr bwMode="auto">
            <a:xfrm>
              <a:off x="9675323" y="4499748"/>
              <a:ext cx="58758" cy="46517"/>
            </a:xfrm>
            <a:custGeom>
              <a:avLst/>
              <a:gdLst>
                <a:gd name="T0" fmla="*/ 4 w 48"/>
                <a:gd name="T1" fmla="*/ 0 h 38"/>
                <a:gd name="T2" fmla="*/ 0 w 48"/>
                <a:gd name="T3" fmla="*/ 21 h 38"/>
                <a:gd name="T4" fmla="*/ 44 w 48"/>
                <a:gd name="T5" fmla="*/ 38 h 38"/>
                <a:gd name="T6" fmla="*/ 48 w 48"/>
                <a:gd name="T7" fmla="*/ 17 h 38"/>
                <a:gd name="T8" fmla="*/ 4 w 4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4" y="0"/>
                  </a:moveTo>
                  <a:lnTo>
                    <a:pt x="0" y="21"/>
                  </a:lnTo>
                  <a:lnTo>
                    <a:pt x="44" y="38"/>
                  </a:lnTo>
                  <a:lnTo>
                    <a:pt x="48" y="1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šļiḑe"/>
            <p:cNvSpPr/>
            <p:nvPr/>
          </p:nvSpPr>
          <p:spPr bwMode="auto">
            <a:xfrm>
              <a:off x="9653289" y="4622160"/>
              <a:ext cx="57534" cy="48965"/>
            </a:xfrm>
            <a:custGeom>
              <a:avLst/>
              <a:gdLst>
                <a:gd name="T0" fmla="*/ 4 w 47"/>
                <a:gd name="T1" fmla="*/ 0 h 40"/>
                <a:gd name="T2" fmla="*/ 0 w 47"/>
                <a:gd name="T3" fmla="*/ 21 h 40"/>
                <a:gd name="T4" fmla="*/ 43 w 47"/>
                <a:gd name="T5" fmla="*/ 40 h 40"/>
                <a:gd name="T6" fmla="*/ 47 w 47"/>
                <a:gd name="T7" fmla="*/ 19 h 40"/>
                <a:gd name="T8" fmla="*/ 4 w 4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4" y="0"/>
                  </a:moveTo>
                  <a:lnTo>
                    <a:pt x="0" y="21"/>
                  </a:lnTo>
                  <a:lnTo>
                    <a:pt x="43" y="40"/>
                  </a:lnTo>
                  <a:lnTo>
                    <a:pt x="47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ṣļïḋé"/>
            <p:cNvSpPr/>
            <p:nvPr/>
          </p:nvSpPr>
          <p:spPr bwMode="auto">
            <a:xfrm>
              <a:off x="9653289" y="4622160"/>
              <a:ext cx="57534" cy="48965"/>
            </a:xfrm>
            <a:custGeom>
              <a:avLst/>
              <a:gdLst>
                <a:gd name="T0" fmla="*/ 4 w 47"/>
                <a:gd name="T1" fmla="*/ 0 h 40"/>
                <a:gd name="T2" fmla="*/ 0 w 47"/>
                <a:gd name="T3" fmla="*/ 21 h 40"/>
                <a:gd name="T4" fmla="*/ 43 w 47"/>
                <a:gd name="T5" fmla="*/ 40 h 40"/>
                <a:gd name="T6" fmla="*/ 47 w 47"/>
                <a:gd name="T7" fmla="*/ 19 h 40"/>
                <a:gd name="T8" fmla="*/ 4 w 4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4" y="0"/>
                  </a:moveTo>
                  <a:lnTo>
                    <a:pt x="0" y="21"/>
                  </a:lnTo>
                  <a:lnTo>
                    <a:pt x="43" y="40"/>
                  </a:lnTo>
                  <a:lnTo>
                    <a:pt x="47" y="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ḻïḍé"/>
            <p:cNvSpPr/>
            <p:nvPr/>
          </p:nvSpPr>
          <p:spPr bwMode="auto">
            <a:xfrm>
              <a:off x="9630030" y="4747020"/>
              <a:ext cx="56309" cy="45293"/>
            </a:xfrm>
            <a:custGeom>
              <a:avLst/>
              <a:gdLst>
                <a:gd name="T0" fmla="*/ 4 w 46"/>
                <a:gd name="T1" fmla="*/ 0 h 37"/>
                <a:gd name="T2" fmla="*/ 0 w 46"/>
                <a:gd name="T3" fmla="*/ 20 h 37"/>
                <a:gd name="T4" fmla="*/ 41 w 46"/>
                <a:gd name="T5" fmla="*/ 37 h 37"/>
                <a:gd name="T6" fmla="*/ 46 w 46"/>
                <a:gd name="T7" fmla="*/ 16 h 37"/>
                <a:gd name="T8" fmla="*/ 4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4" y="0"/>
                  </a:moveTo>
                  <a:lnTo>
                    <a:pt x="0" y="20"/>
                  </a:lnTo>
                  <a:lnTo>
                    <a:pt x="41" y="37"/>
                  </a:lnTo>
                  <a:lnTo>
                    <a:pt x="46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şḻïďe"/>
            <p:cNvSpPr/>
            <p:nvPr/>
          </p:nvSpPr>
          <p:spPr bwMode="auto">
            <a:xfrm>
              <a:off x="9630030" y="4747020"/>
              <a:ext cx="56309" cy="45293"/>
            </a:xfrm>
            <a:custGeom>
              <a:avLst/>
              <a:gdLst>
                <a:gd name="T0" fmla="*/ 4 w 46"/>
                <a:gd name="T1" fmla="*/ 0 h 37"/>
                <a:gd name="T2" fmla="*/ 0 w 46"/>
                <a:gd name="T3" fmla="*/ 20 h 37"/>
                <a:gd name="T4" fmla="*/ 41 w 46"/>
                <a:gd name="T5" fmla="*/ 37 h 37"/>
                <a:gd name="T6" fmla="*/ 46 w 46"/>
                <a:gd name="T7" fmla="*/ 16 h 37"/>
                <a:gd name="T8" fmla="*/ 4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4" y="0"/>
                  </a:moveTo>
                  <a:lnTo>
                    <a:pt x="0" y="20"/>
                  </a:lnTo>
                  <a:lnTo>
                    <a:pt x="41" y="37"/>
                  </a:lnTo>
                  <a:lnTo>
                    <a:pt x="46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ṩ1íḓe"/>
            <p:cNvSpPr/>
            <p:nvPr/>
          </p:nvSpPr>
          <p:spPr bwMode="auto">
            <a:xfrm>
              <a:off x="9606772" y="4870655"/>
              <a:ext cx="53861" cy="46517"/>
            </a:xfrm>
            <a:custGeom>
              <a:avLst/>
              <a:gdLst>
                <a:gd name="T0" fmla="*/ 4 w 44"/>
                <a:gd name="T1" fmla="*/ 0 h 38"/>
                <a:gd name="T2" fmla="*/ 0 w 44"/>
                <a:gd name="T3" fmla="*/ 21 h 38"/>
                <a:gd name="T4" fmla="*/ 40 w 44"/>
                <a:gd name="T5" fmla="*/ 38 h 38"/>
                <a:gd name="T6" fmla="*/ 44 w 44"/>
                <a:gd name="T7" fmla="*/ 17 h 38"/>
                <a:gd name="T8" fmla="*/ 4 w 4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8">
                  <a:moveTo>
                    <a:pt x="4" y="0"/>
                  </a:moveTo>
                  <a:lnTo>
                    <a:pt x="0" y="21"/>
                  </a:lnTo>
                  <a:lnTo>
                    <a:pt x="40" y="38"/>
                  </a:lnTo>
                  <a:lnTo>
                    <a:pt x="44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$liḓè"/>
            <p:cNvSpPr/>
            <p:nvPr/>
          </p:nvSpPr>
          <p:spPr bwMode="auto">
            <a:xfrm>
              <a:off x="9606772" y="4870655"/>
              <a:ext cx="53861" cy="46517"/>
            </a:xfrm>
            <a:custGeom>
              <a:avLst/>
              <a:gdLst>
                <a:gd name="T0" fmla="*/ 4 w 44"/>
                <a:gd name="T1" fmla="*/ 0 h 38"/>
                <a:gd name="T2" fmla="*/ 0 w 44"/>
                <a:gd name="T3" fmla="*/ 21 h 38"/>
                <a:gd name="T4" fmla="*/ 40 w 44"/>
                <a:gd name="T5" fmla="*/ 38 h 38"/>
                <a:gd name="T6" fmla="*/ 44 w 44"/>
                <a:gd name="T7" fmla="*/ 17 h 38"/>
                <a:gd name="T8" fmla="*/ 4 w 4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8">
                  <a:moveTo>
                    <a:pt x="4" y="0"/>
                  </a:moveTo>
                  <a:lnTo>
                    <a:pt x="0" y="21"/>
                  </a:lnTo>
                  <a:lnTo>
                    <a:pt x="40" y="38"/>
                  </a:lnTo>
                  <a:lnTo>
                    <a:pt x="44" y="1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ṣļïďé"/>
            <p:cNvSpPr/>
            <p:nvPr/>
          </p:nvSpPr>
          <p:spPr bwMode="auto">
            <a:xfrm>
              <a:off x="9583514" y="4995516"/>
              <a:ext cx="53861" cy="42845"/>
            </a:xfrm>
            <a:custGeom>
              <a:avLst/>
              <a:gdLst>
                <a:gd name="T0" fmla="*/ 5 w 44"/>
                <a:gd name="T1" fmla="*/ 0 h 35"/>
                <a:gd name="T2" fmla="*/ 0 w 44"/>
                <a:gd name="T3" fmla="*/ 21 h 35"/>
                <a:gd name="T4" fmla="*/ 40 w 44"/>
                <a:gd name="T5" fmla="*/ 35 h 35"/>
                <a:gd name="T6" fmla="*/ 44 w 44"/>
                <a:gd name="T7" fmla="*/ 15 h 35"/>
                <a:gd name="T8" fmla="*/ 5 w 4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5">
                  <a:moveTo>
                    <a:pt x="5" y="0"/>
                  </a:moveTo>
                  <a:lnTo>
                    <a:pt x="0" y="21"/>
                  </a:lnTo>
                  <a:lnTo>
                    <a:pt x="40" y="35"/>
                  </a:lnTo>
                  <a:lnTo>
                    <a:pt x="44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şḷiḍê"/>
            <p:cNvSpPr/>
            <p:nvPr/>
          </p:nvSpPr>
          <p:spPr bwMode="auto">
            <a:xfrm>
              <a:off x="9583514" y="4995516"/>
              <a:ext cx="53861" cy="42845"/>
            </a:xfrm>
            <a:custGeom>
              <a:avLst/>
              <a:gdLst>
                <a:gd name="T0" fmla="*/ 5 w 44"/>
                <a:gd name="T1" fmla="*/ 0 h 35"/>
                <a:gd name="T2" fmla="*/ 0 w 44"/>
                <a:gd name="T3" fmla="*/ 21 h 35"/>
                <a:gd name="T4" fmla="*/ 40 w 44"/>
                <a:gd name="T5" fmla="*/ 35 h 35"/>
                <a:gd name="T6" fmla="*/ 44 w 44"/>
                <a:gd name="T7" fmla="*/ 15 h 35"/>
                <a:gd name="T8" fmla="*/ 5 w 4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5">
                  <a:moveTo>
                    <a:pt x="5" y="0"/>
                  </a:moveTo>
                  <a:lnTo>
                    <a:pt x="0" y="21"/>
                  </a:lnTo>
                  <a:lnTo>
                    <a:pt x="40" y="35"/>
                  </a:lnTo>
                  <a:lnTo>
                    <a:pt x="44" y="1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ṡlíḋè"/>
            <p:cNvSpPr/>
            <p:nvPr/>
          </p:nvSpPr>
          <p:spPr bwMode="auto">
            <a:xfrm>
              <a:off x="9507618" y="5144858"/>
              <a:ext cx="99154" cy="308478"/>
            </a:xfrm>
            <a:custGeom>
              <a:avLst/>
              <a:gdLst>
                <a:gd name="T0" fmla="*/ 13 w 39"/>
                <a:gd name="T1" fmla="*/ 48 h 121"/>
                <a:gd name="T2" fmla="*/ 6 w 39"/>
                <a:gd name="T3" fmla="*/ 87 h 121"/>
                <a:gd name="T4" fmla="*/ 15 w 39"/>
                <a:gd name="T5" fmla="*/ 91 h 121"/>
                <a:gd name="T6" fmla="*/ 18 w 39"/>
                <a:gd name="T7" fmla="*/ 98 h 121"/>
                <a:gd name="T8" fmla="*/ 13 w 39"/>
                <a:gd name="T9" fmla="*/ 101 h 121"/>
                <a:gd name="T10" fmla="*/ 11 w 39"/>
                <a:gd name="T11" fmla="*/ 100 h 121"/>
                <a:gd name="T12" fmla="*/ 4 w 39"/>
                <a:gd name="T13" fmla="*/ 97 h 121"/>
                <a:gd name="T14" fmla="*/ 0 w 39"/>
                <a:gd name="T15" fmla="*/ 118 h 121"/>
                <a:gd name="T16" fmla="*/ 16 w 39"/>
                <a:gd name="T17" fmla="*/ 121 h 121"/>
                <a:gd name="T18" fmla="*/ 29 w 39"/>
                <a:gd name="T19" fmla="*/ 55 h 121"/>
                <a:gd name="T20" fmla="*/ 13 w 39"/>
                <a:gd name="T21" fmla="*/ 48 h 121"/>
                <a:gd name="T22" fmla="*/ 22 w 39"/>
                <a:gd name="T23" fmla="*/ 0 h 121"/>
                <a:gd name="T24" fmla="*/ 14 w 39"/>
                <a:gd name="T25" fmla="*/ 38 h 121"/>
                <a:gd name="T26" fmla="*/ 31 w 39"/>
                <a:gd name="T27" fmla="*/ 45 h 121"/>
                <a:gd name="T28" fmla="*/ 39 w 39"/>
                <a:gd name="T29" fmla="*/ 7 h 121"/>
                <a:gd name="T30" fmla="*/ 22 w 39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121">
                  <a:moveTo>
                    <a:pt x="13" y="48"/>
                  </a:moveTo>
                  <a:cubicBezTo>
                    <a:pt x="6" y="87"/>
                    <a:pt x="6" y="87"/>
                    <a:pt x="6" y="8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8" y="92"/>
                    <a:pt x="19" y="95"/>
                    <a:pt x="18" y="98"/>
                  </a:cubicBezTo>
                  <a:cubicBezTo>
                    <a:pt x="17" y="99"/>
                    <a:pt x="15" y="101"/>
                    <a:pt x="13" y="101"/>
                  </a:cubicBezTo>
                  <a:cubicBezTo>
                    <a:pt x="13" y="101"/>
                    <a:pt x="12" y="101"/>
                    <a:pt x="11" y="100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22" y="0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ṧḻíḍe"/>
            <p:cNvSpPr/>
            <p:nvPr/>
          </p:nvSpPr>
          <p:spPr bwMode="auto">
            <a:xfrm>
              <a:off x="9563928" y="5120376"/>
              <a:ext cx="47741" cy="42845"/>
            </a:xfrm>
            <a:custGeom>
              <a:avLst/>
              <a:gdLst>
                <a:gd name="T0" fmla="*/ 2 w 39"/>
                <a:gd name="T1" fmla="*/ 0 h 35"/>
                <a:gd name="T2" fmla="*/ 0 w 39"/>
                <a:gd name="T3" fmla="*/ 20 h 35"/>
                <a:gd name="T4" fmla="*/ 35 w 39"/>
                <a:gd name="T5" fmla="*/ 35 h 35"/>
                <a:gd name="T6" fmla="*/ 39 w 39"/>
                <a:gd name="T7" fmla="*/ 14 h 35"/>
                <a:gd name="T8" fmla="*/ 2 w 3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5">
                  <a:moveTo>
                    <a:pt x="2" y="0"/>
                  </a:moveTo>
                  <a:lnTo>
                    <a:pt x="0" y="20"/>
                  </a:lnTo>
                  <a:lnTo>
                    <a:pt x="35" y="35"/>
                  </a:lnTo>
                  <a:lnTo>
                    <a:pt x="39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ṧḻîḋe"/>
            <p:cNvSpPr/>
            <p:nvPr/>
          </p:nvSpPr>
          <p:spPr bwMode="auto">
            <a:xfrm>
              <a:off x="9563928" y="5120376"/>
              <a:ext cx="47741" cy="42845"/>
            </a:xfrm>
            <a:custGeom>
              <a:avLst/>
              <a:gdLst>
                <a:gd name="T0" fmla="*/ 2 w 39"/>
                <a:gd name="T1" fmla="*/ 0 h 35"/>
                <a:gd name="T2" fmla="*/ 0 w 39"/>
                <a:gd name="T3" fmla="*/ 20 h 35"/>
                <a:gd name="T4" fmla="*/ 35 w 39"/>
                <a:gd name="T5" fmla="*/ 35 h 35"/>
                <a:gd name="T6" fmla="*/ 39 w 39"/>
                <a:gd name="T7" fmla="*/ 14 h 35"/>
                <a:gd name="T8" fmla="*/ 2 w 3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5">
                  <a:moveTo>
                    <a:pt x="2" y="0"/>
                  </a:moveTo>
                  <a:lnTo>
                    <a:pt x="0" y="20"/>
                  </a:lnTo>
                  <a:lnTo>
                    <a:pt x="35" y="35"/>
                  </a:lnTo>
                  <a:lnTo>
                    <a:pt x="39" y="1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ṡľîdê"/>
            <p:cNvSpPr/>
            <p:nvPr/>
          </p:nvSpPr>
          <p:spPr bwMode="auto">
            <a:xfrm>
              <a:off x="9540670" y="5241564"/>
              <a:ext cx="46517" cy="44068"/>
            </a:xfrm>
            <a:custGeom>
              <a:avLst/>
              <a:gdLst>
                <a:gd name="T0" fmla="*/ 2 w 38"/>
                <a:gd name="T1" fmla="*/ 0 h 36"/>
                <a:gd name="T2" fmla="*/ 0 w 38"/>
                <a:gd name="T3" fmla="*/ 21 h 36"/>
                <a:gd name="T4" fmla="*/ 33 w 38"/>
                <a:gd name="T5" fmla="*/ 36 h 36"/>
                <a:gd name="T6" fmla="*/ 38 w 38"/>
                <a:gd name="T7" fmla="*/ 15 h 36"/>
                <a:gd name="T8" fmla="*/ 2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" y="0"/>
                  </a:moveTo>
                  <a:lnTo>
                    <a:pt x="0" y="21"/>
                  </a:lnTo>
                  <a:lnTo>
                    <a:pt x="33" y="36"/>
                  </a:lnTo>
                  <a:lnTo>
                    <a:pt x="38" y="1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ṣ1iḓê"/>
            <p:cNvSpPr/>
            <p:nvPr/>
          </p:nvSpPr>
          <p:spPr bwMode="auto">
            <a:xfrm>
              <a:off x="9540670" y="5241564"/>
              <a:ext cx="46517" cy="44068"/>
            </a:xfrm>
            <a:custGeom>
              <a:avLst/>
              <a:gdLst>
                <a:gd name="T0" fmla="*/ 2 w 38"/>
                <a:gd name="T1" fmla="*/ 0 h 36"/>
                <a:gd name="T2" fmla="*/ 0 w 38"/>
                <a:gd name="T3" fmla="*/ 21 h 36"/>
                <a:gd name="T4" fmla="*/ 33 w 38"/>
                <a:gd name="T5" fmla="*/ 36 h 36"/>
                <a:gd name="T6" fmla="*/ 38 w 38"/>
                <a:gd name="T7" fmla="*/ 15 h 36"/>
                <a:gd name="T8" fmla="*/ 2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" y="0"/>
                  </a:moveTo>
                  <a:lnTo>
                    <a:pt x="0" y="21"/>
                  </a:lnTo>
                  <a:lnTo>
                    <a:pt x="33" y="36"/>
                  </a:lnTo>
                  <a:lnTo>
                    <a:pt x="38" y="1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ŝ1iḋè"/>
            <p:cNvSpPr/>
            <p:nvPr/>
          </p:nvSpPr>
          <p:spPr bwMode="auto">
            <a:xfrm>
              <a:off x="9517411" y="5366424"/>
              <a:ext cx="39172" cy="35500"/>
            </a:xfrm>
            <a:custGeom>
              <a:avLst/>
              <a:gdLst>
                <a:gd name="T0" fmla="*/ 2 w 15"/>
                <a:gd name="T1" fmla="*/ 0 h 14"/>
                <a:gd name="T2" fmla="*/ 0 w 15"/>
                <a:gd name="T3" fmla="*/ 10 h 14"/>
                <a:gd name="T4" fmla="*/ 7 w 15"/>
                <a:gd name="T5" fmla="*/ 13 h 14"/>
                <a:gd name="T6" fmla="*/ 9 w 15"/>
                <a:gd name="T7" fmla="*/ 14 h 14"/>
                <a:gd name="T8" fmla="*/ 14 w 15"/>
                <a:gd name="T9" fmla="*/ 11 h 14"/>
                <a:gd name="T10" fmla="*/ 11 w 15"/>
                <a:gd name="T11" fmla="*/ 4 h 14"/>
                <a:gd name="T12" fmla="*/ 2 w 15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11" y="14"/>
                    <a:pt x="13" y="12"/>
                    <a:pt x="14" y="11"/>
                  </a:cubicBezTo>
                  <a:cubicBezTo>
                    <a:pt x="15" y="8"/>
                    <a:pt x="14" y="5"/>
                    <a:pt x="11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ḻïďê"/>
            <p:cNvSpPr/>
            <p:nvPr/>
          </p:nvSpPr>
          <p:spPr bwMode="auto">
            <a:xfrm>
              <a:off x="9873630" y="3398041"/>
              <a:ext cx="91809" cy="470062"/>
            </a:xfrm>
            <a:custGeom>
              <a:avLst/>
              <a:gdLst>
                <a:gd name="T0" fmla="*/ 7 w 36"/>
                <a:gd name="T1" fmla="*/ 184 h 185"/>
                <a:gd name="T2" fmla="*/ 7 w 36"/>
                <a:gd name="T3" fmla="*/ 185 h 185"/>
                <a:gd name="T4" fmla="*/ 7 w 36"/>
                <a:gd name="T5" fmla="*/ 185 h 185"/>
                <a:gd name="T6" fmla="*/ 7 w 36"/>
                <a:gd name="T7" fmla="*/ 184 h 185"/>
                <a:gd name="T8" fmla="*/ 3 w 36"/>
                <a:gd name="T9" fmla="*/ 0 h 185"/>
                <a:gd name="T10" fmla="*/ 0 w 36"/>
                <a:gd name="T11" fmla="*/ 13 h 185"/>
                <a:gd name="T12" fmla="*/ 26 w 36"/>
                <a:gd name="T13" fmla="*/ 40 h 185"/>
                <a:gd name="T14" fmla="*/ 4 w 36"/>
                <a:gd name="T15" fmla="*/ 147 h 185"/>
                <a:gd name="T16" fmla="*/ 6 w 36"/>
                <a:gd name="T17" fmla="*/ 143 h 185"/>
                <a:gd name="T18" fmla="*/ 13 w 36"/>
                <a:gd name="T19" fmla="*/ 138 h 185"/>
                <a:gd name="T20" fmla="*/ 16 w 36"/>
                <a:gd name="T21" fmla="*/ 138 h 185"/>
                <a:gd name="T22" fmla="*/ 36 w 36"/>
                <a:gd name="T23" fmla="*/ 37 h 185"/>
                <a:gd name="T24" fmla="*/ 3 w 36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85">
                  <a:moveTo>
                    <a:pt x="7" y="184"/>
                  </a:move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4"/>
                    <a:pt x="7" y="184"/>
                    <a:pt x="7" y="184"/>
                  </a:cubicBezTo>
                  <a:moveTo>
                    <a:pt x="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0"/>
                    <a:pt x="10" y="138"/>
                    <a:pt x="13" y="138"/>
                  </a:cubicBezTo>
                  <a:cubicBezTo>
                    <a:pt x="14" y="138"/>
                    <a:pt x="15" y="138"/>
                    <a:pt x="16" y="1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ṡlîḓe"/>
            <p:cNvSpPr/>
            <p:nvPr/>
          </p:nvSpPr>
          <p:spPr bwMode="auto">
            <a:xfrm>
              <a:off x="9611669" y="4227993"/>
              <a:ext cx="206876" cy="916866"/>
            </a:xfrm>
            <a:custGeom>
              <a:avLst/>
              <a:gdLst>
                <a:gd name="T0" fmla="*/ 17 w 169"/>
                <a:gd name="T1" fmla="*/ 662 h 749"/>
                <a:gd name="T2" fmla="*/ 0 w 169"/>
                <a:gd name="T3" fmla="*/ 743 h 749"/>
                <a:gd name="T4" fmla="*/ 19 w 169"/>
                <a:gd name="T5" fmla="*/ 749 h 749"/>
                <a:gd name="T6" fmla="*/ 36 w 169"/>
                <a:gd name="T7" fmla="*/ 671 h 749"/>
                <a:gd name="T8" fmla="*/ 17 w 169"/>
                <a:gd name="T9" fmla="*/ 662 h 749"/>
                <a:gd name="T10" fmla="*/ 36 w 169"/>
                <a:gd name="T11" fmla="*/ 563 h 749"/>
                <a:gd name="T12" fmla="*/ 21 w 169"/>
                <a:gd name="T13" fmla="*/ 642 h 749"/>
                <a:gd name="T14" fmla="*/ 40 w 169"/>
                <a:gd name="T15" fmla="*/ 650 h 749"/>
                <a:gd name="T16" fmla="*/ 56 w 169"/>
                <a:gd name="T17" fmla="*/ 569 h 749"/>
                <a:gd name="T18" fmla="*/ 36 w 169"/>
                <a:gd name="T19" fmla="*/ 563 h 749"/>
                <a:gd name="T20" fmla="*/ 56 w 169"/>
                <a:gd name="T21" fmla="*/ 461 h 749"/>
                <a:gd name="T22" fmla="*/ 40 w 169"/>
                <a:gd name="T23" fmla="*/ 542 h 749"/>
                <a:gd name="T24" fmla="*/ 61 w 169"/>
                <a:gd name="T25" fmla="*/ 550 h 749"/>
                <a:gd name="T26" fmla="*/ 75 w 169"/>
                <a:gd name="T27" fmla="*/ 469 h 749"/>
                <a:gd name="T28" fmla="*/ 56 w 169"/>
                <a:gd name="T29" fmla="*/ 461 h 749"/>
                <a:gd name="T30" fmla="*/ 77 w 169"/>
                <a:gd name="T31" fmla="*/ 362 h 749"/>
                <a:gd name="T32" fmla="*/ 61 w 169"/>
                <a:gd name="T33" fmla="*/ 440 h 749"/>
                <a:gd name="T34" fmla="*/ 79 w 169"/>
                <a:gd name="T35" fmla="*/ 449 h 749"/>
                <a:gd name="T36" fmla="*/ 96 w 169"/>
                <a:gd name="T37" fmla="*/ 370 h 749"/>
                <a:gd name="T38" fmla="*/ 77 w 169"/>
                <a:gd name="T39" fmla="*/ 362 h 749"/>
                <a:gd name="T40" fmla="*/ 96 w 169"/>
                <a:gd name="T41" fmla="*/ 260 h 749"/>
                <a:gd name="T42" fmla="*/ 81 w 169"/>
                <a:gd name="T43" fmla="*/ 341 h 749"/>
                <a:gd name="T44" fmla="*/ 100 w 169"/>
                <a:gd name="T45" fmla="*/ 349 h 749"/>
                <a:gd name="T46" fmla="*/ 117 w 169"/>
                <a:gd name="T47" fmla="*/ 268 h 749"/>
                <a:gd name="T48" fmla="*/ 96 w 169"/>
                <a:gd name="T49" fmla="*/ 260 h 749"/>
                <a:gd name="T50" fmla="*/ 117 w 169"/>
                <a:gd name="T51" fmla="*/ 160 h 749"/>
                <a:gd name="T52" fmla="*/ 100 w 169"/>
                <a:gd name="T53" fmla="*/ 239 h 749"/>
                <a:gd name="T54" fmla="*/ 121 w 169"/>
                <a:gd name="T55" fmla="*/ 247 h 749"/>
                <a:gd name="T56" fmla="*/ 135 w 169"/>
                <a:gd name="T57" fmla="*/ 169 h 749"/>
                <a:gd name="T58" fmla="*/ 117 w 169"/>
                <a:gd name="T59" fmla="*/ 160 h 749"/>
                <a:gd name="T60" fmla="*/ 148 w 169"/>
                <a:gd name="T61" fmla="*/ 0 h 749"/>
                <a:gd name="T62" fmla="*/ 121 w 169"/>
                <a:gd name="T63" fmla="*/ 140 h 749"/>
                <a:gd name="T64" fmla="*/ 139 w 169"/>
                <a:gd name="T65" fmla="*/ 148 h 749"/>
                <a:gd name="T66" fmla="*/ 169 w 169"/>
                <a:gd name="T67" fmla="*/ 9 h 749"/>
                <a:gd name="T68" fmla="*/ 148 w 169"/>
                <a:gd name="T69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749">
                  <a:moveTo>
                    <a:pt x="17" y="662"/>
                  </a:moveTo>
                  <a:lnTo>
                    <a:pt x="0" y="743"/>
                  </a:lnTo>
                  <a:lnTo>
                    <a:pt x="19" y="749"/>
                  </a:lnTo>
                  <a:lnTo>
                    <a:pt x="36" y="671"/>
                  </a:lnTo>
                  <a:lnTo>
                    <a:pt x="17" y="662"/>
                  </a:lnTo>
                  <a:close/>
                  <a:moveTo>
                    <a:pt x="36" y="563"/>
                  </a:moveTo>
                  <a:lnTo>
                    <a:pt x="21" y="642"/>
                  </a:lnTo>
                  <a:lnTo>
                    <a:pt x="40" y="650"/>
                  </a:lnTo>
                  <a:lnTo>
                    <a:pt x="56" y="569"/>
                  </a:lnTo>
                  <a:lnTo>
                    <a:pt x="36" y="563"/>
                  </a:lnTo>
                  <a:close/>
                  <a:moveTo>
                    <a:pt x="56" y="461"/>
                  </a:moveTo>
                  <a:lnTo>
                    <a:pt x="40" y="542"/>
                  </a:lnTo>
                  <a:lnTo>
                    <a:pt x="61" y="550"/>
                  </a:lnTo>
                  <a:lnTo>
                    <a:pt x="75" y="469"/>
                  </a:lnTo>
                  <a:lnTo>
                    <a:pt x="56" y="461"/>
                  </a:lnTo>
                  <a:close/>
                  <a:moveTo>
                    <a:pt x="77" y="362"/>
                  </a:moveTo>
                  <a:lnTo>
                    <a:pt x="61" y="440"/>
                  </a:lnTo>
                  <a:lnTo>
                    <a:pt x="79" y="449"/>
                  </a:lnTo>
                  <a:lnTo>
                    <a:pt x="96" y="370"/>
                  </a:lnTo>
                  <a:lnTo>
                    <a:pt x="77" y="362"/>
                  </a:lnTo>
                  <a:close/>
                  <a:moveTo>
                    <a:pt x="96" y="260"/>
                  </a:moveTo>
                  <a:lnTo>
                    <a:pt x="81" y="341"/>
                  </a:lnTo>
                  <a:lnTo>
                    <a:pt x="100" y="349"/>
                  </a:lnTo>
                  <a:lnTo>
                    <a:pt x="117" y="268"/>
                  </a:lnTo>
                  <a:lnTo>
                    <a:pt x="96" y="260"/>
                  </a:lnTo>
                  <a:close/>
                  <a:moveTo>
                    <a:pt x="117" y="160"/>
                  </a:moveTo>
                  <a:lnTo>
                    <a:pt x="100" y="239"/>
                  </a:lnTo>
                  <a:lnTo>
                    <a:pt x="121" y="247"/>
                  </a:lnTo>
                  <a:lnTo>
                    <a:pt x="135" y="169"/>
                  </a:lnTo>
                  <a:lnTo>
                    <a:pt x="117" y="160"/>
                  </a:lnTo>
                  <a:close/>
                  <a:moveTo>
                    <a:pt x="148" y="0"/>
                  </a:moveTo>
                  <a:lnTo>
                    <a:pt x="121" y="140"/>
                  </a:lnTo>
                  <a:lnTo>
                    <a:pt x="139" y="148"/>
                  </a:lnTo>
                  <a:lnTo>
                    <a:pt x="169" y="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ṣḷîḑê"/>
            <p:cNvSpPr/>
            <p:nvPr/>
          </p:nvSpPr>
          <p:spPr bwMode="auto">
            <a:xfrm>
              <a:off x="9611669" y="4227993"/>
              <a:ext cx="206876" cy="916866"/>
            </a:xfrm>
            <a:custGeom>
              <a:avLst/>
              <a:gdLst>
                <a:gd name="T0" fmla="*/ 17 w 169"/>
                <a:gd name="T1" fmla="*/ 662 h 749"/>
                <a:gd name="T2" fmla="*/ 0 w 169"/>
                <a:gd name="T3" fmla="*/ 743 h 749"/>
                <a:gd name="T4" fmla="*/ 19 w 169"/>
                <a:gd name="T5" fmla="*/ 749 h 749"/>
                <a:gd name="T6" fmla="*/ 36 w 169"/>
                <a:gd name="T7" fmla="*/ 671 h 749"/>
                <a:gd name="T8" fmla="*/ 17 w 169"/>
                <a:gd name="T9" fmla="*/ 662 h 749"/>
                <a:gd name="T10" fmla="*/ 36 w 169"/>
                <a:gd name="T11" fmla="*/ 563 h 749"/>
                <a:gd name="T12" fmla="*/ 21 w 169"/>
                <a:gd name="T13" fmla="*/ 642 h 749"/>
                <a:gd name="T14" fmla="*/ 40 w 169"/>
                <a:gd name="T15" fmla="*/ 650 h 749"/>
                <a:gd name="T16" fmla="*/ 56 w 169"/>
                <a:gd name="T17" fmla="*/ 569 h 749"/>
                <a:gd name="T18" fmla="*/ 36 w 169"/>
                <a:gd name="T19" fmla="*/ 563 h 749"/>
                <a:gd name="T20" fmla="*/ 56 w 169"/>
                <a:gd name="T21" fmla="*/ 461 h 749"/>
                <a:gd name="T22" fmla="*/ 40 w 169"/>
                <a:gd name="T23" fmla="*/ 542 h 749"/>
                <a:gd name="T24" fmla="*/ 61 w 169"/>
                <a:gd name="T25" fmla="*/ 550 h 749"/>
                <a:gd name="T26" fmla="*/ 75 w 169"/>
                <a:gd name="T27" fmla="*/ 469 h 749"/>
                <a:gd name="T28" fmla="*/ 56 w 169"/>
                <a:gd name="T29" fmla="*/ 461 h 749"/>
                <a:gd name="T30" fmla="*/ 77 w 169"/>
                <a:gd name="T31" fmla="*/ 362 h 749"/>
                <a:gd name="T32" fmla="*/ 61 w 169"/>
                <a:gd name="T33" fmla="*/ 440 h 749"/>
                <a:gd name="T34" fmla="*/ 79 w 169"/>
                <a:gd name="T35" fmla="*/ 449 h 749"/>
                <a:gd name="T36" fmla="*/ 96 w 169"/>
                <a:gd name="T37" fmla="*/ 370 h 749"/>
                <a:gd name="T38" fmla="*/ 77 w 169"/>
                <a:gd name="T39" fmla="*/ 362 h 749"/>
                <a:gd name="T40" fmla="*/ 96 w 169"/>
                <a:gd name="T41" fmla="*/ 260 h 749"/>
                <a:gd name="T42" fmla="*/ 81 w 169"/>
                <a:gd name="T43" fmla="*/ 341 h 749"/>
                <a:gd name="T44" fmla="*/ 100 w 169"/>
                <a:gd name="T45" fmla="*/ 349 h 749"/>
                <a:gd name="T46" fmla="*/ 117 w 169"/>
                <a:gd name="T47" fmla="*/ 268 h 749"/>
                <a:gd name="T48" fmla="*/ 96 w 169"/>
                <a:gd name="T49" fmla="*/ 260 h 749"/>
                <a:gd name="T50" fmla="*/ 117 w 169"/>
                <a:gd name="T51" fmla="*/ 160 h 749"/>
                <a:gd name="T52" fmla="*/ 100 w 169"/>
                <a:gd name="T53" fmla="*/ 239 h 749"/>
                <a:gd name="T54" fmla="*/ 121 w 169"/>
                <a:gd name="T55" fmla="*/ 247 h 749"/>
                <a:gd name="T56" fmla="*/ 135 w 169"/>
                <a:gd name="T57" fmla="*/ 169 h 749"/>
                <a:gd name="T58" fmla="*/ 117 w 169"/>
                <a:gd name="T59" fmla="*/ 160 h 749"/>
                <a:gd name="T60" fmla="*/ 148 w 169"/>
                <a:gd name="T61" fmla="*/ 0 h 749"/>
                <a:gd name="T62" fmla="*/ 121 w 169"/>
                <a:gd name="T63" fmla="*/ 140 h 749"/>
                <a:gd name="T64" fmla="*/ 139 w 169"/>
                <a:gd name="T65" fmla="*/ 148 h 749"/>
                <a:gd name="T66" fmla="*/ 169 w 169"/>
                <a:gd name="T67" fmla="*/ 9 h 749"/>
                <a:gd name="T68" fmla="*/ 148 w 169"/>
                <a:gd name="T69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749">
                  <a:moveTo>
                    <a:pt x="17" y="662"/>
                  </a:moveTo>
                  <a:lnTo>
                    <a:pt x="0" y="743"/>
                  </a:lnTo>
                  <a:lnTo>
                    <a:pt x="19" y="749"/>
                  </a:lnTo>
                  <a:lnTo>
                    <a:pt x="36" y="671"/>
                  </a:lnTo>
                  <a:lnTo>
                    <a:pt x="17" y="662"/>
                  </a:lnTo>
                  <a:moveTo>
                    <a:pt x="36" y="563"/>
                  </a:moveTo>
                  <a:lnTo>
                    <a:pt x="21" y="642"/>
                  </a:lnTo>
                  <a:lnTo>
                    <a:pt x="40" y="650"/>
                  </a:lnTo>
                  <a:lnTo>
                    <a:pt x="56" y="569"/>
                  </a:lnTo>
                  <a:lnTo>
                    <a:pt x="36" y="563"/>
                  </a:lnTo>
                  <a:moveTo>
                    <a:pt x="56" y="461"/>
                  </a:moveTo>
                  <a:lnTo>
                    <a:pt x="40" y="542"/>
                  </a:lnTo>
                  <a:lnTo>
                    <a:pt x="61" y="550"/>
                  </a:lnTo>
                  <a:lnTo>
                    <a:pt x="75" y="469"/>
                  </a:lnTo>
                  <a:lnTo>
                    <a:pt x="56" y="461"/>
                  </a:lnTo>
                  <a:moveTo>
                    <a:pt x="77" y="362"/>
                  </a:moveTo>
                  <a:lnTo>
                    <a:pt x="61" y="440"/>
                  </a:lnTo>
                  <a:lnTo>
                    <a:pt x="79" y="449"/>
                  </a:lnTo>
                  <a:lnTo>
                    <a:pt x="96" y="370"/>
                  </a:lnTo>
                  <a:lnTo>
                    <a:pt x="77" y="362"/>
                  </a:lnTo>
                  <a:moveTo>
                    <a:pt x="96" y="260"/>
                  </a:moveTo>
                  <a:lnTo>
                    <a:pt x="81" y="341"/>
                  </a:lnTo>
                  <a:lnTo>
                    <a:pt x="100" y="349"/>
                  </a:lnTo>
                  <a:lnTo>
                    <a:pt x="117" y="268"/>
                  </a:lnTo>
                  <a:lnTo>
                    <a:pt x="96" y="260"/>
                  </a:lnTo>
                  <a:moveTo>
                    <a:pt x="117" y="160"/>
                  </a:moveTo>
                  <a:lnTo>
                    <a:pt x="100" y="239"/>
                  </a:lnTo>
                  <a:lnTo>
                    <a:pt x="121" y="247"/>
                  </a:lnTo>
                  <a:lnTo>
                    <a:pt x="135" y="169"/>
                  </a:lnTo>
                  <a:lnTo>
                    <a:pt x="117" y="160"/>
                  </a:lnTo>
                  <a:moveTo>
                    <a:pt x="148" y="0"/>
                  </a:moveTo>
                  <a:lnTo>
                    <a:pt x="121" y="140"/>
                  </a:lnTo>
                  <a:lnTo>
                    <a:pt x="139" y="148"/>
                  </a:lnTo>
                  <a:lnTo>
                    <a:pt x="169" y="9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ṥlíḍé"/>
            <p:cNvSpPr/>
            <p:nvPr/>
          </p:nvSpPr>
          <p:spPr bwMode="auto">
            <a:xfrm>
              <a:off x="9797735" y="3891360"/>
              <a:ext cx="89361" cy="321944"/>
            </a:xfrm>
            <a:custGeom>
              <a:avLst/>
              <a:gdLst>
                <a:gd name="T0" fmla="*/ 33 w 35"/>
                <a:gd name="T1" fmla="*/ 0 h 127"/>
                <a:gd name="T2" fmla="*/ 17 w 35"/>
                <a:gd name="T3" fmla="*/ 39 h 127"/>
                <a:gd name="T4" fmla="*/ 19 w 35"/>
                <a:gd name="T5" fmla="*/ 53 h 127"/>
                <a:gd name="T6" fmla="*/ 13 w 35"/>
                <a:gd name="T7" fmla="*/ 60 h 127"/>
                <a:gd name="T8" fmla="*/ 0 w 35"/>
                <a:gd name="T9" fmla="*/ 123 h 127"/>
                <a:gd name="T10" fmla="*/ 10 w 35"/>
                <a:gd name="T11" fmla="*/ 127 h 127"/>
                <a:gd name="T12" fmla="*/ 35 w 35"/>
                <a:gd name="T13" fmla="*/ 1 h 127"/>
                <a:gd name="T14" fmla="*/ 33 w 35"/>
                <a:gd name="T1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7">
                  <a:moveTo>
                    <a:pt x="33" y="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20" y="43"/>
                    <a:pt x="21" y="48"/>
                    <a:pt x="19" y="53"/>
                  </a:cubicBezTo>
                  <a:cubicBezTo>
                    <a:pt x="18" y="56"/>
                    <a:pt x="16" y="59"/>
                    <a:pt x="13" y="6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C64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sḻidé"/>
            <p:cNvSpPr/>
            <p:nvPr/>
          </p:nvSpPr>
          <p:spPr bwMode="auto">
            <a:xfrm>
              <a:off x="9792838" y="3868102"/>
              <a:ext cx="99154" cy="370908"/>
            </a:xfrm>
            <a:custGeom>
              <a:avLst/>
              <a:gdLst>
                <a:gd name="T0" fmla="*/ 4 w 81"/>
                <a:gd name="T1" fmla="*/ 274 h 303"/>
                <a:gd name="T2" fmla="*/ 0 w 81"/>
                <a:gd name="T3" fmla="*/ 294 h 303"/>
                <a:gd name="T4" fmla="*/ 21 w 81"/>
                <a:gd name="T5" fmla="*/ 303 h 303"/>
                <a:gd name="T6" fmla="*/ 25 w 81"/>
                <a:gd name="T7" fmla="*/ 282 h 303"/>
                <a:gd name="T8" fmla="*/ 4 w 81"/>
                <a:gd name="T9" fmla="*/ 274 h 303"/>
                <a:gd name="T10" fmla="*/ 81 w 81"/>
                <a:gd name="T11" fmla="*/ 0 h 303"/>
                <a:gd name="T12" fmla="*/ 72 w 81"/>
                <a:gd name="T13" fmla="*/ 19 h 303"/>
                <a:gd name="T14" fmla="*/ 77 w 81"/>
                <a:gd name="T15" fmla="*/ 21 h 303"/>
                <a:gd name="T16" fmla="*/ 81 w 81"/>
                <a:gd name="T17" fmla="*/ 0 h 303"/>
                <a:gd name="T18" fmla="*/ 81 w 81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303">
                  <a:moveTo>
                    <a:pt x="4" y="274"/>
                  </a:moveTo>
                  <a:lnTo>
                    <a:pt x="0" y="294"/>
                  </a:lnTo>
                  <a:lnTo>
                    <a:pt x="21" y="303"/>
                  </a:lnTo>
                  <a:lnTo>
                    <a:pt x="25" y="282"/>
                  </a:lnTo>
                  <a:lnTo>
                    <a:pt x="4" y="274"/>
                  </a:lnTo>
                  <a:close/>
                  <a:moveTo>
                    <a:pt x="81" y="0"/>
                  </a:moveTo>
                  <a:lnTo>
                    <a:pt x="72" y="19"/>
                  </a:lnTo>
                  <a:lnTo>
                    <a:pt x="77" y="21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ļíḓê"/>
            <p:cNvSpPr/>
            <p:nvPr/>
          </p:nvSpPr>
          <p:spPr bwMode="auto">
            <a:xfrm>
              <a:off x="9792838" y="3868102"/>
              <a:ext cx="99154" cy="370908"/>
            </a:xfrm>
            <a:custGeom>
              <a:avLst/>
              <a:gdLst>
                <a:gd name="T0" fmla="*/ 4 w 81"/>
                <a:gd name="T1" fmla="*/ 274 h 303"/>
                <a:gd name="T2" fmla="*/ 0 w 81"/>
                <a:gd name="T3" fmla="*/ 294 h 303"/>
                <a:gd name="T4" fmla="*/ 21 w 81"/>
                <a:gd name="T5" fmla="*/ 303 h 303"/>
                <a:gd name="T6" fmla="*/ 25 w 81"/>
                <a:gd name="T7" fmla="*/ 282 h 303"/>
                <a:gd name="T8" fmla="*/ 4 w 81"/>
                <a:gd name="T9" fmla="*/ 274 h 303"/>
                <a:gd name="T10" fmla="*/ 81 w 81"/>
                <a:gd name="T11" fmla="*/ 0 h 303"/>
                <a:gd name="T12" fmla="*/ 72 w 81"/>
                <a:gd name="T13" fmla="*/ 19 h 303"/>
                <a:gd name="T14" fmla="*/ 77 w 81"/>
                <a:gd name="T15" fmla="*/ 21 h 303"/>
                <a:gd name="T16" fmla="*/ 81 w 81"/>
                <a:gd name="T17" fmla="*/ 0 h 303"/>
                <a:gd name="T18" fmla="*/ 81 w 81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303">
                  <a:moveTo>
                    <a:pt x="4" y="274"/>
                  </a:moveTo>
                  <a:lnTo>
                    <a:pt x="0" y="294"/>
                  </a:lnTo>
                  <a:lnTo>
                    <a:pt x="21" y="303"/>
                  </a:lnTo>
                  <a:lnTo>
                    <a:pt x="25" y="282"/>
                  </a:lnTo>
                  <a:lnTo>
                    <a:pt x="4" y="274"/>
                  </a:lnTo>
                  <a:moveTo>
                    <a:pt x="81" y="0"/>
                  </a:moveTo>
                  <a:lnTo>
                    <a:pt x="72" y="19"/>
                  </a:lnTo>
                  <a:lnTo>
                    <a:pt x="77" y="21"/>
                  </a:lnTo>
                  <a:lnTo>
                    <a:pt x="81" y="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ŝľîḋé"/>
            <p:cNvSpPr/>
            <p:nvPr/>
          </p:nvSpPr>
          <p:spPr bwMode="auto">
            <a:xfrm>
              <a:off x="9830786" y="3989290"/>
              <a:ext cx="20810" cy="53861"/>
            </a:xfrm>
            <a:custGeom>
              <a:avLst/>
              <a:gdLst>
                <a:gd name="T0" fmla="*/ 4 w 8"/>
                <a:gd name="T1" fmla="*/ 0 h 21"/>
                <a:gd name="T2" fmla="*/ 4 w 8"/>
                <a:gd name="T3" fmla="*/ 1 h 21"/>
                <a:gd name="T4" fmla="*/ 0 w 8"/>
                <a:gd name="T5" fmla="*/ 21 h 21"/>
                <a:gd name="T6" fmla="*/ 6 w 8"/>
                <a:gd name="T7" fmla="*/ 14 h 21"/>
                <a:gd name="T8" fmla="*/ 4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0"/>
                    <a:pt x="5" y="17"/>
                    <a:pt x="6" y="14"/>
                  </a:cubicBezTo>
                  <a:cubicBezTo>
                    <a:pt x="8" y="9"/>
                    <a:pt x="7" y="4"/>
                    <a:pt x="4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ṡḻïḍe"/>
            <p:cNvSpPr/>
            <p:nvPr/>
          </p:nvSpPr>
          <p:spPr bwMode="auto">
            <a:xfrm>
              <a:off x="9840579" y="3748139"/>
              <a:ext cx="73447" cy="244824"/>
            </a:xfrm>
            <a:custGeom>
              <a:avLst/>
              <a:gdLst>
                <a:gd name="T0" fmla="*/ 26 w 29"/>
                <a:gd name="T1" fmla="*/ 0 h 96"/>
                <a:gd name="T2" fmla="*/ 19 w 29"/>
                <a:gd name="T3" fmla="*/ 5 h 96"/>
                <a:gd name="T4" fmla="*/ 17 w 29"/>
                <a:gd name="T5" fmla="*/ 9 h 96"/>
                <a:gd name="T6" fmla="*/ 0 w 29"/>
                <a:gd name="T7" fmla="*/ 96 h 96"/>
                <a:gd name="T8" fmla="*/ 20 w 29"/>
                <a:gd name="T9" fmla="*/ 46 h 96"/>
                <a:gd name="T10" fmla="*/ 29 w 29"/>
                <a:gd name="T11" fmla="*/ 0 h 96"/>
                <a:gd name="T12" fmla="*/ 26 w 29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6">
                  <a:moveTo>
                    <a:pt x="26" y="0"/>
                  </a:moveTo>
                  <a:cubicBezTo>
                    <a:pt x="23" y="0"/>
                    <a:pt x="20" y="2"/>
                    <a:pt x="19" y="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ŝ1iďé"/>
            <p:cNvSpPr/>
            <p:nvPr/>
          </p:nvSpPr>
          <p:spPr bwMode="auto">
            <a:xfrm>
              <a:off x="9754890" y="4399370"/>
              <a:ext cx="26931" cy="35500"/>
            </a:xfrm>
            <a:custGeom>
              <a:avLst/>
              <a:gdLst>
                <a:gd name="T0" fmla="*/ 4 w 22"/>
                <a:gd name="T1" fmla="*/ 0 h 29"/>
                <a:gd name="T2" fmla="*/ 0 w 22"/>
                <a:gd name="T3" fmla="*/ 20 h 29"/>
                <a:gd name="T4" fmla="*/ 18 w 22"/>
                <a:gd name="T5" fmla="*/ 29 h 29"/>
                <a:gd name="T6" fmla="*/ 22 w 22"/>
                <a:gd name="T7" fmla="*/ 8 h 29"/>
                <a:gd name="T8" fmla="*/ 4 w 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4" y="0"/>
                  </a:moveTo>
                  <a:lnTo>
                    <a:pt x="0" y="20"/>
                  </a:lnTo>
                  <a:lnTo>
                    <a:pt x="18" y="29"/>
                  </a:lnTo>
                  <a:lnTo>
                    <a:pt x="22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ṩḻíḍê"/>
            <p:cNvSpPr/>
            <p:nvPr/>
          </p:nvSpPr>
          <p:spPr bwMode="auto">
            <a:xfrm>
              <a:off x="9754890" y="4399370"/>
              <a:ext cx="26931" cy="35500"/>
            </a:xfrm>
            <a:custGeom>
              <a:avLst/>
              <a:gdLst>
                <a:gd name="T0" fmla="*/ 4 w 22"/>
                <a:gd name="T1" fmla="*/ 0 h 29"/>
                <a:gd name="T2" fmla="*/ 0 w 22"/>
                <a:gd name="T3" fmla="*/ 20 h 29"/>
                <a:gd name="T4" fmla="*/ 18 w 22"/>
                <a:gd name="T5" fmla="*/ 29 h 29"/>
                <a:gd name="T6" fmla="*/ 22 w 22"/>
                <a:gd name="T7" fmla="*/ 8 h 29"/>
                <a:gd name="T8" fmla="*/ 4 w 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4" y="0"/>
                  </a:moveTo>
                  <a:lnTo>
                    <a:pt x="0" y="20"/>
                  </a:lnTo>
                  <a:lnTo>
                    <a:pt x="18" y="29"/>
                  </a:lnTo>
                  <a:lnTo>
                    <a:pt x="22" y="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ṡlîḓé"/>
            <p:cNvSpPr/>
            <p:nvPr/>
          </p:nvSpPr>
          <p:spPr bwMode="auto">
            <a:xfrm>
              <a:off x="9729184" y="4520557"/>
              <a:ext cx="30603" cy="35500"/>
            </a:xfrm>
            <a:custGeom>
              <a:avLst/>
              <a:gdLst>
                <a:gd name="T0" fmla="*/ 4 w 25"/>
                <a:gd name="T1" fmla="*/ 0 h 29"/>
                <a:gd name="T2" fmla="*/ 0 w 25"/>
                <a:gd name="T3" fmla="*/ 21 h 29"/>
                <a:gd name="T4" fmla="*/ 21 w 25"/>
                <a:gd name="T5" fmla="*/ 29 h 29"/>
                <a:gd name="T6" fmla="*/ 25 w 25"/>
                <a:gd name="T7" fmla="*/ 8 h 29"/>
                <a:gd name="T8" fmla="*/ 4 w 2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4" y="0"/>
                  </a:moveTo>
                  <a:lnTo>
                    <a:pt x="0" y="21"/>
                  </a:lnTo>
                  <a:lnTo>
                    <a:pt x="21" y="29"/>
                  </a:lnTo>
                  <a:lnTo>
                    <a:pt x="25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ḻïḍê"/>
            <p:cNvSpPr/>
            <p:nvPr/>
          </p:nvSpPr>
          <p:spPr bwMode="auto">
            <a:xfrm>
              <a:off x="9729184" y="4520557"/>
              <a:ext cx="30603" cy="35500"/>
            </a:xfrm>
            <a:custGeom>
              <a:avLst/>
              <a:gdLst>
                <a:gd name="T0" fmla="*/ 4 w 25"/>
                <a:gd name="T1" fmla="*/ 0 h 29"/>
                <a:gd name="T2" fmla="*/ 0 w 25"/>
                <a:gd name="T3" fmla="*/ 21 h 29"/>
                <a:gd name="T4" fmla="*/ 21 w 25"/>
                <a:gd name="T5" fmla="*/ 29 h 29"/>
                <a:gd name="T6" fmla="*/ 25 w 25"/>
                <a:gd name="T7" fmla="*/ 8 h 29"/>
                <a:gd name="T8" fmla="*/ 4 w 2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4" y="0"/>
                  </a:moveTo>
                  <a:lnTo>
                    <a:pt x="0" y="21"/>
                  </a:lnTo>
                  <a:lnTo>
                    <a:pt x="21" y="29"/>
                  </a:lnTo>
                  <a:lnTo>
                    <a:pt x="25" y="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šlîďe"/>
            <p:cNvSpPr/>
            <p:nvPr/>
          </p:nvSpPr>
          <p:spPr bwMode="auto">
            <a:xfrm>
              <a:off x="9705925" y="4645417"/>
              <a:ext cx="28155" cy="35500"/>
            </a:xfrm>
            <a:custGeom>
              <a:avLst/>
              <a:gdLst>
                <a:gd name="T0" fmla="*/ 4 w 23"/>
                <a:gd name="T1" fmla="*/ 0 h 29"/>
                <a:gd name="T2" fmla="*/ 0 w 23"/>
                <a:gd name="T3" fmla="*/ 21 h 29"/>
                <a:gd name="T4" fmla="*/ 19 w 23"/>
                <a:gd name="T5" fmla="*/ 29 h 29"/>
                <a:gd name="T6" fmla="*/ 23 w 23"/>
                <a:gd name="T7" fmla="*/ 8 h 29"/>
                <a:gd name="T8" fmla="*/ 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4" y="0"/>
                  </a:moveTo>
                  <a:lnTo>
                    <a:pt x="0" y="21"/>
                  </a:lnTo>
                  <a:lnTo>
                    <a:pt x="19" y="29"/>
                  </a:lnTo>
                  <a:lnTo>
                    <a:pt x="23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ṥḷïḓè"/>
            <p:cNvSpPr/>
            <p:nvPr/>
          </p:nvSpPr>
          <p:spPr bwMode="auto">
            <a:xfrm>
              <a:off x="9705925" y="4645417"/>
              <a:ext cx="28155" cy="35500"/>
            </a:xfrm>
            <a:custGeom>
              <a:avLst/>
              <a:gdLst>
                <a:gd name="T0" fmla="*/ 4 w 23"/>
                <a:gd name="T1" fmla="*/ 0 h 29"/>
                <a:gd name="T2" fmla="*/ 0 w 23"/>
                <a:gd name="T3" fmla="*/ 21 h 29"/>
                <a:gd name="T4" fmla="*/ 19 w 23"/>
                <a:gd name="T5" fmla="*/ 29 h 29"/>
                <a:gd name="T6" fmla="*/ 23 w 23"/>
                <a:gd name="T7" fmla="*/ 8 h 29"/>
                <a:gd name="T8" fmla="*/ 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4" y="0"/>
                  </a:moveTo>
                  <a:lnTo>
                    <a:pt x="0" y="21"/>
                  </a:lnTo>
                  <a:lnTo>
                    <a:pt x="19" y="29"/>
                  </a:lnTo>
                  <a:lnTo>
                    <a:pt x="23" y="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ŝ1ïḋè"/>
            <p:cNvSpPr/>
            <p:nvPr/>
          </p:nvSpPr>
          <p:spPr bwMode="auto">
            <a:xfrm>
              <a:off x="9680219" y="4766606"/>
              <a:ext cx="28155" cy="35500"/>
            </a:xfrm>
            <a:custGeom>
              <a:avLst/>
              <a:gdLst>
                <a:gd name="T0" fmla="*/ 5 w 23"/>
                <a:gd name="T1" fmla="*/ 0 h 29"/>
                <a:gd name="T2" fmla="*/ 0 w 23"/>
                <a:gd name="T3" fmla="*/ 21 h 29"/>
                <a:gd name="T4" fmla="*/ 19 w 23"/>
                <a:gd name="T5" fmla="*/ 29 h 29"/>
                <a:gd name="T6" fmla="*/ 23 w 23"/>
                <a:gd name="T7" fmla="*/ 9 h 29"/>
                <a:gd name="T8" fmla="*/ 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5" y="0"/>
                  </a:moveTo>
                  <a:lnTo>
                    <a:pt x="0" y="21"/>
                  </a:lnTo>
                  <a:lnTo>
                    <a:pt x="19" y="29"/>
                  </a:lnTo>
                  <a:lnTo>
                    <a:pt x="23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ľîḑê"/>
            <p:cNvSpPr/>
            <p:nvPr/>
          </p:nvSpPr>
          <p:spPr bwMode="auto">
            <a:xfrm>
              <a:off x="9680219" y="4766606"/>
              <a:ext cx="28155" cy="35500"/>
            </a:xfrm>
            <a:custGeom>
              <a:avLst/>
              <a:gdLst>
                <a:gd name="T0" fmla="*/ 5 w 23"/>
                <a:gd name="T1" fmla="*/ 0 h 29"/>
                <a:gd name="T2" fmla="*/ 0 w 23"/>
                <a:gd name="T3" fmla="*/ 21 h 29"/>
                <a:gd name="T4" fmla="*/ 19 w 23"/>
                <a:gd name="T5" fmla="*/ 29 h 29"/>
                <a:gd name="T6" fmla="*/ 23 w 23"/>
                <a:gd name="T7" fmla="*/ 9 h 29"/>
                <a:gd name="T8" fmla="*/ 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5" y="0"/>
                  </a:moveTo>
                  <a:lnTo>
                    <a:pt x="0" y="21"/>
                  </a:lnTo>
                  <a:lnTo>
                    <a:pt x="19" y="29"/>
                  </a:lnTo>
                  <a:lnTo>
                    <a:pt x="23" y="9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Sḷiḋê"/>
            <p:cNvSpPr/>
            <p:nvPr/>
          </p:nvSpPr>
          <p:spPr bwMode="auto">
            <a:xfrm>
              <a:off x="9655737" y="4891466"/>
              <a:ext cx="30603" cy="33052"/>
            </a:xfrm>
            <a:custGeom>
              <a:avLst/>
              <a:gdLst>
                <a:gd name="T0" fmla="*/ 4 w 25"/>
                <a:gd name="T1" fmla="*/ 0 h 27"/>
                <a:gd name="T2" fmla="*/ 0 w 25"/>
                <a:gd name="T3" fmla="*/ 21 h 27"/>
                <a:gd name="T4" fmla="*/ 20 w 25"/>
                <a:gd name="T5" fmla="*/ 27 h 27"/>
                <a:gd name="T6" fmla="*/ 25 w 25"/>
                <a:gd name="T7" fmla="*/ 8 h 27"/>
                <a:gd name="T8" fmla="*/ 4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4" y="0"/>
                  </a:moveTo>
                  <a:lnTo>
                    <a:pt x="0" y="21"/>
                  </a:lnTo>
                  <a:lnTo>
                    <a:pt x="20" y="27"/>
                  </a:lnTo>
                  <a:lnTo>
                    <a:pt x="25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ṩliḑe"/>
            <p:cNvSpPr/>
            <p:nvPr/>
          </p:nvSpPr>
          <p:spPr bwMode="auto">
            <a:xfrm>
              <a:off x="9655737" y="4891466"/>
              <a:ext cx="30603" cy="33052"/>
            </a:xfrm>
            <a:custGeom>
              <a:avLst/>
              <a:gdLst>
                <a:gd name="T0" fmla="*/ 4 w 25"/>
                <a:gd name="T1" fmla="*/ 0 h 27"/>
                <a:gd name="T2" fmla="*/ 0 w 25"/>
                <a:gd name="T3" fmla="*/ 21 h 27"/>
                <a:gd name="T4" fmla="*/ 20 w 25"/>
                <a:gd name="T5" fmla="*/ 27 h 27"/>
                <a:gd name="T6" fmla="*/ 25 w 25"/>
                <a:gd name="T7" fmla="*/ 8 h 27"/>
                <a:gd name="T8" fmla="*/ 4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4" y="0"/>
                  </a:moveTo>
                  <a:lnTo>
                    <a:pt x="0" y="21"/>
                  </a:lnTo>
                  <a:lnTo>
                    <a:pt x="20" y="27"/>
                  </a:lnTo>
                  <a:lnTo>
                    <a:pt x="25" y="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ṥļïḓê"/>
            <p:cNvSpPr/>
            <p:nvPr/>
          </p:nvSpPr>
          <p:spPr bwMode="auto">
            <a:xfrm>
              <a:off x="9632478" y="5013878"/>
              <a:ext cx="28155" cy="35500"/>
            </a:xfrm>
            <a:custGeom>
              <a:avLst/>
              <a:gdLst>
                <a:gd name="T0" fmla="*/ 4 w 23"/>
                <a:gd name="T1" fmla="*/ 0 h 29"/>
                <a:gd name="T2" fmla="*/ 0 w 23"/>
                <a:gd name="T3" fmla="*/ 20 h 29"/>
                <a:gd name="T4" fmla="*/ 19 w 23"/>
                <a:gd name="T5" fmla="*/ 29 h 29"/>
                <a:gd name="T6" fmla="*/ 23 w 23"/>
                <a:gd name="T7" fmla="*/ 8 h 29"/>
                <a:gd name="T8" fmla="*/ 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4" y="0"/>
                  </a:moveTo>
                  <a:lnTo>
                    <a:pt x="0" y="20"/>
                  </a:lnTo>
                  <a:lnTo>
                    <a:pt x="19" y="29"/>
                  </a:lnTo>
                  <a:lnTo>
                    <a:pt x="23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$ļiďe"/>
            <p:cNvSpPr/>
            <p:nvPr/>
          </p:nvSpPr>
          <p:spPr bwMode="auto">
            <a:xfrm>
              <a:off x="9632478" y="5013878"/>
              <a:ext cx="28155" cy="35500"/>
            </a:xfrm>
            <a:custGeom>
              <a:avLst/>
              <a:gdLst>
                <a:gd name="T0" fmla="*/ 4 w 23"/>
                <a:gd name="T1" fmla="*/ 0 h 29"/>
                <a:gd name="T2" fmla="*/ 0 w 23"/>
                <a:gd name="T3" fmla="*/ 20 h 29"/>
                <a:gd name="T4" fmla="*/ 19 w 23"/>
                <a:gd name="T5" fmla="*/ 29 h 29"/>
                <a:gd name="T6" fmla="*/ 23 w 23"/>
                <a:gd name="T7" fmla="*/ 8 h 29"/>
                <a:gd name="T8" fmla="*/ 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4" y="0"/>
                  </a:moveTo>
                  <a:lnTo>
                    <a:pt x="0" y="20"/>
                  </a:lnTo>
                  <a:lnTo>
                    <a:pt x="19" y="29"/>
                  </a:lnTo>
                  <a:lnTo>
                    <a:pt x="23" y="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lîḑé"/>
            <p:cNvSpPr/>
            <p:nvPr/>
          </p:nvSpPr>
          <p:spPr bwMode="auto">
            <a:xfrm>
              <a:off x="8272483" y="5231771"/>
              <a:ext cx="337857" cy="70999"/>
            </a:xfrm>
            <a:custGeom>
              <a:avLst/>
              <a:gdLst>
                <a:gd name="T0" fmla="*/ 2 w 276"/>
                <a:gd name="T1" fmla="*/ 0 h 58"/>
                <a:gd name="T2" fmla="*/ 0 w 276"/>
                <a:gd name="T3" fmla="*/ 6 h 58"/>
                <a:gd name="T4" fmla="*/ 274 w 276"/>
                <a:gd name="T5" fmla="*/ 58 h 58"/>
                <a:gd name="T6" fmla="*/ 276 w 276"/>
                <a:gd name="T7" fmla="*/ 54 h 58"/>
                <a:gd name="T8" fmla="*/ 214 w 276"/>
                <a:gd name="T9" fmla="*/ 42 h 58"/>
                <a:gd name="T10" fmla="*/ 2 w 276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8">
                  <a:moveTo>
                    <a:pt x="2" y="0"/>
                  </a:moveTo>
                  <a:lnTo>
                    <a:pt x="0" y="6"/>
                  </a:lnTo>
                  <a:lnTo>
                    <a:pt x="274" y="58"/>
                  </a:lnTo>
                  <a:lnTo>
                    <a:pt x="276" y="54"/>
                  </a:lnTo>
                  <a:lnTo>
                    <a:pt x="214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ṧlíḋê"/>
            <p:cNvSpPr/>
            <p:nvPr/>
          </p:nvSpPr>
          <p:spPr bwMode="auto">
            <a:xfrm>
              <a:off x="8272483" y="5231771"/>
              <a:ext cx="337857" cy="70999"/>
            </a:xfrm>
            <a:custGeom>
              <a:avLst/>
              <a:gdLst>
                <a:gd name="T0" fmla="*/ 2 w 276"/>
                <a:gd name="T1" fmla="*/ 0 h 58"/>
                <a:gd name="T2" fmla="*/ 0 w 276"/>
                <a:gd name="T3" fmla="*/ 6 h 58"/>
                <a:gd name="T4" fmla="*/ 274 w 276"/>
                <a:gd name="T5" fmla="*/ 58 h 58"/>
                <a:gd name="T6" fmla="*/ 276 w 276"/>
                <a:gd name="T7" fmla="*/ 54 h 58"/>
                <a:gd name="T8" fmla="*/ 214 w 276"/>
                <a:gd name="T9" fmla="*/ 42 h 58"/>
                <a:gd name="T10" fmla="*/ 2 w 276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8">
                  <a:moveTo>
                    <a:pt x="2" y="0"/>
                  </a:moveTo>
                  <a:lnTo>
                    <a:pt x="0" y="6"/>
                  </a:lnTo>
                  <a:lnTo>
                    <a:pt x="274" y="58"/>
                  </a:lnTo>
                  <a:lnTo>
                    <a:pt x="276" y="54"/>
                  </a:lnTo>
                  <a:lnTo>
                    <a:pt x="214" y="4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ṩľïḍè"/>
            <p:cNvSpPr/>
            <p:nvPr/>
          </p:nvSpPr>
          <p:spPr bwMode="auto">
            <a:xfrm>
              <a:off x="8633598" y="5163220"/>
              <a:ext cx="996433" cy="319495"/>
            </a:xfrm>
            <a:custGeom>
              <a:avLst/>
              <a:gdLst>
                <a:gd name="T0" fmla="*/ 383 w 392"/>
                <a:gd name="T1" fmla="*/ 0 h 126"/>
                <a:gd name="T2" fmla="*/ 375 w 392"/>
                <a:gd name="T3" fmla="*/ 38 h 126"/>
                <a:gd name="T4" fmla="*/ 377 w 392"/>
                <a:gd name="T5" fmla="*/ 39 h 126"/>
                <a:gd name="T6" fmla="*/ 380 w 392"/>
                <a:gd name="T7" fmla="*/ 45 h 126"/>
                <a:gd name="T8" fmla="*/ 375 w 392"/>
                <a:gd name="T9" fmla="*/ 49 h 126"/>
                <a:gd name="T10" fmla="*/ 374 w 392"/>
                <a:gd name="T11" fmla="*/ 48 h 126"/>
                <a:gd name="T12" fmla="*/ 373 w 392"/>
                <a:gd name="T13" fmla="*/ 48 h 126"/>
                <a:gd name="T14" fmla="*/ 360 w 392"/>
                <a:gd name="T15" fmla="*/ 114 h 126"/>
                <a:gd name="T16" fmla="*/ 344 w 392"/>
                <a:gd name="T17" fmla="*/ 111 h 126"/>
                <a:gd name="T18" fmla="*/ 342 w 392"/>
                <a:gd name="T19" fmla="*/ 121 h 126"/>
                <a:gd name="T20" fmla="*/ 1 w 392"/>
                <a:gd name="T21" fmla="*/ 55 h 126"/>
                <a:gd name="T22" fmla="*/ 0 w 392"/>
                <a:gd name="T23" fmla="*/ 57 h 126"/>
                <a:gd name="T24" fmla="*/ 368 w 392"/>
                <a:gd name="T25" fmla="*/ 126 h 126"/>
                <a:gd name="T26" fmla="*/ 369 w 392"/>
                <a:gd name="T27" fmla="*/ 121 h 126"/>
                <a:gd name="T28" fmla="*/ 392 w 392"/>
                <a:gd name="T29" fmla="*/ 3 h 126"/>
                <a:gd name="T30" fmla="*/ 392 w 392"/>
                <a:gd name="T31" fmla="*/ 3 h 126"/>
                <a:gd name="T32" fmla="*/ 383 w 392"/>
                <a:gd name="T3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2" h="126">
                  <a:moveTo>
                    <a:pt x="383" y="0"/>
                  </a:moveTo>
                  <a:cubicBezTo>
                    <a:pt x="375" y="38"/>
                    <a:pt x="375" y="38"/>
                    <a:pt x="375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80" y="40"/>
                    <a:pt x="381" y="43"/>
                    <a:pt x="380" y="45"/>
                  </a:cubicBezTo>
                  <a:cubicBezTo>
                    <a:pt x="379" y="47"/>
                    <a:pt x="377" y="49"/>
                    <a:pt x="375" y="49"/>
                  </a:cubicBezTo>
                  <a:cubicBezTo>
                    <a:pt x="375" y="49"/>
                    <a:pt x="374" y="48"/>
                    <a:pt x="374" y="48"/>
                  </a:cubicBezTo>
                  <a:cubicBezTo>
                    <a:pt x="373" y="48"/>
                    <a:pt x="373" y="48"/>
                    <a:pt x="373" y="48"/>
                  </a:cubicBezTo>
                  <a:cubicBezTo>
                    <a:pt x="360" y="114"/>
                    <a:pt x="360" y="114"/>
                    <a:pt x="360" y="114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8" y="126"/>
                    <a:pt x="368" y="126"/>
                    <a:pt x="368" y="126"/>
                  </a:cubicBezTo>
                  <a:cubicBezTo>
                    <a:pt x="369" y="121"/>
                    <a:pt x="369" y="121"/>
                    <a:pt x="369" y="121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83" y="0"/>
                    <a:pt x="383" y="0"/>
                    <a:pt x="38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ś1iḍé"/>
            <p:cNvSpPr/>
            <p:nvPr/>
          </p:nvSpPr>
          <p:spPr bwMode="auto">
            <a:xfrm>
              <a:off x="8607891" y="5297873"/>
              <a:ext cx="28155" cy="9793"/>
            </a:xfrm>
            <a:custGeom>
              <a:avLst/>
              <a:gdLst>
                <a:gd name="T0" fmla="*/ 2 w 23"/>
                <a:gd name="T1" fmla="*/ 0 h 8"/>
                <a:gd name="T2" fmla="*/ 0 w 23"/>
                <a:gd name="T3" fmla="*/ 4 h 8"/>
                <a:gd name="T4" fmla="*/ 21 w 23"/>
                <a:gd name="T5" fmla="*/ 8 h 8"/>
                <a:gd name="T6" fmla="*/ 23 w 23"/>
                <a:gd name="T7" fmla="*/ 4 h 8"/>
                <a:gd name="T8" fmla="*/ 2 w 2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2" y="0"/>
                  </a:moveTo>
                  <a:lnTo>
                    <a:pt x="0" y="4"/>
                  </a:lnTo>
                  <a:lnTo>
                    <a:pt x="21" y="8"/>
                  </a:lnTo>
                  <a:lnTo>
                    <a:pt x="23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ṡ1îḓè"/>
            <p:cNvSpPr/>
            <p:nvPr/>
          </p:nvSpPr>
          <p:spPr bwMode="auto">
            <a:xfrm>
              <a:off x="8607891" y="5297873"/>
              <a:ext cx="28155" cy="9793"/>
            </a:xfrm>
            <a:custGeom>
              <a:avLst/>
              <a:gdLst>
                <a:gd name="T0" fmla="*/ 2 w 23"/>
                <a:gd name="T1" fmla="*/ 0 h 8"/>
                <a:gd name="T2" fmla="*/ 0 w 23"/>
                <a:gd name="T3" fmla="*/ 4 h 8"/>
                <a:gd name="T4" fmla="*/ 21 w 23"/>
                <a:gd name="T5" fmla="*/ 8 h 8"/>
                <a:gd name="T6" fmla="*/ 23 w 23"/>
                <a:gd name="T7" fmla="*/ 4 h 8"/>
                <a:gd name="T8" fmla="*/ 2 w 2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2" y="0"/>
                  </a:moveTo>
                  <a:lnTo>
                    <a:pt x="0" y="4"/>
                  </a:lnTo>
                  <a:lnTo>
                    <a:pt x="21" y="8"/>
                  </a:lnTo>
                  <a:lnTo>
                    <a:pt x="23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ś1îḑè"/>
            <p:cNvSpPr/>
            <p:nvPr/>
          </p:nvSpPr>
          <p:spPr bwMode="auto">
            <a:xfrm>
              <a:off x="9606772" y="5137513"/>
              <a:ext cx="28155" cy="33052"/>
            </a:xfrm>
            <a:custGeom>
              <a:avLst/>
              <a:gdLst>
                <a:gd name="T0" fmla="*/ 2 w 11"/>
                <a:gd name="T1" fmla="*/ 0 h 13"/>
                <a:gd name="T2" fmla="*/ 0 w 11"/>
                <a:gd name="T3" fmla="*/ 10 h 13"/>
                <a:gd name="T4" fmla="*/ 9 w 11"/>
                <a:gd name="T5" fmla="*/ 13 h 13"/>
                <a:gd name="T6" fmla="*/ 9 w 11"/>
                <a:gd name="T7" fmla="*/ 13 h 13"/>
                <a:gd name="T8" fmla="*/ 11 w 11"/>
                <a:gd name="T9" fmla="*/ 3 h 13"/>
                <a:gd name="T10" fmla="*/ 2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ḻîḓê"/>
            <p:cNvSpPr/>
            <p:nvPr/>
          </p:nvSpPr>
          <p:spPr bwMode="auto">
            <a:xfrm>
              <a:off x="9581065" y="5259925"/>
              <a:ext cx="20810" cy="28155"/>
            </a:xfrm>
            <a:custGeom>
              <a:avLst/>
              <a:gdLst>
                <a:gd name="T0" fmla="*/ 2 w 8"/>
                <a:gd name="T1" fmla="*/ 0 h 11"/>
                <a:gd name="T2" fmla="*/ 0 w 8"/>
                <a:gd name="T3" fmla="*/ 10 h 11"/>
                <a:gd name="T4" fmla="*/ 1 w 8"/>
                <a:gd name="T5" fmla="*/ 10 h 11"/>
                <a:gd name="T6" fmla="*/ 2 w 8"/>
                <a:gd name="T7" fmla="*/ 11 h 11"/>
                <a:gd name="T8" fmla="*/ 7 w 8"/>
                <a:gd name="T9" fmla="*/ 7 h 11"/>
                <a:gd name="T10" fmla="*/ 4 w 8"/>
                <a:gd name="T11" fmla="*/ 1 h 11"/>
                <a:gd name="T12" fmla="*/ 2 w 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4" y="11"/>
                    <a:pt x="6" y="9"/>
                    <a:pt x="7" y="7"/>
                  </a:cubicBezTo>
                  <a:cubicBezTo>
                    <a:pt x="8" y="5"/>
                    <a:pt x="7" y="2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lîḍe"/>
            <p:cNvSpPr/>
            <p:nvPr/>
          </p:nvSpPr>
          <p:spPr bwMode="auto">
            <a:xfrm>
              <a:off x="8282276" y="3083442"/>
              <a:ext cx="1598699" cy="2372343"/>
            </a:xfrm>
            <a:custGeom>
              <a:avLst/>
              <a:gdLst>
                <a:gd name="T0" fmla="*/ 1306 w 1306"/>
                <a:gd name="T1" fmla="*/ 191 h 1938"/>
                <a:gd name="T2" fmla="*/ 989 w 1306"/>
                <a:gd name="T3" fmla="*/ 1938 h 1938"/>
                <a:gd name="T4" fmla="*/ 208 w 1306"/>
                <a:gd name="T5" fmla="*/ 1786 h 1938"/>
                <a:gd name="T6" fmla="*/ 0 w 1306"/>
                <a:gd name="T7" fmla="*/ 1747 h 1938"/>
                <a:gd name="T8" fmla="*/ 320 w 1306"/>
                <a:gd name="T9" fmla="*/ 0 h 1938"/>
                <a:gd name="T10" fmla="*/ 974 w 1306"/>
                <a:gd name="T11" fmla="*/ 126 h 1938"/>
                <a:gd name="T12" fmla="*/ 1306 w 1306"/>
                <a:gd name="T13" fmla="*/ 191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1938">
                  <a:moveTo>
                    <a:pt x="1306" y="191"/>
                  </a:moveTo>
                  <a:lnTo>
                    <a:pt x="989" y="1938"/>
                  </a:lnTo>
                  <a:lnTo>
                    <a:pt x="208" y="1786"/>
                  </a:lnTo>
                  <a:lnTo>
                    <a:pt x="0" y="1747"/>
                  </a:lnTo>
                  <a:lnTo>
                    <a:pt x="320" y="0"/>
                  </a:lnTo>
                  <a:lnTo>
                    <a:pt x="974" y="126"/>
                  </a:lnTo>
                  <a:lnTo>
                    <a:pt x="1306" y="191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şḷidé"/>
            <p:cNvSpPr/>
            <p:nvPr/>
          </p:nvSpPr>
          <p:spPr bwMode="auto">
            <a:xfrm>
              <a:off x="8282276" y="3083442"/>
              <a:ext cx="1598699" cy="2372343"/>
            </a:xfrm>
            <a:custGeom>
              <a:avLst/>
              <a:gdLst>
                <a:gd name="T0" fmla="*/ 1306 w 1306"/>
                <a:gd name="T1" fmla="*/ 191 h 1938"/>
                <a:gd name="T2" fmla="*/ 989 w 1306"/>
                <a:gd name="T3" fmla="*/ 1938 h 1938"/>
                <a:gd name="T4" fmla="*/ 208 w 1306"/>
                <a:gd name="T5" fmla="*/ 1786 h 1938"/>
                <a:gd name="T6" fmla="*/ 0 w 1306"/>
                <a:gd name="T7" fmla="*/ 1747 h 1938"/>
                <a:gd name="T8" fmla="*/ 320 w 1306"/>
                <a:gd name="T9" fmla="*/ 0 h 1938"/>
                <a:gd name="T10" fmla="*/ 974 w 1306"/>
                <a:gd name="T11" fmla="*/ 126 h 1938"/>
                <a:gd name="T12" fmla="*/ 1306 w 1306"/>
                <a:gd name="T13" fmla="*/ 191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1938">
                  <a:moveTo>
                    <a:pt x="1306" y="191"/>
                  </a:moveTo>
                  <a:lnTo>
                    <a:pt x="989" y="1938"/>
                  </a:lnTo>
                  <a:lnTo>
                    <a:pt x="208" y="1786"/>
                  </a:lnTo>
                  <a:lnTo>
                    <a:pt x="0" y="1747"/>
                  </a:lnTo>
                  <a:lnTo>
                    <a:pt x="320" y="0"/>
                  </a:lnTo>
                  <a:lnTo>
                    <a:pt x="974" y="126"/>
                  </a:lnTo>
                  <a:lnTo>
                    <a:pt x="1306" y="1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ṩľîďè"/>
            <p:cNvSpPr/>
            <p:nvPr/>
          </p:nvSpPr>
          <p:spPr bwMode="auto">
            <a:xfrm>
              <a:off x="8270035" y="3067528"/>
              <a:ext cx="1626854" cy="2402946"/>
            </a:xfrm>
            <a:custGeom>
              <a:avLst/>
              <a:gdLst>
                <a:gd name="T0" fmla="*/ 1316 w 1329"/>
                <a:gd name="T1" fmla="*/ 204 h 1963"/>
                <a:gd name="T2" fmla="*/ 1306 w 1329"/>
                <a:gd name="T3" fmla="*/ 202 h 1963"/>
                <a:gd name="T4" fmla="*/ 990 w 1329"/>
                <a:gd name="T5" fmla="*/ 1938 h 1963"/>
                <a:gd name="T6" fmla="*/ 220 w 1329"/>
                <a:gd name="T7" fmla="*/ 1789 h 1963"/>
                <a:gd name="T8" fmla="*/ 23 w 1329"/>
                <a:gd name="T9" fmla="*/ 1751 h 1963"/>
                <a:gd name="T10" fmla="*/ 338 w 1329"/>
                <a:gd name="T11" fmla="*/ 25 h 1963"/>
                <a:gd name="T12" fmla="*/ 982 w 1329"/>
                <a:gd name="T13" fmla="*/ 150 h 1963"/>
                <a:gd name="T14" fmla="*/ 1314 w 1329"/>
                <a:gd name="T15" fmla="*/ 214 h 1963"/>
                <a:gd name="T16" fmla="*/ 1316 w 1329"/>
                <a:gd name="T17" fmla="*/ 204 h 1963"/>
                <a:gd name="T18" fmla="*/ 1306 w 1329"/>
                <a:gd name="T19" fmla="*/ 202 h 1963"/>
                <a:gd name="T20" fmla="*/ 1316 w 1329"/>
                <a:gd name="T21" fmla="*/ 204 h 1963"/>
                <a:gd name="T22" fmla="*/ 1319 w 1329"/>
                <a:gd name="T23" fmla="*/ 193 h 1963"/>
                <a:gd name="T24" fmla="*/ 986 w 1329"/>
                <a:gd name="T25" fmla="*/ 129 h 1963"/>
                <a:gd name="T26" fmla="*/ 322 w 1329"/>
                <a:gd name="T27" fmla="*/ 0 h 1963"/>
                <a:gd name="T28" fmla="*/ 0 w 1329"/>
                <a:gd name="T29" fmla="*/ 1768 h 1963"/>
                <a:gd name="T30" fmla="*/ 216 w 1329"/>
                <a:gd name="T31" fmla="*/ 1810 h 1963"/>
                <a:gd name="T32" fmla="*/ 1007 w 1329"/>
                <a:gd name="T33" fmla="*/ 1963 h 1963"/>
                <a:gd name="T34" fmla="*/ 1329 w 1329"/>
                <a:gd name="T35" fmla="*/ 195 h 1963"/>
                <a:gd name="T36" fmla="*/ 1319 w 1329"/>
                <a:gd name="T37" fmla="*/ 193 h 1963"/>
                <a:gd name="T38" fmla="*/ 1316 w 1329"/>
                <a:gd name="T39" fmla="*/ 204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9" h="1963">
                  <a:moveTo>
                    <a:pt x="1316" y="204"/>
                  </a:moveTo>
                  <a:lnTo>
                    <a:pt x="1306" y="202"/>
                  </a:lnTo>
                  <a:lnTo>
                    <a:pt x="990" y="1938"/>
                  </a:lnTo>
                  <a:lnTo>
                    <a:pt x="220" y="1789"/>
                  </a:lnTo>
                  <a:lnTo>
                    <a:pt x="23" y="1751"/>
                  </a:lnTo>
                  <a:lnTo>
                    <a:pt x="338" y="25"/>
                  </a:lnTo>
                  <a:lnTo>
                    <a:pt x="982" y="150"/>
                  </a:lnTo>
                  <a:lnTo>
                    <a:pt x="1314" y="214"/>
                  </a:lnTo>
                  <a:lnTo>
                    <a:pt x="1316" y="204"/>
                  </a:lnTo>
                  <a:lnTo>
                    <a:pt x="1306" y="202"/>
                  </a:lnTo>
                  <a:lnTo>
                    <a:pt x="1316" y="204"/>
                  </a:lnTo>
                  <a:lnTo>
                    <a:pt x="1319" y="193"/>
                  </a:lnTo>
                  <a:lnTo>
                    <a:pt x="986" y="129"/>
                  </a:lnTo>
                  <a:lnTo>
                    <a:pt x="322" y="0"/>
                  </a:lnTo>
                  <a:lnTo>
                    <a:pt x="0" y="1768"/>
                  </a:lnTo>
                  <a:lnTo>
                    <a:pt x="216" y="1810"/>
                  </a:lnTo>
                  <a:lnTo>
                    <a:pt x="1007" y="1963"/>
                  </a:lnTo>
                  <a:lnTo>
                    <a:pt x="1329" y="195"/>
                  </a:lnTo>
                  <a:lnTo>
                    <a:pt x="1319" y="193"/>
                  </a:lnTo>
                  <a:lnTo>
                    <a:pt x="1316" y="20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ş1ïďe"/>
            <p:cNvSpPr/>
            <p:nvPr/>
          </p:nvSpPr>
          <p:spPr bwMode="auto">
            <a:xfrm>
              <a:off x="8270035" y="3067528"/>
              <a:ext cx="1626854" cy="2402946"/>
            </a:xfrm>
            <a:custGeom>
              <a:avLst/>
              <a:gdLst>
                <a:gd name="T0" fmla="*/ 1316 w 1329"/>
                <a:gd name="T1" fmla="*/ 204 h 1963"/>
                <a:gd name="T2" fmla="*/ 1306 w 1329"/>
                <a:gd name="T3" fmla="*/ 202 h 1963"/>
                <a:gd name="T4" fmla="*/ 990 w 1329"/>
                <a:gd name="T5" fmla="*/ 1938 h 1963"/>
                <a:gd name="T6" fmla="*/ 220 w 1329"/>
                <a:gd name="T7" fmla="*/ 1789 h 1963"/>
                <a:gd name="T8" fmla="*/ 23 w 1329"/>
                <a:gd name="T9" fmla="*/ 1751 h 1963"/>
                <a:gd name="T10" fmla="*/ 338 w 1329"/>
                <a:gd name="T11" fmla="*/ 25 h 1963"/>
                <a:gd name="T12" fmla="*/ 982 w 1329"/>
                <a:gd name="T13" fmla="*/ 150 h 1963"/>
                <a:gd name="T14" fmla="*/ 1314 w 1329"/>
                <a:gd name="T15" fmla="*/ 214 h 1963"/>
                <a:gd name="T16" fmla="*/ 1316 w 1329"/>
                <a:gd name="T17" fmla="*/ 204 h 1963"/>
                <a:gd name="T18" fmla="*/ 1306 w 1329"/>
                <a:gd name="T19" fmla="*/ 202 h 1963"/>
                <a:gd name="T20" fmla="*/ 1316 w 1329"/>
                <a:gd name="T21" fmla="*/ 204 h 1963"/>
                <a:gd name="T22" fmla="*/ 1319 w 1329"/>
                <a:gd name="T23" fmla="*/ 193 h 1963"/>
                <a:gd name="T24" fmla="*/ 986 w 1329"/>
                <a:gd name="T25" fmla="*/ 129 h 1963"/>
                <a:gd name="T26" fmla="*/ 322 w 1329"/>
                <a:gd name="T27" fmla="*/ 0 h 1963"/>
                <a:gd name="T28" fmla="*/ 0 w 1329"/>
                <a:gd name="T29" fmla="*/ 1768 h 1963"/>
                <a:gd name="T30" fmla="*/ 216 w 1329"/>
                <a:gd name="T31" fmla="*/ 1810 h 1963"/>
                <a:gd name="T32" fmla="*/ 1007 w 1329"/>
                <a:gd name="T33" fmla="*/ 1963 h 1963"/>
                <a:gd name="T34" fmla="*/ 1329 w 1329"/>
                <a:gd name="T35" fmla="*/ 195 h 1963"/>
                <a:gd name="T36" fmla="*/ 1319 w 1329"/>
                <a:gd name="T37" fmla="*/ 193 h 1963"/>
                <a:gd name="T38" fmla="*/ 1316 w 1329"/>
                <a:gd name="T39" fmla="*/ 204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9" h="1963">
                  <a:moveTo>
                    <a:pt x="1316" y="204"/>
                  </a:moveTo>
                  <a:lnTo>
                    <a:pt x="1306" y="202"/>
                  </a:lnTo>
                  <a:lnTo>
                    <a:pt x="990" y="1938"/>
                  </a:lnTo>
                  <a:lnTo>
                    <a:pt x="220" y="1789"/>
                  </a:lnTo>
                  <a:lnTo>
                    <a:pt x="23" y="1751"/>
                  </a:lnTo>
                  <a:lnTo>
                    <a:pt x="338" y="25"/>
                  </a:lnTo>
                  <a:lnTo>
                    <a:pt x="982" y="150"/>
                  </a:lnTo>
                  <a:lnTo>
                    <a:pt x="1314" y="214"/>
                  </a:lnTo>
                  <a:lnTo>
                    <a:pt x="1316" y="204"/>
                  </a:lnTo>
                  <a:lnTo>
                    <a:pt x="1306" y="202"/>
                  </a:lnTo>
                  <a:lnTo>
                    <a:pt x="1316" y="204"/>
                  </a:lnTo>
                  <a:lnTo>
                    <a:pt x="1319" y="193"/>
                  </a:lnTo>
                  <a:lnTo>
                    <a:pt x="986" y="129"/>
                  </a:lnTo>
                  <a:lnTo>
                    <a:pt x="322" y="0"/>
                  </a:lnTo>
                  <a:lnTo>
                    <a:pt x="0" y="1768"/>
                  </a:lnTo>
                  <a:lnTo>
                    <a:pt x="216" y="1810"/>
                  </a:lnTo>
                  <a:lnTo>
                    <a:pt x="1007" y="1963"/>
                  </a:lnTo>
                  <a:lnTo>
                    <a:pt x="1329" y="195"/>
                  </a:lnTo>
                  <a:lnTo>
                    <a:pt x="1319" y="193"/>
                  </a:lnTo>
                  <a:lnTo>
                    <a:pt x="1316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ŝḻïḑê"/>
            <p:cNvSpPr/>
            <p:nvPr/>
          </p:nvSpPr>
          <p:spPr bwMode="auto">
            <a:xfrm>
              <a:off x="8327568" y="3334386"/>
              <a:ext cx="1528925" cy="2057744"/>
            </a:xfrm>
            <a:custGeom>
              <a:avLst/>
              <a:gdLst>
                <a:gd name="T0" fmla="*/ 582 w 601"/>
                <a:gd name="T1" fmla="*/ 0 h 810"/>
                <a:gd name="T2" fmla="*/ 582 w 601"/>
                <a:gd name="T3" fmla="*/ 0 h 810"/>
                <a:gd name="T4" fmla="*/ 442 w 601"/>
                <a:gd name="T5" fmla="*/ 770 h 810"/>
                <a:gd name="T6" fmla="*/ 438 w 601"/>
                <a:gd name="T7" fmla="*/ 774 h 810"/>
                <a:gd name="T8" fmla="*/ 437 w 601"/>
                <a:gd name="T9" fmla="*/ 774 h 810"/>
                <a:gd name="T10" fmla="*/ 433 w 601"/>
                <a:gd name="T11" fmla="*/ 769 h 810"/>
                <a:gd name="T12" fmla="*/ 430 w 601"/>
                <a:gd name="T13" fmla="*/ 722 h 810"/>
                <a:gd name="T14" fmla="*/ 31 w 601"/>
                <a:gd name="T15" fmla="*/ 649 h 810"/>
                <a:gd name="T16" fmla="*/ 0 w 601"/>
                <a:gd name="T17" fmla="*/ 686 h 810"/>
                <a:gd name="T18" fmla="*/ 30 w 601"/>
                <a:gd name="T19" fmla="*/ 726 h 810"/>
                <a:gd name="T20" fmla="*/ 458 w 601"/>
                <a:gd name="T21" fmla="*/ 810 h 810"/>
                <a:gd name="T22" fmla="*/ 601 w 601"/>
                <a:gd name="T23" fmla="*/ 22 h 810"/>
                <a:gd name="T24" fmla="*/ 582 w 601"/>
                <a:gd name="T2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1" h="810">
                  <a:moveTo>
                    <a:pt x="582" y="0"/>
                  </a:moveTo>
                  <a:cubicBezTo>
                    <a:pt x="582" y="0"/>
                    <a:pt x="582" y="0"/>
                    <a:pt x="582" y="0"/>
                  </a:cubicBezTo>
                  <a:cubicBezTo>
                    <a:pt x="442" y="770"/>
                    <a:pt x="442" y="770"/>
                    <a:pt x="442" y="770"/>
                  </a:cubicBezTo>
                  <a:cubicBezTo>
                    <a:pt x="442" y="772"/>
                    <a:pt x="440" y="774"/>
                    <a:pt x="438" y="774"/>
                  </a:cubicBezTo>
                  <a:cubicBezTo>
                    <a:pt x="437" y="774"/>
                    <a:pt x="437" y="774"/>
                    <a:pt x="437" y="774"/>
                  </a:cubicBezTo>
                  <a:cubicBezTo>
                    <a:pt x="435" y="774"/>
                    <a:pt x="433" y="771"/>
                    <a:pt x="433" y="769"/>
                  </a:cubicBezTo>
                  <a:cubicBezTo>
                    <a:pt x="430" y="722"/>
                    <a:pt x="430" y="722"/>
                    <a:pt x="430" y="722"/>
                  </a:cubicBezTo>
                  <a:cubicBezTo>
                    <a:pt x="31" y="649"/>
                    <a:pt x="31" y="649"/>
                    <a:pt x="31" y="649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30" y="726"/>
                    <a:pt x="30" y="726"/>
                    <a:pt x="30" y="726"/>
                  </a:cubicBezTo>
                  <a:cubicBezTo>
                    <a:pt x="458" y="810"/>
                    <a:pt x="458" y="810"/>
                    <a:pt x="458" y="810"/>
                  </a:cubicBezTo>
                  <a:cubicBezTo>
                    <a:pt x="601" y="22"/>
                    <a:pt x="601" y="22"/>
                    <a:pt x="601" y="22"/>
                  </a:cubicBezTo>
                  <a:cubicBezTo>
                    <a:pt x="582" y="0"/>
                    <a:pt x="582" y="0"/>
                    <a:pt x="582" y="0"/>
                  </a:cubicBezTo>
                </a:path>
              </a:pathLst>
            </a:custGeom>
            <a:solidFill>
              <a:srgbClr val="DAA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ṩļíḍè"/>
            <p:cNvSpPr/>
            <p:nvPr/>
          </p:nvSpPr>
          <p:spPr bwMode="auto">
            <a:xfrm>
              <a:off x="9492929" y="3390696"/>
              <a:ext cx="378253" cy="2003883"/>
            </a:xfrm>
            <a:custGeom>
              <a:avLst/>
              <a:gdLst>
                <a:gd name="T0" fmla="*/ 297 w 309"/>
                <a:gd name="T1" fmla="*/ 0 h 1637"/>
                <a:gd name="T2" fmla="*/ 0 w 309"/>
                <a:gd name="T3" fmla="*/ 1635 h 1637"/>
                <a:gd name="T4" fmla="*/ 8 w 309"/>
                <a:gd name="T5" fmla="*/ 1637 h 1637"/>
                <a:gd name="T6" fmla="*/ 309 w 309"/>
                <a:gd name="T7" fmla="*/ 14 h 1637"/>
                <a:gd name="T8" fmla="*/ 297 w 309"/>
                <a:gd name="T9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637">
                  <a:moveTo>
                    <a:pt x="297" y="0"/>
                  </a:moveTo>
                  <a:lnTo>
                    <a:pt x="0" y="1635"/>
                  </a:lnTo>
                  <a:lnTo>
                    <a:pt x="8" y="1637"/>
                  </a:lnTo>
                  <a:lnTo>
                    <a:pt x="309" y="1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šḻïdê"/>
            <p:cNvSpPr/>
            <p:nvPr/>
          </p:nvSpPr>
          <p:spPr bwMode="auto">
            <a:xfrm>
              <a:off x="9492929" y="3390696"/>
              <a:ext cx="378253" cy="2003883"/>
            </a:xfrm>
            <a:custGeom>
              <a:avLst/>
              <a:gdLst>
                <a:gd name="T0" fmla="*/ 297 w 309"/>
                <a:gd name="T1" fmla="*/ 0 h 1637"/>
                <a:gd name="T2" fmla="*/ 0 w 309"/>
                <a:gd name="T3" fmla="*/ 1635 h 1637"/>
                <a:gd name="T4" fmla="*/ 8 w 309"/>
                <a:gd name="T5" fmla="*/ 1637 h 1637"/>
                <a:gd name="T6" fmla="*/ 309 w 309"/>
                <a:gd name="T7" fmla="*/ 14 h 1637"/>
                <a:gd name="T8" fmla="*/ 297 w 309"/>
                <a:gd name="T9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637">
                  <a:moveTo>
                    <a:pt x="297" y="0"/>
                  </a:moveTo>
                  <a:lnTo>
                    <a:pt x="0" y="1635"/>
                  </a:lnTo>
                  <a:lnTo>
                    <a:pt x="8" y="1637"/>
                  </a:lnTo>
                  <a:lnTo>
                    <a:pt x="309" y="14"/>
                  </a:lnTo>
                  <a:lnTo>
                    <a:pt x="2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slíḓe"/>
            <p:cNvSpPr/>
            <p:nvPr/>
          </p:nvSpPr>
          <p:spPr bwMode="auto">
            <a:xfrm>
              <a:off x="9186899" y="3210750"/>
              <a:ext cx="608387" cy="2077330"/>
            </a:xfrm>
            <a:custGeom>
              <a:avLst/>
              <a:gdLst>
                <a:gd name="T0" fmla="*/ 208 w 497"/>
                <a:gd name="T1" fmla="*/ 1697 h 1697"/>
                <a:gd name="T2" fmla="*/ 497 w 497"/>
                <a:gd name="T3" fmla="*/ 99 h 1697"/>
                <a:gd name="T4" fmla="*/ 497 w 497"/>
                <a:gd name="T5" fmla="*/ 0 h 1697"/>
                <a:gd name="T6" fmla="*/ 0 w 497"/>
                <a:gd name="T7" fmla="*/ 738 h 1697"/>
                <a:gd name="T8" fmla="*/ 202 w 497"/>
                <a:gd name="T9" fmla="*/ 1589 h 1697"/>
                <a:gd name="T10" fmla="*/ 208 w 497"/>
                <a:gd name="T11" fmla="*/ 1697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697">
                  <a:moveTo>
                    <a:pt x="208" y="1697"/>
                  </a:moveTo>
                  <a:lnTo>
                    <a:pt x="497" y="99"/>
                  </a:lnTo>
                  <a:lnTo>
                    <a:pt x="497" y="0"/>
                  </a:lnTo>
                  <a:lnTo>
                    <a:pt x="0" y="738"/>
                  </a:lnTo>
                  <a:lnTo>
                    <a:pt x="202" y="1589"/>
                  </a:lnTo>
                  <a:lnTo>
                    <a:pt x="208" y="1697"/>
                  </a:lnTo>
                  <a:close/>
                </a:path>
              </a:pathLst>
            </a:custGeom>
            <a:solidFill>
              <a:srgbClr val="E2D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ṧḷîďê"/>
            <p:cNvSpPr/>
            <p:nvPr/>
          </p:nvSpPr>
          <p:spPr bwMode="auto">
            <a:xfrm>
              <a:off x="9186899" y="3210750"/>
              <a:ext cx="608387" cy="2077330"/>
            </a:xfrm>
            <a:custGeom>
              <a:avLst/>
              <a:gdLst>
                <a:gd name="T0" fmla="*/ 208 w 497"/>
                <a:gd name="T1" fmla="*/ 1697 h 1697"/>
                <a:gd name="T2" fmla="*/ 497 w 497"/>
                <a:gd name="T3" fmla="*/ 99 h 1697"/>
                <a:gd name="T4" fmla="*/ 497 w 497"/>
                <a:gd name="T5" fmla="*/ 0 h 1697"/>
                <a:gd name="T6" fmla="*/ 0 w 497"/>
                <a:gd name="T7" fmla="*/ 738 h 1697"/>
                <a:gd name="T8" fmla="*/ 202 w 497"/>
                <a:gd name="T9" fmla="*/ 1589 h 1697"/>
                <a:gd name="T10" fmla="*/ 208 w 497"/>
                <a:gd name="T11" fmla="*/ 1697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697">
                  <a:moveTo>
                    <a:pt x="208" y="1697"/>
                  </a:moveTo>
                  <a:lnTo>
                    <a:pt x="497" y="99"/>
                  </a:lnTo>
                  <a:lnTo>
                    <a:pt x="497" y="0"/>
                  </a:lnTo>
                  <a:lnTo>
                    <a:pt x="0" y="738"/>
                  </a:lnTo>
                  <a:lnTo>
                    <a:pt x="202" y="1589"/>
                  </a:lnTo>
                  <a:lnTo>
                    <a:pt x="208" y="16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ṧ1iďê"/>
            <p:cNvSpPr/>
            <p:nvPr/>
          </p:nvSpPr>
          <p:spPr bwMode="auto">
            <a:xfrm>
              <a:off x="9174658" y="3194837"/>
              <a:ext cx="632870" cy="2105485"/>
            </a:xfrm>
            <a:custGeom>
              <a:avLst/>
              <a:gdLst>
                <a:gd name="T0" fmla="*/ 105 w 249"/>
                <a:gd name="T1" fmla="*/ 824 h 829"/>
                <a:gd name="T2" fmla="*/ 109 w 249"/>
                <a:gd name="T3" fmla="*/ 825 h 829"/>
                <a:gd name="T4" fmla="*/ 249 w 249"/>
                <a:gd name="T5" fmla="*/ 55 h 829"/>
                <a:gd name="T6" fmla="*/ 249 w 249"/>
                <a:gd name="T7" fmla="*/ 54 h 829"/>
                <a:gd name="T8" fmla="*/ 249 w 249"/>
                <a:gd name="T9" fmla="*/ 6 h 829"/>
                <a:gd name="T10" fmla="*/ 246 w 249"/>
                <a:gd name="T11" fmla="*/ 1 h 829"/>
                <a:gd name="T12" fmla="*/ 240 w 249"/>
                <a:gd name="T13" fmla="*/ 3 h 829"/>
                <a:gd name="T14" fmla="*/ 1 w 249"/>
                <a:gd name="T15" fmla="*/ 360 h 829"/>
                <a:gd name="T16" fmla="*/ 0 w 249"/>
                <a:gd name="T17" fmla="*/ 364 h 829"/>
                <a:gd name="T18" fmla="*/ 97 w 249"/>
                <a:gd name="T19" fmla="*/ 773 h 829"/>
                <a:gd name="T20" fmla="*/ 100 w 249"/>
                <a:gd name="T21" fmla="*/ 824 h 829"/>
                <a:gd name="T22" fmla="*/ 104 w 249"/>
                <a:gd name="T23" fmla="*/ 829 h 829"/>
                <a:gd name="T24" fmla="*/ 109 w 249"/>
                <a:gd name="T25" fmla="*/ 825 h 829"/>
                <a:gd name="T26" fmla="*/ 105 w 249"/>
                <a:gd name="T27" fmla="*/ 824 h 829"/>
                <a:gd name="T28" fmla="*/ 110 w 249"/>
                <a:gd name="T29" fmla="*/ 823 h 829"/>
                <a:gd name="T30" fmla="*/ 107 w 249"/>
                <a:gd name="T31" fmla="*/ 772 h 829"/>
                <a:gd name="T32" fmla="*/ 107 w 249"/>
                <a:gd name="T33" fmla="*/ 771 h 829"/>
                <a:gd name="T34" fmla="*/ 10 w 249"/>
                <a:gd name="T35" fmla="*/ 363 h 829"/>
                <a:gd name="T36" fmla="*/ 239 w 249"/>
                <a:gd name="T37" fmla="*/ 22 h 829"/>
                <a:gd name="T38" fmla="*/ 239 w 249"/>
                <a:gd name="T39" fmla="*/ 54 h 829"/>
                <a:gd name="T40" fmla="*/ 100 w 249"/>
                <a:gd name="T41" fmla="*/ 823 h 829"/>
                <a:gd name="T42" fmla="*/ 105 w 249"/>
                <a:gd name="T43" fmla="*/ 824 h 829"/>
                <a:gd name="T44" fmla="*/ 110 w 249"/>
                <a:gd name="T45" fmla="*/ 823 h 829"/>
                <a:gd name="T46" fmla="*/ 105 w 249"/>
                <a:gd name="T47" fmla="*/ 8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829">
                  <a:moveTo>
                    <a:pt x="105" y="824"/>
                  </a:moveTo>
                  <a:cubicBezTo>
                    <a:pt x="109" y="825"/>
                    <a:pt x="109" y="825"/>
                    <a:pt x="109" y="825"/>
                  </a:cubicBezTo>
                  <a:cubicBezTo>
                    <a:pt x="249" y="55"/>
                    <a:pt x="249" y="55"/>
                    <a:pt x="249" y="5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249" y="4"/>
                    <a:pt x="248" y="2"/>
                    <a:pt x="246" y="1"/>
                  </a:cubicBezTo>
                  <a:cubicBezTo>
                    <a:pt x="244" y="0"/>
                    <a:pt x="242" y="1"/>
                    <a:pt x="240" y="3"/>
                  </a:cubicBezTo>
                  <a:cubicBezTo>
                    <a:pt x="1" y="360"/>
                    <a:pt x="1" y="360"/>
                    <a:pt x="1" y="360"/>
                  </a:cubicBezTo>
                  <a:cubicBezTo>
                    <a:pt x="0" y="361"/>
                    <a:pt x="0" y="362"/>
                    <a:pt x="0" y="364"/>
                  </a:cubicBezTo>
                  <a:cubicBezTo>
                    <a:pt x="97" y="773"/>
                    <a:pt x="97" y="773"/>
                    <a:pt x="97" y="773"/>
                  </a:cubicBezTo>
                  <a:cubicBezTo>
                    <a:pt x="100" y="824"/>
                    <a:pt x="100" y="824"/>
                    <a:pt x="100" y="824"/>
                  </a:cubicBezTo>
                  <a:cubicBezTo>
                    <a:pt x="100" y="826"/>
                    <a:pt x="102" y="829"/>
                    <a:pt x="104" y="829"/>
                  </a:cubicBezTo>
                  <a:cubicBezTo>
                    <a:pt x="107" y="829"/>
                    <a:pt x="109" y="827"/>
                    <a:pt x="109" y="825"/>
                  </a:cubicBezTo>
                  <a:cubicBezTo>
                    <a:pt x="105" y="824"/>
                    <a:pt x="105" y="824"/>
                    <a:pt x="105" y="824"/>
                  </a:cubicBezTo>
                  <a:cubicBezTo>
                    <a:pt x="110" y="823"/>
                    <a:pt x="110" y="823"/>
                    <a:pt x="110" y="823"/>
                  </a:cubicBezTo>
                  <a:cubicBezTo>
                    <a:pt x="107" y="772"/>
                    <a:pt x="107" y="772"/>
                    <a:pt x="107" y="772"/>
                  </a:cubicBezTo>
                  <a:cubicBezTo>
                    <a:pt x="107" y="771"/>
                    <a:pt x="107" y="771"/>
                    <a:pt x="107" y="771"/>
                  </a:cubicBezTo>
                  <a:cubicBezTo>
                    <a:pt x="10" y="363"/>
                    <a:pt x="10" y="363"/>
                    <a:pt x="10" y="363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100" y="823"/>
                    <a:pt x="100" y="823"/>
                    <a:pt x="100" y="823"/>
                  </a:cubicBezTo>
                  <a:cubicBezTo>
                    <a:pt x="105" y="824"/>
                    <a:pt x="105" y="824"/>
                    <a:pt x="105" y="824"/>
                  </a:cubicBezTo>
                  <a:cubicBezTo>
                    <a:pt x="110" y="823"/>
                    <a:pt x="110" y="823"/>
                    <a:pt x="110" y="823"/>
                  </a:cubicBezTo>
                  <a:cubicBezTo>
                    <a:pt x="105" y="824"/>
                    <a:pt x="105" y="824"/>
                    <a:pt x="105" y="824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ṩľïḓé"/>
            <p:cNvSpPr/>
            <p:nvPr/>
          </p:nvSpPr>
          <p:spPr bwMode="auto">
            <a:xfrm>
              <a:off x="8317775" y="2998978"/>
              <a:ext cx="1472615" cy="2156898"/>
            </a:xfrm>
            <a:custGeom>
              <a:avLst/>
              <a:gdLst>
                <a:gd name="T0" fmla="*/ 912 w 1203"/>
                <a:gd name="T1" fmla="*/ 1762 h 1762"/>
                <a:gd name="T2" fmla="*/ 0 w 1203"/>
                <a:gd name="T3" fmla="*/ 1596 h 1762"/>
                <a:gd name="T4" fmla="*/ 291 w 1203"/>
                <a:gd name="T5" fmla="*/ 0 h 1762"/>
                <a:gd name="T6" fmla="*/ 1203 w 1203"/>
                <a:gd name="T7" fmla="*/ 166 h 1762"/>
                <a:gd name="T8" fmla="*/ 912 w 1203"/>
                <a:gd name="T9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3" h="1762">
                  <a:moveTo>
                    <a:pt x="912" y="1762"/>
                  </a:moveTo>
                  <a:lnTo>
                    <a:pt x="0" y="1596"/>
                  </a:lnTo>
                  <a:lnTo>
                    <a:pt x="291" y="0"/>
                  </a:lnTo>
                  <a:lnTo>
                    <a:pt x="1203" y="166"/>
                  </a:lnTo>
                  <a:lnTo>
                    <a:pt x="912" y="17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ŝ1ide"/>
            <p:cNvSpPr/>
            <p:nvPr/>
          </p:nvSpPr>
          <p:spPr bwMode="auto">
            <a:xfrm>
              <a:off x="8317775" y="2998978"/>
              <a:ext cx="1472615" cy="2156898"/>
            </a:xfrm>
            <a:custGeom>
              <a:avLst/>
              <a:gdLst>
                <a:gd name="T0" fmla="*/ 912 w 1203"/>
                <a:gd name="T1" fmla="*/ 1762 h 1762"/>
                <a:gd name="T2" fmla="*/ 0 w 1203"/>
                <a:gd name="T3" fmla="*/ 1596 h 1762"/>
                <a:gd name="T4" fmla="*/ 291 w 1203"/>
                <a:gd name="T5" fmla="*/ 0 h 1762"/>
                <a:gd name="T6" fmla="*/ 1203 w 1203"/>
                <a:gd name="T7" fmla="*/ 166 h 1762"/>
                <a:gd name="T8" fmla="*/ 912 w 1203"/>
                <a:gd name="T9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3" h="1762">
                  <a:moveTo>
                    <a:pt x="912" y="1762"/>
                  </a:moveTo>
                  <a:lnTo>
                    <a:pt x="0" y="1596"/>
                  </a:lnTo>
                  <a:lnTo>
                    <a:pt x="291" y="0"/>
                  </a:lnTo>
                  <a:lnTo>
                    <a:pt x="1203" y="166"/>
                  </a:lnTo>
                  <a:lnTo>
                    <a:pt x="912" y="17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šḷíḋê"/>
            <p:cNvSpPr/>
            <p:nvPr/>
          </p:nvSpPr>
          <p:spPr bwMode="auto">
            <a:xfrm>
              <a:off x="8303086" y="2986737"/>
              <a:ext cx="1499546" cy="2183828"/>
            </a:xfrm>
            <a:custGeom>
              <a:avLst/>
              <a:gdLst>
                <a:gd name="T0" fmla="*/ 445 w 590"/>
                <a:gd name="T1" fmla="*/ 854 h 860"/>
                <a:gd name="T2" fmla="*/ 446 w 590"/>
                <a:gd name="T3" fmla="*/ 849 h 860"/>
                <a:gd name="T4" fmla="*/ 11 w 590"/>
                <a:gd name="T5" fmla="*/ 770 h 860"/>
                <a:gd name="T6" fmla="*/ 150 w 590"/>
                <a:gd name="T7" fmla="*/ 11 h 860"/>
                <a:gd name="T8" fmla="*/ 579 w 590"/>
                <a:gd name="T9" fmla="*/ 89 h 860"/>
                <a:gd name="T10" fmla="*/ 440 w 590"/>
                <a:gd name="T11" fmla="*/ 853 h 860"/>
                <a:gd name="T12" fmla="*/ 445 w 590"/>
                <a:gd name="T13" fmla="*/ 854 h 860"/>
                <a:gd name="T14" fmla="*/ 446 w 590"/>
                <a:gd name="T15" fmla="*/ 849 h 860"/>
                <a:gd name="T16" fmla="*/ 445 w 590"/>
                <a:gd name="T17" fmla="*/ 854 h 860"/>
                <a:gd name="T18" fmla="*/ 450 w 590"/>
                <a:gd name="T19" fmla="*/ 855 h 860"/>
                <a:gd name="T20" fmla="*/ 590 w 590"/>
                <a:gd name="T21" fmla="*/ 86 h 860"/>
                <a:gd name="T22" fmla="*/ 589 w 590"/>
                <a:gd name="T23" fmla="*/ 82 h 860"/>
                <a:gd name="T24" fmla="*/ 586 w 590"/>
                <a:gd name="T25" fmla="*/ 80 h 860"/>
                <a:gd name="T26" fmla="*/ 146 w 590"/>
                <a:gd name="T27" fmla="*/ 0 h 860"/>
                <a:gd name="T28" fmla="*/ 141 w 590"/>
                <a:gd name="T29" fmla="*/ 4 h 860"/>
                <a:gd name="T30" fmla="*/ 1 w 590"/>
                <a:gd name="T31" fmla="*/ 774 h 860"/>
                <a:gd name="T32" fmla="*/ 1 w 590"/>
                <a:gd name="T33" fmla="*/ 777 h 860"/>
                <a:gd name="T34" fmla="*/ 5 w 590"/>
                <a:gd name="T35" fmla="*/ 779 h 860"/>
                <a:gd name="T36" fmla="*/ 444 w 590"/>
                <a:gd name="T37" fmla="*/ 859 h 860"/>
                <a:gd name="T38" fmla="*/ 448 w 590"/>
                <a:gd name="T39" fmla="*/ 858 h 860"/>
                <a:gd name="T40" fmla="*/ 450 w 590"/>
                <a:gd name="T41" fmla="*/ 855 h 860"/>
                <a:gd name="T42" fmla="*/ 445 w 590"/>
                <a:gd name="T43" fmla="*/ 85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0" h="860">
                  <a:moveTo>
                    <a:pt x="445" y="854"/>
                  </a:moveTo>
                  <a:cubicBezTo>
                    <a:pt x="446" y="849"/>
                    <a:pt x="446" y="849"/>
                    <a:pt x="446" y="849"/>
                  </a:cubicBezTo>
                  <a:cubicBezTo>
                    <a:pt x="11" y="770"/>
                    <a:pt x="11" y="770"/>
                    <a:pt x="11" y="770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579" y="89"/>
                    <a:pt x="579" y="89"/>
                    <a:pt x="579" y="89"/>
                  </a:cubicBezTo>
                  <a:cubicBezTo>
                    <a:pt x="440" y="853"/>
                    <a:pt x="440" y="853"/>
                    <a:pt x="440" y="853"/>
                  </a:cubicBezTo>
                  <a:cubicBezTo>
                    <a:pt x="445" y="854"/>
                    <a:pt x="445" y="854"/>
                    <a:pt x="445" y="854"/>
                  </a:cubicBezTo>
                  <a:cubicBezTo>
                    <a:pt x="446" y="849"/>
                    <a:pt x="446" y="849"/>
                    <a:pt x="446" y="849"/>
                  </a:cubicBezTo>
                  <a:cubicBezTo>
                    <a:pt x="445" y="854"/>
                    <a:pt x="445" y="854"/>
                    <a:pt x="445" y="854"/>
                  </a:cubicBezTo>
                  <a:cubicBezTo>
                    <a:pt x="450" y="855"/>
                    <a:pt x="450" y="855"/>
                    <a:pt x="450" y="855"/>
                  </a:cubicBezTo>
                  <a:cubicBezTo>
                    <a:pt x="590" y="86"/>
                    <a:pt x="590" y="86"/>
                    <a:pt x="590" y="86"/>
                  </a:cubicBezTo>
                  <a:cubicBezTo>
                    <a:pt x="590" y="84"/>
                    <a:pt x="590" y="83"/>
                    <a:pt x="589" y="82"/>
                  </a:cubicBezTo>
                  <a:cubicBezTo>
                    <a:pt x="588" y="81"/>
                    <a:pt x="587" y="80"/>
                    <a:pt x="586" y="8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4" y="0"/>
                    <a:pt x="141" y="1"/>
                    <a:pt x="141" y="4"/>
                  </a:cubicBezTo>
                  <a:cubicBezTo>
                    <a:pt x="1" y="774"/>
                    <a:pt x="1" y="774"/>
                    <a:pt x="1" y="774"/>
                  </a:cubicBezTo>
                  <a:cubicBezTo>
                    <a:pt x="0" y="775"/>
                    <a:pt x="1" y="776"/>
                    <a:pt x="1" y="777"/>
                  </a:cubicBezTo>
                  <a:cubicBezTo>
                    <a:pt x="2" y="778"/>
                    <a:pt x="3" y="779"/>
                    <a:pt x="5" y="779"/>
                  </a:cubicBezTo>
                  <a:cubicBezTo>
                    <a:pt x="444" y="859"/>
                    <a:pt x="444" y="859"/>
                    <a:pt x="444" y="859"/>
                  </a:cubicBezTo>
                  <a:cubicBezTo>
                    <a:pt x="445" y="860"/>
                    <a:pt x="447" y="859"/>
                    <a:pt x="448" y="858"/>
                  </a:cubicBezTo>
                  <a:cubicBezTo>
                    <a:pt x="449" y="858"/>
                    <a:pt x="450" y="857"/>
                    <a:pt x="450" y="855"/>
                  </a:cubicBezTo>
                  <a:cubicBezTo>
                    <a:pt x="445" y="854"/>
                    <a:pt x="445" y="854"/>
                    <a:pt x="445" y="854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śḻîdé"/>
            <p:cNvSpPr/>
            <p:nvPr/>
          </p:nvSpPr>
          <p:spPr bwMode="auto">
            <a:xfrm>
              <a:off x="8622581" y="3014891"/>
              <a:ext cx="1151896" cy="520251"/>
            </a:xfrm>
            <a:custGeom>
              <a:avLst/>
              <a:gdLst>
                <a:gd name="T0" fmla="*/ 50 w 941"/>
                <a:gd name="T1" fmla="*/ 0 h 425"/>
                <a:gd name="T2" fmla="*/ 0 w 941"/>
                <a:gd name="T3" fmla="*/ 263 h 425"/>
                <a:gd name="T4" fmla="*/ 893 w 941"/>
                <a:gd name="T5" fmla="*/ 425 h 425"/>
                <a:gd name="T6" fmla="*/ 941 w 941"/>
                <a:gd name="T7" fmla="*/ 162 h 425"/>
                <a:gd name="T8" fmla="*/ 50 w 941"/>
                <a:gd name="T9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425">
                  <a:moveTo>
                    <a:pt x="50" y="0"/>
                  </a:moveTo>
                  <a:lnTo>
                    <a:pt x="0" y="263"/>
                  </a:lnTo>
                  <a:lnTo>
                    <a:pt x="893" y="425"/>
                  </a:lnTo>
                  <a:lnTo>
                    <a:pt x="941" y="16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şļïḑé"/>
            <p:cNvSpPr/>
            <p:nvPr/>
          </p:nvSpPr>
          <p:spPr bwMode="auto">
            <a:xfrm>
              <a:off x="8622581" y="3014891"/>
              <a:ext cx="1151896" cy="520251"/>
            </a:xfrm>
            <a:custGeom>
              <a:avLst/>
              <a:gdLst>
                <a:gd name="T0" fmla="*/ 50 w 941"/>
                <a:gd name="T1" fmla="*/ 0 h 425"/>
                <a:gd name="T2" fmla="*/ 0 w 941"/>
                <a:gd name="T3" fmla="*/ 263 h 425"/>
                <a:gd name="T4" fmla="*/ 893 w 941"/>
                <a:gd name="T5" fmla="*/ 425 h 425"/>
                <a:gd name="T6" fmla="*/ 941 w 941"/>
                <a:gd name="T7" fmla="*/ 162 h 425"/>
                <a:gd name="T8" fmla="*/ 50 w 941"/>
                <a:gd name="T9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425">
                  <a:moveTo>
                    <a:pt x="50" y="0"/>
                  </a:moveTo>
                  <a:lnTo>
                    <a:pt x="0" y="263"/>
                  </a:lnTo>
                  <a:lnTo>
                    <a:pt x="893" y="425"/>
                  </a:lnTo>
                  <a:lnTo>
                    <a:pt x="941" y="162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ṡḻiḍé"/>
            <p:cNvSpPr/>
            <p:nvPr/>
          </p:nvSpPr>
          <p:spPr bwMode="auto">
            <a:xfrm>
              <a:off x="8612788" y="2998978"/>
              <a:ext cx="1177602" cy="538612"/>
            </a:xfrm>
            <a:custGeom>
              <a:avLst/>
              <a:gdLst>
                <a:gd name="T0" fmla="*/ 50 w 962"/>
                <a:gd name="T1" fmla="*/ 0 h 440"/>
                <a:gd name="T2" fmla="*/ 0 w 962"/>
                <a:gd name="T3" fmla="*/ 274 h 440"/>
                <a:gd name="T4" fmla="*/ 8 w 962"/>
                <a:gd name="T5" fmla="*/ 276 h 440"/>
                <a:gd name="T6" fmla="*/ 58 w 962"/>
                <a:gd name="T7" fmla="*/ 13 h 440"/>
                <a:gd name="T8" fmla="*/ 949 w 962"/>
                <a:gd name="T9" fmla="*/ 175 h 440"/>
                <a:gd name="T10" fmla="*/ 901 w 962"/>
                <a:gd name="T11" fmla="*/ 438 h 440"/>
                <a:gd name="T12" fmla="*/ 912 w 962"/>
                <a:gd name="T13" fmla="*/ 440 h 440"/>
                <a:gd name="T14" fmla="*/ 962 w 962"/>
                <a:gd name="T15" fmla="*/ 166 h 440"/>
                <a:gd name="T16" fmla="*/ 50 w 962"/>
                <a:gd name="T1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440">
                  <a:moveTo>
                    <a:pt x="50" y="0"/>
                  </a:moveTo>
                  <a:lnTo>
                    <a:pt x="0" y="274"/>
                  </a:lnTo>
                  <a:lnTo>
                    <a:pt x="8" y="276"/>
                  </a:lnTo>
                  <a:lnTo>
                    <a:pt x="58" y="13"/>
                  </a:lnTo>
                  <a:lnTo>
                    <a:pt x="949" y="175"/>
                  </a:lnTo>
                  <a:lnTo>
                    <a:pt x="901" y="438"/>
                  </a:lnTo>
                  <a:lnTo>
                    <a:pt x="912" y="440"/>
                  </a:lnTo>
                  <a:lnTo>
                    <a:pt x="962" y="1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ṧľîḍe"/>
            <p:cNvSpPr/>
            <p:nvPr/>
          </p:nvSpPr>
          <p:spPr bwMode="auto">
            <a:xfrm>
              <a:off x="8612788" y="2998978"/>
              <a:ext cx="1177602" cy="538612"/>
            </a:xfrm>
            <a:custGeom>
              <a:avLst/>
              <a:gdLst>
                <a:gd name="T0" fmla="*/ 50 w 962"/>
                <a:gd name="T1" fmla="*/ 0 h 440"/>
                <a:gd name="T2" fmla="*/ 0 w 962"/>
                <a:gd name="T3" fmla="*/ 274 h 440"/>
                <a:gd name="T4" fmla="*/ 8 w 962"/>
                <a:gd name="T5" fmla="*/ 276 h 440"/>
                <a:gd name="T6" fmla="*/ 58 w 962"/>
                <a:gd name="T7" fmla="*/ 13 h 440"/>
                <a:gd name="T8" fmla="*/ 949 w 962"/>
                <a:gd name="T9" fmla="*/ 175 h 440"/>
                <a:gd name="T10" fmla="*/ 901 w 962"/>
                <a:gd name="T11" fmla="*/ 438 h 440"/>
                <a:gd name="T12" fmla="*/ 912 w 962"/>
                <a:gd name="T13" fmla="*/ 440 h 440"/>
                <a:gd name="T14" fmla="*/ 962 w 962"/>
                <a:gd name="T15" fmla="*/ 166 h 440"/>
                <a:gd name="T16" fmla="*/ 50 w 962"/>
                <a:gd name="T1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440">
                  <a:moveTo>
                    <a:pt x="50" y="0"/>
                  </a:moveTo>
                  <a:lnTo>
                    <a:pt x="0" y="274"/>
                  </a:lnTo>
                  <a:lnTo>
                    <a:pt x="8" y="276"/>
                  </a:lnTo>
                  <a:lnTo>
                    <a:pt x="58" y="13"/>
                  </a:lnTo>
                  <a:lnTo>
                    <a:pt x="949" y="175"/>
                  </a:lnTo>
                  <a:lnTo>
                    <a:pt x="901" y="438"/>
                  </a:lnTo>
                  <a:lnTo>
                    <a:pt x="912" y="440"/>
                  </a:lnTo>
                  <a:lnTo>
                    <a:pt x="962" y="166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ŝḷîḋe"/>
            <p:cNvSpPr/>
            <p:nvPr/>
          </p:nvSpPr>
          <p:spPr bwMode="auto">
            <a:xfrm>
              <a:off x="8744993" y="3131183"/>
              <a:ext cx="94258" cy="82016"/>
            </a:xfrm>
            <a:custGeom>
              <a:avLst/>
              <a:gdLst>
                <a:gd name="T0" fmla="*/ 36 w 37"/>
                <a:gd name="T1" fmla="*/ 19 h 32"/>
                <a:gd name="T2" fmla="*/ 16 w 37"/>
                <a:gd name="T3" fmla="*/ 31 h 32"/>
                <a:gd name="T4" fmla="*/ 2 w 37"/>
                <a:gd name="T5" fmla="*/ 13 h 32"/>
                <a:gd name="T6" fmla="*/ 21 w 37"/>
                <a:gd name="T7" fmla="*/ 2 h 32"/>
                <a:gd name="T8" fmla="*/ 36 w 37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6" y="19"/>
                  </a:moveTo>
                  <a:cubicBezTo>
                    <a:pt x="34" y="27"/>
                    <a:pt x="25" y="32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2"/>
                  </a:cubicBezTo>
                  <a:cubicBezTo>
                    <a:pt x="31" y="3"/>
                    <a:pt x="37" y="11"/>
                    <a:pt x="36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ļíḍé"/>
            <p:cNvSpPr/>
            <p:nvPr/>
          </p:nvSpPr>
          <p:spPr bwMode="auto">
            <a:xfrm>
              <a:off x="8882094" y="3156889"/>
              <a:ext cx="94258" cy="80792"/>
            </a:xfrm>
            <a:custGeom>
              <a:avLst/>
              <a:gdLst>
                <a:gd name="T0" fmla="*/ 35 w 37"/>
                <a:gd name="T1" fmla="*/ 19 h 32"/>
                <a:gd name="T2" fmla="*/ 16 w 37"/>
                <a:gd name="T3" fmla="*/ 31 h 32"/>
                <a:gd name="T4" fmla="*/ 2 w 37"/>
                <a:gd name="T5" fmla="*/ 13 h 32"/>
                <a:gd name="T6" fmla="*/ 21 w 37"/>
                <a:gd name="T7" fmla="*/ 1 h 32"/>
                <a:gd name="T8" fmla="*/ 35 w 37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5" y="19"/>
                  </a:moveTo>
                  <a:cubicBezTo>
                    <a:pt x="34" y="27"/>
                    <a:pt x="25" y="32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1"/>
                  </a:cubicBezTo>
                  <a:cubicBezTo>
                    <a:pt x="31" y="3"/>
                    <a:pt x="37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ṣľïďê"/>
            <p:cNvSpPr/>
            <p:nvPr/>
          </p:nvSpPr>
          <p:spPr bwMode="auto">
            <a:xfrm>
              <a:off x="9019195" y="3180147"/>
              <a:ext cx="91809" cy="83240"/>
            </a:xfrm>
            <a:custGeom>
              <a:avLst/>
              <a:gdLst>
                <a:gd name="T0" fmla="*/ 35 w 36"/>
                <a:gd name="T1" fmla="*/ 20 h 33"/>
                <a:gd name="T2" fmla="*/ 15 w 36"/>
                <a:gd name="T3" fmla="*/ 31 h 33"/>
                <a:gd name="T4" fmla="*/ 1 w 36"/>
                <a:gd name="T5" fmla="*/ 14 h 33"/>
                <a:gd name="T6" fmla="*/ 21 w 36"/>
                <a:gd name="T7" fmla="*/ 2 h 33"/>
                <a:gd name="T8" fmla="*/ 35 w 36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5" y="20"/>
                  </a:moveTo>
                  <a:cubicBezTo>
                    <a:pt x="33" y="28"/>
                    <a:pt x="25" y="33"/>
                    <a:pt x="15" y="31"/>
                  </a:cubicBezTo>
                  <a:cubicBezTo>
                    <a:pt x="6" y="30"/>
                    <a:pt x="0" y="22"/>
                    <a:pt x="1" y="14"/>
                  </a:cubicBezTo>
                  <a:cubicBezTo>
                    <a:pt x="3" y="6"/>
                    <a:pt x="11" y="0"/>
                    <a:pt x="21" y="2"/>
                  </a:cubicBezTo>
                  <a:cubicBezTo>
                    <a:pt x="30" y="4"/>
                    <a:pt x="36" y="12"/>
                    <a:pt x="35" y="20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s1ídê"/>
            <p:cNvSpPr/>
            <p:nvPr/>
          </p:nvSpPr>
          <p:spPr bwMode="auto">
            <a:xfrm>
              <a:off x="9157520" y="3204630"/>
              <a:ext cx="90585" cy="84465"/>
            </a:xfrm>
            <a:custGeom>
              <a:avLst/>
              <a:gdLst>
                <a:gd name="T0" fmla="*/ 35 w 36"/>
                <a:gd name="T1" fmla="*/ 20 h 33"/>
                <a:gd name="T2" fmla="*/ 15 w 36"/>
                <a:gd name="T3" fmla="*/ 31 h 33"/>
                <a:gd name="T4" fmla="*/ 1 w 36"/>
                <a:gd name="T5" fmla="*/ 13 h 33"/>
                <a:gd name="T6" fmla="*/ 21 w 36"/>
                <a:gd name="T7" fmla="*/ 2 h 33"/>
                <a:gd name="T8" fmla="*/ 35 w 36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5" y="20"/>
                  </a:moveTo>
                  <a:cubicBezTo>
                    <a:pt x="33" y="28"/>
                    <a:pt x="25" y="33"/>
                    <a:pt x="15" y="31"/>
                  </a:cubicBezTo>
                  <a:cubicBezTo>
                    <a:pt x="6" y="29"/>
                    <a:pt x="0" y="21"/>
                    <a:pt x="1" y="13"/>
                  </a:cubicBezTo>
                  <a:cubicBezTo>
                    <a:pt x="3" y="5"/>
                    <a:pt x="11" y="0"/>
                    <a:pt x="21" y="2"/>
                  </a:cubicBezTo>
                  <a:cubicBezTo>
                    <a:pt x="30" y="4"/>
                    <a:pt x="36" y="11"/>
                    <a:pt x="35" y="20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ľiďè"/>
            <p:cNvSpPr/>
            <p:nvPr/>
          </p:nvSpPr>
          <p:spPr bwMode="auto">
            <a:xfrm>
              <a:off x="9294622" y="3230336"/>
              <a:ext cx="90585" cy="84465"/>
            </a:xfrm>
            <a:custGeom>
              <a:avLst/>
              <a:gdLst>
                <a:gd name="T0" fmla="*/ 35 w 36"/>
                <a:gd name="T1" fmla="*/ 19 h 33"/>
                <a:gd name="T2" fmla="*/ 15 w 36"/>
                <a:gd name="T3" fmla="*/ 31 h 33"/>
                <a:gd name="T4" fmla="*/ 1 w 36"/>
                <a:gd name="T5" fmla="*/ 13 h 33"/>
                <a:gd name="T6" fmla="*/ 21 w 36"/>
                <a:gd name="T7" fmla="*/ 2 h 33"/>
                <a:gd name="T8" fmla="*/ 35 w 36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5" y="19"/>
                  </a:moveTo>
                  <a:cubicBezTo>
                    <a:pt x="33" y="27"/>
                    <a:pt x="25" y="33"/>
                    <a:pt x="15" y="31"/>
                  </a:cubicBezTo>
                  <a:cubicBezTo>
                    <a:pt x="6" y="29"/>
                    <a:pt x="0" y="21"/>
                    <a:pt x="1" y="13"/>
                  </a:cubicBezTo>
                  <a:cubicBezTo>
                    <a:pt x="3" y="5"/>
                    <a:pt x="11" y="0"/>
                    <a:pt x="21" y="2"/>
                  </a:cubicBezTo>
                  <a:cubicBezTo>
                    <a:pt x="30" y="3"/>
                    <a:pt x="36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Sḻïḑè"/>
            <p:cNvSpPr/>
            <p:nvPr/>
          </p:nvSpPr>
          <p:spPr bwMode="auto">
            <a:xfrm>
              <a:off x="9431723" y="3256043"/>
              <a:ext cx="91809" cy="80792"/>
            </a:xfrm>
            <a:custGeom>
              <a:avLst/>
              <a:gdLst>
                <a:gd name="T0" fmla="*/ 35 w 36"/>
                <a:gd name="T1" fmla="*/ 19 h 32"/>
                <a:gd name="T2" fmla="*/ 15 w 36"/>
                <a:gd name="T3" fmla="*/ 31 h 32"/>
                <a:gd name="T4" fmla="*/ 1 w 36"/>
                <a:gd name="T5" fmla="*/ 13 h 32"/>
                <a:gd name="T6" fmla="*/ 21 w 36"/>
                <a:gd name="T7" fmla="*/ 2 h 32"/>
                <a:gd name="T8" fmla="*/ 35 w 36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5" y="19"/>
                  </a:moveTo>
                  <a:cubicBezTo>
                    <a:pt x="33" y="27"/>
                    <a:pt x="25" y="32"/>
                    <a:pt x="15" y="31"/>
                  </a:cubicBezTo>
                  <a:cubicBezTo>
                    <a:pt x="6" y="29"/>
                    <a:pt x="0" y="21"/>
                    <a:pt x="1" y="13"/>
                  </a:cubicBezTo>
                  <a:cubicBezTo>
                    <a:pt x="3" y="5"/>
                    <a:pt x="11" y="0"/>
                    <a:pt x="21" y="2"/>
                  </a:cubicBezTo>
                  <a:cubicBezTo>
                    <a:pt x="30" y="3"/>
                    <a:pt x="36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ṡḷîďe"/>
            <p:cNvSpPr/>
            <p:nvPr/>
          </p:nvSpPr>
          <p:spPr bwMode="auto">
            <a:xfrm>
              <a:off x="9568824" y="3281749"/>
              <a:ext cx="91809" cy="80792"/>
            </a:xfrm>
            <a:custGeom>
              <a:avLst/>
              <a:gdLst>
                <a:gd name="T0" fmla="*/ 35 w 36"/>
                <a:gd name="T1" fmla="*/ 19 h 32"/>
                <a:gd name="T2" fmla="*/ 15 w 36"/>
                <a:gd name="T3" fmla="*/ 30 h 32"/>
                <a:gd name="T4" fmla="*/ 1 w 36"/>
                <a:gd name="T5" fmla="*/ 13 h 32"/>
                <a:gd name="T6" fmla="*/ 20 w 36"/>
                <a:gd name="T7" fmla="*/ 1 h 32"/>
                <a:gd name="T8" fmla="*/ 35 w 36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5" y="19"/>
                  </a:moveTo>
                  <a:cubicBezTo>
                    <a:pt x="33" y="27"/>
                    <a:pt x="24" y="32"/>
                    <a:pt x="15" y="30"/>
                  </a:cubicBezTo>
                  <a:cubicBezTo>
                    <a:pt x="6" y="29"/>
                    <a:pt x="0" y="21"/>
                    <a:pt x="1" y="13"/>
                  </a:cubicBezTo>
                  <a:cubicBezTo>
                    <a:pt x="2" y="5"/>
                    <a:pt x="11" y="0"/>
                    <a:pt x="20" y="1"/>
                  </a:cubicBezTo>
                  <a:cubicBezTo>
                    <a:pt x="30" y="3"/>
                    <a:pt x="36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ṧḻíḋê"/>
            <p:cNvSpPr/>
            <p:nvPr/>
          </p:nvSpPr>
          <p:spPr bwMode="auto">
            <a:xfrm>
              <a:off x="8793957" y="2918186"/>
              <a:ext cx="45293" cy="253393"/>
            </a:xfrm>
            <a:custGeom>
              <a:avLst/>
              <a:gdLst>
                <a:gd name="T0" fmla="*/ 37 w 37"/>
                <a:gd name="T1" fmla="*/ 0 h 207"/>
                <a:gd name="T2" fmla="*/ 0 w 37"/>
                <a:gd name="T3" fmla="*/ 207 h 207"/>
                <a:gd name="T4" fmla="*/ 37 w 37"/>
                <a:gd name="T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7">
                  <a:moveTo>
                    <a:pt x="37" y="0"/>
                  </a:moveTo>
                  <a:lnTo>
                    <a:pt x="0" y="20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ḻîḑè"/>
            <p:cNvSpPr/>
            <p:nvPr/>
          </p:nvSpPr>
          <p:spPr bwMode="auto">
            <a:xfrm flipH="1">
              <a:off x="8793957" y="2918186"/>
              <a:ext cx="45293" cy="2533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ṥļïḑê"/>
            <p:cNvSpPr/>
            <p:nvPr/>
          </p:nvSpPr>
          <p:spPr bwMode="auto">
            <a:xfrm flipH="1">
              <a:off x="8793957" y="2918186"/>
              <a:ext cx="45293" cy="253393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ṧľiďè"/>
            <p:cNvSpPr/>
            <p:nvPr/>
          </p:nvSpPr>
          <p:spPr bwMode="auto">
            <a:xfrm>
              <a:off x="8931059" y="2943892"/>
              <a:ext cx="45293" cy="253393"/>
            </a:xfrm>
            <a:custGeom>
              <a:avLst/>
              <a:gdLst>
                <a:gd name="T0" fmla="*/ 37 w 37"/>
                <a:gd name="T1" fmla="*/ 0 h 207"/>
                <a:gd name="T2" fmla="*/ 0 w 37"/>
                <a:gd name="T3" fmla="*/ 207 h 207"/>
                <a:gd name="T4" fmla="*/ 37 w 37"/>
                <a:gd name="T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7">
                  <a:moveTo>
                    <a:pt x="37" y="0"/>
                  </a:moveTo>
                  <a:lnTo>
                    <a:pt x="0" y="20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ş1ïḓé"/>
            <p:cNvSpPr/>
            <p:nvPr/>
          </p:nvSpPr>
          <p:spPr bwMode="auto">
            <a:xfrm flipH="1">
              <a:off x="8931059" y="2943892"/>
              <a:ext cx="45293" cy="2533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ṥliḍè"/>
            <p:cNvSpPr/>
            <p:nvPr/>
          </p:nvSpPr>
          <p:spPr bwMode="auto">
            <a:xfrm flipH="1">
              <a:off x="8931059" y="2943892"/>
              <a:ext cx="45293" cy="253393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ṧḻîḓè"/>
            <p:cNvSpPr/>
            <p:nvPr/>
          </p:nvSpPr>
          <p:spPr bwMode="auto">
            <a:xfrm>
              <a:off x="8931059" y="2943892"/>
              <a:ext cx="45293" cy="253393"/>
            </a:xfrm>
            <a:custGeom>
              <a:avLst/>
              <a:gdLst>
                <a:gd name="T0" fmla="*/ 37 w 37"/>
                <a:gd name="T1" fmla="*/ 0 h 207"/>
                <a:gd name="T2" fmla="*/ 0 w 37"/>
                <a:gd name="T3" fmla="*/ 207 h 207"/>
                <a:gd name="T4" fmla="*/ 37 w 37"/>
                <a:gd name="T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7">
                  <a:moveTo>
                    <a:pt x="37" y="0"/>
                  </a:moveTo>
                  <a:lnTo>
                    <a:pt x="0" y="20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šľîďe"/>
            <p:cNvSpPr/>
            <p:nvPr/>
          </p:nvSpPr>
          <p:spPr bwMode="auto">
            <a:xfrm flipH="1">
              <a:off x="8931059" y="2943892"/>
              <a:ext cx="45293" cy="2533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Sḷïďe"/>
            <p:cNvSpPr/>
            <p:nvPr/>
          </p:nvSpPr>
          <p:spPr bwMode="auto">
            <a:xfrm flipH="1">
              <a:off x="8931059" y="2943892"/>
              <a:ext cx="45293" cy="253393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şḻîḑè"/>
            <p:cNvSpPr/>
            <p:nvPr/>
          </p:nvSpPr>
          <p:spPr bwMode="auto">
            <a:xfrm>
              <a:off x="9068160" y="2968374"/>
              <a:ext cx="45293" cy="254617"/>
            </a:xfrm>
            <a:custGeom>
              <a:avLst/>
              <a:gdLst>
                <a:gd name="T0" fmla="*/ 37 w 37"/>
                <a:gd name="T1" fmla="*/ 0 h 208"/>
                <a:gd name="T2" fmla="*/ 0 w 37"/>
                <a:gd name="T3" fmla="*/ 208 h 208"/>
                <a:gd name="T4" fmla="*/ 37 w 37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8">
                  <a:moveTo>
                    <a:pt x="37" y="0"/>
                  </a:moveTo>
                  <a:lnTo>
                    <a:pt x="0" y="20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ṡḷíḍe"/>
            <p:cNvSpPr/>
            <p:nvPr/>
          </p:nvSpPr>
          <p:spPr bwMode="auto">
            <a:xfrm flipH="1">
              <a:off x="9068160" y="2968374"/>
              <a:ext cx="45293" cy="2546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ṧ1ídê"/>
            <p:cNvSpPr/>
            <p:nvPr/>
          </p:nvSpPr>
          <p:spPr bwMode="auto">
            <a:xfrm flipH="1">
              <a:off x="9068160" y="2968374"/>
              <a:ext cx="45293" cy="254617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š1iḍe"/>
            <p:cNvSpPr/>
            <p:nvPr/>
          </p:nvSpPr>
          <p:spPr bwMode="auto">
            <a:xfrm>
              <a:off x="9202813" y="2994081"/>
              <a:ext cx="45293" cy="252169"/>
            </a:xfrm>
            <a:custGeom>
              <a:avLst/>
              <a:gdLst>
                <a:gd name="T0" fmla="*/ 37 w 37"/>
                <a:gd name="T1" fmla="*/ 0 h 206"/>
                <a:gd name="T2" fmla="*/ 0 w 37"/>
                <a:gd name="T3" fmla="*/ 206 h 206"/>
                <a:gd name="T4" fmla="*/ 37 w 37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6">
                  <a:moveTo>
                    <a:pt x="37" y="0"/>
                  </a:moveTo>
                  <a:lnTo>
                    <a:pt x="0" y="20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$1ïḋé"/>
            <p:cNvSpPr/>
            <p:nvPr/>
          </p:nvSpPr>
          <p:spPr bwMode="auto">
            <a:xfrm flipH="1">
              <a:off x="9202813" y="2994081"/>
              <a:ext cx="45293" cy="25216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śļiḑé"/>
            <p:cNvSpPr/>
            <p:nvPr/>
          </p:nvSpPr>
          <p:spPr bwMode="auto">
            <a:xfrm flipH="1">
              <a:off x="9202813" y="2994081"/>
              <a:ext cx="45293" cy="252169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$lîďè"/>
            <p:cNvSpPr/>
            <p:nvPr/>
          </p:nvSpPr>
          <p:spPr bwMode="auto">
            <a:xfrm>
              <a:off x="9202813" y="2994081"/>
              <a:ext cx="45293" cy="252169"/>
            </a:xfrm>
            <a:custGeom>
              <a:avLst/>
              <a:gdLst>
                <a:gd name="T0" fmla="*/ 37 w 37"/>
                <a:gd name="T1" fmla="*/ 0 h 206"/>
                <a:gd name="T2" fmla="*/ 0 w 37"/>
                <a:gd name="T3" fmla="*/ 206 h 206"/>
                <a:gd name="T4" fmla="*/ 37 w 37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6">
                  <a:moveTo>
                    <a:pt x="37" y="0"/>
                  </a:moveTo>
                  <a:lnTo>
                    <a:pt x="0" y="20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śľíḑe"/>
            <p:cNvSpPr/>
            <p:nvPr/>
          </p:nvSpPr>
          <p:spPr bwMode="auto">
            <a:xfrm flipH="1">
              <a:off x="9202813" y="2994081"/>
              <a:ext cx="45293" cy="25216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ṩḻiḓe"/>
            <p:cNvSpPr/>
            <p:nvPr/>
          </p:nvSpPr>
          <p:spPr bwMode="auto">
            <a:xfrm flipH="1">
              <a:off x="9202813" y="2994081"/>
              <a:ext cx="45293" cy="252169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ṩľïḓè"/>
            <p:cNvSpPr/>
            <p:nvPr/>
          </p:nvSpPr>
          <p:spPr bwMode="auto">
            <a:xfrm>
              <a:off x="9339914" y="3019787"/>
              <a:ext cx="45293" cy="250945"/>
            </a:xfrm>
            <a:custGeom>
              <a:avLst/>
              <a:gdLst>
                <a:gd name="T0" fmla="*/ 37 w 37"/>
                <a:gd name="T1" fmla="*/ 0 h 205"/>
                <a:gd name="T2" fmla="*/ 0 w 37"/>
                <a:gd name="T3" fmla="*/ 205 h 205"/>
                <a:gd name="T4" fmla="*/ 37 w 37"/>
                <a:gd name="T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5">
                  <a:moveTo>
                    <a:pt x="37" y="0"/>
                  </a:moveTo>
                  <a:lnTo>
                    <a:pt x="0" y="20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ṧ1iḑe"/>
            <p:cNvSpPr/>
            <p:nvPr/>
          </p:nvSpPr>
          <p:spPr bwMode="auto">
            <a:xfrm flipH="1">
              <a:off x="9339914" y="3019787"/>
              <a:ext cx="45293" cy="25094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šlîďê"/>
            <p:cNvSpPr/>
            <p:nvPr/>
          </p:nvSpPr>
          <p:spPr bwMode="auto">
            <a:xfrm flipH="1">
              <a:off x="9339914" y="3019787"/>
              <a:ext cx="45293" cy="250945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ṥḻîḍe"/>
            <p:cNvSpPr/>
            <p:nvPr/>
          </p:nvSpPr>
          <p:spPr bwMode="auto">
            <a:xfrm>
              <a:off x="9339914" y="3019787"/>
              <a:ext cx="45293" cy="250945"/>
            </a:xfrm>
            <a:custGeom>
              <a:avLst/>
              <a:gdLst>
                <a:gd name="T0" fmla="*/ 37 w 37"/>
                <a:gd name="T1" fmla="*/ 0 h 205"/>
                <a:gd name="T2" fmla="*/ 0 w 37"/>
                <a:gd name="T3" fmla="*/ 205 h 205"/>
                <a:gd name="T4" fmla="*/ 37 w 37"/>
                <a:gd name="T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05">
                  <a:moveTo>
                    <a:pt x="37" y="0"/>
                  </a:moveTo>
                  <a:lnTo>
                    <a:pt x="0" y="20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ṩļïdê"/>
            <p:cNvSpPr/>
            <p:nvPr/>
          </p:nvSpPr>
          <p:spPr bwMode="auto">
            <a:xfrm flipH="1">
              <a:off x="9339914" y="3019787"/>
              <a:ext cx="45293" cy="25094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ŝļîde"/>
            <p:cNvSpPr/>
            <p:nvPr/>
          </p:nvSpPr>
          <p:spPr bwMode="auto">
            <a:xfrm flipH="1">
              <a:off x="9339914" y="3019787"/>
              <a:ext cx="45293" cy="250945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ŝļïḋe"/>
            <p:cNvSpPr/>
            <p:nvPr/>
          </p:nvSpPr>
          <p:spPr bwMode="auto">
            <a:xfrm>
              <a:off x="9477016" y="3043046"/>
              <a:ext cx="46517" cy="253393"/>
            </a:xfrm>
            <a:custGeom>
              <a:avLst/>
              <a:gdLst>
                <a:gd name="T0" fmla="*/ 38 w 38"/>
                <a:gd name="T1" fmla="*/ 0 h 207"/>
                <a:gd name="T2" fmla="*/ 0 w 38"/>
                <a:gd name="T3" fmla="*/ 207 h 207"/>
                <a:gd name="T4" fmla="*/ 38 w 38"/>
                <a:gd name="T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07">
                  <a:moveTo>
                    <a:pt x="38" y="0"/>
                  </a:moveTo>
                  <a:lnTo>
                    <a:pt x="0" y="20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ṥḷíďé"/>
            <p:cNvSpPr/>
            <p:nvPr/>
          </p:nvSpPr>
          <p:spPr bwMode="auto">
            <a:xfrm flipH="1">
              <a:off x="9477016" y="3043046"/>
              <a:ext cx="46517" cy="2533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ṡļiḑe"/>
            <p:cNvSpPr/>
            <p:nvPr/>
          </p:nvSpPr>
          <p:spPr bwMode="auto">
            <a:xfrm flipH="1">
              <a:off x="9477016" y="3043046"/>
              <a:ext cx="46517" cy="253393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ṩ1íḋè"/>
            <p:cNvSpPr/>
            <p:nvPr/>
          </p:nvSpPr>
          <p:spPr bwMode="auto">
            <a:xfrm>
              <a:off x="9477016" y="3043046"/>
              <a:ext cx="46517" cy="253393"/>
            </a:xfrm>
            <a:custGeom>
              <a:avLst/>
              <a:gdLst>
                <a:gd name="T0" fmla="*/ 38 w 38"/>
                <a:gd name="T1" fmla="*/ 0 h 207"/>
                <a:gd name="T2" fmla="*/ 0 w 38"/>
                <a:gd name="T3" fmla="*/ 207 h 207"/>
                <a:gd name="T4" fmla="*/ 38 w 38"/>
                <a:gd name="T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07">
                  <a:moveTo>
                    <a:pt x="38" y="0"/>
                  </a:moveTo>
                  <a:lnTo>
                    <a:pt x="0" y="20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ṩḷíḋê"/>
            <p:cNvSpPr/>
            <p:nvPr/>
          </p:nvSpPr>
          <p:spPr bwMode="auto">
            <a:xfrm flipH="1">
              <a:off x="9477016" y="3043046"/>
              <a:ext cx="46517" cy="2533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ṧḷíḍe"/>
            <p:cNvSpPr/>
            <p:nvPr/>
          </p:nvSpPr>
          <p:spPr bwMode="auto">
            <a:xfrm flipH="1">
              <a:off x="9477016" y="3043046"/>
              <a:ext cx="46517" cy="253393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ṩľïḋê"/>
            <p:cNvSpPr/>
            <p:nvPr/>
          </p:nvSpPr>
          <p:spPr bwMode="auto">
            <a:xfrm>
              <a:off x="9614117" y="3067528"/>
              <a:ext cx="46517" cy="254617"/>
            </a:xfrm>
            <a:custGeom>
              <a:avLst/>
              <a:gdLst>
                <a:gd name="T0" fmla="*/ 38 w 38"/>
                <a:gd name="T1" fmla="*/ 0 h 208"/>
                <a:gd name="T2" fmla="*/ 0 w 38"/>
                <a:gd name="T3" fmla="*/ 208 h 208"/>
                <a:gd name="T4" fmla="*/ 38 w 38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08">
                  <a:moveTo>
                    <a:pt x="38" y="0"/>
                  </a:moveTo>
                  <a:lnTo>
                    <a:pt x="0" y="20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śľidé"/>
            <p:cNvSpPr/>
            <p:nvPr/>
          </p:nvSpPr>
          <p:spPr bwMode="auto">
            <a:xfrm flipH="1">
              <a:off x="9614117" y="3067528"/>
              <a:ext cx="46517" cy="2546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ṣ1îḑé"/>
            <p:cNvSpPr/>
            <p:nvPr/>
          </p:nvSpPr>
          <p:spPr bwMode="auto">
            <a:xfrm flipH="1">
              <a:off x="9614117" y="3067528"/>
              <a:ext cx="46517" cy="254617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ṧľíḋé"/>
            <p:cNvSpPr/>
            <p:nvPr/>
          </p:nvSpPr>
          <p:spPr bwMode="auto">
            <a:xfrm>
              <a:off x="8317775" y="4952672"/>
              <a:ext cx="1116396" cy="340305"/>
            </a:xfrm>
            <a:custGeom>
              <a:avLst/>
              <a:gdLst>
                <a:gd name="T0" fmla="*/ 912 w 912"/>
                <a:gd name="T1" fmla="*/ 278 h 278"/>
                <a:gd name="T2" fmla="*/ 0 w 912"/>
                <a:gd name="T3" fmla="*/ 101 h 278"/>
                <a:gd name="T4" fmla="*/ 0 w 912"/>
                <a:gd name="T5" fmla="*/ 0 h 278"/>
                <a:gd name="T6" fmla="*/ 912 w 912"/>
                <a:gd name="T7" fmla="*/ 166 h 278"/>
                <a:gd name="T8" fmla="*/ 912 w 912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278">
                  <a:moveTo>
                    <a:pt x="912" y="278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912" y="166"/>
                  </a:lnTo>
                  <a:lnTo>
                    <a:pt x="912" y="278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Slïḓe"/>
            <p:cNvSpPr/>
            <p:nvPr/>
          </p:nvSpPr>
          <p:spPr bwMode="auto">
            <a:xfrm>
              <a:off x="8317775" y="4952672"/>
              <a:ext cx="1116396" cy="340305"/>
            </a:xfrm>
            <a:custGeom>
              <a:avLst/>
              <a:gdLst>
                <a:gd name="T0" fmla="*/ 912 w 912"/>
                <a:gd name="T1" fmla="*/ 278 h 278"/>
                <a:gd name="T2" fmla="*/ 0 w 912"/>
                <a:gd name="T3" fmla="*/ 101 h 278"/>
                <a:gd name="T4" fmla="*/ 0 w 912"/>
                <a:gd name="T5" fmla="*/ 0 h 278"/>
                <a:gd name="T6" fmla="*/ 912 w 912"/>
                <a:gd name="T7" fmla="*/ 166 h 278"/>
                <a:gd name="T8" fmla="*/ 912 w 912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278">
                  <a:moveTo>
                    <a:pt x="912" y="278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912" y="166"/>
                  </a:lnTo>
                  <a:lnTo>
                    <a:pt x="912" y="278"/>
                  </a:ln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ṣḻíḓe"/>
            <p:cNvSpPr/>
            <p:nvPr/>
          </p:nvSpPr>
          <p:spPr bwMode="auto">
            <a:xfrm>
              <a:off x="8694803" y="3589003"/>
              <a:ext cx="848315" cy="175049"/>
            </a:xfrm>
            <a:custGeom>
              <a:avLst/>
              <a:gdLst>
                <a:gd name="T0" fmla="*/ 6 w 334"/>
                <a:gd name="T1" fmla="*/ 0 h 69"/>
                <a:gd name="T2" fmla="*/ 1 w 334"/>
                <a:gd name="T3" fmla="*/ 5 h 69"/>
                <a:gd name="T4" fmla="*/ 5 w 334"/>
                <a:gd name="T5" fmla="*/ 10 h 69"/>
                <a:gd name="T6" fmla="*/ 328 w 334"/>
                <a:gd name="T7" fmla="*/ 69 h 69"/>
                <a:gd name="T8" fmla="*/ 329 w 334"/>
                <a:gd name="T9" fmla="*/ 69 h 69"/>
                <a:gd name="T10" fmla="*/ 334 w 334"/>
                <a:gd name="T11" fmla="*/ 65 h 69"/>
                <a:gd name="T12" fmla="*/ 330 w 334"/>
                <a:gd name="T13" fmla="*/ 59 h 69"/>
                <a:gd name="T14" fmla="*/ 7 w 334"/>
                <a:gd name="T15" fmla="*/ 1 h 69"/>
                <a:gd name="T16" fmla="*/ 6 w 334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69">
                  <a:moveTo>
                    <a:pt x="6" y="0"/>
                  </a:moveTo>
                  <a:cubicBezTo>
                    <a:pt x="3" y="0"/>
                    <a:pt x="1" y="2"/>
                    <a:pt x="1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69"/>
                    <a:pt x="329" y="69"/>
                    <a:pt x="329" y="69"/>
                  </a:cubicBezTo>
                  <a:cubicBezTo>
                    <a:pt x="331" y="69"/>
                    <a:pt x="333" y="68"/>
                    <a:pt x="334" y="65"/>
                  </a:cubicBezTo>
                  <a:cubicBezTo>
                    <a:pt x="334" y="62"/>
                    <a:pt x="332" y="60"/>
                    <a:pt x="330" y="59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$liḓê"/>
            <p:cNvSpPr/>
            <p:nvPr/>
          </p:nvSpPr>
          <p:spPr bwMode="auto">
            <a:xfrm>
              <a:off x="8671546" y="3715087"/>
              <a:ext cx="849538" cy="176273"/>
            </a:xfrm>
            <a:custGeom>
              <a:avLst/>
              <a:gdLst>
                <a:gd name="T0" fmla="*/ 5 w 334"/>
                <a:gd name="T1" fmla="*/ 0 h 69"/>
                <a:gd name="T2" fmla="*/ 0 w 334"/>
                <a:gd name="T3" fmla="*/ 5 h 69"/>
                <a:gd name="T4" fmla="*/ 4 w 334"/>
                <a:gd name="T5" fmla="*/ 10 h 69"/>
                <a:gd name="T6" fmla="*/ 327 w 334"/>
                <a:gd name="T7" fmla="*/ 69 h 69"/>
                <a:gd name="T8" fmla="*/ 328 w 334"/>
                <a:gd name="T9" fmla="*/ 69 h 69"/>
                <a:gd name="T10" fmla="*/ 333 w 334"/>
                <a:gd name="T11" fmla="*/ 65 h 69"/>
                <a:gd name="T12" fmla="*/ 329 w 334"/>
                <a:gd name="T13" fmla="*/ 59 h 69"/>
                <a:gd name="T14" fmla="*/ 6 w 334"/>
                <a:gd name="T15" fmla="*/ 0 h 69"/>
                <a:gd name="T16" fmla="*/ 5 w 334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69">
                  <a:moveTo>
                    <a:pt x="5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31" y="69"/>
                    <a:pt x="333" y="68"/>
                    <a:pt x="333" y="65"/>
                  </a:cubicBezTo>
                  <a:cubicBezTo>
                    <a:pt x="334" y="62"/>
                    <a:pt x="332" y="60"/>
                    <a:pt x="329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ṣľidé"/>
            <p:cNvSpPr/>
            <p:nvPr/>
          </p:nvSpPr>
          <p:spPr bwMode="auto">
            <a:xfrm>
              <a:off x="8650735" y="3849740"/>
              <a:ext cx="849538" cy="176273"/>
            </a:xfrm>
            <a:custGeom>
              <a:avLst/>
              <a:gdLst>
                <a:gd name="T0" fmla="*/ 5 w 334"/>
                <a:gd name="T1" fmla="*/ 0 h 69"/>
                <a:gd name="T2" fmla="*/ 0 w 334"/>
                <a:gd name="T3" fmla="*/ 4 h 69"/>
                <a:gd name="T4" fmla="*/ 4 w 334"/>
                <a:gd name="T5" fmla="*/ 10 h 69"/>
                <a:gd name="T6" fmla="*/ 327 w 334"/>
                <a:gd name="T7" fmla="*/ 68 h 69"/>
                <a:gd name="T8" fmla="*/ 328 w 334"/>
                <a:gd name="T9" fmla="*/ 69 h 69"/>
                <a:gd name="T10" fmla="*/ 333 w 334"/>
                <a:gd name="T11" fmla="*/ 64 h 69"/>
                <a:gd name="T12" fmla="*/ 329 w 334"/>
                <a:gd name="T13" fmla="*/ 59 h 69"/>
                <a:gd name="T14" fmla="*/ 6 w 334"/>
                <a:gd name="T15" fmla="*/ 0 h 69"/>
                <a:gd name="T16" fmla="*/ 5 w 334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69">
                  <a:moveTo>
                    <a:pt x="5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8"/>
                    <a:pt x="328" y="69"/>
                    <a:pt x="328" y="69"/>
                  </a:cubicBezTo>
                  <a:cubicBezTo>
                    <a:pt x="331" y="69"/>
                    <a:pt x="333" y="67"/>
                    <a:pt x="333" y="64"/>
                  </a:cubicBezTo>
                  <a:cubicBezTo>
                    <a:pt x="334" y="62"/>
                    <a:pt x="332" y="59"/>
                    <a:pt x="329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şliḋé"/>
            <p:cNvSpPr/>
            <p:nvPr/>
          </p:nvSpPr>
          <p:spPr bwMode="auto">
            <a:xfrm>
              <a:off x="8636046" y="3336835"/>
              <a:ext cx="1067431" cy="198307"/>
            </a:xfrm>
            <a:custGeom>
              <a:avLst/>
              <a:gdLst>
                <a:gd name="T0" fmla="*/ 0 w 872"/>
                <a:gd name="T1" fmla="*/ 0 h 162"/>
                <a:gd name="T2" fmla="*/ 872 w 872"/>
                <a:gd name="T3" fmla="*/ 162 h 162"/>
                <a:gd name="T4" fmla="*/ 0 w 872"/>
                <a:gd name="T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2" h="162">
                  <a:moveTo>
                    <a:pt x="0" y="0"/>
                  </a:moveTo>
                  <a:lnTo>
                    <a:pt x="872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slîḍe"/>
            <p:cNvSpPr/>
            <p:nvPr/>
          </p:nvSpPr>
          <p:spPr bwMode="auto">
            <a:xfrm>
              <a:off x="8636046" y="3336835"/>
              <a:ext cx="1067431" cy="19830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ľídè"/>
            <p:cNvSpPr/>
            <p:nvPr/>
          </p:nvSpPr>
          <p:spPr bwMode="auto">
            <a:xfrm>
              <a:off x="8636046" y="3336835"/>
              <a:ext cx="1067431" cy="198307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ṧḻiḓè"/>
            <p:cNvSpPr/>
            <p:nvPr/>
          </p:nvSpPr>
          <p:spPr bwMode="auto">
            <a:xfrm>
              <a:off x="8333689" y="1696515"/>
              <a:ext cx="217893" cy="1311032"/>
            </a:xfrm>
            <a:custGeom>
              <a:avLst/>
              <a:gdLst>
                <a:gd name="T0" fmla="*/ 35 w 86"/>
                <a:gd name="T1" fmla="*/ 515 h 516"/>
                <a:gd name="T2" fmla="*/ 12 w 86"/>
                <a:gd name="T3" fmla="*/ 513 h 516"/>
                <a:gd name="T4" fmla="*/ 1 w 86"/>
                <a:gd name="T5" fmla="*/ 500 h 516"/>
                <a:gd name="T6" fmla="*/ 38 w 86"/>
                <a:gd name="T7" fmla="*/ 0 h 516"/>
                <a:gd name="T8" fmla="*/ 86 w 86"/>
                <a:gd name="T9" fmla="*/ 4 h 516"/>
                <a:gd name="T10" fmla="*/ 48 w 86"/>
                <a:gd name="T11" fmla="*/ 504 h 516"/>
                <a:gd name="T12" fmla="*/ 35 w 86"/>
                <a:gd name="T13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16">
                  <a:moveTo>
                    <a:pt x="35" y="515"/>
                  </a:moveTo>
                  <a:cubicBezTo>
                    <a:pt x="12" y="513"/>
                    <a:pt x="12" y="513"/>
                    <a:pt x="12" y="513"/>
                  </a:cubicBezTo>
                  <a:cubicBezTo>
                    <a:pt x="5" y="513"/>
                    <a:pt x="0" y="507"/>
                    <a:pt x="1" y="50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48" y="510"/>
                    <a:pt x="42" y="516"/>
                    <a:pt x="35" y="515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şḻîḍé"/>
            <p:cNvSpPr/>
            <p:nvPr/>
          </p:nvSpPr>
          <p:spPr bwMode="auto">
            <a:xfrm>
              <a:off x="8333689" y="1696515"/>
              <a:ext cx="217893" cy="1311032"/>
            </a:xfrm>
            <a:custGeom>
              <a:avLst/>
              <a:gdLst>
                <a:gd name="T0" fmla="*/ 35 w 86"/>
                <a:gd name="T1" fmla="*/ 515 h 516"/>
                <a:gd name="T2" fmla="*/ 12 w 86"/>
                <a:gd name="T3" fmla="*/ 513 h 516"/>
                <a:gd name="T4" fmla="*/ 1 w 86"/>
                <a:gd name="T5" fmla="*/ 500 h 516"/>
                <a:gd name="T6" fmla="*/ 38 w 86"/>
                <a:gd name="T7" fmla="*/ 0 h 516"/>
                <a:gd name="T8" fmla="*/ 86 w 86"/>
                <a:gd name="T9" fmla="*/ 4 h 516"/>
                <a:gd name="T10" fmla="*/ 48 w 86"/>
                <a:gd name="T11" fmla="*/ 504 h 516"/>
                <a:gd name="T12" fmla="*/ 35 w 86"/>
                <a:gd name="T13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16">
                  <a:moveTo>
                    <a:pt x="35" y="515"/>
                  </a:moveTo>
                  <a:cubicBezTo>
                    <a:pt x="12" y="513"/>
                    <a:pt x="12" y="513"/>
                    <a:pt x="12" y="513"/>
                  </a:cubicBezTo>
                  <a:cubicBezTo>
                    <a:pt x="5" y="513"/>
                    <a:pt x="0" y="507"/>
                    <a:pt x="1" y="50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48" y="510"/>
                    <a:pt x="42" y="516"/>
                    <a:pt x="35" y="515"/>
                  </a:cubicBezTo>
                  <a:close/>
                </a:path>
              </a:pathLst>
            </a:custGeom>
            <a:noFill/>
            <a:ln w="33338" cap="flat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śḻîḋê"/>
            <p:cNvSpPr/>
            <p:nvPr/>
          </p:nvSpPr>
          <p:spPr bwMode="auto">
            <a:xfrm>
              <a:off x="8383877" y="1579000"/>
              <a:ext cx="198307" cy="474958"/>
            </a:xfrm>
            <a:custGeom>
              <a:avLst/>
              <a:gdLst>
                <a:gd name="T0" fmla="*/ 64 w 78"/>
                <a:gd name="T1" fmla="*/ 187 h 187"/>
                <a:gd name="T2" fmla="*/ 0 w 78"/>
                <a:gd name="T3" fmla="*/ 182 h 187"/>
                <a:gd name="T4" fmla="*/ 13 w 78"/>
                <a:gd name="T5" fmla="*/ 21 h 187"/>
                <a:gd name="T6" fmla="*/ 36 w 78"/>
                <a:gd name="T7" fmla="*/ 1 h 187"/>
                <a:gd name="T8" fmla="*/ 57 w 78"/>
                <a:gd name="T9" fmla="*/ 3 h 187"/>
                <a:gd name="T10" fmla="*/ 77 w 78"/>
                <a:gd name="T11" fmla="*/ 26 h 187"/>
                <a:gd name="T12" fmla="*/ 64 w 78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87">
                  <a:moveTo>
                    <a:pt x="64" y="187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9"/>
                    <a:pt x="24" y="0"/>
                    <a:pt x="36" y="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9" y="4"/>
                    <a:pt x="78" y="14"/>
                    <a:pt x="77" y="26"/>
                  </a:cubicBezTo>
                  <a:lnTo>
                    <a:pt x="64" y="187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ľiḓé"/>
            <p:cNvSpPr/>
            <p:nvPr/>
          </p:nvSpPr>
          <p:spPr bwMode="auto">
            <a:xfrm>
              <a:off x="8383877" y="1579000"/>
              <a:ext cx="198307" cy="474958"/>
            </a:xfrm>
            <a:custGeom>
              <a:avLst/>
              <a:gdLst>
                <a:gd name="T0" fmla="*/ 64 w 78"/>
                <a:gd name="T1" fmla="*/ 187 h 187"/>
                <a:gd name="T2" fmla="*/ 0 w 78"/>
                <a:gd name="T3" fmla="*/ 182 h 187"/>
                <a:gd name="T4" fmla="*/ 13 w 78"/>
                <a:gd name="T5" fmla="*/ 21 h 187"/>
                <a:gd name="T6" fmla="*/ 36 w 78"/>
                <a:gd name="T7" fmla="*/ 1 h 187"/>
                <a:gd name="T8" fmla="*/ 57 w 78"/>
                <a:gd name="T9" fmla="*/ 3 h 187"/>
                <a:gd name="T10" fmla="*/ 77 w 78"/>
                <a:gd name="T11" fmla="*/ 26 h 187"/>
                <a:gd name="T12" fmla="*/ 64 w 78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87">
                  <a:moveTo>
                    <a:pt x="64" y="187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9"/>
                    <a:pt x="24" y="0"/>
                    <a:pt x="36" y="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9" y="4"/>
                    <a:pt x="78" y="14"/>
                    <a:pt x="77" y="26"/>
                  </a:cubicBezTo>
                  <a:lnTo>
                    <a:pt x="64" y="187"/>
                  </a:lnTo>
                  <a:close/>
                </a:path>
              </a:pathLst>
            </a:custGeom>
            <a:noFill/>
            <a:ln w="33338" cap="flat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Sḷïḍe"/>
            <p:cNvSpPr/>
            <p:nvPr/>
          </p:nvSpPr>
          <p:spPr bwMode="auto">
            <a:xfrm>
              <a:off x="8341034" y="1630413"/>
              <a:ext cx="75895" cy="408856"/>
            </a:xfrm>
            <a:custGeom>
              <a:avLst/>
              <a:gdLst>
                <a:gd name="T0" fmla="*/ 30 w 30"/>
                <a:gd name="T1" fmla="*/ 1 h 161"/>
                <a:gd name="T2" fmla="*/ 30 w 30"/>
                <a:gd name="T3" fmla="*/ 1 h 161"/>
                <a:gd name="T4" fmla="*/ 12 w 30"/>
                <a:gd name="T5" fmla="*/ 17 h 161"/>
                <a:gd name="T6" fmla="*/ 0 w 3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61">
                  <a:moveTo>
                    <a:pt x="30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1" y="0"/>
                    <a:pt x="12" y="7"/>
                    <a:pt x="12" y="17"/>
                  </a:cubicBezTo>
                  <a:cubicBezTo>
                    <a:pt x="0" y="161"/>
                    <a:pt x="0" y="161"/>
                    <a:pt x="0" y="161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ṩļïḍè"/>
            <p:cNvSpPr/>
            <p:nvPr/>
          </p:nvSpPr>
          <p:spPr bwMode="auto">
            <a:xfrm>
              <a:off x="8331241" y="2948789"/>
              <a:ext cx="123636" cy="80792"/>
            </a:xfrm>
            <a:custGeom>
              <a:avLst/>
              <a:gdLst>
                <a:gd name="T0" fmla="*/ 49 w 49"/>
                <a:gd name="T1" fmla="*/ 18 h 32"/>
                <a:gd name="T2" fmla="*/ 24 w 49"/>
                <a:gd name="T3" fmla="*/ 31 h 32"/>
                <a:gd name="T4" fmla="*/ 1 w 49"/>
                <a:gd name="T5" fmla="*/ 14 h 32"/>
                <a:gd name="T6" fmla="*/ 26 w 49"/>
                <a:gd name="T7" fmla="*/ 1 h 32"/>
                <a:gd name="T8" fmla="*/ 49 w 4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9" y="18"/>
                  </a:moveTo>
                  <a:cubicBezTo>
                    <a:pt x="48" y="26"/>
                    <a:pt x="37" y="32"/>
                    <a:pt x="24" y="31"/>
                  </a:cubicBezTo>
                  <a:cubicBezTo>
                    <a:pt x="11" y="30"/>
                    <a:pt x="0" y="23"/>
                    <a:pt x="1" y="14"/>
                  </a:cubicBezTo>
                  <a:cubicBezTo>
                    <a:pt x="2" y="6"/>
                    <a:pt x="13" y="0"/>
                    <a:pt x="26" y="1"/>
                  </a:cubicBezTo>
                  <a:cubicBezTo>
                    <a:pt x="39" y="2"/>
                    <a:pt x="49" y="10"/>
                    <a:pt x="49" y="18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ṥlïḍè"/>
            <p:cNvSpPr/>
            <p:nvPr/>
          </p:nvSpPr>
          <p:spPr bwMode="auto">
            <a:xfrm>
              <a:off x="8331241" y="2948789"/>
              <a:ext cx="123636" cy="80792"/>
            </a:xfrm>
            <a:custGeom>
              <a:avLst/>
              <a:gdLst>
                <a:gd name="T0" fmla="*/ 49 w 49"/>
                <a:gd name="T1" fmla="*/ 18 h 32"/>
                <a:gd name="T2" fmla="*/ 24 w 49"/>
                <a:gd name="T3" fmla="*/ 31 h 32"/>
                <a:gd name="T4" fmla="*/ 1 w 49"/>
                <a:gd name="T5" fmla="*/ 14 h 32"/>
                <a:gd name="T6" fmla="*/ 26 w 49"/>
                <a:gd name="T7" fmla="*/ 1 h 32"/>
                <a:gd name="T8" fmla="*/ 49 w 4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9" y="18"/>
                  </a:moveTo>
                  <a:cubicBezTo>
                    <a:pt x="48" y="26"/>
                    <a:pt x="37" y="32"/>
                    <a:pt x="24" y="31"/>
                  </a:cubicBezTo>
                  <a:cubicBezTo>
                    <a:pt x="11" y="30"/>
                    <a:pt x="0" y="23"/>
                    <a:pt x="1" y="14"/>
                  </a:cubicBezTo>
                  <a:cubicBezTo>
                    <a:pt x="2" y="6"/>
                    <a:pt x="13" y="0"/>
                    <a:pt x="26" y="1"/>
                  </a:cubicBezTo>
                  <a:cubicBezTo>
                    <a:pt x="39" y="2"/>
                    <a:pt x="49" y="10"/>
                    <a:pt x="49" y="18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$ļîḍe"/>
            <p:cNvSpPr/>
            <p:nvPr/>
          </p:nvSpPr>
          <p:spPr bwMode="auto">
            <a:xfrm>
              <a:off x="8381429" y="2006217"/>
              <a:ext cx="167705" cy="94258"/>
            </a:xfrm>
            <a:custGeom>
              <a:avLst/>
              <a:gdLst>
                <a:gd name="T0" fmla="*/ 7 w 66"/>
                <a:gd name="T1" fmla="*/ 32 h 37"/>
                <a:gd name="T2" fmla="*/ 1 w 66"/>
                <a:gd name="T3" fmla="*/ 19 h 37"/>
                <a:gd name="T4" fmla="*/ 34 w 66"/>
                <a:gd name="T5" fmla="*/ 1 h 37"/>
                <a:gd name="T6" fmla="*/ 65 w 66"/>
                <a:gd name="T7" fmla="*/ 24 h 37"/>
                <a:gd name="T8" fmla="*/ 55 w 6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7" y="32"/>
                  </a:moveTo>
                  <a:cubicBezTo>
                    <a:pt x="3" y="28"/>
                    <a:pt x="0" y="24"/>
                    <a:pt x="1" y="19"/>
                  </a:cubicBezTo>
                  <a:cubicBezTo>
                    <a:pt x="2" y="8"/>
                    <a:pt x="17" y="0"/>
                    <a:pt x="34" y="1"/>
                  </a:cubicBezTo>
                  <a:cubicBezTo>
                    <a:pt x="52" y="3"/>
                    <a:pt x="66" y="13"/>
                    <a:pt x="65" y="24"/>
                  </a:cubicBezTo>
                  <a:cubicBezTo>
                    <a:pt x="65" y="30"/>
                    <a:pt x="61" y="34"/>
                    <a:pt x="55" y="37"/>
                  </a:cubicBezTo>
                </a:path>
              </a:pathLst>
            </a:custGeom>
            <a:solidFill>
              <a:srgbClr val="99C6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Sľîḍe"/>
            <p:cNvSpPr/>
            <p:nvPr/>
          </p:nvSpPr>
          <p:spPr bwMode="auto">
            <a:xfrm>
              <a:off x="8381429" y="2006217"/>
              <a:ext cx="167705" cy="94258"/>
            </a:xfrm>
            <a:custGeom>
              <a:avLst/>
              <a:gdLst>
                <a:gd name="T0" fmla="*/ 7 w 66"/>
                <a:gd name="T1" fmla="*/ 32 h 37"/>
                <a:gd name="T2" fmla="*/ 1 w 66"/>
                <a:gd name="T3" fmla="*/ 19 h 37"/>
                <a:gd name="T4" fmla="*/ 34 w 66"/>
                <a:gd name="T5" fmla="*/ 1 h 37"/>
                <a:gd name="T6" fmla="*/ 65 w 66"/>
                <a:gd name="T7" fmla="*/ 24 h 37"/>
                <a:gd name="T8" fmla="*/ 55 w 6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7" y="32"/>
                  </a:moveTo>
                  <a:cubicBezTo>
                    <a:pt x="3" y="28"/>
                    <a:pt x="0" y="24"/>
                    <a:pt x="1" y="19"/>
                  </a:cubicBezTo>
                  <a:cubicBezTo>
                    <a:pt x="2" y="8"/>
                    <a:pt x="17" y="0"/>
                    <a:pt x="34" y="1"/>
                  </a:cubicBezTo>
                  <a:cubicBezTo>
                    <a:pt x="52" y="3"/>
                    <a:pt x="66" y="13"/>
                    <a:pt x="65" y="24"/>
                  </a:cubicBezTo>
                  <a:cubicBezTo>
                    <a:pt x="65" y="30"/>
                    <a:pt x="61" y="34"/>
                    <a:pt x="55" y="37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ṥ1iḋê"/>
            <p:cNvSpPr/>
            <p:nvPr/>
          </p:nvSpPr>
          <p:spPr bwMode="auto">
            <a:xfrm>
              <a:off x="8397343" y="2046613"/>
              <a:ext cx="123636" cy="82016"/>
            </a:xfrm>
            <a:custGeom>
              <a:avLst/>
              <a:gdLst>
                <a:gd name="T0" fmla="*/ 48 w 49"/>
                <a:gd name="T1" fmla="*/ 28 h 32"/>
                <a:gd name="T2" fmla="*/ 49 w 49"/>
                <a:gd name="T3" fmla="*/ 17 h 32"/>
                <a:gd name="T4" fmla="*/ 26 w 49"/>
                <a:gd name="T5" fmla="*/ 1 h 32"/>
                <a:gd name="T6" fmla="*/ 1 w 49"/>
                <a:gd name="T7" fmla="*/ 14 h 32"/>
                <a:gd name="T8" fmla="*/ 0 w 4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8" y="28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49" y="9"/>
                    <a:pt x="39" y="2"/>
                    <a:pt x="26" y="1"/>
                  </a:cubicBezTo>
                  <a:cubicBezTo>
                    <a:pt x="13" y="0"/>
                    <a:pt x="2" y="5"/>
                    <a:pt x="1" y="14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ṣľïdê"/>
            <p:cNvSpPr/>
            <p:nvPr/>
          </p:nvSpPr>
          <p:spPr bwMode="auto">
            <a:xfrm>
              <a:off x="8397343" y="2046613"/>
              <a:ext cx="123636" cy="82016"/>
            </a:xfrm>
            <a:custGeom>
              <a:avLst/>
              <a:gdLst>
                <a:gd name="T0" fmla="*/ 48 w 49"/>
                <a:gd name="T1" fmla="*/ 28 h 32"/>
                <a:gd name="T2" fmla="*/ 49 w 49"/>
                <a:gd name="T3" fmla="*/ 17 h 32"/>
                <a:gd name="T4" fmla="*/ 26 w 49"/>
                <a:gd name="T5" fmla="*/ 1 h 32"/>
                <a:gd name="T6" fmla="*/ 1 w 49"/>
                <a:gd name="T7" fmla="*/ 14 h 32"/>
                <a:gd name="T8" fmla="*/ 0 w 4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8" y="28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49" y="9"/>
                    <a:pt x="39" y="2"/>
                    <a:pt x="26" y="1"/>
                  </a:cubicBezTo>
                  <a:cubicBezTo>
                    <a:pt x="13" y="0"/>
                    <a:pt x="2" y="5"/>
                    <a:pt x="1" y="14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śḻîďé"/>
            <p:cNvSpPr/>
            <p:nvPr/>
          </p:nvSpPr>
          <p:spPr bwMode="auto">
            <a:xfrm>
              <a:off x="8353275" y="2998978"/>
              <a:ext cx="77120" cy="51413"/>
            </a:xfrm>
            <a:custGeom>
              <a:avLst/>
              <a:gdLst>
                <a:gd name="T0" fmla="*/ 29 w 30"/>
                <a:gd name="T1" fmla="*/ 11 h 20"/>
                <a:gd name="T2" fmla="*/ 14 w 30"/>
                <a:gd name="T3" fmla="*/ 19 h 20"/>
                <a:gd name="T4" fmla="*/ 0 w 30"/>
                <a:gd name="T5" fmla="*/ 9 h 20"/>
                <a:gd name="T6" fmla="*/ 15 w 30"/>
                <a:gd name="T7" fmla="*/ 1 h 20"/>
                <a:gd name="T8" fmla="*/ 29 w 30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9" y="11"/>
                  </a:moveTo>
                  <a:cubicBezTo>
                    <a:pt x="29" y="16"/>
                    <a:pt x="22" y="20"/>
                    <a:pt x="14" y="19"/>
                  </a:cubicBezTo>
                  <a:cubicBezTo>
                    <a:pt x="6" y="19"/>
                    <a:pt x="0" y="14"/>
                    <a:pt x="0" y="9"/>
                  </a:cubicBezTo>
                  <a:cubicBezTo>
                    <a:pt x="1" y="4"/>
                    <a:pt x="7" y="0"/>
                    <a:pt x="15" y="1"/>
                  </a:cubicBezTo>
                  <a:cubicBezTo>
                    <a:pt x="24" y="2"/>
                    <a:pt x="30" y="6"/>
                    <a:pt x="29" y="11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şľiḍé"/>
            <p:cNvSpPr/>
            <p:nvPr/>
          </p:nvSpPr>
          <p:spPr bwMode="auto">
            <a:xfrm>
              <a:off x="8353275" y="2998977"/>
              <a:ext cx="77120" cy="51413"/>
            </a:xfrm>
            <a:custGeom>
              <a:avLst/>
              <a:gdLst>
                <a:gd name="T0" fmla="*/ 29 w 30"/>
                <a:gd name="T1" fmla="*/ 11 h 20"/>
                <a:gd name="T2" fmla="*/ 14 w 30"/>
                <a:gd name="T3" fmla="*/ 19 h 20"/>
                <a:gd name="T4" fmla="*/ 0 w 30"/>
                <a:gd name="T5" fmla="*/ 9 h 20"/>
                <a:gd name="T6" fmla="*/ 15 w 30"/>
                <a:gd name="T7" fmla="*/ 1 h 20"/>
                <a:gd name="T8" fmla="*/ 29 w 30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9" y="11"/>
                  </a:moveTo>
                  <a:cubicBezTo>
                    <a:pt x="29" y="16"/>
                    <a:pt x="22" y="20"/>
                    <a:pt x="14" y="19"/>
                  </a:cubicBezTo>
                  <a:cubicBezTo>
                    <a:pt x="6" y="19"/>
                    <a:pt x="0" y="14"/>
                    <a:pt x="0" y="9"/>
                  </a:cubicBezTo>
                  <a:cubicBezTo>
                    <a:pt x="1" y="4"/>
                    <a:pt x="7" y="0"/>
                    <a:pt x="15" y="1"/>
                  </a:cubicBezTo>
                  <a:cubicBezTo>
                    <a:pt x="24" y="2"/>
                    <a:pt x="30" y="6"/>
                    <a:pt x="29" y="11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śḷîḓè"/>
            <p:cNvSpPr/>
            <p:nvPr/>
          </p:nvSpPr>
          <p:spPr bwMode="auto">
            <a:xfrm>
              <a:off x="2559521" y="1437001"/>
              <a:ext cx="5829253" cy="3601358"/>
            </a:xfrm>
            <a:custGeom>
              <a:avLst/>
              <a:gdLst>
                <a:gd name="T0" fmla="*/ 4762 w 4762"/>
                <a:gd name="T1" fmla="*/ 2075 h 2942"/>
                <a:gd name="T2" fmla="*/ 600 w 4762"/>
                <a:gd name="T3" fmla="*/ 2905 h 2942"/>
                <a:gd name="T4" fmla="*/ 413 w 4762"/>
                <a:gd name="T5" fmla="*/ 2942 h 2942"/>
                <a:gd name="T6" fmla="*/ 0 w 4762"/>
                <a:gd name="T7" fmla="*/ 868 h 2942"/>
                <a:gd name="T8" fmla="*/ 681 w 4762"/>
                <a:gd name="T9" fmla="*/ 731 h 2942"/>
                <a:gd name="T10" fmla="*/ 4229 w 4762"/>
                <a:gd name="T11" fmla="*/ 23 h 2942"/>
                <a:gd name="T12" fmla="*/ 4347 w 4762"/>
                <a:gd name="T13" fmla="*/ 0 h 2942"/>
                <a:gd name="T14" fmla="*/ 4372 w 4762"/>
                <a:gd name="T15" fmla="*/ 123 h 2942"/>
                <a:gd name="T16" fmla="*/ 4762 w 4762"/>
                <a:gd name="T17" fmla="*/ 2075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2" h="2942">
                  <a:moveTo>
                    <a:pt x="4762" y="2075"/>
                  </a:moveTo>
                  <a:lnTo>
                    <a:pt x="600" y="2905"/>
                  </a:lnTo>
                  <a:lnTo>
                    <a:pt x="413" y="2942"/>
                  </a:lnTo>
                  <a:lnTo>
                    <a:pt x="0" y="868"/>
                  </a:lnTo>
                  <a:lnTo>
                    <a:pt x="681" y="731"/>
                  </a:lnTo>
                  <a:lnTo>
                    <a:pt x="4229" y="23"/>
                  </a:lnTo>
                  <a:lnTo>
                    <a:pt x="4347" y="0"/>
                  </a:lnTo>
                  <a:lnTo>
                    <a:pt x="4372" y="123"/>
                  </a:lnTo>
                  <a:lnTo>
                    <a:pt x="4762" y="2075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š1íďê"/>
            <p:cNvSpPr/>
            <p:nvPr/>
          </p:nvSpPr>
          <p:spPr bwMode="auto">
            <a:xfrm>
              <a:off x="2559521" y="1437001"/>
              <a:ext cx="5829253" cy="3601358"/>
            </a:xfrm>
            <a:custGeom>
              <a:avLst/>
              <a:gdLst>
                <a:gd name="T0" fmla="*/ 4762 w 4762"/>
                <a:gd name="T1" fmla="*/ 2075 h 2942"/>
                <a:gd name="T2" fmla="*/ 600 w 4762"/>
                <a:gd name="T3" fmla="*/ 2905 h 2942"/>
                <a:gd name="T4" fmla="*/ 413 w 4762"/>
                <a:gd name="T5" fmla="*/ 2942 h 2942"/>
                <a:gd name="T6" fmla="*/ 0 w 4762"/>
                <a:gd name="T7" fmla="*/ 868 h 2942"/>
                <a:gd name="T8" fmla="*/ 681 w 4762"/>
                <a:gd name="T9" fmla="*/ 731 h 2942"/>
                <a:gd name="T10" fmla="*/ 4229 w 4762"/>
                <a:gd name="T11" fmla="*/ 23 h 2942"/>
                <a:gd name="T12" fmla="*/ 4347 w 4762"/>
                <a:gd name="T13" fmla="*/ 0 h 2942"/>
                <a:gd name="T14" fmla="*/ 4372 w 4762"/>
                <a:gd name="T15" fmla="*/ 123 h 2942"/>
                <a:gd name="T16" fmla="*/ 4762 w 4762"/>
                <a:gd name="T17" fmla="*/ 2075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2" h="2942">
                  <a:moveTo>
                    <a:pt x="4762" y="2075"/>
                  </a:moveTo>
                  <a:lnTo>
                    <a:pt x="600" y="2905"/>
                  </a:lnTo>
                  <a:lnTo>
                    <a:pt x="413" y="2942"/>
                  </a:lnTo>
                  <a:lnTo>
                    <a:pt x="0" y="868"/>
                  </a:lnTo>
                  <a:lnTo>
                    <a:pt x="681" y="731"/>
                  </a:lnTo>
                  <a:lnTo>
                    <a:pt x="4229" y="23"/>
                  </a:lnTo>
                  <a:lnTo>
                    <a:pt x="4347" y="0"/>
                  </a:lnTo>
                  <a:lnTo>
                    <a:pt x="4372" y="123"/>
                  </a:lnTo>
                  <a:lnTo>
                    <a:pt x="4762" y="20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ṣľíḍê"/>
            <p:cNvSpPr/>
            <p:nvPr/>
          </p:nvSpPr>
          <p:spPr bwMode="auto">
            <a:xfrm>
              <a:off x="2544831" y="1422312"/>
              <a:ext cx="5857408" cy="3629513"/>
            </a:xfrm>
            <a:custGeom>
              <a:avLst/>
              <a:gdLst>
                <a:gd name="T0" fmla="*/ 2299 w 2304"/>
                <a:gd name="T1" fmla="*/ 1006 h 1429"/>
                <a:gd name="T2" fmla="*/ 2298 w 2304"/>
                <a:gd name="T3" fmla="*/ 1001 h 1429"/>
                <a:gd name="T4" fmla="*/ 294 w 2304"/>
                <a:gd name="T5" fmla="*/ 1401 h 1429"/>
                <a:gd name="T6" fmla="*/ 209 w 2304"/>
                <a:gd name="T7" fmla="*/ 1418 h 1429"/>
                <a:gd name="T8" fmla="*/ 12 w 2304"/>
                <a:gd name="T9" fmla="*/ 428 h 1429"/>
                <a:gd name="T10" fmla="*/ 335 w 2304"/>
                <a:gd name="T11" fmla="*/ 363 h 1429"/>
                <a:gd name="T12" fmla="*/ 2043 w 2304"/>
                <a:gd name="T13" fmla="*/ 22 h 1429"/>
                <a:gd name="T14" fmla="*/ 2095 w 2304"/>
                <a:gd name="T15" fmla="*/ 11 h 1429"/>
                <a:gd name="T16" fmla="*/ 2106 w 2304"/>
                <a:gd name="T17" fmla="*/ 66 h 1429"/>
                <a:gd name="T18" fmla="*/ 2294 w 2304"/>
                <a:gd name="T19" fmla="*/ 1007 h 1429"/>
                <a:gd name="T20" fmla="*/ 2299 w 2304"/>
                <a:gd name="T21" fmla="*/ 1006 h 1429"/>
                <a:gd name="T22" fmla="*/ 2298 w 2304"/>
                <a:gd name="T23" fmla="*/ 1001 h 1429"/>
                <a:gd name="T24" fmla="*/ 2299 w 2304"/>
                <a:gd name="T25" fmla="*/ 1006 h 1429"/>
                <a:gd name="T26" fmla="*/ 2304 w 2304"/>
                <a:gd name="T27" fmla="*/ 1005 h 1429"/>
                <a:gd name="T28" fmla="*/ 2116 w 2304"/>
                <a:gd name="T29" fmla="*/ 64 h 1429"/>
                <a:gd name="T30" fmla="*/ 2104 w 2304"/>
                <a:gd name="T31" fmla="*/ 5 h 1429"/>
                <a:gd name="T32" fmla="*/ 2098 w 2304"/>
                <a:gd name="T33" fmla="*/ 1 h 1429"/>
                <a:gd name="T34" fmla="*/ 2041 w 2304"/>
                <a:gd name="T35" fmla="*/ 12 h 1429"/>
                <a:gd name="T36" fmla="*/ 333 w 2304"/>
                <a:gd name="T37" fmla="*/ 353 h 1429"/>
                <a:gd name="T38" fmla="*/ 5 w 2304"/>
                <a:gd name="T39" fmla="*/ 419 h 1429"/>
                <a:gd name="T40" fmla="*/ 1 w 2304"/>
                <a:gd name="T41" fmla="*/ 425 h 1429"/>
                <a:gd name="T42" fmla="*/ 201 w 2304"/>
                <a:gd name="T43" fmla="*/ 1425 h 1429"/>
                <a:gd name="T44" fmla="*/ 203 w 2304"/>
                <a:gd name="T45" fmla="*/ 1428 h 1429"/>
                <a:gd name="T46" fmla="*/ 206 w 2304"/>
                <a:gd name="T47" fmla="*/ 1428 h 1429"/>
                <a:gd name="T48" fmla="*/ 296 w 2304"/>
                <a:gd name="T49" fmla="*/ 1411 h 1429"/>
                <a:gd name="T50" fmla="*/ 2300 w 2304"/>
                <a:gd name="T51" fmla="*/ 1010 h 1429"/>
                <a:gd name="T52" fmla="*/ 2303 w 2304"/>
                <a:gd name="T53" fmla="*/ 1008 h 1429"/>
                <a:gd name="T54" fmla="*/ 2304 w 2304"/>
                <a:gd name="T55" fmla="*/ 1005 h 1429"/>
                <a:gd name="T56" fmla="*/ 2299 w 2304"/>
                <a:gd name="T57" fmla="*/ 1006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4" h="1429">
                  <a:moveTo>
                    <a:pt x="2299" y="1006"/>
                  </a:moveTo>
                  <a:cubicBezTo>
                    <a:pt x="2298" y="1001"/>
                    <a:pt x="2298" y="1001"/>
                    <a:pt x="2298" y="1001"/>
                  </a:cubicBezTo>
                  <a:cubicBezTo>
                    <a:pt x="294" y="1401"/>
                    <a:pt x="294" y="1401"/>
                    <a:pt x="294" y="1401"/>
                  </a:cubicBezTo>
                  <a:cubicBezTo>
                    <a:pt x="209" y="1418"/>
                    <a:pt x="209" y="1418"/>
                    <a:pt x="209" y="1418"/>
                  </a:cubicBezTo>
                  <a:cubicBezTo>
                    <a:pt x="12" y="428"/>
                    <a:pt x="12" y="428"/>
                    <a:pt x="12" y="428"/>
                  </a:cubicBezTo>
                  <a:cubicBezTo>
                    <a:pt x="335" y="363"/>
                    <a:pt x="335" y="363"/>
                    <a:pt x="335" y="363"/>
                  </a:cubicBezTo>
                  <a:cubicBezTo>
                    <a:pt x="2043" y="22"/>
                    <a:pt x="2043" y="22"/>
                    <a:pt x="2043" y="22"/>
                  </a:cubicBezTo>
                  <a:cubicBezTo>
                    <a:pt x="2095" y="11"/>
                    <a:pt x="2095" y="11"/>
                    <a:pt x="2095" y="11"/>
                  </a:cubicBezTo>
                  <a:cubicBezTo>
                    <a:pt x="2106" y="66"/>
                    <a:pt x="2106" y="66"/>
                    <a:pt x="2106" y="66"/>
                  </a:cubicBezTo>
                  <a:cubicBezTo>
                    <a:pt x="2294" y="1007"/>
                    <a:pt x="2294" y="1007"/>
                    <a:pt x="2294" y="1007"/>
                  </a:cubicBezTo>
                  <a:cubicBezTo>
                    <a:pt x="2299" y="1006"/>
                    <a:pt x="2299" y="1006"/>
                    <a:pt x="2299" y="1006"/>
                  </a:cubicBezTo>
                  <a:cubicBezTo>
                    <a:pt x="2298" y="1001"/>
                    <a:pt x="2298" y="1001"/>
                    <a:pt x="2298" y="1001"/>
                  </a:cubicBezTo>
                  <a:cubicBezTo>
                    <a:pt x="2299" y="1006"/>
                    <a:pt x="2299" y="1006"/>
                    <a:pt x="2299" y="1006"/>
                  </a:cubicBezTo>
                  <a:cubicBezTo>
                    <a:pt x="2304" y="1005"/>
                    <a:pt x="2304" y="1005"/>
                    <a:pt x="2304" y="1005"/>
                  </a:cubicBezTo>
                  <a:cubicBezTo>
                    <a:pt x="2116" y="64"/>
                    <a:pt x="2116" y="64"/>
                    <a:pt x="2116" y="64"/>
                  </a:cubicBezTo>
                  <a:cubicBezTo>
                    <a:pt x="2104" y="5"/>
                    <a:pt x="2104" y="5"/>
                    <a:pt x="2104" y="5"/>
                  </a:cubicBezTo>
                  <a:cubicBezTo>
                    <a:pt x="2104" y="2"/>
                    <a:pt x="2101" y="0"/>
                    <a:pt x="2098" y="1"/>
                  </a:cubicBezTo>
                  <a:cubicBezTo>
                    <a:pt x="2041" y="12"/>
                    <a:pt x="2041" y="12"/>
                    <a:pt x="2041" y="12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5" y="419"/>
                    <a:pt x="5" y="419"/>
                    <a:pt x="5" y="419"/>
                  </a:cubicBezTo>
                  <a:cubicBezTo>
                    <a:pt x="2" y="419"/>
                    <a:pt x="0" y="422"/>
                    <a:pt x="1" y="425"/>
                  </a:cubicBezTo>
                  <a:cubicBezTo>
                    <a:pt x="201" y="1425"/>
                    <a:pt x="201" y="1425"/>
                    <a:pt x="201" y="1425"/>
                  </a:cubicBezTo>
                  <a:cubicBezTo>
                    <a:pt x="201" y="1426"/>
                    <a:pt x="202" y="1427"/>
                    <a:pt x="203" y="1428"/>
                  </a:cubicBezTo>
                  <a:cubicBezTo>
                    <a:pt x="204" y="1428"/>
                    <a:pt x="205" y="1429"/>
                    <a:pt x="206" y="1428"/>
                  </a:cubicBezTo>
                  <a:cubicBezTo>
                    <a:pt x="296" y="1411"/>
                    <a:pt x="296" y="1411"/>
                    <a:pt x="296" y="1411"/>
                  </a:cubicBezTo>
                  <a:cubicBezTo>
                    <a:pt x="2300" y="1010"/>
                    <a:pt x="2300" y="1010"/>
                    <a:pt x="2300" y="1010"/>
                  </a:cubicBezTo>
                  <a:cubicBezTo>
                    <a:pt x="2301" y="1010"/>
                    <a:pt x="2302" y="1009"/>
                    <a:pt x="2303" y="1008"/>
                  </a:cubicBezTo>
                  <a:cubicBezTo>
                    <a:pt x="2304" y="1007"/>
                    <a:pt x="2304" y="1006"/>
                    <a:pt x="2304" y="1005"/>
                  </a:cubicBezTo>
                  <a:cubicBezTo>
                    <a:pt x="2299" y="1006"/>
                    <a:pt x="2299" y="1006"/>
                    <a:pt x="2299" y="100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š1îḍe"/>
            <p:cNvSpPr/>
            <p:nvPr/>
          </p:nvSpPr>
          <p:spPr bwMode="auto">
            <a:xfrm>
              <a:off x="3161787" y="1474949"/>
              <a:ext cx="5212297" cy="3508325"/>
            </a:xfrm>
            <a:custGeom>
              <a:avLst/>
              <a:gdLst>
                <a:gd name="T0" fmla="*/ 12 w 2050"/>
                <a:gd name="T1" fmla="*/ 1210 h 1381"/>
                <a:gd name="T2" fmla="*/ 0 w 2050"/>
                <a:gd name="T3" fmla="*/ 1338 h 1381"/>
                <a:gd name="T4" fmla="*/ 29 w 2050"/>
                <a:gd name="T5" fmla="*/ 1292 h 1381"/>
                <a:gd name="T6" fmla="*/ 12 w 2050"/>
                <a:gd name="T7" fmla="*/ 1210 h 1381"/>
                <a:gd name="T8" fmla="*/ 1805 w 2050"/>
                <a:gd name="T9" fmla="*/ 0 h 1381"/>
                <a:gd name="T10" fmla="*/ 1800 w 2050"/>
                <a:gd name="T11" fmla="*/ 1 h 1381"/>
                <a:gd name="T12" fmla="*/ 1761 w 2050"/>
                <a:gd name="T13" fmla="*/ 9 h 1381"/>
                <a:gd name="T14" fmla="*/ 1941 w 2050"/>
                <a:gd name="T15" fmla="*/ 911 h 1381"/>
                <a:gd name="T16" fmla="*/ 1993 w 2050"/>
                <a:gd name="T17" fmla="*/ 947 h 1381"/>
                <a:gd name="T18" fmla="*/ 1995 w 2050"/>
                <a:gd name="T19" fmla="*/ 952 h 1381"/>
                <a:gd name="T20" fmla="*/ 1991 w 2050"/>
                <a:gd name="T21" fmla="*/ 956 h 1381"/>
                <a:gd name="T22" fmla="*/ 1055 w 2050"/>
                <a:gd name="T23" fmla="*/ 1143 h 1381"/>
                <a:gd name="T24" fmla="*/ 1055 w 2050"/>
                <a:gd name="T25" fmla="*/ 1143 h 1381"/>
                <a:gd name="T26" fmla="*/ 935 w 2050"/>
                <a:gd name="T27" fmla="*/ 1167 h 1381"/>
                <a:gd name="T28" fmla="*/ 935 w 2050"/>
                <a:gd name="T29" fmla="*/ 1167 h 1381"/>
                <a:gd name="T30" fmla="*/ 5 w 2050"/>
                <a:gd name="T31" fmla="*/ 1353 h 1381"/>
                <a:gd name="T32" fmla="*/ 46 w 2050"/>
                <a:gd name="T33" fmla="*/ 1381 h 1381"/>
                <a:gd name="T34" fmla="*/ 51 w 2050"/>
                <a:gd name="T35" fmla="*/ 1380 h 1381"/>
                <a:gd name="T36" fmla="*/ 1245 w 2050"/>
                <a:gd name="T37" fmla="*/ 1141 h 1381"/>
                <a:gd name="T38" fmla="*/ 1408 w 2050"/>
                <a:gd name="T39" fmla="*/ 1091 h 1381"/>
                <a:gd name="T40" fmla="*/ 1408 w 2050"/>
                <a:gd name="T41" fmla="*/ 1091 h 1381"/>
                <a:gd name="T42" fmla="*/ 1408 w 2050"/>
                <a:gd name="T43" fmla="*/ 1091 h 1381"/>
                <a:gd name="T44" fmla="*/ 1408 w 2050"/>
                <a:gd name="T45" fmla="*/ 1091 h 1381"/>
                <a:gd name="T46" fmla="*/ 1408 w 2050"/>
                <a:gd name="T47" fmla="*/ 1091 h 1381"/>
                <a:gd name="T48" fmla="*/ 1408 w 2050"/>
                <a:gd name="T49" fmla="*/ 1091 h 1381"/>
                <a:gd name="T50" fmla="*/ 1467 w 2050"/>
                <a:gd name="T51" fmla="*/ 1097 h 1381"/>
                <a:gd name="T52" fmla="*/ 2050 w 2050"/>
                <a:gd name="T53" fmla="*/ 981 h 1381"/>
                <a:gd name="T54" fmla="*/ 1863 w 2050"/>
                <a:gd name="T55" fmla="*/ 45 h 1381"/>
                <a:gd name="T56" fmla="*/ 1862 w 2050"/>
                <a:gd name="T57" fmla="*/ 40 h 1381"/>
                <a:gd name="T58" fmla="*/ 1805 w 2050"/>
                <a:gd name="T59" fmla="*/ 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0" h="1381">
                  <a:moveTo>
                    <a:pt x="12" y="1210"/>
                  </a:moveTo>
                  <a:cubicBezTo>
                    <a:pt x="6" y="1273"/>
                    <a:pt x="2" y="1318"/>
                    <a:pt x="0" y="1338"/>
                  </a:cubicBezTo>
                  <a:cubicBezTo>
                    <a:pt x="29" y="1292"/>
                    <a:pt x="29" y="1292"/>
                    <a:pt x="29" y="1292"/>
                  </a:cubicBezTo>
                  <a:cubicBezTo>
                    <a:pt x="12" y="1210"/>
                    <a:pt x="12" y="1210"/>
                    <a:pt x="12" y="1210"/>
                  </a:cubicBezTo>
                  <a:moveTo>
                    <a:pt x="1805" y="0"/>
                  </a:moveTo>
                  <a:cubicBezTo>
                    <a:pt x="1800" y="1"/>
                    <a:pt x="1800" y="1"/>
                    <a:pt x="1800" y="1"/>
                  </a:cubicBezTo>
                  <a:cubicBezTo>
                    <a:pt x="1761" y="9"/>
                    <a:pt x="1761" y="9"/>
                    <a:pt x="1761" y="9"/>
                  </a:cubicBezTo>
                  <a:cubicBezTo>
                    <a:pt x="1941" y="911"/>
                    <a:pt x="1941" y="911"/>
                    <a:pt x="1941" y="911"/>
                  </a:cubicBezTo>
                  <a:cubicBezTo>
                    <a:pt x="1993" y="947"/>
                    <a:pt x="1993" y="947"/>
                    <a:pt x="1993" y="947"/>
                  </a:cubicBezTo>
                  <a:cubicBezTo>
                    <a:pt x="1995" y="948"/>
                    <a:pt x="1995" y="950"/>
                    <a:pt x="1995" y="952"/>
                  </a:cubicBezTo>
                  <a:cubicBezTo>
                    <a:pt x="1994" y="954"/>
                    <a:pt x="1993" y="956"/>
                    <a:pt x="1991" y="956"/>
                  </a:cubicBezTo>
                  <a:cubicBezTo>
                    <a:pt x="1055" y="1143"/>
                    <a:pt x="1055" y="1143"/>
                    <a:pt x="1055" y="1143"/>
                  </a:cubicBezTo>
                  <a:cubicBezTo>
                    <a:pt x="1055" y="1143"/>
                    <a:pt x="1055" y="1143"/>
                    <a:pt x="1055" y="1143"/>
                  </a:cubicBezTo>
                  <a:cubicBezTo>
                    <a:pt x="935" y="1167"/>
                    <a:pt x="935" y="1167"/>
                    <a:pt x="935" y="1167"/>
                  </a:cubicBezTo>
                  <a:cubicBezTo>
                    <a:pt x="935" y="1167"/>
                    <a:pt x="935" y="1167"/>
                    <a:pt x="935" y="1167"/>
                  </a:cubicBezTo>
                  <a:cubicBezTo>
                    <a:pt x="5" y="1353"/>
                    <a:pt x="5" y="1353"/>
                    <a:pt x="5" y="1353"/>
                  </a:cubicBezTo>
                  <a:cubicBezTo>
                    <a:pt x="46" y="1381"/>
                    <a:pt x="46" y="1381"/>
                    <a:pt x="46" y="1381"/>
                  </a:cubicBezTo>
                  <a:cubicBezTo>
                    <a:pt x="51" y="1380"/>
                    <a:pt x="51" y="1380"/>
                    <a:pt x="51" y="1380"/>
                  </a:cubicBezTo>
                  <a:cubicBezTo>
                    <a:pt x="1245" y="1141"/>
                    <a:pt x="1245" y="1141"/>
                    <a:pt x="1245" y="1141"/>
                  </a:cubicBezTo>
                  <a:cubicBezTo>
                    <a:pt x="1291" y="1110"/>
                    <a:pt x="1347" y="1091"/>
                    <a:pt x="1408" y="1091"/>
                  </a:cubicBezTo>
                  <a:cubicBezTo>
                    <a:pt x="1408" y="1091"/>
                    <a:pt x="1408" y="1091"/>
                    <a:pt x="1408" y="1091"/>
                  </a:cubicBezTo>
                  <a:cubicBezTo>
                    <a:pt x="1408" y="1091"/>
                    <a:pt x="1408" y="1091"/>
                    <a:pt x="1408" y="1091"/>
                  </a:cubicBezTo>
                  <a:cubicBezTo>
                    <a:pt x="1408" y="1091"/>
                    <a:pt x="1408" y="1091"/>
                    <a:pt x="1408" y="1091"/>
                  </a:cubicBezTo>
                  <a:cubicBezTo>
                    <a:pt x="1408" y="1091"/>
                    <a:pt x="1408" y="1091"/>
                    <a:pt x="1408" y="1091"/>
                  </a:cubicBezTo>
                  <a:cubicBezTo>
                    <a:pt x="1408" y="1091"/>
                    <a:pt x="1408" y="1091"/>
                    <a:pt x="1408" y="1091"/>
                  </a:cubicBezTo>
                  <a:cubicBezTo>
                    <a:pt x="1428" y="1091"/>
                    <a:pt x="1448" y="1093"/>
                    <a:pt x="1467" y="1097"/>
                  </a:cubicBezTo>
                  <a:cubicBezTo>
                    <a:pt x="2050" y="981"/>
                    <a:pt x="2050" y="981"/>
                    <a:pt x="2050" y="981"/>
                  </a:cubicBezTo>
                  <a:cubicBezTo>
                    <a:pt x="1863" y="45"/>
                    <a:pt x="1863" y="45"/>
                    <a:pt x="1863" y="45"/>
                  </a:cubicBezTo>
                  <a:cubicBezTo>
                    <a:pt x="1862" y="40"/>
                    <a:pt x="1862" y="40"/>
                    <a:pt x="1862" y="40"/>
                  </a:cubicBezTo>
                  <a:cubicBezTo>
                    <a:pt x="1805" y="0"/>
                    <a:pt x="1805" y="0"/>
                    <a:pt x="1805" y="0"/>
                  </a:cubicBezTo>
                </a:path>
              </a:pathLst>
            </a:custGeom>
            <a:solidFill>
              <a:srgbClr val="C4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ṩlïďè"/>
            <p:cNvSpPr/>
            <p:nvPr/>
          </p:nvSpPr>
          <p:spPr bwMode="auto">
            <a:xfrm>
              <a:off x="3279303" y="1465156"/>
              <a:ext cx="5109471" cy="3527911"/>
            </a:xfrm>
            <a:custGeom>
              <a:avLst/>
              <a:gdLst>
                <a:gd name="T0" fmla="*/ 1199 w 2010"/>
                <a:gd name="T1" fmla="*/ 1145 h 1389"/>
                <a:gd name="T2" fmla="*/ 5 w 2010"/>
                <a:gd name="T3" fmla="*/ 1384 h 1389"/>
                <a:gd name="T4" fmla="*/ 0 w 2010"/>
                <a:gd name="T5" fmla="*/ 1385 h 1389"/>
                <a:gd name="T6" fmla="*/ 6 w 2010"/>
                <a:gd name="T7" fmla="*/ 1389 h 1389"/>
                <a:gd name="T8" fmla="*/ 1189 w 2010"/>
                <a:gd name="T9" fmla="*/ 1153 h 1389"/>
                <a:gd name="T10" fmla="*/ 1199 w 2010"/>
                <a:gd name="T11" fmla="*/ 1145 h 1389"/>
                <a:gd name="T12" fmla="*/ 2010 w 2010"/>
                <a:gd name="T13" fmla="*/ 989 h 1389"/>
                <a:gd name="T14" fmla="*/ 2010 w 2010"/>
                <a:gd name="T15" fmla="*/ 989 h 1389"/>
                <a:gd name="T16" fmla="*/ 1816 w 2010"/>
                <a:gd name="T17" fmla="*/ 44 h 1389"/>
                <a:gd name="T18" fmla="*/ 1817 w 2010"/>
                <a:gd name="T19" fmla="*/ 49 h 1389"/>
                <a:gd name="T20" fmla="*/ 2004 w 2010"/>
                <a:gd name="T21" fmla="*/ 985 h 1389"/>
                <a:gd name="T22" fmla="*/ 1421 w 2010"/>
                <a:gd name="T23" fmla="*/ 1101 h 1389"/>
                <a:gd name="T24" fmla="*/ 1433 w 2010"/>
                <a:gd name="T25" fmla="*/ 1104 h 1389"/>
                <a:gd name="T26" fmla="*/ 2010 w 2010"/>
                <a:gd name="T27" fmla="*/ 989 h 1389"/>
                <a:gd name="T28" fmla="*/ 1822 w 2010"/>
                <a:gd name="T29" fmla="*/ 48 h 1389"/>
                <a:gd name="T30" fmla="*/ 1816 w 2010"/>
                <a:gd name="T31" fmla="*/ 44 h 1389"/>
                <a:gd name="T32" fmla="*/ 1753 w 2010"/>
                <a:gd name="T33" fmla="*/ 0 h 1389"/>
                <a:gd name="T34" fmla="*/ 1714 w 2010"/>
                <a:gd name="T35" fmla="*/ 8 h 1389"/>
                <a:gd name="T36" fmla="*/ 1715 w 2010"/>
                <a:gd name="T37" fmla="*/ 13 h 1389"/>
                <a:gd name="T38" fmla="*/ 1754 w 2010"/>
                <a:gd name="T39" fmla="*/ 5 h 1389"/>
                <a:gd name="T40" fmla="*/ 1759 w 2010"/>
                <a:gd name="T41" fmla="*/ 4 h 1389"/>
                <a:gd name="T42" fmla="*/ 1753 w 2010"/>
                <a:gd name="T43" fmla="*/ 0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0" h="1389">
                  <a:moveTo>
                    <a:pt x="1199" y="1145"/>
                  </a:moveTo>
                  <a:cubicBezTo>
                    <a:pt x="5" y="1384"/>
                    <a:pt x="5" y="1384"/>
                    <a:pt x="5" y="1384"/>
                  </a:cubicBezTo>
                  <a:cubicBezTo>
                    <a:pt x="0" y="1385"/>
                    <a:pt x="0" y="1385"/>
                    <a:pt x="0" y="1385"/>
                  </a:cubicBezTo>
                  <a:cubicBezTo>
                    <a:pt x="6" y="1389"/>
                    <a:pt x="6" y="1389"/>
                    <a:pt x="6" y="1389"/>
                  </a:cubicBezTo>
                  <a:cubicBezTo>
                    <a:pt x="1189" y="1153"/>
                    <a:pt x="1189" y="1153"/>
                    <a:pt x="1189" y="1153"/>
                  </a:cubicBezTo>
                  <a:cubicBezTo>
                    <a:pt x="1192" y="1150"/>
                    <a:pt x="1195" y="1148"/>
                    <a:pt x="1199" y="1145"/>
                  </a:cubicBezTo>
                  <a:moveTo>
                    <a:pt x="2010" y="989"/>
                  </a:moveTo>
                  <a:cubicBezTo>
                    <a:pt x="2010" y="989"/>
                    <a:pt x="2010" y="989"/>
                    <a:pt x="2010" y="989"/>
                  </a:cubicBezTo>
                  <a:moveTo>
                    <a:pt x="1816" y="44"/>
                  </a:moveTo>
                  <a:cubicBezTo>
                    <a:pt x="1817" y="49"/>
                    <a:pt x="1817" y="49"/>
                    <a:pt x="1817" y="49"/>
                  </a:cubicBezTo>
                  <a:cubicBezTo>
                    <a:pt x="2004" y="985"/>
                    <a:pt x="2004" y="985"/>
                    <a:pt x="2004" y="985"/>
                  </a:cubicBezTo>
                  <a:cubicBezTo>
                    <a:pt x="1421" y="1101"/>
                    <a:pt x="1421" y="1101"/>
                    <a:pt x="1421" y="1101"/>
                  </a:cubicBezTo>
                  <a:cubicBezTo>
                    <a:pt x="1425" y="1102"/>
                    <a:pt x="1429" y="1103"/>
                    <a:pt x="1433" y="1104"/>
                  </a:cubicBezTo>
                  <a:cubicBezTo>
                    <a:pt x="2010" y="989"/>
                    <a:pt x="2010" y="989"/>
                    <a:pt x="2010" y="98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6" y="44"/>
                    <a:pt x="1816" y="44"/>
                    <a:pt x="1816" y="44"/>
                  </a:cubicBezTo>
                  <a:moveTo>
                    <a:pt x="1753" y="0"/>
                  </a:moveTo>
                  <a:cubicBezTo>
                    <a:pt x="1714" y="8"/>
                    <a:pt x="1714" y="8"/>
                    <a:pt x="1714" y="8"/>
                  </a:cubicBezTo>
                  <a:cubicBezTo>
                    <a:pt x="1715" y="13"/>
                    <a:pt x="1715" y="13"/>
                    <a:pt x="1715" y="13"/>
                  </a:cubicBezTo>
                  <a:cubicBezTo>
                    <a:pt x="1754" y="5"/>
                    <a:pt x="1754" y="5"/>
                    <a:pt x="1754" y="5"/>
                  </a:cubicBezTo>
                  <a:cubicBezTo>
                    <a:pt x="1759" y="4"/>
                    <a:pt x="1759" y="4"/>
                    <a:pt x="1759" y="4"/>
                  </a:cubicBezTo>
                  <a:cubicBezTo>
                    <a:pt x="1753" y="0"/>
                    <a:pt x="1753" y="0"/>
                    <a:pt x="1753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S1îdê"/>
            <p:cNvSpPr/>
            <p:nvPr/>
          </p:nvSpPr>
          <p:spPr bwMode="auto">
            <a:xfrm>
              <a:off x="5155877" y="1231349"/>
              <a:ext cx="2930540" cy="3055401"/>
            </a:xfrm>
            <a:custGeom>
              <a:avLst/>
              <a:gdLst>
                <a:gd name="T0" fmla="*/ 951 w 1153"/>
                <a:gd name="T1" fmla="*/ 0 h 1203"/>
                <a:gd name="T2" fmla="*/ 1153 w 1153"/>
                <a:gd name="T3" fmla="*/ 1012 h 1203"/>
                <a:gd name="T4" fmla="*/ 467 w 1153"/>
                <a:gd name="T5" fmla="*/ 1075 h 1203"/>
                <a:gd name="T6" fmla="*/ 313 w 1153"/>
                <a:gd name="T7" fmla="*/ 1120 h 1203"/>
                <a:gd name="T8" fmla="*/ 207 w 1153"/>
                <a:gd name="T9" fmla="*/ 1201 h 1203"/>
                <a:gd name="T10" fmla="*/ 202 w 1153"/>
                <a:gd name="T11" fmla="*/ 1203 h 1203"/>
                <a:gd name="T12" fmla="*/ 0 w 1153"/>
                <a:gd name="T13" fmla="*/ 191 h 1203"/>
                <a:gd name="T14" fmla="*/ 5 w 1153"/>
                <a:gd name="T15" fmla="*/ 189 h 1203"/>
                <a:gd name="T16" fmla="*/ 111 w 1153"/>
                <a:gd name="T17" fmla="*/ 108 h 1203"/>
                <a:gd name="T18" fmla="*/ 265 w 1153"/>
                <a:gd name="T19" fmla="*/ 64 h 1203"/>
                <a:gd name="T20" fmla="*/ 951 w 1153"/>
                <a:gd name="T21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3" h="1203">
                  <a:moveTo>
                    <a:pt x="951" y="0"/>
                  </a:moveTo>
                  <a:cubicBezTo>
                    <a:pt x="1153" y="1012"/>
                    <a:pt x="1153" y="1012"/>
                    <a:pt x="1153" y="1012"/>
                  </a:cubicBezTo>
                  <a:cubicBezTo>
                    <a:pt x="1153" y="1012"/>
                    <a:pt x="857" y="1065"/>
                    <a:pt x="467" y="1075"/>
                  </a:cubicBezTo>
                  <a:cubicBezTo>
                    <a:pt x="413" y="1077"/>
                    <a:pt x="359" y="1091"/>
                    <a:pt x="313" y="1120"/>
                  </a:cubicBezTo>
                  <a:cubicBezTo>
                    <a:pt x="252" y="1156"/>
                    <a:pt x="207" y="1201"/>
                    <a:pt x="207" y="1201"/>
                  </a:cubicBezTo>
                  <a:cubicBezTo>
                    <a:pt x="202" y="1203"/>
                    <a:pt x="202" y="1203"/>
                    <a:pt x="202" y="120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5" y="189"/>
                    <a:pt x="5" y="189"/>
                    <a:pt x="5" y="189"/>
                  </a:cubicBezTo>
                  <a:cubicBezTo>
                    <a:pt x="5" y="189"/>
                    <a:pt x="50" y="144"/>
                    <a:pt x="111" y="108"/>
                  </a:cubicBezTo>
                  <a:cubicBezTo>
                    <a:pt x="157" y="80"/>
                    <a:pt x="211" y="65"/>
                    <a:pt x="265" y="64"/>
                  </a:cubicBezTo>
                  <a:cubicBezTo>
                    <a:pt x="655" y="53"/>
                    <a:pt x="951" y="0"/>
                    <a:pt x="9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ṧḻide"/>
            <p:cNvSpPr/>
            <p:nvPr/>
          </p:nvSpPr>
          <p:spPr bwMode="auto">
            <a:xfrm>
              <a:off x="5139963" y="1219108"/>
              <a:ext cx="2959919" cy="3081108"/>
            </a:xfrm>
            <a:custGeom>
              <a:avLst/>
              <a:gdLst>
                <a:gd name="T0" fmla="*/ 957 w 1164"/>
                <a:gd name="T1" fmla="*/ 5 h 1213"/>
                <a:gd name="T2" fmla="*/ 952 w 1164"/>
                <a:gd name="T3" fmla="*/ 6 h 1213"/>
                <a:gd name="T4" fmla="*/ 1154 w 1164"/>
                <a:gd name="T5" fmla="*/ 1018 h 1213"/>
                <a:gd name="T6" fmla="*/ 1159 w 1164"/>
                <a:gd name="T7" fmla="*/ 1017 h 1213"/>
                <a:gd name="T8" fmla="*/ 1158 w 1164"/>
                <a:gd name="T9" fmla="*/ 1012 h 1213"/>
                <a:gd name="T10" fmla="*/ 1155 w 1164"/>
                <a:gd name="T11" fmla="*/ 1013 h 1213"/>
                <a:gd name="T12" fmla="*/ 473 w 1164"/>
                <a:gd name="T13" fmla="*/ 1075 h 1213"/>
                <a:gd name="T14" fmla="*/ 316 w 1164"/>
                <a:gd name="T15" fmla="*/ 1120 h 1213"/>
                <a:gd name="T16" fmla="*/ 210 w 1164"/>
                <a:gd name="T17" fmla="*/ 1202 h 1213"/>
                <a:gd name="T18" fmla="*/ 213 w 1164"/>
                <a:gd name="T19" fmla="*/ 1206 h 1213"/>
                <a:gd name="T20" fmla="*/ 212 w 1164"/>
                <a:gd name="T21" fmla="*/ 1201 h 1213"/>
                <a:gd name="T22" fmla="*/ 212 w 1164"/>
                <a:gd name="T23" fmla="*/ 1201 h 1213"/>
                <a:gd name="T24" fmla="*/ 12 w 1164"/>
                <a:gd name="T25" fmla="*/ 199 h 1213"/>
                <a:gd name="T26" fmla="*/ 13 w 1164"/>
                <a:gd name="T27" fmla="*/ 199 h 1213"/>
                <a:gd name="T28" fmla="*/ 15 w 1164"/>
                <a:gd name="T29" fmla="*/ 198 h 1213"/>
                <a:gd name="T30" fmla="*/ 15 w 1164"/>
                <a:gd name="T31" fmla="*/ 197 h 1213"/>
                <a:gd name="T32" fmla="*/ 119 w 1164"/>
                <a:gd name="T33" fmla="*/ 117 h 1213"/>
                <a:gd name="T34" fmla="*/ 271 w 1164"/>
                <a:gd name="T35" fmla="*/ 74 h 1213"/>
                <a:gd name="T36" fmla="*/ 958 w 1164"/>
                <a:gd name="T37" fmla="*/ 10 h 1213"/>
                <a:gd name="T38" fmla="*/ 957 w 1164"/>
                <a:gd name="T39" fmla="*/ 5 h 1213"/>
                <a:gd name="T40" fmla="*/ 952 w 1164"/>
                <a:gd name="T41" fmla="*/ 6 h 1213"/>
                <a:gd name="T42" fmla="*/ 957 w 1164"/>
                <a:gd name="T43" fmla="*/ 5 h 1213"/>
                <a:gd name="T44" fmla="*/ 956 w 1164"/>
                <a:gd name="T45" fmla="*/ 0 h 1213"/>
                <a:gd name="T46" fmla="*/ 953 w 1164"/>
                <a:gd name="T47" fmla="*/ 1 h 1213"/>
                <a:gd name="T48" fmla="*/ 271 w 1164"/>
                <a:gd name="T49" fmla="*/ 64 h 1213"/>
                <a:gd name="T50" fmla="*/ 114 w 1164"/>
                <a:gd name="T51" fmla="*/ 109 h 1213"/>
                <a:gd name="T52" fmla="*/ 8 w 1164"/>
                <a:gd name="T53" fmla="*/ 190 h 1213"/>
                <a:gd name="T54" fmla="*/ 11 w 1164"/>
                <a:gd name="T55" fmla="*/ 194 h 1213"/>
                <a:gd name="T56" fmla="*/ 10 w 1164"/>
                <a:gd name="T57" fmla="*/ 189 h 1213"/>
                <a:gd name="T58" fmla="*/ 4 w 1164"/>
                <a:gd name="T59" fmla="*/ 192 h 1213"/>
                <a:gd name="T60" fmla="*/ 1 w 1164"/>
                <a:gd name="T61" fmla="*/ 197 h 1213"/>
                <a:gd name="T62" fmla="*/ 203 w 1164"/>
                <a:gd name="T63" fmla="*/ 1209 h 1213"/>
                <a:gd name="T64" fmla="*/ 205 w 1164"/>
                <a:gd name="T65" fmla="*/ 1212 h 1213"/>
                <a:gd name="T66" fmla="*/ 210 w 1164"/>
                <a:gd name="T67" fmla="*/ 1212 h 1213"/>
                <a:gd name="T68" fmla="*/ 215 w 1164"/>
                <a:gd name="T69" fmla="*/ 1210 h 1213"/>
                <a:gd name="T70" fmla="*/ 217 w 1164"/>
                <a:gd name="T71" fmla="*/ 1209 h 1213"/>
                <a:gd name="T72" fmla="*/ 217 w 1164"/>
                <a:gd name="T73" fmla="*/ 1209 h 1213"/>
                <a:gd name="T74" fmla="*/ 321 w 1164"/>
                <a:gd name="T75" fmla="*/ 1129 h 1213"/>
                <a:gd name="T76" fmla="*/ 473 w 1164"/>
                <a:gd name="T77" fmla="*/ 1085 h 1213"/>
                <a:gd name="T78" fmla="*/ 1160 w 1164"/>
                <a:gd name="T79" fmla="*/ 1022 h 1213"/>
                <a:gd name="T80" fmla="*/ 1163 w 1164"/>
                <a:gd name="T81" fmla="*/ 1020 h 1213"/>
                <a:gd name="T82" fmla="*/ 1164 w 1164"/>
                <a:gd name="T83" fmla="*/ 1016 h 1213"/>
                <a:gd name="T84" fmla="*/ 962 w 1164"/>
                <a:gd name="T85" fmla="*/ 4 h 1213"/>
                <a:gd name="T86" fmla="*/ 956 w 1164"/>
                <a:gd name="T87" fmla="*/ 0 h 1213"/>
                <a:gd name="T88" fmla="*/ 957 w 1164"/>
                <a:gd name="T89" fmla="*/ 5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4" h="1213">
                  <a:moveTo>
                    <a:pt x="957" y="5"/>
                  </a:moveTo>
                  <a:cubicBezTo>
                    <a:pt x="952" y="6"/>
                    <a:pt x="952" y="6"/>
                    <a:pt x="952" y="6"/>
                  </a:cubicBezTo>
                  <a:cubicBezTo>
                    <a:pt x="1154" y="1018"/>
                    <a:pt x="1154" y="1018"/>
                    <a:pt x="1154" y="1018"/>
                  </a:cubicBezTo>
                  <a:cubicBezTo>
                    <a:pt x="1159" y="1017"/>
                    <a:pt x="1159" y="1017"/>
                    <a:pt x="1159" y="1017"/>
                  </a:cubicBezTo>
                  <a:cubicBezTo>
                    <a:pt x="1158" y="1012"/>
                    <a:pt x="1158" y="1012"/>
                    <a:pt x="1158" y="1012"/>
                  </a:cubicBezTo>
                  <a:cubicBezTo>
                    <a:pt x="1158" y="1012"/>
                    <a:pt x="1157" y="1012"/>
                    <a:pt x="1155" y="1013"/>
                  </a:cubicBezTo>
                  <a:cubicBezTo>
                    <a:pt x="1121" y="1018"/>
                    <a:pt x="838" y="1066"/>
                    <a:pt x="473" y="1075"/>
                  </a:cubicBezTo>
                  <a:cubicBezTo>
                    <a:pt x="418" y="1077"/>
                    <a:pt x="363" y="1092"/>
                    <a:pt x="316" y="1120"/>
                  </a:cubicBezTo>
                  <a:cubicBezTo>
                    <a:pt x="255" y="1157"/>
                    <a:pt x="210" y="1202"/>
                    <a:pt x="210" y="1202"/>
                  </a:cubicBezTo>
                  <a:cubicBezTo>
                    <a:pt x="213" y="1206"/>
                    <a:pt x="213" y="1206"/>
                    <a:pt x="213" y="1206"/>
                  </a:cubicBezTo>
                  <a:cubicBezTo>
                    <a:pt x="212" y="1201"/>
                    <a:pt x="212" y="1201"/>
                    <a:pt x="212" y="1201"/>
                  </a:cubicBezTo>
                  <a:cubicBezTo>
                    <a:pt x="212" y="1201"/>
                    <a:pt x="212" y="1201"/>
                    <a:pt x="212" y="1201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4" y="198"/>
                    <a:pt x="14" y="198"/>
                    <a:pt x="15" y="198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20" y="192"/>
                    <a:pt x="63" y="151"/>
                    <a:pt x="119" y="117"/>
                  </a:cubicBezTo>
                  <a:cubicBezTo>
                    <a:pt x="165" y="90"/>
                    <a:pt x="218" y="75"/>
                    <a:pt x="271" y="74"/>
                  </a:cubicBezTo>
                  <a:cubicBezTo>
                    <a:pt x="661" y="63"/>
                    <a:pt x="958" y="10"/>
                    <a:pt x="958" y="10"/>
                  </a:cubicBezTo>
                  <a:cubicBezTo>
                    <a:pt x="957" y="5"/>
                    <a:pt x="957" y="5"/>
                    <a:pt x="957" y="5"/>
                  </a:cubicBezTo>
                  <a:cubicBezTo>
                    <a:pt x="952" y="6"/>
                    <a:pt x="952" y="6"/>
                    <a:pt x="952" y="6"/>
                  </a:cubicBezTo>
                  <a:cubicBezTo>
                    <a:pt x="957" y="5"/>
                    <a:pt x="957" y="5"/>
                    <a:pt x="957" y="5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56" y="0"/>
                    <a:pt x="955" y="1"/>
                    <a:pt x="953" y="1"/>
                  </a:cubicBezTo>
                  <a:cubicBezTo>
                    <a:pt x="919" y="7"/>
                    <a:pt x="636" y="54"/>
                    <a:pt x="271" y="64"/>
                  </a:cubicBezTo>
                  <a:cubicBezTo>
                    <a:pt x="216" y="65"/>
                    <a:pt x="161" y="80"/>
                    <a:pt x="114" y="109"/>
                  </a:cubicBezTo>
                  <a:cubicBezTo>
                    <a:pt x="53" y="146"/>
                    <a:pt x="8" y="190"/>
                    <a:pt x="8" y="190"/>
                  </a:cubicBezTo>
                  <a:cubicBezTo>
                    <a:pt x="11" y="194"/>
                    <a:pt x="11" y="194"/>
                    <a:pt x="11" y="194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2" y="192"/>
                    <a:pt x="0" y="195"/>
                    <a:pt x="1" y="197"/>
                  </a:cubicBezTo>
                  <a:cubicBezTo>
                    <a:pt x="203" y="1209"/>
                    <a:pt x="203" y="1209"/>
                    <a:pt x="203" y="1209"/>
                  </a:cubicBezTo>
                  <a:cubicBezTo>
                    <a:pt x="203" y="1210"/>
                    <a:pt x="204" y="1211"/>
                    <a:pt x="205" y="1212"/>
                  </a:cubicBezTo>
                  <a:cubicBezTo>
                    <a:pt x="207" y="1213"/>
                    <a:pt x="208" y="1213"/>
                    <a:pt x="210" y="1212"/>
                  </a:cubicBezTo>
                  <a:cubicBezTo>
                    <a:pt x="215" y="1210"/>
                    <a:pt x="215" y="1210"/>
                    <a:pt x="215" y="1210"/>
                  </a:cubicBezTo>
                  <a:cubicBezTo>
                    <a:pt x="216" y="1210"/>
                    <a:pt x="217" y="1210"/>
                    <a:pt x="217" y="1209"/>
                  </a:cubicBezTo>
                  <a:cubicBezTo>
                    <a:pt x="217" y="1209"/>
                    <a:pt x="217" y="1209"/>
                    <a:pt x="217" y="1209"/>
                  </a:cubicBezTo>
                  <a:cubicBezTo>
                    <a:pt x="222" y="1204"/>
                    <a:pt x="265" y="1163"/>
                    <a:pt x="321" y="1129"/>
                  </a:cubicBezTo>
                  <a:cubicBezTo>
                    <a:pt x="367" y="1101"/>
                    <a:pt x="420" y="1087"/>
                    <a:pt x="473" y="1085"/>
                  </a:cubicBezTo>
                  <a:cubicBezTo>
                    <a:pt x="863" y="1075"/>
                    <a:pt x="1160" y="1022"/>
                    <a:pt x="1160" y="1022"/>
                  </a:cubicBezTo>
                  <a:cubicBezTo>
                    <a:pt x="1161" y="1022"/>
                    <a:pt x="1162" y="1021"/>
                    <a:pt x="1163" y="1020"/>
                  </a:cubicBezTo>
                  <a:cubicBezTo>
                    <a:pt x="1164" y="1019"/>
                    <a:pt x="1164" y="1017"/>
                    <a:pt x="1164" y="1016"/>
                  </a:cubicBezTo>
                  <a:cubicBezTo>
                    <a:pt x="962" y="4"/>
                    <a:pt x="962" y="4"/>
                    <a:pt x="962" y="4"/>
                  </a:cubicBezTo>
                  <a:cubicBezTo>
                    <a:pt x="961" y="2"/>
                    <a:pt x="959" y="0"/>
                    <a:pt x="956" y="0"/>
                  </a:cubicBezTo>
                  <a:cubicBezTo>
                    <a:pt x="957" y="5"/>
                    <a:pt x="957" y="5"/>
                    <a:pt x="957" y="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ŝľiḑè"/>
            <p:cNvSpPr/>
            <p:nvPr/>
          </p:nvSpPr>
          <p:spPr bwMode="auto">
            <a:xfrm>
              <a:off x="5666334" y="3794654"/>
              <a:ext cx="2554736" cy="601043"/>
            </a:xfrm>
            <a:custGeom>
              <a:avLst/>
              <a:gdLst>
                <a:gd name="T0" fmla="*/ 951 w 1005"/>
                <a:gd name="T1" fmla="*/ 0 h 237"/>
                <a:gd name="T2" fmla="*/ 1005 w 1005"/>
                <a:gd name="T3" fmla="*/ 38 h 237"/>
                <a:gd name="T4" fmla="*/ 9 w 1005"/>
                <a:gd name="T5" fmla="*/ 237 h 237"/>
                <a:gd name="T6" fmla="*/ 0 w 1005"/>
                <a:gd name="T7" fmla="*/ 191 h 237"/>
                <a:gd name="T8" fmla="*/ 6 w 1005"/>
                <a:gd name="T9" fmla="*/ 189 h 237"/>
                <a:gd name="T10" fmla="*/ 111 w 1005"/>
                <a:gd name="T11" fmla="*/ 108 h 237"/>
                <a:gd name="T12" fmla="*/ 266 w 1005"/>
                <a:gd name="T13" fmla="*/ 64 h 237"/>
                <a:gd name="T14" fmla="*/ 951 w 1005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5" h="237">
                  <a:moveTo>
                    <a:pt x="951" y="0"/>
                  </a:moveTo>
                  <a:cubicBezTo>
                    <a:pt x="1005" y="38"/>
                    <a:pt x="1005" y="38"/>
                    <a:pt x="1005" y="38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6" y="189"/>
                    <a:pt x="51" y="145"/>
                    <a:pt x="111" y="108"/>
                  </a:cubicBezTo>
                  <a:cubicBezTo>
                    <a:pt x="158" y="80"/>
                    <a:pt x="211" y="65"/>
                    <a:pt x="266" y="64"/>
                  </a:cubicBezTo>
                  <a:cubicBezTo>
                    <a:pt x="655" y="54"/>
                    <a:pt x="951" y="0"/>
                    <a:pt x="951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$ļîḋé"/>
            <p:cNvSpPr/>
            <p:nvPr/>
          </p:nvSpPr>
          <p:spPr bwMode="auto">
            <a:xfrm>
              <a:off x="5654093" y="3781189"/>
              <a:ext cx="2580442" cy="627973"/>
            </a:xfrm>
            <a:custGeom>
              <a:avLst/>
              <a:gdLst>
                <a:gd name="T0" fmla="*/ 956 w 1015"/>
                <a:gd name="T1" fmla="*/ 5 h 247"/>
                <a:gd name="T2" fmla="*/ 954 w 1015"/>
                <a:gd name="T3" fmla="*/ 10 h 247"/>
                <a:gd name="T4" fmla="*/ 998 w 1015"/>
                <a:gd name="T5" fmla="*/ 40 h 247"/>
                <a:gd name="T6" fmla="*/ 18 w 1015"/>
                <a:gd name="T7" fmla="*/ 236 h 247"/>
                <a:gd name="T8" fmla="*/ 11 w 1015"/>
                <a:gd name="T9" fmla="*/ 200 h 247"/>
                <a:gd name="T10" fmla="*/ 13 w 1015"/>
                <a:gd name="T11" fmla="*/ 199 h 247"/>
                <a:gd name="T12" fmla="*/ 15 w 1015"/>
                <a:gd name="T13" fmla="*/ 198 h 247"/>
                <a:gd name="T14" fmla="*/ 15 w 1015"/>
                <a:gd name="T15" fmla="*/ 197 h 247"/>
                <a:gd name="T16" fmla="*/ 119 w 1015"/>
                <a:gd name="T17" fmla="*/ 118 h 247"/>
                <a:gd name="T18" fmla="*/ 271 w 1015"/>
                <a:gd name="T19" fmla="*/ 74 h 247"/>
                <a:gd name="T20" fmla="*/ 957 w 1015"/>
                <a:gd name="T21" fmla="*/ 10 h 247"/>
                <a:gd name="T22" fmla="*/ 956 w 1015"/>
                <a:gd name="T23" fmla="*/ 5 h 247"/>
                <a:gd name="T24" fmla="*/ 954 w 1015"/>
                <a:gd name="T25" fmla="*/ 10 h 247"/>
                <a:gd name="T26" fmla="*/ 956 w 1015"/>
                <a:gd name="T27" fmla="*/ 5 h 247"/>
                <a:gd name="T28" fmla="*/ 956 w 1015"/>
                <a:gd name="T29" fmla="*/ 1 h 247"/>
                <a:gd name="T30" fmla="*/ 952 w 1015"/>
                <a:gd name="T31" fmla="*/ 1 h 247"/>
                <a:gd name="T32" fmla="*/ 270 w 1015"/>
                <a:gd name="T33" fmla="*/ 64 h 247"/>
                <a:gd name="T34" fmla="*/ 113 w 1015"/>
                <a:gd name="T35" fmla="*/ 109 h 247"/>
                <a:gd name="T36" fmla="*/ 7 w 1015"/>
                <a:gd name="T37" fmla="*/ 191 h 247"/>
                <a:gd name="T38" fmla="*/ 11 w 1015"/>
                <a:gd name="T39" fmla="*/ 194 h 247"/>
                <a:gd name="T40" fmla="*/ 9 w 1015"/>
                <a:gd name="T41" fmla="*/ 190 h 247"/>
                <a:gd name="T42" fmla="*/ 4 w 1015"/>
                <a:gd name="T43" fmla="*/ 192 h 247"/>
                <a:gd name="T44" fmla="*/ 0 w 1015"/>
                <a:gd name="T45" fmla="*/ 197 h 247"/>
                <a:gd name="T46" fmla="*/ 10 w 1015"/>
                <a:gd name="T47" fmla="*/ 243 h 247"/>
                <a:gd name="T48" fmla="*/ 12 w 1015"/>
                <a:gd name="T49" fmla="*/ 246 h 247"/>
                <a:gd name="T50" fmla="*/ 15 w 1015"/>
                <a:gd name="T51" fmla="*/ 247 h 247"/>
                <a:gd name="T52" fmla="*/ 1011 w 1015"/>
                <a:gd name="T53" fmla="*/ 48 h 247"/>
                <a:gd name="T54" fmla="*/ 1015 w 1015"/>
                <a:gd name="T55" fmla="*/ 44 h 247"/>
                <a:gd name="T56" fmla="*/ 1013 w 1015"/>
                <a:gd name="T57" fmla="*/ 39 h 247"/>
                <a:gd name="T58" fmla="*/ 959 w 1015"/>
                <a:gd name="T59" fmla="*/ 1 h 247"/>
                <a:gd name="T60" fmla="*/ 956 w 1015"/>
                <a:gd name="T61" fmla="*/ 1 h 247"/>
                <a:gd name="T62" fmla="*/ 956 w 1015"/>
                <a:gd name="T63" fmla="*/ 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5" h="247">
                  <a:moveTo>
                    <a:pt x="956" y="5"/>
                  </a:moveTo>
                  <a:cubicBezTo>
                    <a:pt x="954" y="10"/>
                    <a:pt x="954" y="10"/>
                    <a:pt x="954" y="10"/>
                  </a:cubicBezTo>
                  <a:cubicBezTo>
                    <a:pt x="998" y="40"/>
                    <a:pt x="998" y="40"/>
                    <a:pt x="998" y="40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1" y="200"/>
                    <a:pt x="11" y="200"/>
                    <a:pt x="11" y="200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3" y="199"/>
                    <a:pt x="14" y="198"/>
                    <a:pt x="15" y="198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20" y="192"/>
                    <a:pt x="63" y="151"/>
                    <a:pt x="119" y="118"/>
                  </a:cubicBezTo>
                  <a:cubicBezTo>
                    <a:pt x="164" y="90"/>
                    <a:pt x="217" y="75"/>
                    <a:pt x="271" y="74"/>
                  </a:cubicBezTo>
                  <a:cubicBezTo>
                    <a:pt x="661" y="64"/>
                    <a:pt x="957" y="10"/>
                    <a:pt x="957" y="10"/>
                  </a:cubicBezTo>
                  <a:cubicBezTo>
                    <a:pt x="956" y="5"/>
                    <a:pt x="956" y="5"/>
                    <a:pt x="956" y="5"/>
                  </a:cubicBezTo>
                  <a:cubicBezTo>
                    <a:pt x="954" y="10"/>
                    <a:pt x="954" y="10"/>
                    <a:pt x="954" y="10"/>
                  </a:cubicBezTo>
                  <a:cubicBezTo>
                    <a:pt x="956" y="5"/>
                    <a:pt x="956" y="5"/>
                    <a:pt x="956" y="5"/>
                  </a:cubicBezTo>
                  <a:cubicBezTo>
                    <a:pt x="956" y="1"/>
                    <a:pt x="956" y="1"/>
                    <a:pt x="956" y="1"/>
                  </a:cubicBezTo>
                  <a:cubicBezTo>
                    <a:pt x="956" y="1"/>
                    <a:pt x="954" y="1"/>
                    <a:pt x="952" y="1"/>
                  </a:cubicBezTo>
                  <a:cubicBezTo>
                    <a:pt x="918" y="7"/>
                    <a:pt x="635" y="54"/>
                    <a:pt x="270" y="64"/>
                  </a:cubicBezTo>
                  <a:cubicBezTo>
                    <a:pt x="215" y="65"/>
                    <a:pt x="161" y="80"/>
                    <a:pt x="113" y="109"/>
                  </a:cubicBezTo>
                  <a:cubicBezTo>
                    <a:pt x="53" y="146"/>
                    <a:pt x="8" y="191"/>
                    <a:pt x="7" y="191"/>
                  </a:cubicBezTo>
                  <a:cubicBezTo>
                    <a:pt x="11" y="194"/>
                    <a:pt x="11" y="194"/>
                    <a:pt x="11" y="194"/>
                  </a:cubicBezTo>
                  <a:cubicBezTo>
                    <a:pt x="9" y="190"/>
                    <a:pt x="9" y="190"/>
                    <a:pt x="9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0" y="244"/>
                    <a:pt x="11" y="245"/>
                    <a:pt x="12" y="246"/>
                  </a:cubicBezTo>
                  <a:cubicBezTo>
                    <a:pt x="13" y="247"/>
                    <a:pt x="14" y="247"/>
                    <a:pt x="15" y="247"/>
                  </a:cubicBezTo>
                  <a:cubicBezTo>
                    <a:pt x="1011" y="48"/>
                    <a:pt x="1011" y="48"/>
                    <a:pt x="1011" y="48"/>
                  </a:cubicBezTo>
                  <a:cubicBezTo>
                    <a:pt x="1013" y="48"/>
                    <a:pt x="1014" y="46"/>
                    <a:pt x="1015" y="44"/>
                  </a:cubicBezTo>
                  <a:cubicBezTo>
                    <a:pt x="1015" y="42"/>
                    <a:pt x="1015" y="40"/>
                    <a:pt x="1013" y="39"/>
                  </a:cubicBezTo>
                  <a:cubicBezTo>
                    <a:pt x="959" y="1"/>
                    <a:pt x="959" y="1"/>
                    <a:pt x="959" y="1"/>
                  </a:cubicBezTo>
                  <a:cubicBezTo>
                    <a:pt x="958" y="1"/>
                    <a:pt x="957" y="0"/>
                    <a:pt x="956" y="1"/>
                  </a:cubicBezTo>
                  <a:cubicBezTo>
                    <a:pt x="956" y="5"/>
                    <a:pt x="956" y="5"/>
                    <a:pt x="956" y="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ṩḷîḍe"/>
            <p:cNvSpPr/>
            <p:nvPr/>
          </p:nvSpPr>
          <p:spPr bwMode="auto">
            <a:xfrm>
              <a:off x="2734570" y="1609602"/>
              <a:ext cx="2934213" cy="3157003"/>
            </a:xfrm>
            <a:custGeom>
              <a:avLst/>
              <a:gdLst>
                <a:gd name="T0" fmla="*/ 0 w 1154"/>
                <a:gd name="T1" fmla="*/ 231 h 1243"/>
                <a:gd name="T2" fmla="*/ 202 w 1154"/>
                <a:gd name="T3" fmla="*/ 1243 h 1243"/>
                <a:gd name="T4" fmla="*/ 860 w 1154"/>
                <a:gd name="T5" fmla="*/ 1038 h 1243"/>
                <a:gd name="T6" fmla="*/ 1020 w 1154"/>
                <a:gd name="T7" fmla="*/ 1020 h 1243"/>
                <a:gd name="T8" fmla="*/ 1148 w 1154"/>
                <a:gd name="T9" fmla="*/ 1054 h 1243"/>
                <a:gd name="T10" fmla="*/ 1154 w 1154"/>
                <a:gd name="T11" fmla="*/ 1054 h 1243"/>
                <a:gd name="T12" fmla="*/ 952 w 1154"/>
                <a:gd name="T13" fmla="*/ 42 h 1243"/>
                <a:gd name="T14" fmla="*/ 946 w 1154"/>
                <a:gd name="T15" fmla="*/ 42 h 1243"/>
                <a:gd name="T16" fmla="*/ 818 w 1154"/>
                <a:gd name="T17" fmla="*/ 8 h 1243"/>
                <a:gd name="T18" fmla="*/ 658 w 1154"/>
                <a:gd name="T19" fmla="*/ 26 h 1243"/>
                <a:gd name="T20" fmla="*/ 0 w 1154"/>
                <a:gd name="T21" fmla="*/ 231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4" h="1243">
                  <a:moveTo>
                    <a:pt x="0" y="231"/>
                  </a:moveTo>
                  <a:cubicBezTo>
                    <a:pt x="202" y="1243"/>
                    <a:pt x="202" y="1243"/>
                    <a:pt x="202" y="1243"/>
                  </a:cubicBezTo>
                  <a:cubicBezTo>
                    <a:pt x="202" y="1243"/>
                    <a:pt x="496" y="1178"/>
                    <a:pt x="860" y="1038"/>
                  </a:cubicBezTo>
                  <a:cubicBezTo>
                    <a:pt x="911" y="1018"/>
                    <a:pt x="966" y="1011"/>
                    <a:pt x="1020" y="1020"/>
                  </a:cubicBezTo>
                  <a:cubicBezTo>
                    <a:pt x="1089" y="1030"/>
                    <a:pt x="1148" y="1054"/>
                    <a:pt x="1148" y="1054"/>
                  </a:cubicBezTo>
                  <a:cubicBezTo>
                    <a:pt x="1154" y="1054"/>
                    <a:pt x="1154" y="1054"/>
                    <a:pt x="1154" y="1054"/>
                  </a:cubicBezTo>
                  <a:cubicBezTo>
                    <a:pt x="952" y="42"/>
                    <a:pt x="952" y="42"/>
                    <a:pt x="952" y="42"/>
                  </a:cubicBezTo>
                  <a:cubicBezTo>
                    <a:pt x="946" y="42"/>
                    <a:pt x="946" y="42"/>
                    <a:pt x="946" y="42"/>
                  </a:cubicBezTo>
                  <a:cubicBezTo>
                    <a:pt x="946" y="42"/>
                    <a:pt x="887" y="18"/>
                    <a:pt x="818" y="8"/>
                  </a:cubicBezTo>
                  <a:cubicBezTo>
                    <a:pt x="764" y="0"/>
                    <a:pt x="709" y="7"/>
                    <a:pt x="658" y="26"/>
                  </a:cubicBezTo>
                  <a:cubicBezTo>
                    <a:pt x="294" y="166"/>
                    <a:pt x="0" y="231"/>
                    <a:pt x="0" y="2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şḻïḑê"/>
            <p:cNvSpPr/>
            <p:nvPr/>
          </p:nvSpPr>
          <p:spPr bwMode="auto">
            <a:xfrm>
              <a:off x="2722329" y="1609602"/>
              <a:ext cx="2958695" cy="3170468"/>
            </a:xfrm>
            <a:custGeom>
              <a:avLst/>
              <a:gdLst>
                <a:gd name="T0" fmla="*/ 5 w 1164"/>
                <a:gd name="T1" fmla="*/ 231 h 1248"/>
                <a:gd name="T2" fmla="*/ 0 w 1164"/>
                <a:gd name="T3" fmla="*/ 232 h 1248"/>
                <a:gd name="T4" fmla="*/ 202 w 1164"/>
                <a:gd name="T5" fmla="*/ 1244 h 1248"/>
                <a:gd name="T6" fmla="*/ 205 w 1164"/>
                <a:gd name="T7" fmla="*/ 1247 h 1248"/>
                <a:gd name="T8" fmla="*/ 208 w 1164"/>
                <a:gd name="T9" fmla="*/ 1248 h 1248"/>
                <a:gd name="T10" fmla="*/ 867 w 1164"/>
                <a:gd name="T11" fmla="*/ 1043 h 1248"/>
                <a:gd name="T12" fmla="*/ 980 w 1164"/>
                <a:gd name="T13" fmla="*/ 1021 h 1248"/>
                <a:gd name="T14" fmla="*/ 1024 w 1164"/>
                <a:gd name="T15" fmla="*/ 1025 h 1248"/>
                <a:gd name="T16" fmla="*/ 1113 w 1164"/>
                <a:gd name="T17" fmla="*/ 1046 h 1248"/>
                <a:gd name="T18" fmla="*/ 1141 w 1164"/>
                <a:gd name="T19" fmla="*/ 1055 h 1248"/>
                <a:gd name="T20" fmla="*/ 1148 w 1164"/>
                <a:gd name="T21" fmla="*/ 1058 h 1248"/>
                <a:gd name="T22" fmla="*/ 1150 w 1164"/>
                <a:gd name="T23" fmla="*/ 1058 h 1248"/>
                <a:gd name="T24" fmla="*/ 1151 w 1164"/>
                <a:gd name="T25" fmla="*/ 1059 h 1248"/>
                <a:gd name="T26" fmla="*/ 1153 w 1164"/>
                <a:gd name="T27" fmla="*/ 1059 h 1248"/>
                <a:gd name="T28" fmla="*/ 1159 w 1164"/>
                <a:gd name="T29" fmla="*/ 1059 h 1248"/>
                <a:gd name="T30" fmla="*/ 1163 w 1164"/>
                <a:gd name="T31" fmla="*/ 1057 h 1248"/>
                <a:gd name="T32" fmla="*/ 1164 w 1164"/>
                <a:gd name="T33" fmla="*/ 1053 h 1248"/>
                <a:gd name="T34" fmla="*/ 962 w 1164"/>
                <a:gd name="T35" fmla="*/ 41 h 1248"/>
                <a:gd name="T36" fmla="*/ 957 w 1164"/>
                <a:gd name="T37" fmla="*/ 37 h 1248"/>
                <a:gd name="T38" fmla="*/ 951 w 1164"/>
                <a:gd name="T39" fmla="*/ 37 h 1248"/>
                <a:gd name="T40" fmla="*/ 951 w 1164"/>
                <a:gd name="T41" fmla="*/ 42 h 1248"/>
                <a:gd name="T42" fmla="*/ 953 w 1164"/>
                <a:gd name="T43" fmla="*/ 38 h 1248"/>
                <a:gd name="T44" fmla="*/ 823 w 1164"/>
                <a:gd name="T45" fmla="*/ 3 h 1248"/>
                <a:gd name="T46" fmla="*/ 778 w 1164"/>
                <a:gd name="T47" fmla="*/ 0 h 1248"/>
                <a:gd name="T48" fmla="*/ 661 w 1164"/>
                <a:gd name="T49" fmla="*/ 22 h 1248"/>
                <a:gd name="T50" fmla="*/ 196 w 1164"/>
                <a:gd name="T51" fmla="*/ 176 h 1248"/>
                <a:gd name="T52" fmla="*/ 56 w 1164"/>
                <a:gd name="T53" fmla="*/ 214 h 1248"/>
                <a:gd name="T54" fmla="*/ 18 w 1164"/>
                <a:gd name="T55" fmla="*/ 223 h 1248"/>
                <a:gd name="T56" fmla="*/ 8 w 1164"/>
                <a:gd name="T57" fmla="*/ 225 h 1248"/>
                <a:gd name="T58" fmla="*/ 4 w 1164"/>
                <a:gd name="T59" fmla="*/ 226 h 1248"/>
                <a:gd name="T60" fmla="*/ 0 w 1164"/>
                <a:gd name="T61" fmla="*/ 232 h 1248"/>
                <a:gd name="T62" fmla="*/ 5 w 1164"/>
                <a:gd name="T63" fmla="*/ 231 h 1248"/>
                <a:gd name="T64" fmla="*/ 6 w 1164"/>
                <a:gd name="T65" fmla="*/ 236 h 1248"/>
                <a:gd name="T66" fmla="*/ 665 w 1164"/>
                <a:gd name="T67" fmla="*/ 31 h 1248"/>
                <a:gd name="T68" fmla="*/ 778 w 1164"/>
                <a:gd name="T69" fmla="*/ 10 h 1248"/>
                <a:gd name="T70" fmla="*/ 822 w 1164"/>
                <a:gd name="T71" fmla="*/ 13 h 1248"/>
                <a:gd name="T72" fmla="*/ 911 w 1164"/>
                <a:gd name="T73" fmla="*/ 34 h 1248"/>
                <a:gd name="T74" fmla="*/ 939 w 1164"/>
                <a:gd name="T75" fmla="*/ 43 h 1248"/>
                <a:gd name="T76" fmla="*/ 946 w 1164"/>
                <a:gd name="T77" fmla="*/ 46 h 1248"/>
                <a:gd name="T78" fmla="*/ 948 w 1164"/>
                <a:gd name="T79" fmla="*/ 47 h 1248"/>
                <a:gd name="T80" fmla="*/ 949 w 1164"/>
                <a:gd name="T81" fmla="*/ 47 h 1248"/>
                <a:gd name="T82" fmla="*/ 951 w 1164"/>
                <a:gd name="T83" fmla="*/ 47 h 1248"/>
                <a:gd name="T84" fmla="*/ 953 w 1164"/>
                <a:gd name="T85" fmla="*/ 47 h 1248"/>
                <a:gd name="T86" fmla="*/ 1153 w 1164"/>
                <a:gd name="T87" fmla="*/ 1049 h 1248"/>
                <a:gd name="T88" fmla="*/ 1153 w 1164"/>
                <a:gd name="T89" fmla="*/ 1049 h 1248"/>
                <a:gd name="T90" fmla="*/ 1153 w 1164"/>
                <a:gd name="T91" fmla="*/ 1054 h 1248"/>
                <a:gd name="T92" fmla="*/ 1155 w 1164"/>
                <a:gd name="T93" fmla="*/ 1049 h 1248"/>
                <a:gd name="T94" fmla="*/ 1025 w 1164"/>
                <a:gd name="T95" fmla="*/ 1015 h 1248"/>
                <a:gd name="T96" fmla="*/ 980 w 1164"/>
                <a:gd name="T97" fmla="*/ 1011 h 1248"/>
                <a:gd name="T98" fmla="*/ 863 w 1164"/>
                <a:gd name="T99" fmla="*/ 1033 h 1248"/>
                <a:gd name="T100" fmla="*/ 398 w 1164"/>
                <a:gd name="T101" fmla="*/ 1188 h 1248"/>
                <a:gd name="T102" fmla="*/ 258 w 1164"/>
                <a:gd name="T103" fmla="*/ 1226 h 1248"/>
                <a:gd name="T104" fmla="*/ 220 w 1164"/>
                <a:gd name="T105" fmla="*/ 1235 h 1248"/>
                <a:gd name="T106" fmla="*/ 210 w 1164"/>
                <a:gd name="T107" fmla="*/ 1237 h 1248"/>
                <a:gd name="T108" fmla="*/ 206 w 1164"/>
                <a:gd name="T109" fmla="*/ 1238 h 1248"/>
                <a:gd name="T110" fmla="*/ 207 w 1164"/>
                <a:gd name="T111" fmla="*/ 1243 h 1248"/>
                <a:gd name="T112" fmla="*/ 212 w 1164"/>
                <a:gd name="T113" fmla="*/ 1242 h 1248"/>
                <a:gd name="T114" fmla="*/ 10 w 1164"/>
                <a:gd name="T115" fmla="*/ 230 h 1248"/>
                <a:gd name="T116" fmla="*/ 5 w 1164"/>
                <a:gd name="T117" fmla="*/ 231 h 1248"/>
                <a:gd name="T118" fmla="*/ 6 w 1164"/>
                <a:gd name="T119" fmla="*/ 236 h 1248"/>
                <a:gd name="T120" fmla="*/ 5 w 1164"/>
                <a:gd name="T121" fmla="*/ 231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4" h="1248">
                  <a:moveTo>
                    <a:pt x="5" y="231"/>
                  </a:moveTo>
                  <a:cubicBezTo>
                    <a:pt x="0" y="232"/>
                    <a:pt x="0" y="232"/>
                    <a:pt x="0" y="232"/>
                  </a:cubicBezTo>
                  <a:cubicBezTo>
                    <a:pt x="202" y="1244"/>
                    <a:pt x="202" y="1244"/>
                    <a:pt x="202" y="1244"/>
                  </a:cubicBezTo>
                  <a:cubicBezTo>
                    <a:pt x="203" y="1245"/>
                    <a:pt x="204" y="1246"/>
                    <a:pt x="205" y="1247"/>
                  </a:cubicBezTo>
                  <a:cubicBezTo>
                    <a:pt x="206" y="1248"/>
                    <a:pt x="207" y="1248"/>
                    <a:pt x="208" y="1248"/>
                  </a:cubicBezTo>
                  <a:cubicBezTo>
                    <a:pt x="209" y="1248"/>
                    <a:pt x="503" y="1183"/>
                    <a:pt x="867" y="1043"/>
                  </a:cubicBezTo>
                  <a:cubicBezTo>
                    <a:pt x="903" y="1029"/>
                    <a:pt x="941" y="1021"/>
                    <a:pt x="980" y="1021"/>
                  </a:cubicBezTo>
                  <a:cubicBezTo>
                    <a:pt x="995" y="1021"/>
                    <a:pt x="1009" y="1022"/>
                    <a:pt x="1024" y="1025"/>
                  </a:cubicBezTo>
                  <a:cubicBezTo>
                    <a:pt x="1058" y="1030"/>
                    <a:pt x="1090" y="1038"/>
                    <a:pt x="1113" y="1046"/>
                  </a:cubicBezTo>
                  <a:cubicBezTo>
                    <a:pt x="1125" y="1049"/>
                    <a:pt x="1134" y="1052"/>
                    <a:pt x="1141" y="1055"/>
                  </a:cubicBezTo>
                  <a:cubicBezTo>
                    <a:pt x="1144" y="1056"/>
                    <a:pt x="1147" y="1057"/>
                    <a:pt x="1148" y="1058"/>
                  </a:cubicBezTo>
                  <a:cubicBezTo>
                    <a:pt x="1149" y="1058"/>
                    <a:pt x="1150" y="1058"/>
                    <a:pt x="1150" y="1058"/>
                  </a:cubicBezTo>
                  <a:cubicBezTo>
                    <a:pt x="1151" y="1059"/>
                    <a:pt x="1151" y="1059"/>
                    <a:pt x="1151" y="1059"/>
                  </a:cubicBezTo>
                  <a:cubicBezTo>
                    <a:pt x="1152" y="1059"/>
                    <a:pt x="1152" y="1059"/>
                    <a:pt x="1153" y="1059"/>
                  </a:cubicBezTo>
                  <a:cubicBezTo>
                    <a:pt x="1159" y="1059"/>
                    <a:pt x="1159" y="1059"/>
                    <a:pt x="1159" y="1059"/>
                  </a:cubicBezTo>
                  <a:cubicBezTo>
                    <a:pt x="1160" y="1059"/>
                    <a:pt x="1162" y="1058"/>
                    <a:pt x="1163" y="1057"/>
                  </a:cubicBezTo>
                  <a:cubicBezTo>
                    <a:pt x="1164" y="1056"/>
                    <a:pt x="1164" y="1054"/>
                    <a:pt x="1164" y="1053"/>
                  </a:cubicBezTo>
                  <a:cubicBezTo>
                    <a:pt x="962" y="41"/>
                    <a:pt x="962" y="41"/>
                    <a:pt x="962" y="41"/>
                  </a:cubicBezTo>
                  <a:cubicBezTo>
                    <a:pt x="961" y="39"/>
                    <a:pt x="959" y="37"/>
                    <a:pt x="957" y="37"/>
                  </a:cubicBezTo>
                  <a:cubicBezTo>
                    <a:pt x="951" y="37"/>
                    <a:pt x="951" y="37"/>
                    <a:pt x="951" y="37"/>
                  </a:cubicBezTo>
                  <a:cubicBezTo>
                    <a:pt x="951" y="42"/>
                    <a:pt x="951" y="42"/>
                    <a:pt x="951" y="42"/>
                  </a:cubicBezTo>
                  <a:cubicBezTo>
                    <a:pt x="953" y="38"/>
                    <a:pt x="953" y="38"/>
                    <a:pt x="953" y="38"/>
                  </a:cubicBezTo>
                  <a:cubicBezTo>
                    <a:pt x="952" y="38"/>
                    <a:pt x="894" y="14"/>
                    <a:pt x="823" y="3"/>
                  </a:cubicBezTo>
                  <a:cubicBezTo>
                    <a:pt x="808" y="1"/>
                    <a:pt x="793" y="0"/>
                    <a:pt x="778" y="0"/>
                  </a:cubicBezTo>
                  <a:cubicBezTo>
                    <a:pt x="738" y="0"/>
                    <a:pt x="699" y="7"/>
                    <a:pt x="661" y="22"/>
                  </a:cubicBezTo>
                  <a:cubicBezTo>
                    <a:pt x="479" y="92"/>
                    <a:pt x="315" y="143"/>
                    <a:pt x="196" y="176"/>
                  </a:cubicBezTo>
                  <a:cubicBezTo>
                    <a:pt x="137" y="193"/>
                    <a:pt x="89" y="206"/>
                    <a:pt x="56" y="214"/>
                  </a:cubicBezTo>
                  <a:cubicBezTo>
                    <a:pt x="39" y="218"/>
                    <a:pt x="26" y="221"/>
                    <a:pt x="18" y="223"/>
                  </a:cubicBezTo>
                  <a:cubicBezTo>
                    <a:pt x="13" y="224"/>
                    <a:pt x="10" y="225"/>
                    <a:pt x="8" y="225"/>
                  </a:cubicBezTo>
                  <a:cubicBezTo>
                    <a:pt x="5" y="226"/>
                    <a:pt x="4" y="226"/>
                    <a:pt x="4" y="226"/>
                  </a:cubicBezTo>
                  <a:cubicBezTo>
                    <a:pt x="2" y="227"/>
                    <a:pt x="0" y="229"/>
                    <a:pt x="0" y="232"/>
                  </a:cubicBezTo>
                  <a:cubicBezTo>
                    <a:pt x="5" y="231"/>
                    <a:pt x="5" y="231"/>
                    <a:pt x="5" y="231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7" y="236"/>
                    <a:pt x="301" y="171"/>
                    <a:pt x="665" y="31"/>
                  </a:cubicBezTo>
                  <a:cubicBezTo>
                    <a:pt x="701" y="17"/>
                    <a:pt x="739" y="10"/>
                    <a:pt x="778" y="10"/>
                  </a:cubicBezTo>
                  <a:cubicBezTo>
                    <a:pt x="793" y="10"/>
                    <a:pt x="807" y="11"/>
                    <a:pt x="822" y="13"/>
                  </a:cubicBezTo>
                  <a:cubicBezTo>
                    <a:pt x="856" y="18"/>
                    <a:pt x="888" y="27"/>
                    <a:pt x="911" y="34"/>
                  </a:cubicBezTo>
                  <a:cubicBezTo>
                    <a:pt x="923" y="37"/>
                    <a:pt x="932" y="41"/>
                    <a:pt x="939" y="43"/>
                  </a:cubicBezTo>
                  <a:cubicBezTo>
                    <a:pt x="942" y="44"/>
                    <a:pt x="945" y="45"/>
                    <a:pt x="946" y="46"/>
                  </a:cubicBezTo>
                  <a:cubicBezTo>
                    <a:pt x="947" y="46"/>
                    <a:pt x="948" y="47"/>
                    <a:pt x="948" y="47"/>
                  </a:cubicBezTo>
                  <a:cubicBezTo>
                    <a:pt x="949" y="47"/>
                    <a:pt x="949" y="47"/>
                    <a:pt x="949" y="47"/>
                  </a:cubicBezTo>
                  <a:cubicBezTo>
                    <a:pt x="950" y="47"/>
                    <a:pt x="950" y="47"/>
                    <a:pt x="951" y="47"/>
                  </a:cubicBezTo>
                  <a:cubicBezTo>
                    <a:pt x="953" y="47"/>
                    <a:pt x="953" y="47"/>
                    <a:pt x="953" y="47"/>
                  </a:cubicBezTo>
                  <a:cubicBezTo>
                    <a:pt x="1153" y="1049"/>
                    <a:pt x="1153" y="1049"/>
                    <a:pt x="1153" y="1049"/>
                  </a:cubicBezTo>
                  <a:cubicBezTo>
                    <a:pt x="1153" y="1049"/>
                    <a:pt x="1153" y="1049"/>
                    <a:pt x="1153" y="1049"/>
                  </a:cubicBezTo>
                  <a:cubicBezTo>
                    <a:pt x="1153" y="1054"/>
                    <a:pt x="1153" y="1054"/>
                    <a:pt x="1153" y="1054"/>
                  </a:cubicBezTo>
                  <a:cubicBezTo>
                    <a:pt x="1155" y="1049"/>
                    <a:pt x="1155" y="1049"/>
                    <a:pt x="1155" y="1049"/>
                  </a:cubicBezTo>
                  <a:cubicBezTo>
                    <a:pt x="1154" y="1049"/>
                    <a:pt x="1096" y="1025"/>
                    <a:pt x="1025" y="1015"/>
                  </a:cubicBezTo>
                  <a:cubicBezTo>
                    <a:pt x="1010" y="1012"/>
                    <a:pt x="995" y="1011"/>
                    <a:pt x="980" y="1011"/>
                  </a:cubicBezTo>
                  <a:cubicBezTo>
                    <a:pt x="940" y="1011"/>
                    <a:pt x="901" y="1019"/>
                    <a:pt x="863" y="1033"/>
                  </a:cubicBezTo>
                  <a:cubicBezTo>
                    <a:pt x="681" y="1103"/>
                    <a:pt x="517" y="1154"/>
                    <a:pt x="398" y="1188"/>
                  </a:cubicBezTo>
                  <a:cubicBezTo>
                    <a:pt x="339" y="1205"/>
                    <a:pt x="291" y="1217"/>
                    <a:pt x="258" y="1226"/>
                  </a:cubicBezTo>
                  <a:cubicBezTo>
                    <a:pt x="241" y="1230"/>
                    <a:pt x="228" y="1233"/>
                    <a:pt x="220" y="1235"/>
                  </a:cubicBezTo>
                  <a:cubicBezTo>
                    <a:pt x="215" y="1236"/>
                    <a:pt x="212" y="1237"/>
                    <a:pt x="210" y="1237"/>
                  </a:cubicBezTo>
                  <a:cubicBezTo>
                    <a:pt x="207" y="1238"/>
                    <a:pt x="206" y="1238"/>
                    <a:pt x="206" y="1238"/>
                  </a:cubicBezTo>
                  <a:cubicBezTo>
                    <a:pt x="207" y="1243"/>
                    <a:pt x="207" y="1243"/>
                    <a:pt x="207" y="1243"/>
                  </a:cubicBezTo>
                  <a:cubicBezTo>
                    <a:pt x="212" y="1242"/>
                    <a:pt x="212" y="1242"/>
                    <a:pt x="212" y="1242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5" y="231"/>
                    <a:pt x="5" y="231"/>
                    <a:pt x="5" y="231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5" y="231"/>
                    <a:pt x="5" y="231"/>
                    <a:pt x="5" y="231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ṣľíḍé"/>
            <p:cNvSpPr/>
            <p:nvPr/>
          </p:nvSpPr>
          <p:spPr bwMode="auto">
            <a:xfrm>
              <a:off x="3159339" y="4172908"/>
              <a:ext cx="2530254" cy="728351"/>
            </a:xfrm>
            <a:custGeom>
              <a:avLst/>
              <a:gdLst>
                <a:gd name="T0" fmla="*/ 35 w 995"/>
                <a:gd name="T1" fmla="*/ 231 h 287"/>
                <a:gd name="T2" fmla="*/ 0 w 995"/>
                <a:gd name="T3" fmla="*/ 287 h 287"/>
                <a:gd name="T4" fmla="*/ 995 w 995"/>
                <a:gd name="T5" fmla="*/ 88 h 287"/>
                <a:gd name="T6" fmla="*/ 986 w 995"/>
                <a:gd name="T7" fmla="*/ 42 h 287"/>
                <a:gd name="T8" fmla="*/ 980 w 995"/>
                <a:gd name="T9" fmla="*/ 43 h 287"/>
                <a:gd name="T10" fmla="*/ 852 w 995"/>
                <a:gd name="T11" fmla="*/ 8 h 287"/>
                <a:gd name="T12" fmla="*/ 692 w 995"/>
                <a:gd name="T13" fmla="*/ 27 h 287"/>
                <a:gd name="T14" fmla="*/ 35 w 995"/>
                <a:gd name="T15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5" h="287">
                  <a:moveTo>
                    <a:pt x="35" y="231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995" y="88"/>
                    <a:pt x="995" y="88"/>
                    <a:pt x="995" y="88"/>
                  </a:cubicBezTo>
                  <a:cubicBezTo>
                    <a:pt x="986" y="42"/>
                    <a:pt x="986" y="42"/>
                    <a:pt x="986" y="42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80" y="43"/>
                    <a:pt x="922" y="19"/>
                    <a:pt x="852" y="8"/>
                  </a:cubicBezTo>
                  <a:cubicBezTo>
                    <a:pt x="798" y="0"/>
                    <a:pt x="743" y="7"/>
                    <a:pt x="692" y="27"/>
                  </a:cubicBezTo>
                  <a:cubicBezTo>
                    <a:pt x="329" y="167"/>
                    <a:pt x="35" y="231"/>
                    <a:pt x="35" y="231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ŝḷïḓê"/>
            <p:cNvSpPr/>
            <p:nvPr/>
          </p:nvSpPr>
          <p:spPr bwMode="auto">
            <a:xfrm>
              <a:off x="3147098" y="4172908"/>
              <a:ext cx="2557184" cy="741816"/>
            </a:xfrm>
            <a:custGeom>
              <a:avLst/>
              <a:gdLst>
                <a:gd name="T0" fmla="*/ 40 w 1006"/>
                <a:gd name="T1" fmla="*/ 231 h 292"/>
                <a:gd name="T2" fmla="*/ 36 w 1006"/>
                <a:gd name="T3" fmla="*/ 229 h 292"/>
                <a:gd name="T4" fmla="*/ 1 w 1006"/>
                <a:gd name="T5" fmla="*/ 284 h 292"/>
                <a:gd name="T6" fmla="*/ 1 w 1006"/>
                <a:gd name="T7" fmla="*/ 289 h 292"/>
                <a:gd name="T8" fmla="*/ 6 w 1006"/>
                <a:gd name="T9" fmla="*/ 292 h 292"/>
                <a:gd name="T10" fmla="*/ 1001 w 1006"/>
                <a:gd name="T11" fmla="*/ 93 h 292"/>
                <a:gd name="T12" fmla="*/ 1005 w 1006"/>
                <a:gd name="T13" fmla="*/ 91 h 292"/>
                <a:gd name="T14" fmla="*/ 1005 w 1006"/>
                <a:gd name="T15" fmla="*/ 87 h 292"/>
                <a:gd name="T16" fmla="*/ 996 w 1006"/>
                <a:gd name="T17" fmla="*/ 41 h 292"/>
                <a:gd name="T18" fmla="*/ 991 w 1006"/>
                <a:gd name="T19" fmla="*/ 37 h 292"/>
                <a:gd name="T20" fmla="*/ 985 w 1006"/>
                <a:gd name="T21" fmla="*/ 38 h 292"/>
                <a:gd name="T22" fmla="*/ 985 w 1006"/>
                <a:gd name="T23" fmla="*/ 43 h 292"/>
                <a:gd name="T24" fmla="*/ 987 w 1006"/>
                <a:gd name="T25" fmla="*/ 38 h 292"/>
                <a:gd name="T26" fmla="*/ 858 w 1006"/>
                <a:gd name="T27" fmla="*/ 3 h 292"/>
                <a:gd name="T28" fmla="*/ 813 w 1006"/>
                <a:gd name="T29" fmla="*/ 0 h 292"/>
                <a:gd name="T30" fmla="*/ 696 w 1006"/>
                <a:gd name="T31" fmla="*/ 22 h 292"/>
                <a:gd name="T32" fmla="*/ 231 w 1006"/>
                <a:gd name="T33" fmla="*/ 177 h 292"/>
                <a:gd name="T34" fmla="*/ 90 w 1006"/>
                <a:gd name="T35" fmla="*/ 214 h 292"/>
                <a:gd name="T36" fmla="*/ 52 w 1006"/>
                <a:gd name="T37" fmla="*/ 223 h 292"/>
                <a:gd name="T38" fmla="*/ 42 w 1006"/>
                <a:gd name="T39" fmla="*/ 226 h 292"/>
                <a:gd name="T40" fmla="*/ 39 w 1006"/>
                <a:gd name="T41" fmla="*/ 226 h 292"/>
                <a:gd name="T42" fmla="*/ 36 w 1006"/>
                <a:gd name="T43" fmla="*/ 229 h 292"/>
                <a:gd name="T44" fmla="*/ 40 w 1006"/>
                <a:gd name="T45" fmla="*/ 231 h 292"/>
                <a:gd name="T46" fmla="*/ 41 w 1006"/>
                <a:gd name="T47" fmla="*/ 236 h 292"/>
                <a:gd name="T48" fmla="*/ 699 w 1006"/>
                <a:gd name="T49" fmla="*/ 31 h 292"/>
                <a:gd name="T50" fmla="*/ 813 w 1006"/>
                <a:gd name="T51" fmla="*/ 10 h 292"/>
                <a:gd name="T52" fmla="*/ 856 w 1006"/>
                <a:gd name="T53" fmla="*/ 13 h 292"/>
                <a:gd name="T54" fmla="*/ 946 w 1006"/>
                <a:gd name="T55" fmla="*/ 34 h 292"/>
                <a:gd name="T56" fmla="*/ 973 w 1006"/>
                <a:gd name="T57" fmla="*/ 43 h 292"/>
                <a:gd name="T58" fmla="*/ 981 w 1006"/>
                <a:gd name="T59" fmla="*/ 46 h 292"/>
                <a:gd name="T60" fmla="*/ 983 w 1006"/>
                <a:gd name="T61" fmla="*/ 47 h 292"/>
                <a:gd name="T62" fmla="*/ 983 w 1006"/>
                <a:gd name="T63" fmla="*/ 47 h 292"/>
                <a:gd name="T64" fmla="*/ 985 w 1006"/>
                <a:gd name="T65" fmla="*/ 48 h 292"/>
                <a:gd name="T66" fmla="*/ 987 w 1006"/>
                <a:gd name="T67" fmla="*/ 48 h 292"/>
                <a:gd name="T68" fmla="*/ 995 w 1006"/>
                <a:gd name="T69" fmla="*/ 84 h 292"/>
                <a:gd name="T70" fmla="*/ 15 w 1006"/>
                <a:gd name="T71" fmla="*/ 279 h 292"/>
                <a:gd name="T72" fmla="*/ 44 w 1006"/>
                <a:gd name="T73" fmla="*/ 234 h 292"/>
                <a:gd name="T74" fmla="*/ 40 w 1006"/>
                <a:gd name="T75" fmla="*/ 231 h 292"/>
                <a:gd name="T76" fmla="*/ 41 w 1006"/>
                <a:gd name="T77" fmla="*/ 236 h 292"/>
                <a:gd name="T78" fmla="*/ 40 w 1006"/>
                <a:gd name="T79" fmla="*/ 23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6" h="292">
                  <a:moveTo>
                    <a:pt x="40" y="231"/>
                  </a:moveTo>
                  <a:cubicBezTo>
                    <a:pt x="36" y="229"/>
                    <a:pt x="36" y="229"/>
                    <a:pt x="36" y="229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0" y="286"/>
                    <a:pt x="0" y="288"/>
                    <a:pt x="1" y="289"/>
                  </a:cubicBezTo>
                  <a:cubicBezTo>
                    <a:pt x="2" y="291"/>
                    <a:pt x="4" y="292"/>
                    <a:pt x="6" y="292"/>
                  </a:cubicBezTo>
                  <a:cubicBezTo>
                    <a:pt x="1001" y="93"/>
                    <a:pt x="1001" y="93"/>
                    <a:pt x="1001" y="93"/>
                  </a:cubicBezTo>
                  <a:cubicBezTo>
                    <a:pt x="1003" y="93"/>
                    <a:pt x="1004" y="92"/>
                    <a:pt x="1005" y="91"/>
                  </a:cubicBezTo>
                  <a:cubicBezTo>
                    <a:pt x="1005" y="90"/>
                    <a:pt x="1006" y="88"/>
                    <a:pt x="1005" y="87"/>
                  </a:cubicBezTo>
                  <a:cubicBezTo>
                    <a:pt x="996" y="41"/>
                    <a:pt x="996" y="41"/>
                    <a:pt x="996" y="41"/>
                  </a:cubicBezTo>
                  <a:cubicBezTo>
                    <a:pt x="996" y="39"/>
                    <a:pt x="994" y="37"/>
                    <a:pt x="991" y="37"/>
                  </a:cubicBezTo>
                  <a:cubicBezTo>
                    <a:pt x="985" y="38"/>
                    <a:pt x="985" y="38"/>
                    <a:pt x="985" y="38"/>
                  </a:cubicBezTo>
                  <a:cubicBezTo>
                    <a:pt x="985" y="43"/>
                    <a:pt x="985" y="43"/>
                    <a:pt x="985" y="43"/>
                  </a:cubicBezTo>
                  <a:cubicBezTo>
                    <a:pt x="987" y="38"/>
                    <a:pt x="987" y="38"/>
                    <a:pt x="987" y="38"/>
                  </a:cubicBezTo>
                  <a:cubicBezTo>
                    <a:pt x="987" y="38"/>
                    <a:pt x="928" y="14"/>
                    <a:pt x="858" y="3"/>
                  </a:cubicBezTo>
                  <a:cubicBezTo>
                    <a:pt x="843" y="1"/>
                    <a:pt x="828" y="0"/>
                    <a:pt x="813" y="0"/>
                  </a:cubicBezTo>
                  <a:cubicBezTo>
                    <a:pt x="773" y="0"/>
                    <a:pt x="733" y="8"/>
                    <a:pt x="696" y="22"/>
                  </a:cubicBezTo>
                  <a:cubicBezTo>
                    <a:pt x="514" y="92"/>
                    <a:pt x="350" y="143"/>
                    <a:pt x="231" y="177"/>
                  </a:cubicBezTo>
                  <a:cubicBezTo>
                    <a:pt x="172" y="194"/>
                    <a:pt x="123" y="206"/>
                    <a:pt x="90" y="214"/>
                  </a:cubicBezTo>
                  <a:cubicBezTo>
                    <a:pt x="74" y="218"/>
                    <a:pt x="61" y="221"/>
                    <a:pt x="52" y="223"/>
                  </a:cubicBezTo>
                  <a:cubicBezTo>
                    <a:pt x="48" y="224"/>
                    <a:pt x="44" y="225"/>
                    <a:pt x="42" y="226"/>
                  </a:cubicBezTo>
                  <a:cubicBezTo>
                    <a:pt x="40" y="226"/>
                    <a:pt x="39" y="226"/>
                    <a:pt x="39" y="226"/>
                  </a:cubicBezTo>
                  <a:cubicBezTo>
                    <a:pt x="38" y="227"/>
                    <a:pt x="36" y="228"/>
                    <a:pt x="36" y="229"/>
                  </a:cubicBezTo>
                  <a:cubicBezTo>
                    <a:pt x="40" y="231"/>
                    <a:pt x="40" y="231"/>
                    <a:pt x="40" y="231"/>
                  </a:cubicBezTo>
                  <a:cubicBezTo>
                    <a:pt x="41" y="236"/>
                    <a:pt x="41" y="236"/>
                    <a:pt x="41" y="236"/>
                  </a:cubicBezTo>
                  <a:cubicBezTo>
                    <a:pt x="41" y="236"/>
                    <a:pt x="335" y="171"/>
                    <a:pt x="699" y="31"/>
                  </a:cubicBezTo>
                  <a:cubicBezTo>
                    <a:pt x="736" y="17"/>
                    <a:pt x="774" y="10"/>
                    <a:pt x="813" y="10"/>
                  </a:cubicBezTo>
                  <a:cubicBezTo>
                    <a:pt x="827" y="10"/>
                    <a:pt x="842" y="11"/>
                    <a:pt x="856" y="13"/>
                  </a:cubicBezTo>
                  <a:cubicBezTo>
                    <a:pt x="891" y="18"/>
                    <a:pt x="923" y="27"/>
                    <a:pt x="946" y="34"/>
                  </a:cubicBezTo>
                  <a:cubicBezTo>
                    <a:pt x="957" y="38"/>
                    <a:pt x="967" y="41"/>
                    <a:pt x="973" y="43"/>
                  </a:cubicBezTo>
                  <a:cubicBezTo>
                    <a:pt x="977" y="45"/>
                    <a:pt x="979" y="46"/>
                    <a:pt x="981" y="46"/>
                  </a:cubicBezTo>
                  <a:cubicBezTo>
                    <a:pt x="982" y="47"/>
                    <a:pt x="982" y="47"/>
                    <a:pt x="983" y="47"/>
                  </a:cubicBezTo>
                  <a:cubicBezTo>
                    <a:pt x="983" y="47"/>
                    <a:pt x="983" y="47"/>
                    <a:pt x="983" y="47"/>
                  </a:cubicBezTo>
                  <a:cubicBezTo>
                    <a:pt x="984" y="47"/>
                    <a:pt x="985" y="48"/>
                    <a:pt x="985" y="48"/>
                  </a:cubicBezTo>
                  <a:cubicBezTo>
                    <a:pt x="987" y="48"/>
                    <a:pt x="987" y="48"/>
                    <a:pt x="987" y="48"/>
                  </a:cubicBezTo>
                  <a:cubicBezTo>
                    <a:pt x="995" y="84"/>
                    <a:pt x="995" y="84"/>
                    <a:pt x="995" y="84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40" y="231"/>
                    <a:pt x="40" y="231"/>
                    <a:pt x="40" y="231"/>
                  </a:cubicBezTo>
                  <a:cubicBezTo>
                    <a:pt x="41" y="236"/>
                    <a:pt x="41" y="236"/>
                    <a:pt x="41" y="236"/>
                  </a:cubicBezTo>
                  <a:cubicBezTo>
                    <a:pt x="40" y="231"/>
                    <a:pt x="40" y="231"/>
                    <a:pt x="40" y="231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śḻïḑé"/>
            <p:cNvSpPr/>
            <p:nvPr/>
          </p:nvSpPr>
          <p:spPr bwMode="auto">
            <a:xfrm>
              <a:off x="5709179" y="3809344"/>
              <a:ext cx="2481289" cy="541061"/>
            </a:xfrm>
            <a:custGeom>
              <a:avLst/>
              <a:gdLst>
                <a:gd name="T0" fmla="*/ 933 w 976"/>
                <a:gd name="T1" fmla="*/ 0 h 213"/>
                <a:gd name="T2" fmla="*/ 249 w 976"/>
                <a:gd name="T3" fmla="*/ 63 h 213"/>
                <a:gd name="T4" fmla="*/ 97 w 976"/>
                <a:gd name="T5" fmla="*/ 107 h 213"/>
                <a:gd name="T6" fmla="*/ 0 w 976"/>
                <a:gd name="T7" fmla="*/ 179 h 213"/>
                <a:gd name="T8" fmla="*/ 9 w 976"/>
                <a:gd name="T9" fmla="*/ 179 h 213"/>
                <a:gd name="T10" fmla="*/ 9 w 976"/>
                <a:gd name="T11" fmla="*/ 179 h 213"/>
                <a:gd name="T12" fmla="*/ 9 w 976"/>
                <a:gd name="T13" fmla="*/ 179 h 213"/>
                <a:gd name="T14" fmla="*/ 56 w 976"/>
                <a:gd name="T15" fmla="*/ 213 h 213"/>
                <a:gd name="T16" fmla="*/ 976 w 976"/>
                <a:gd name="T17" fmla="*/ 29 h 213"/>
                <a:gd name="T18" fmla="*/ 933 w 976"/>
                <a:gd name="T1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213">
                  <a:moveTo>
                    <a:pt x="933" y="0"/>
                  </a:moveTo>
                  <a:cubicBezTo>
                    <a:pt x="906" y="4"/>
                    <a:pt x="620" y="53"/>
                    <a:pt x="249" y="63"/>
                  </a:cubicBezTo>
                  <a:cubicBezTo>
                    <a:pt x="195" y="64"/>
                    <a:pt x="142" y="79"/>
                    <a:pt x="97" y="107"/>
                  </a:cubicBezTo>
                  <a:cubicBezTo>
                    <a:pt x="52" y="134"/>
                    <a:pt x="15" y="165"/>
                    <a:pt x="0" y="179"/>
                  </a:cubicBezTo>
                  <a:cubicBezTo>
                    <a:pt x="3" y="179"/>
                    <a:pt x="6" y="179"/>
                    <a:pt x="9" y="179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31" y="179"/>
                    <a:pt x="50" y="192"/>
                    <a:pt x="56" y="213"/>
                  </a:cubicBezTo>
                  <a:cubicBezTo>
                    <a:pt x="976" y="29"/>
                    <a:pt x="976" y="29"/>
                    <a:pt x="976" y="29"/>
                  </a:cubicBezTo>
                  <a:cubicBezTo>
                    <a:pt x="933" y="0"/>
                    <a:pt x="933" y="0"/>
                    <a:pt x="933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śḻîdé"/>
            <p:cNvSpPr/>
            <p:nvPr/>
          </p:nvSpPr>
          <p:spPr bwMode="auto">
            <a:xfrm>
              <a:off x="5687144" y="3794654"/>
              <a:ext cx="2533926" cy="567991"/>
            </a:xfrm>
            <a:custGeom>
              <a:avLst/>
              <a:gdLst>
                <a:gd name="T0" fmla="*/ 941 w 997"/>
                <a:gd name="T1" fmla="*/ 5 h 224"/>
                <a:gd name="T2" fmla="*/ 943 w 997"/>
                <a:gd name="T3" fmla="*/ 0 h 224"/>
                <a:gd name="T4" fmla="*/ 941 w 997"/>
                <a:gd name="T5" fmla="*/ 5 h 224"/>
                <a:gd name="T6" fmla="*/ 943 w 997"/>
                <a:gd name="T7" fmla="*/ 0 h 224"/>
                <a:gd name="T8" fmla="*/ 258 w 997"/>
                <a:gd name="T9" fmla="*/ 64 h 224"/>
                <a:gd name="T10" fmla="*/ 103 w 997"/>
                <a:gd name="T11" fmla="*/ 108 h 224"/>
                <a:gd name="T12" fmla="*/ 46 w 997"/>
                <a:gd name="T13" fmla="*/ 148 h 224"/>
                <a:gd name="T14" fmla="*/ 46 w 997"/>
                <a:gd name="T15" fmla="*/ 148 h 224"/>
                <a:gd name="T16" fmla="*/ 0 w 997"/>
                <a:gd name="T17" fmla="*/ 187 h 224"/>
                <a:gd name="T18" fmla="*/ 9 w 997"/>
                <a:gd name="T19" fmla="*/ 186 h 224"/>
                <a:gd name="T20" fmla="*/ 9 w 997"/>
                <a:gd name="T21" fmla="*/ 185 h 224"/>
                <a:gd name="T22" fmla="*/ 106 w 997"/>
                <a:gd name="T23" fmla="*/ 113 h 224"/>
                <a:gd name="T24" fmla="*/ 258 w 997"/>
                <a:gd name="T25" fmla="*/ 69 h 224"/>
                <a:gd name="T26" fmla="*/ 942 w 997"/>
                <a:gd name="T27" fmla="*/ 6 h 224"/>
                <a:gd name="T28" fmla="*/ 985 w 997"/>
                <a:gd name="T29" fmla="*/ 35 h 224"/>
                <a:gd name="T30" fmla="*/ 65 w 997"/>
                <a:gd name="T31" fmla="*/ 219 h 224"/>
                <a:gd name="T32" fmla="*/ 66 w 997"/>
                <a:gd name="T33" fmla="*/ 224 h 224"/>
                <a:gd name="T34" fmla="*/ 66 w 997"/>
                <a:gd name="T35" fmla="*/ 224 h 224"/>
                <a:gd name="T36" fmla="*/ 66 w 997"/>
                <a:gd name="T37" fmla="*/ 224 h 224"/>
                <a:gd name="T38" fmla="*/ 997 w 997"/>
                <a:gd name="T39" fmla="*/ 38 h 224"/>
                <a:gd name="T40" fmla="*/ 943 w 997"/>
                <a:gd name="T4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224">
                  <a:moveTo>
                    <a:pt x="941" y="5"/>
                  </a:moveTo>
                  <a:cubicBezTo>
                    <a:pt x="943" y="0"/>
                    <a:pt x="943" y="0"/>
                    <a:pt x="943" y="0"/>
                  </a:cubicBezTo>
                  <a:cubicBezTo>
                    <a:pt x="941" y="5"/>
                    <a:pt x="941" y="5"/>
                    <a:pt x="941" y="5"/>
                  </a:cubicBezTo>
                  <a:moveTo>
                    <a:pt x="943" y="0"/>
                  </a:moveTo>
                  <a:cubicBezTo>
                    <a:pt x="943" y="0"/>
                    <a:pt x="647" y="54"/>
                    <a:pt x="258" y="64"/>
                  </a:cubicBezTo>
                  <a:cubicBezTo>
                    <a:pt x="203" y="65"/>
                    <a:pt x="150" y="80"/>
                    <a:pt x="103" y="108"/>
                  </a:cubicBezTo>
                  <a:cubicBezTo>
                    <a:pt x="82" y="121"/>
                    <a:pt x="62" y="135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9" y="186"/>
                    <a:pt x="9" y="185"/>
                    <a:pt x="9" y="185"/>
                  </a:cubicBezTo>
                  <a:cubicBezTo>
                    <a:pt x="24" y="171"/>
                    <a:pt x="61" y="140"/>
                    <a:pt x="106" y="113"/>
                  </a:cubicBezTo>
                  <a:cubicBezTo>
                    <a:pt x="151" y="85"/>
                    <a:pt x="204" y="70"/>
                    <a:pt x="258" y="69"/>
                  </a:cubicBezTo>
                  <a:cubicBezTo>
                    <a:pt x="629" y="59"/>
                    <a:pt x="915" y="10"/>
                    <a:pt x="942" y="6"/>
                  </a:cubicBezTo>
                  <a:cubicBezTo>
                    <a:pt x="985" y="35"/>
                    <a:pt x="985" y="35"/>
                    <a:pt x="985" y="35"/>
                  </a:cubicBezTo>
                  <a:cubicBezTo>
                    <a:pt x="65" y="219"/>
                    <a:pt x="65" y="219"/>
                    <a:pt x="65" y="219"/>
                  </a:cubicBezTo>
                  <a:cubicBezTo>
                    <a:pt x="66" y="221"/>
                    <a:pt x="66" y="222"/>
                    <a:pt x="66" y="224"/>
                  </a:cubicBezTo>
                  <a:cubicBezTo>
                    <a:pt x="66" y="224"/>
                    <a:pt x="66" y="224"/>
                    <a:pt x="66" y="224"/>
                  </a:cubicBezTo>
                  <a:cubicBezTo>
                    <a:pt x="66" y="224"/>
                    <a:pt x="66" y="224"/>
                    <a:pt x="66" y="224"/>
                  </a:cubicBezTo>
                  <a:cubicBezTo>
                    <a:pt x="997" y="38"/>
                    <a:pt x="997" y="38"/>
                    <a:pt x="997" y="38"/>
                  </a:cubicBezTo>
                  <a:cubicBezTo>
                    <a:pt x="943" y="0"/>
                    <a:pt x="943" y="0"/>
                    <a:pt x="943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ṩľîḓe"/>
            <p:cNvSpPr/>
            <p:nvPr/>
          </p:nvSpPr>
          <p:spPr bwMode="auto">
            <a:xfrm>
              <a:off x="3185046" y="4198614"/>
              <a:ext cx="2435996" cy="683058"/>
            </a:xfrm>
            <a:custGeom>
              <a:avLst/>
              <a:gdLst>
                <a:gd name="T0" fmla="*/ 798 w 958"/>
                <a:gd name="T1" fmla="*/ 0 h 269"/>
                <a:gd name="T2" fmla="*/ 684 w 958"/>
                <a:gd name="T3" fmla="*/ 21 h 269"/>
                <a:gd name="T4" fmla="*/ 28 w 958"/>
                <a:gd name="T5" fmla="*/ 226 h 269"/>
                <a:gd name="T6" fmla="*/ 0 w 958"/>
                <a:gd name="T7" fmla="*/ 269 h 269"/>
                <a:gd name="T8" fmla="*/ 920 w 958"/>
                <a:gd name="T9" fmla="*/ 86 h 269"/>
                <a:gd name="T10" fmla="*/ 920 w 958"/>
                <a:gd name="T11" fmla="*/ 81 h 269"/>
                <a:gd name="T12" fmla="*/ 958 w 958"/>
                <a:gd name="T13" fmla="*/ 33 h 269"/>
                <a:gd name="T14" fmla="*/ 958 w 958"/>
                <a:gd name="T15" fmla="*/ 33 h 269"/>
                <a:gd name="T16" fmla="*/ 931 w 958"/>
                <a:gd name="T17" fmla="*/ 24 h 269"/>
                <a:gd name="T18" fmla="*/ 841 w 958"/>
                <a:gd name="T19" fmla="*/ 3 h 269"/>
                <a:gd name="T20" fmla="*/ 798 w 958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269">
                  <a:moveTo>
                    <a:pt x="798" y="0"/>
                  </a:moveTo>
                  <a:cubicBezTo>
                    <a:pt x="759" y="0"/>
                    <a:pt x="721" y="7"/>
                    <a:pt x="684" y="21"/>
                  </a:cubicBezTo>
                  <a:cubicBezTo>
                    <a:pt x="338" y="155"/>
                    <a:pt x="55" y="220"/>
                    <a:pt x="28" y="22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920" y="86"/>
                    <a:pt x="920" y="86"/>
                    <a:pt x="920" y="86"/>
                  </a:cubicBezTo>
                  <a:cubicBezTo>
                    <a:pt x="920" y="84"/>
                    <a:pt x="920" y="83"/>
                    <a:pt x="920" y="81"/>
                  </a:cubicBezTo>
                  <a:cubicBezTo>
                    <a:pt x="920" y="59"/>
                    <a:pt x="935" y="38"/>
                    <a:pt x="958" y="33"/>
                  </a:cubicBezTo>
                  <a:cubicBezTo>
                    <a:pt x="958" y="33"/>
                    <a:pt x="958" y="33"/>
                    <a:pt x="958" y="33"/>
                  </a:cubicBezTo>
                  <a:cubicBezTo>
                    <a:pt x="952" y="31"/>
                    <a:pt x="942" y="28"/>
                    <a:pt x="931" y="24"/>
                  </a:cubicBezTo>
                  <a:cubicBezTo>
                    <a:pt x="908" y="17"/>
                    <a:pt x="876" y="8"/>
                    <a:pt x="841" y="3"/>
                  </a:cubicBezTo>
                  <a:cubicBezTo>
                    <a:pt x="827" y="1"/>
                    <a:pt x="812" y="0"/>
                    <a:pt x="798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s1îḋê"/>
            <p:cNvSpPr/>
            <p:nvPr/>
          </p:nvSpPr>
          <p:spPr bwMode="auto">
            <a:xfrm>
              <a:off x="3159339" y="4185149"/>
              <a:ext cx="2483737" cy="716110"/>
            </a:xfrm>
            <a:custGeom>
              <a:avLst/>
              <a:gdLst>
                <a:gd name="T0" fmla="*/ 808 w 977"/>
                <a:gd name="T1" fmla="*/ 0 h 282"/>
                <a:gd name="T2" fmla="*/ 692 w 977"/>
                <a:gd name="T3" fmla="*/ 22 h 282"/>
                <a:gd name="T4" fmla="*/ 35 w 977"/>
                <a:gd name="T5" fmla="*/ 226 h 282"/>
                <a:gd name="T6" fmla="*/ 0 w 977"/>
                <a:gd name="T7" fmla="*/ 282 h 282"/>
                <a:gd name="T8" fmla="*/ 931 w 977"/>
                <a:gd name="T9" fmla="*/ 96 h 282"/>
                <a:gd name="T10" fmla="*/ 930 w 977"/>
                <a:gd name="T11" fmla="*/ 91 h 282"/>
                <a:gd name="T12" fmla="*/ 10 w 977"/>
                <a:gd name="T13" fmla="*/ 274 h 282"/>
                <a:gd name="T14" fmla="*/ 38 w 977"/>
                <a:gd name="T15" fmla="*/ 231 h 282"/>
                <a:gd name="T16" fmla="*/ 694 w 977"/>
                <a:gd name="T17" fmla="*/ 26 h 282"/>
                <a:gd name="T18" fmla="*/ 808 w 977"/>
                <a:gd name="T19" fmla="*/ 5 h 282"/>
                <a:gd name="T20" fmla="*/ 851 w 977"/>
                <a:gd name="T21" fmla="*/ 8 h 282"/>
                <a:gd name="T22" fmla="*/ 941 w 977"/>
                <a:gd name="T23" fmla="*/ 29 h 282"/>
                <a:gd name="T24" fmla="*/ 968 w 977"/>
                <a:gd name="T25" fmla="*/ 38 h 282"/>
                <a:gd name="T26" fmla="*/ 968 w 977"/>
                <a:gd name="T27" fmla="*/ 38 h 282"/>
                <a:gd name="T28" fmla="*/ 969 w 977"/>
                <a:gd name="T29" fmla="*/ 38 h 282"/>
                <a:gd name="T30" fmla="*/ 977 w 977"/>
                <a:gd name="T31" fmla="*/ 37 h 282"/>
                <a:gd name="T32" fmla="*/ 920 w 977"/>
                <a:gd name="T33" fmla="*/ 18 h 282"/>
                <a:gd name="T34" fmla="*/ 852 w 977"/>
                <a:gd name="T35" fmla="*/ 3 h 282"/>
                <a:gd name="T36" fmla="*/ 808 w 977"/>
                <a:gd name="T3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7" h="282">
                  <a:moveTo>
                    <a:pt x="808" y="0"/>
                  </a:moveTo>
                  <a:cubicBezTo>
                    <a:pt x="768" y="0"/>
                    <a:pt x="729" y="7"/>
                    <a:pt x="692" y="22"/>
                  </a:cubicBezTo>
                  <a:cubicBezTo>
                    <a:pt x="329" y="162"/>
                    <a:pt x="35" y="226"/>
                    <a:pt x="35" y="22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931" y="96"/>
                    <a:pt x="931" y="96"/>
                    <a:pt x="931" y="96"/>
                  </a:cubicBezTo>
                  <a:cubicBezTo>
                    <a:pt x="930" y="94"/>
                    <a:pt x="930" y="93"/>
                    <a:pt x="930" y="91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65" y="225"/>
                    <a:pt x="348" y="160"/>
                    <a:pt x="694" y="26"/>
                  </a:cubicBezTo>
                  <a:cubicBezTo>
                    <a:pt x="731" y="12"/>
                    <a:pt x="769" y="5"/>
                    <a:pt x="808" y="5"/>
                  </a:cubicBezTo>
                  <a:cubicBezTo>
                    <a:pt x="822" y="5"/>
                    <a:pt x="837" y="6"/>
                    <a:pt x="851" y="8"/>
                  </a:cubicBezTo>
                  <a:cubicBezTo>
                    <a:pt x="886" y="13"/>
                    <a:pt x="918" y="22"/>
                    <a:pt x="941" y="29"/>
                  </a:cubicBezTo>
                  <a:cubicBezTo>
                    <a:pt x="952" y="33"/>
                    <a:pt x="962" y="36"/>
                    <a:pt x="968" y="38"/>
                  </a:cubicBezTo>
                  <a:cubicBezTo>
                    <a:pt x="968" y="38"/>
                    <a:pt x="968" y="38"/>
                    <a:pt x="968" y="38"/>
                  </a:cubicBezTo>
                  <a:cubicBezTo>
                    <a:pt x="969" y="38"/>
                    <a:pt x="969" y="38"/>
                    <a:pt x="969" y="38"/>
                  </a:cubicBezTo>
                  <a:cubicBezTo>
                    <a:pt x="977" y="37"/>
                    <a:pt x="977" y="37"/>
                    <a:pt x="977" y="37"/>
                  </a:cubicBezTo>
                  <a:cubicBezTo>
                    <a:pt x="920" y="18"/>
                    <a:pt x="920" y="18"/>
                    <a:pt x="920" y="18"/>
                  </a:cubicBezTo>
                  <a:cubicBezTo>
                    <a:pt x="900" y="12"/>
                    <a:pt x="877" y="7"/>
                    <a:pt x="852" y="3"/>
                  </a:cubicBezTo>
                  <a:cubicBezTo>
                    <a:pt x="837" y="1"/>
                    <a:pt x="822" y="0"/>
                    <a:pt x="808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šḻïḍè"/>
            <p:cNvSpPr/>
            <p:nvPr/>
          </p:nvSpPr>
          <p:spPr bwMode="auto">
            <a:xfrm>
              <a:off x="2674588" y="2197179"/>
              <a:ext cx="574112" cy="2704079"/>
            </a:xfrm>
            <a:custGeom>
              <a:avLst/>
              <a:gdLst>
                <a:gd name="T0" fmla="*/ 49 w 469"/>
                <a:gd name="T1" fmla="*/ 0 h 2209"/>
                <a:gd name="T2" fmla="*/ 0 w 469"/>
                <a:gd name="T3" fmla="*/ 228 h 2209"/>
                <a:gd name="T4" fmla="*/ 396 w 469"/>
                <a:gd name="T5" fmla="*/ 2209 h 2209"/>
                <a:gd name="T6" fmla="*/ 469 w 469"/>
                <a:gd name="T7" fmla="*/ 2093 h 2209"/>
                <a:gd name="T8" fmla="*/ 49 w 469"/>
                <a:gd name="T9" fmla="*/ 0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2209">
                  <a:moveTo>
                    <a:pt x="49" y="0"/>
                  </a:moveTo>
                  <a:lnTo>
                    <a:pt x="0" y="228"/>
                  </a:lnTo>
                  <a:lnTo>
                    <a:pt x="396" y="2209"/>
                  </a:lnTo>
                  <a:lnTo>
                    <a:pt x="469" y="209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ṥļide"/>
            <p:cNvSpPr/>
            <p:nvPr/>
          </p:nvSpPr>
          <p:spPr bwMode="auto">
            <a:xfrm>
              <a:off x="2674588" y="2197179"/>
              <a:ext cx="574112" cy="2704079"/>
            </a:xfrm>
            <a:custGeom>
              <a:avLst/>
              <a:gdLst>
                <a:gd name="T0" fmla="*/ 49 w 469"/>
                <a:gd name="T1" fmla="*/ 0 h 2209"/>
                <a:gd name="T2" fmla="*/ 0 w 469"/>
                <a:gd name="T3" fmla="*/ 228 h 2209"/>
                <a:gd name="T4" fmla="*/ 396 w 469"/>
                <a:gd name="T5" fmla="*/ 2209 h 2209"/>
                <a:gd name="T6" fmla="*/ 469 w 469"/>
                <a:gd name="T7" fmla="*/ 2093 h 2209"/>
                <a:gd name="T8" fmla="*/ 49 w 469"/>
                <a:gd name="T9" fmla="*/ 0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2209">
                  <a:moveTo>
                    <a:pt x="49" y="0"/>
                  </a:moveTo>
                  <a:lnTo>
                    <a:pt x="0" y="228"/>
                  </a:lnTo>
                  <a:lnTo>
                    <a:pt x="396" y="2209"/>
                  </a:lnTo>
                  <a:lnTo>
                    <a:pt x="469" y="2093"/>
                  </a:lnTo>
                  <a:lnTo>
                    <a:pt x="49" y="0"/>
                  </a:ln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śľiďè"/>
            <p:cNvSpPr/>
            <p:nvPr/>
          </p:nvSpPr>
          <p:spPr bwMode="auto">
            <a:xfrm>
              <a:off x="7573511" y="1231349"/>
              <a:ext cx="647559" cy="2660011"/>
            </a:xfrm>
            <a:custGeom>
              <a:avLst/>
              <a:gdLst>
                <a:gd name="T0" fmla="*/ 0 w 529"/>
                <a:gd name="T1" fmla="*/ 0 h 2173"/>
                <a:gd name="T2" fmla="*/ 133 w 529"/>
                <a:gd name="T3" fmla="*/ 191 h 2173"/>
                <a:gd name="T4" fmla="*/ 529 w 529"/>
                <a:gd name="T5" fmla="*/ 2173 h 2173"/>
                <a:gd name="T6" fmla="*/ 417 w 529"/>
                <a:gd name="T7" fmla="*/ 2094 h 2173"/>
                <a:gd name="T8" fmla="*/ 0 w 529"/>
                <a:gd name="T9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2173">
                  <a:moveTo>
                    <a:pt x="0" y="0"/>
                  </a:moveTo>
                  <a:lnTo>
                    <a:pt x="133" y="191"/>
                  </a:lnTo>
                  <a:lnTo>
                    <a:pt x="529" y="2173"/>
                  </a:lnTo>
                  <a:lnTo>
                    <a:pt x="417" y="2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$ļïḋê"/>
            <p:cNvSpPr/>
            <p:nvPr/>
          </p:nvSpPr>
          <p:spPr bwMode="auto">
            <a:xfrm>
              <a:off x="7573511" y="1231349"/>
              <a:ext cx="647559" cy="2660011"/>
            </a:xfrm>
            <a:custGeom>
              <a:avLst/>
              <a:gdLst>
                <a:gd name="T0" fmla="*/ 0 w 529"/>
                <a:gd name="T1" fmla="*/ 0 h 2173"/>
                <a:gd name="T2" fmla="*/ 133 w 529"/>
                <a:gd name="T3" fmla="*/ 191 h 2173"/>
                <a:gd name="T4" fmla="*/ 529 w 529"/>
                <a:gd name="T5" fmla="*/ 2173 h 2173"/>
                <a:gd name="T6" fmla="*/ 417 w 529"/>
                <a:gd name="T7" fmla="*/ 2094 h 2173"/>
                <a:gd name="T8" fmla="*/ 0 w 529"/>
                <a:gd name="T9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2173">
                  <a:moveTo>
                    <a:pt x="0" y="0"/>
                  </a:moveTo>
                  <a:lnTo>
                    <a:pt x="133" y="191"/>
                  </a:lnTo>
                  <a:lnTo>
                    <a:pt x="529" y="2173"/>
                  </a:lnTo>
                  <a:lnTo>
                    <a:pt x="417" y="20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ṩḻîḑé"/>
            <p:cNvSpPr/>
            <p:nvPr/>
          </p:nvSpPr>
          <p:spPr bwMode="auto">
            <a:xfrm>
              <a:off x="5526784" y="4267164"/>
              <a:ext cx="314599" cy="159135"/>
            </a:xfrm>
            <a:custGeom>
              <a:avLst/>
              <a:gdLst>
                <a:gd name="T0" fmla="*/ 124 w 124"/>
                <a:gd name="T1" fmla="*/ 39 h 63"/>
                <a:gd name="T2" fmla="*/ 4 w 124"/>
                <a:gd name="T3" fmla="*/ 63 h 63"/>
                <a:gd name="T4" fmla="*/ 39 w 124"/>
                <a:gd name="T5" fmla="*/ 11 h 63"/>
                <a:gd name="T6" fmla="*/ 73 w 124"/>
                <a:gd name="T7" fmla="*/ 4 h 63"/>
                <a:gd name="T8" fmla="*/ 124 w 124"/>
                <a:gd name="T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3">
                  <a:moveTo>
                    <a:pt x="124" y="39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0" y="39"/>
                    <a:pt x="15" y="16"/>
                    <a:pt x="39" y="1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97" y="0"/>
                    <a:pt x="120" y="15"/>
                    <a:pt x="124" y="3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šḻïdé"/>
            <p:cNvSpPr/>
            <p:nvPr/>
          </p:nvSpPr>
          <p:spPr bwMode="auto">
            <a:xfrm>
              <a:off x="5524336" y="4264716"/>
              <a:ext cx="332960" cy="175049"/>
            </a:xfrm>
            <a:custGeom>
              <a:avLst/>
              <a:gdLst>
                <a:gd name="T0" fmla="*/ 125 w 131"/>
                <a:gd name="T1" fmla="*/ 40 h 69"/>
                <a:gd name="T2" fmla="*/ 124 w 131"/>
                <a:gd name="T3" fmla="*/ 35 h 69"/>
                <a:gd name="T4" fmla="*/ 5 w 131"/>
                <a:gd name="T5" fmla="*/ 59 h 69"/>
                <a:gd name="T6" fmla="*/ 5 w 131"/>
                <a:gd name="T7" fmla="*/ 64 h 69"/>
                <a:gd name="T8" fmla="*/ 10 w 131"/>
                <a:gd name="T9" fmla="*/ 63 h 69"/>
                <a:gd name="T10" fmla="*/ 10 w 131"/>
                <a:gd name="T11" fmla="*/ 55 h 69"/>
                <a:gd name="T12" fmla="*/ 41 w 131"/>
                <a:gd name="T13" fmla="*/ 17 h 69"/>
                <a:gd name="T14" fmla="*/ 75 w 131"/>
                <a:gd name="T15" fmla="*/ 10 h 69"/>
                <a:gd name="T16" fmla="*/ 82 w 131"/>
                <a:gd name="T17" fmla="*/ 10 h 69"/>
                <a:gd name="T18" fmla="*/ 120 w 131"/>
                <a:gd name="T19" fmla="*/ 41 h 69"/>
                <a:gd name="T20" fmla="*/ 125 w 131"/>
                <a:gd name="T21" fmla="*/ 40 h 69"/>
                <a:gd name="T22" fmla="*/ 124 w 131"/>
                <a:gd name="T23" fmla="*/ 35 h 69"/>
                <a:gd name="T24" fmla="*/ 125 w 131"/>
                <a:gd name="T25" fmla="*/ 40 h 69"/>
                <a:gd name="T26" fmla="*/ 130 w 131"/>
                <a:gd name="T27" fmla="*/ 39 h 69"/>
                <a:gd name="T28" fmla="*/ 82 w 131"/>
                <a:gd name="T29" fmla="*/ 0 h 69"/>
                <a:gd name="T30" fmla="*/ 73 w 131"/>
                <a:gd name="T31" fmla="*/ 1 h 69"/>
                <a:gd name="T32" fmla="*/ 39 w 131"/>
                <a:gd name="T33" fmla="*/ 7 h 69"/>
                <a:gd name="T34" fmla="*/ 0 w 131"/>
                <a:gd name="T35" fmla="*/ 55 h 69"/>
                <a:gd name="T36" fmla="*/ 1 w 131"/>
                <a:gd name="T37" fmla="*/ 65 h 69"/>
                <a:gd name="T38" fmla="*/ 6 w 131"/>
                <a:gd name="T39" fmla="*/ 69 h 69"/>
                <a:gd name="T40" fmla="*/ 126 w 131"/>
                <a:gd name="T41" fmla="*/ 45 h 69"/>
                <a:gd name="T42" fmla="*/ 130 w 131"/>
                <a:gd name="T43" fmla="*/ 43 h 69"/>
                <a:gd name="T44" fmla="*/ 130 w 131"/>
                <a:gd name="T45" fmla="*/ 39 h 69"/>
                <a:gd name="T46" fmla="*/ 125 w 131"/>
                <a:gd name="T47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69">
                  <a:moveTo>
                    <a:pt x="125" y="40"/>
                  </a:moveTo>
                  <a:cubicBezTo>
                    <a:pt x="124" y="35"/>
                    <a:pt x="124" y="35"/>
                    <a:pt x="124" y="3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0"/>
                    <a:pt x="10" y="58"/>
                    <a:pt x="10" y="55"/>
                  </a:cubicBezTo>
                  <a:cubicBezTo>
                    <a:pt x="10" y="37"/>
                    <a:pt x="22" y="21"/>
                    <a:pt x="41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80" y="10"/>
                    <a:pt x="82" y="10"/>
                  </a:cubicBezTo>
                  <a:cubicBezTo>
                    <a:pt x="101" y="10"/>
                    <a:pt x="117" y="22"/>
                    <a:pt x="120" y="41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6" y="16"/>
                    <a:pt x="105" y="0"/>
                    <a:pt x="82" y="0"/>
                  </a:cubicBezTo>
                  <a:cubicBezTo>
                    <a:pt x="79" y="0"/>
                    <a:pt x="76" y="0"/>
                    <a:pt x="7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16" y="12"/>
                    <a:pt x="0" y="32"/>
                    <a:pt x="0" y="55"/>
                  </a:cubicBezTo>
                  <a:cubicBezTo>
                    <a:pt x="0" y="58"/>
                    <a:pt x="0" y="62"/>
                    <a:pt x="1" y="65"/>
                  </a:cubicBezTo>
                  <a:cubicBezTo>
                    <a:pt x="1" y="68"/>
                    <a:pt x="4" y="69"/>
                    <a:pt x="6" y="69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5"/>
                    <a:pt x="129" y="44"/>
                    <a:pt x="130" y="43"/>
                  </a:cubicBezTo>
                  <a:cubicBezTo>
                    <a:pt x="130" y="42"/>
                    <a:pt x="131" y="40"/>
                    <a:pt x="130" y="39"/>
                  </a:cubicBezTo>
                  <a:cubicBezTo>
                    <a:pt x="125" y="40"/>
                    <a:pt x="125" y="40"/>
                    <a:pt x="125" y="4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ḷíḓé"/>
            <p:cNvSpPr/>
            <p:nvPr/>
          </p:nvSpPr>
          <p:spPr bwMode="auto">
            <a:xfrm>
              <a:off x="5170566" y="1620619"/>
              <a:ext cx="630421" cy="2640425"/>
            </a:xfrm>
            <a:custGeom>
              <a:avLst/>
              <a:gdLst>
                <a:gd name="T0" fmla="*/ 49 w 248"/>
                <a:gd name="T1" fmla="*/ 0 h 1040"/>
                <a:gd name="T2" fmla="*/ 3 w 248"/>
                <a:gd name="T3" fmla="*/ 39 h 1040"/>
                <a:gd name="T4" fmla="*/ 3 w 248"/>
                <a:gd name="T5" fmla="*/ 40 h 1040"/>
                <a:gd name="T6" fmla="*/ 1 w 248"/>
                <a:gd name="T7" fmla="*/ 41 h 1040"/>
                <a:gd name="T8" fmla="*/ 0 w 248"/>
                <a:gd name="T9" fmla="*/ 41 h 1040"/>
                <a:gd name="T10" fmla="*/ 199 w 248"/>
                <a:gd name="T11" fmla="*/ 1040 h 1040"/>
                <a:gd name="T12" fmla="*/ 248 w 248"/>
                <a:gd name="T13" fmla="*/ 998 h 1040"/>
                <a:gd name="T14" fmla="*/ 49 w 248"/>
                <a:gd name="T15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040">
                  <a:moveTo>
                    <a:pt x="49" y="0"/>
                  </a:moveTo>
                  <a:cubicBezTo>
                    <a:pt x="23" y="20"/>
                    <a:pt x="6" y="36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0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9" y="1040"/>
                    <a:pt x="199" y="1040"/>
                    <a:pt x="199" y="1040"/>
                  </a:cubicBezTo>
                  <a:cubicBezTo>
                    <a:pt x="204" y="1035"/>
                    <a:pt x="222" y="1018"/>
                    <a:pt x="248" y="998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sľiḋé"/>
            <p:cNvSpPr/>
            <p:nvPr/>
          </p:nvSpPr>
          <p:spPr bwMode="auto">
            <a:xfrm>
              <a:off x="5165670" y="1607154"/>
              <a:ext cx="129757" cy="117515"/>
            </a:xfrm>
            <a:custGeom>
              <a:avLst/>
              <a:gdLst>
                <a:gd name="T0" fmla="*/ 49 w 51"/>
                <a:gd name="T1" fmla="*/ 0 h 46"/>
                <a:gd name="T2" fmla="*/ 0 w 51"/>
                <a:gd name="T3" fmla="*/ 40 h 46"/>
                <a:gd name="T4" fmla="*/ 1 w 51"/>
                <a:gd name="T5" fmla="*/ 42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5 h 46"/>
                <a:gd name="T12" fmla="*/ 5 w 51"/>
                <a:gd name="T13" fmla="*/ 44 h 46"/>
                <a:gd name="T14" fmla="*/ 51 w 51"/>
                <a:gd name="T15" fmla="*/ 5 h 46"/>
                <a:gd name="T16" fmla="*/ 49 w 5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6">
                  <a:moveTo>
                    <a:pt x="49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1"/>
                    <a:pt x="1" y="4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8" y="41"/>
                    <a:pt x="25" y="25"/>
                    <a:pt x="51" y="5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slïḓe"/>
            <p:cNvSpPr/>
            <p:nvPr/>
          </p:nvSpPr>
          <p:spPr bwMode="auto">
            <a:xfrm>
              <a:off x="5676127" y="4154545"/>
              <a:ext cx="127308" cy="117515"/>
            </a:xfrm>
            <a:custGeom>
              <a:avLst/>
              <a:gdLst>
                <a:gd name="T0" fmla="*/ 49 w 50"/>
                <a:gd name="T1" fmla="*/ 0 h 46"/>
                <a:gd name="T2" fmla="*/ 0 w 50"/>
                <a:gd name="T3" fmla="*/ 42 h 46"/>
                <a:gd name="T4" fmla="*/ 1 w 50"/>
                <a:gd name="T5" fmla="*/ 46 h 46"/>
                <a:gd name="T6" fmla="*/ 4 w 50"/>
                <a:gd name="T7" fmla="*/ 45 h 46"/>
                <a:gd name="T8" fmla="*/ 50 w 50"/>
                <a:gd name="T9" fmla="*/ 6 h 46"/>
                <a:gd name="T10" fmla="*/ 49 w 5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">
                  <a:moveTo>
                    <a:pt x="49" y="0"/>
                  </a:moveTo>
                  <a:cubicBezTo>
                    <a:pt x="23" y="20"/>
                    <a:pt x="5" y="37"/>
                    <a:pt x="0" y="4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10" y="40"/>
                    <a:pt x="26" y="24"/>
                    <a:pt x="50" y="6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şļïḑe"/>
            <p:cNvSpPr/>
            <p:nvPr/>
          </p:nvSpPr>
          <p:spPr bwMode="auto">
            <a:xfrm>
              <a:off x="5155877" y="1708756"/>
              <a:ext cx="522699" cy="2563305"/>
            </a:xfrm>
            <a:custGeom>
              <a:avLst/>
              <a:gdLst>
                <a:gd name="T0" fmla="*/ 4 w 206"/>
                <a:gd name="T1" fmla="*/ 0 h 1009"/>
                <a:gd name="T2" fmla="*/ 0 w 206"/>
                <a:gd name="T3" fmla="*/ 3 h 1009"/>
                <a:gd name="T4" fmla="*/ 200 w 206"/>
                <a:gd name="T5" fmla="*/ 1007 h 1009"/>
                <a:gd name="T6" fmla="*/ 201 w 206"/>
                <a:gd name="T7" fmla="*/ 1007 h 1009"/>
                <a:gd name="T8" fmla="*/ 201 w 206"/>
                <a:gd name="T9" fmla="*/ 1007 h 1009"/>
                <a:gd name="T10" fmla="*/ 205 w 206"/>
                <a:gd name="T11" fmla="*/ 1009 h 1009"/>
                <a:gd name="T12" fmla="*/ 206 w 206"/>
                <a:gd name="T13" fmla="*/ 1009 h 1009"/>
                <a:gd name="T14" fmla="*/ 205 w 206"/>
                <a:gd name="T15" fmla="*/ 1005 h 1009"/>
                <a:gd name="T16" fmla="*/ 6 w 206"/>
                <a:gd name="T17" fmla="*/ 6 h 1009"/>
                <a:gd name="T18" fmla="*/ 5 w 206"/>
                <a:gd name="T19" fmla="*/ 2 h 1009"/>
                <a:gd name="T20" fmla="*/ 4 w 206"/>
                <a:gd name="T2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09"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00" y="1007"/>
                    <a:pt x="200" y="1007"/>
                    <a:pt x="200" y="1007"/>
                  </a:cubicBezTo>
                  <a:cubicBezTo>
                    <a:pt x="201" y="1007"/>
                    <a:pt x="201" y="1007"/>
                    <a:pt x="201" y="1007"/>
                  </a:cubicBezTo>
                  <a:cubicBezTo>
                    <a:pt x="201" y="1007"/>
                    <a:pt x="201" y="1007"/>
                    <a:pt x="201" y="1007"/>
                  </a:cubicBezTo>
                  <a:cubicBezTo>
                    <a:pt x="203" y="1007"/>
                    <a:pt x="204" y="1008"/>
                    <a:pt x="205" y="1009"/>
                  </a:cubicBezTo>
                  <a:cubicBezTo>
                    <a:pt x="206" y="1009"/>
                    <a:pt x="206" y="1009"/>
                    <a:pt x="206" y="1009"/>
                  </a:cubicBezTo>
                  <a:cubicBezTo>
                    <a:pt x="205" y="1005"/>
                    <a:pt x="205" y="1005"/>
                    <a:pt x="205" y="100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Sḻïḋe"/>
            <p:cNvSpPr/>
            <p:nvPr/>
          </p:nvSpPr>
          <p:spPr bwMode="auto">
            <a:xfrm>
              <a:off x="5663886" y="4267164"/>
              <a:ext cx="12241" cy="7345"/>
            </a:xfrm>
            <a:custGeom>
              <a:avLst/>
              <a:gdLst>
                <a:gd name="T0" fmla="*/ 1 w 5"/>
                <a:gd name="T1" fmla="*/ 0 h 3"/>
                <a:gd name="T2" fmla="*/ 1 w 5"/>
                <a:gd name="T3" fmla="*/ 0 h 3"/>
                <a:gd name="T4" fmla="*/ 0 w 5"/>
                <a:gd name="T5" fmla="*/ 0 h 3"/>
                <a:gd name="T6" fmla="*/ 1 w 5"/>
                <a:gd name="T7" fmla="*/ 3 h 3"/>
                <a:gd name="T8" fmla="*/ 5 w 5"/>
                <a:gd name="T9" fmla="*/ 2 h 3"/>
                <a:gd name="T10" fmla="*/ 1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ślîḋê"/>
            <p:cNvSpPr/>
            <p:nvPr/>
          </p:nvSpPr>
          <p:spPr bwMode="auto">
            <a:xfrm>
              <a:off x="5687144" y="4170459"/>
              <a:ext cx="116292" cy="99154"/>
            </a:xfrm>
            <a:custGeom>
              <a:avLst/>
              <a:gdLst>
                <a:gd name="T0" fmla="*/ 46 w 46"/>
                <a:gd name="T1" fmla="*/ 0 h 39"/>
                <a:gd name="T2" fmla="*/ 0 w 46"/>
                <a:gd name="T3" fmla="*/ 39 h 39"/>
                <a:gd name="T4" fmla="*/ 0 w 46"/>
                <a:gd name="T5" fmla="*/ 39 h 39"/>
                <a:gd name="T6" fmla="*/ 46 w 4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9">
                  <a:moveTo>
                    <a:pt x="46" y="0"/>
                  </a:moveTo>
                  <a:cubicBezTo>
                    <a:pt x="22" y="18"/>
                    <a:pt x="6" y="34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ľïḓe"/>
            <p:cNvSpPr/>
            <p:nvPr/>
          </p:nvSpPr>
          <p:spPr bwMode="auto">
            <a:xfrm>
              <a:off x="5666334" y="4269613"/>
              <a:ext cx="20810" cy="17138"/>
            </a:xfrm>
            <a:custGeom>
              <a:avLst/>
              <a:gdLst>
                <a:gd name="T0" fmla="*/ 17 w 17"/>
                <a:gd name="T1" fmla="*/ 0 h 14"/>
                <a:gd name="T2" fmla="*/ 17 w 17"/>
                <a:gd name="T3" fmla="*/ 0 h 14"/>
                <a:gd name="T4" fmla="*/ 10 w 17"/>
                <a:gd name="T5" fmla="*/ 2 h 14"/>
                <a:gd name="T6" fmla="*/ 8 w 17"/>
                <a:gd name="T7" fmla="*/ 2 h 14"/>
                <a:gd name="T8" fmla="*/ 0 w 17"/>
                <a:gd name="T9" fmla="*/ 4 h 14"/>
                <a:gd name="T10" fmla="*/ 2 w 17"/>
                <a:gd name="T11" fmla="*/ 14 h 14"/>
                <a:gd name="T12" fmla="*/ 17 w 1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17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0" y="4"/>
                  </a:lnTo>
                  <a:lnTo>
                    <a:pt x="2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1íďè"/>
            <p:cNvSpPr/>
            <p:nvPr/>
          </p:nvSpPr>
          <p:spPr bwMode="auto">
            <a:xfrm>
              <a:off x="5666334" y="4269613"/>
              <a:ext cx="20810" cy="17138"/>
            </a:xfrm>
            <a:custGeom>
              <a:avLst/>
              <a:gdLst>
                <a:gd name="T0" fmla="*/ 17 w 17"/>
                <a:gd name="T1" fmla="*/ 0 h 14"/>
                <a:gd name="T2" fmla="*/ 17 w 17"/>
                <a:gd name="T3" fmla="*/ 0 h 14"/>
                <a:gd name="T4" fmla="*/ 10 w 17"/>
                <a:gd name="T5" fmla="*/ 2 h 14"/>
                <a:gd name="T6" fmla="*/ 8 w 17"/>
                <a:gd name="T7" fmla="*/ 2 h 14"/>
                <a:gd name="T8" fmla="*/ 0 w 17"/>
                <a:gd name="T9" fmla="*/ 4 h 14"/>
                <a:gd name="T10" fmla="*/ 2 w 17"/>
                <a:gd name="T11" fmla="*/ 14 h 14"/>
                <a:gd name="T12" fmla="*/ 17 w 1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17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0" y="4"/>
                  </a:lnTo>
                  <a:lnTo>
                    <a:pt x="2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şlïḑe"/>
            <p:cNvSpPr/>
            <p:nvPr/>
          </p:nvSpPr>
          <p:spPr bwMode="auto">
            <a:xfrm>
              <a:off x="4990620" y="1680601"/>
              <a:ext cx="661024" cy="2586564"/>
            </a:xfrm>
            <a:custGeom>
              <a:avLst/>
              <a:gdLst>
                <a:gd name="T0" fmla="*/ 0 w 260"/>
                <a:gd name="T1" fmla="*/ 0 h 1018"/>
                <a:gd name="T2" fmla="*/ 199 w 260"/>
                <a:gd name="T3" fmla="*/ 998 h 1018"/>
                <a:gd name="T4" fmla="*/ 260 w 260"/>
                <a:gd name="T5" fmla="*/ 1018 h 1018"/>
                <a:gd name="T6" fmla="*/ 61 w 260"/>
                <a:gd name="T7" fmla="*/ 19 h 1018"/>
                <a:gd name="T8" fmla="*/ 59 w 260"/>
                <a:gd name="T9" fmla="*/ 19 h 1018"/>
                <a:gd name="T10" fmla="*/ 59 w 260"/>
                <a:gd name="T11" fmla="*/ 19 h 1018"/>
                <a:gd name="T12" fmla="*/ 57 w 260"/>
                <a:gd name="T13" fmla="*/ 19 h 1018"/>
                <a:gd name="T14" fmla="*/ 56 w 260"/>
                <a:gd name="T15" fmla="*/ 19 h 1018"/>
                <a:gd name="T16" fmla="*/ 54 w 260"/>
                <a:gd name="T17" fmla="*/ 18 h 1018"/>
                <a:gd name="T18" fmla="*/ 47 w 260"/>
                <a:gd name="T19" fmla="*/ 15 h 1018"/>
                <a:gd name="T20" fmla="*/ 19 w 260"/>
                <a:gd name="T21" fmla="*/ 6 h 1018"/>
                <a:gd name="T22" fmla="*/ 0 w 260"/>
                <a:gd name="T2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018">
                  <a:moveTo>
                    <a:pt x="0" y="0"/>
                  </a:moveTo>
                  <a:cubicBezTo>
                    <a:pt x="199" y="998"/>
                    <a:pt x="199" y="998"/>
                    <a:pt x="199" y="998"/>
                  </a:cubicBezTo>
                  <a:cubicBezTo>
                    <a:pt x="230" y="1007"/>
                    <a:pt x="254" y="1016"/>
                    <a:pt x="260" y="1018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5" y="18"/>
                    <a:pt x="54" y="18"/>
                  </a:cubicBezTo>
                  <a:cubicBezTo>
                    <a:pt x="53" y="17"/>
                    <a:pt x="50" y="16"/>
                    <a:pt x="47" y="15"/>
                  </a:cubicBezTo>
                  <a:cubicBezTo>
                    <a:pt x="40" y="13"/>
                    <a:pt x="31" y="9"/>
                    <a:pt x="19" y="6"/>
                  </a:cubicBezTo>
                  <a:cubicBezTo>
                    <a:pt x="13" y="4"/>
                    <a:pt x="7" y="2"/>
                    <a:pt x="0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šľïḓé"/>
            <p:cNvSpPr/>
            <p:nvPr/>
          </p:nvSpPr>
          <p:spPr bwMode="auto">
            <a:xfrm>
              <a:off x="4986949" y="1668360"/>
              <a:ext cx="676938" cy="2601253"/>
            </a:xfrm>
            <a:custGeom>
              <a:avLst/>
              <a:gdLst>
                <a:gd name="T0" fmla="*/ 0 w 266"/>
                <a:gd name="T1" fmla="*/ 0 h 1024"/>
                <a:gd name="T2" fmla="*/ 1 w 266"/>
                <a:gd name="T3" fmla="*/ 5 h 1024"/>
                <a:gd name="T4" fmla="*/ 20 w 266"/>
                <a:gd name="T5" fmla="*/ 11 h 1024"/>
                <a:gd name="T6" fmla="*/ 48 w 266"/>
                <a:gd name="T7" fmla="*/ 20 h 1024"/>
                <a:gd name="T8" fmla="*/ 55 w 266"/>
                <a:gd name="T9" fmla="*/ 23 h 1024"/>
                <a:gd name="T10" fmla="*/ 57 w 266"/>
                <a:gd name="T11" fmla="*/ 24 h 1024"/>
                <a:gd name="T12" fmla="*/ 58 w 266"/>
                <a:gd name="T13" fmla="*/ 24 h 1024"/>
                <a:gd name="T14" fmla="*/ 60 w 266"/>
                <a:gd name="T15" fmla="*/ 24 h 1024"/>
                <a:gd name="T16" fmla="*/ 60 w 266"/>
                <a:gd name="T17" fmla="*/ 24 h 1024"/>
                <a:gd name="T18" fmla="*/ 62 w 266"/>
                <a:gd name="T19" fmla="*/ 24 h 1024"/>
                <a:gd name="T20" fmla="*/ 261 w 266"/>
                <a:gd name="T21" fmla="*/ 1023 h 1024"/>
                <a:gd name="T22" fmla="*/ 262 w 266"/>
                <a:gd name="T23" fmla="*/ 1024 h 1024"/>
                <a:gd name="T24" fmla="*/ 266 w 266"/>
                <a:gd name="T25" fmla="*/ 1023 h 1024"/>
                <a:gd name="T26" fmla="*/ 66 w 266"/>
                <a:gd name="T27" fmla="*/ 19 h 1024"/>
                <a:gd name="T28" fmla="*/ 0 w 266"/>
                <a:gd name="T2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024">
                  <a:moveTo>
                    <a:pt x="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8" y="7"/>
                    <a:pt x="14" y="9"/>
                    <a:pt x="20" y="11"/>
                  </a:cubicBezTo>
                  <a:cubicBezTo>
                    <a:pt x="32" y="14"/>
                    <a:pt x="41" y="18"/>
                    <a:pt x="48" y="20"/>
                  </a:cubicBezTo>
                  <a:cubicBezTo>
                    <a:pt x="51" y="21"/>
                    <a:pt x="54" y="22"/>
                    <a:pt x="55" y="23"/>
                  </a:cubicBezTo>
                  <a:cubicBezTo>
                    <a:pt x="56" y="23"/>
                    <a:pt x="57" y="24"/>
                    <a:pt x="5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9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61" y="1023"/>
                    <a:pt x="261" y="1023"/>
                    <a:pt x="261" y="1023"/>
                  </a:cubicBezTo>
                  <a:cubicBezTo>
                    <a:pt x="262" y="1023"/>
                    <a:pt x="262" y="1023"/>
                    <a:pt x="262" y="1024"/>
                  </a:cubicBezTo>
                  <a:cubicBezTo>
                    <a:pt x="266" y="1023"/>
                    <a:pt x="266" y="1023"/>
                    <a:pt x="266" y="102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Sḷidê"/>
            <p:cNvSpPr/>
            <p:nvPr/>
          </p:nvSpPr>
          <p:spPr bwMode="auto">
            <a:xfrm>
              <a:off x="5496182" y="4215751"/>
              <a:ext cx="170153" cy="63654"/>
            </a:xfrm>
            <a:custGeom>
              <a:avLst/>
              <a:gdLst>
                <a:gd name="T0" fmla="*/ 0 w 67"/>
                <a:gd name="T1" fmla="*/ 0 h 25"/>
                <a:gd name="T2" fmla="*/ 1 w 67"/>
                <a:gd name="T3" fmla="*/ 6 h 25"/>
                <a:gd name="T4" fmla="*/ 59 w 67"/>
                <a:gd name="T5" fmla="*/ 25 h 25"/>
                <a:gd name="T6" fmla="*/ 67 w 67"/>
                <a:gd name="T7" fmla="*/ 23 h 25"/>
                <a:gd name="T8" fmla="*/ 66 w 67"/>
                <a:gd name="T9" fmla="*/ 20 h 25"/>
                <a:gd name="T10" fmla="*/ 62 w 67"/>
                <a:gd name="T11" fmla="*/ 21 h 25"/>
                <a:gd name="T12" fmla="*/ 61 w 67"/>
                <a:gd name="T13" fmla="*/ 20 h 25"/>
                <a:gd name="T14" fmla="*/ 0 w 6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">
                  <a:moveTo>
                    <a:pt x="0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30" y="14"/>
                    <a:pt x="52" y="22"/>
                    <a:pt x="59" y="25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55" y="18"/>
                    <a:pt x="31" y="9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Sḻiḋe"/>
            <p:cNvSpPr/>
            <p:nvPr/>
          </p:nvSpPr>
          <p:spPr bwMode="auto">
            <a:xfrm>
              <a:off x="5498630" y="4231665"/>
              <a:ext cx="146894" cy="47741"/>
            </a:xfrm>
            <a:custGeom>
              <a:avLst/>
              <a:gdLst>
                <a:gd name="T0" fmla="*/ 0 w 58"/>
                <a:gd name="T1" fmla="*/ 0 h 19"/>
                <a:gd name="T2" fmla="*/ 0 w 58"/>
                <a:gd name="T3" fmla="*/ 0 h 19"/>
                <a:gd name="T4" fmla="*/ 57 w 58"/>
                <a:gd name="T5" fmla="*/ 19 h 19"/>
                <a:gd name="T6" fmla="*/ 58 w 58"/>
                <a:gd name="T7" fmla="*/ 19 h 19"/>
                <a:gd name="T8" fmla="*/ 0 w 5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1" y="16"/>
                    <a:pt x="29" y="8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ṥ1íḍé"/>
            <p:cNvSpPr/>
            <p:nvPr/>
          </p:nvSpPr>
          <p:spPr bwMode="auto">
            <a:xfrm>
              <a:off x="5643076" y="4274509"/>
              <a:ext cx="25707" cy="12241"/>
            </a:xfrm>
            <a:custGeom>
              <a:avLst/>
              <a:gdLst>
                <a:gd name="T0" fmla="*/ 19 w 21"/>
                <a:gd name="T1" fmla="*/ 0 h 10"/>
                <a:gd name="T2" fmla="*/ 2 w 21"/>
                <a:gd name="T3" fmla="*/ 4 h 10"/>
                <a:gd name="T4" fmla="*/ 0 w 21"/>
                <a:gd name="T5" fmla="*/ 4 h 10"/>
                <a:gd name="T6" fmla="*/ 21 w 21"/>
                <a:gd name="T7" fmla="*/ 10 h 10"/>
                <a:gd name="T8" fmla="*/ 19 w 2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19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s1íḍè"/>
            <p:cNvSpPr/>
            <p:nvPr/>
          </p:nvSpPr>
          <p:spPr bwMode="auto">
            <a:xfrm>
              <a:off x="5643076" y="4274509"/>
              <a:ext cx="25707" cy="12241"/>
            </a:xfrm>
            <a:custGeom>
              <a:avLst/>
              <a:gdLst>
                <a:gd name="T0" fmla="*/ 19 w 21"/>
                <a:gd name="T1" fmla="*/ 0 h 10"/>
                <a:gd name="T2" fmla="*/ 2 w 21"/>
                <a:gd name="T3" fmla="*/ 4 h 10"/>
                <a:gd name="T4" fmla="*/ 0 w 21"/>
                <a:gd name="T5" fmla="*/ 4 h 10"/>
                <a:gd name="T6" fmla="*/ 21 w 21"/>
                <a:gd name="T7" fmla="*/ 10 h 10"/>
                <a:gd name="T8" fmla="*/ 19 w 2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19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1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$ḷiḑè"/>
            <p:cNvSpPr/>
            <p:nvPr/>
          </p:nvSpPr>
          <p:spPr bwMode="auto">
            <a:xfrm>
              <a:off x="3060186" y="2270627"/>
              <a:ext cx="368460" cy="383150"/>
            </a:xfrm>
            <a:custGeom>
              <a:avLst/>
              <a:gdLst>
                <a:gd name="T0" fmla="*/ 121 w 145"/>
                <a:gd name="T1" fmla="*/ 0 h 151"/>
                <a:gd name="T2" fmla="*/ 145 w 145"/>
                <a:gd name="T3" fmla="*/ 117 h 151"/>
                <a:gd name="T4" fmla="*/ 23 w 145"/>
                <a:gd name="T5" fmla="*/ 151 h 151"/>
                <a:gd name="T6" fmla="*/ 0 w 145"/>
                <a:gd name="T7" fmla="*/ 34 h 151"/>
                <a:gd name="T8" fmla="*/ 121 w 14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1">
                  <a:moveTo>
                    <a:pt x="121" y="0"/>
                  </a:moveTo>
                  <a:cubicBezTo>
                    <a:pt x="145" y="117"/>
                    <a:pt x="145" y="117"/>
                    <a:pt x="145" y="117"/>
                  </a:cubicBezTo>
                  <a:cubicBezTo>
                    <a:pt x="98" y="130"/>
                    <a:pt x="57" y="141"/>
                    <a:pt x="23" y="15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4" y="25"/>
                    <a:pt x="75" y="14"/>
                    <a:pt x="121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ṧḷîḋê"/>
            <p:cNvSpPr/>
            <p:nvPr/>
          </p:nvSpPr>
          <p:spPr bwMode="auto">
            <a:xfrm>
              <a:off x="3114047" y="2351418"/>
              <a:ext cx="210548" cy="56309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7" y="13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ṡḻidê"/>
            <p:cNvSpPr/>
            <p:nvPr/>
          </p:nvSpPr>
          <p:spPr bwMode="auto">
            <a:xfrm>
              <a:off x="3126288" y="2417521"/>
              <a:ext cx="211773" cy="56309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7" y="14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śḷiḍe"/>
            <p:cNvSpPr/>
            <p:nvPr/>
          </p:nvSpPr>
          <p:spPr bwMode="auto">
            <a:xfrm>
              <a:off x="3368664" y="2183714"/>
              <a:ext cx="342753" cy="384373"/>
            </a:xfrm>
            <a:custGeom>
              <a:avLst/>
              <a:gdLst>
                <a:gd name="T0" fmla="*/ 111 w 135"/>
                <a:gd name="T1" fmla="*/ 0 h 151"/>
                <a:gd name="T2" fmla="*/ 135 w 135"/>
                <a:gd name="T3" fmla="*/ 117 h 151"/>
                <a:gd name="T4" fmla="*/ 24 w 135"/>
                <a:gd name="T5" fmla="*/ 151 h 151"/>
                <a:gd name="T6" fmla="*/ 0 w 135"/>
                <a:gd name="T7" fmla="*/ 34 h 151"/>
                <a:gd name="T8" fmla="*/ 111 w 13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51">
                  <a:moveTo>
                    <a:pt x="111" y="0"/>
                  </a:moveTo>
                  <a:cubicBezTo>
                    <a:pt x="135" y="117"/>
                    <a:pt x="135" y="117"/>
                    <a:pt x="135" y="117"/>
                  </a:cubicBezTo>
                  <a:cubicBezTo>
                    <a:pt x="95" y="129"/>
                    <a:pt x="58" y="141"/>
                    <a:pt x="24" y="15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5" y="24"/>
                    <a:pt x="72" y="13"/>
                    <a:pt x="111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ṧľïďé"/>
            <p:cNvSpPr/>
            <p:nvPr/>
          </p:nvSpPr>
          <p:spPr bwMode="auto">
            <a:xfrm>
              <a:off x="3650211" y="2090681"/>
              <a:ext cx="345201" cy="390494"/>
            </a:xfrm>
            <a:custGeom>
              <a:avLst/>
              <a:gdLst>
                <a:gd name="T0" fmla="*/ 112 w 136"/>
                <a:gd name="T1" fmla="*/ 0 h 154"/>
                <a:gd name="T2" fmla="*/ 136 w 136"/>
                <a:gd name="T3" fmla="*/ 117 h 154"/>
                <a:gd name="T4" fmla="*/ 24 w 136"/>
                <a:gd name="T5" fmla="*/ 154 h 154"/>
                <a:gd name="T6" fmla="*/ 0 w 136"/>
                <a:gd name="T7" fmla="*/ 37 h 154"/>
                <a:gd name="T8" fmla="*/ 112 w 13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54">
                  <a:moveTo>
                    <a:pt x="112" y="0"/>
                  </a:moveTo>
                  <a:cubicBezTo>
                    <a:pt x="136" y="117"/>
                    <a:pt x="136" y="117"/>
                    <a:pt x="136" y="117"/>
                  </a:cubicBezTo>
                  <a:cubicBezTo>
                    <a:pt x="97" y="130"/>
                    <a:pt x="59" y="143"/>
                    <a:pt x="24" y="15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6" y="26"/>
                    <a:pt x="73" y="14"/>
                    <a:pt x="112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$ļíḋê"/>
            <p:cNvSpPr/>
            <p:nvPr/>
          </p:nvSpPr>
          <p:spPr bwMode="auto">
            <a:xfrm>
              <a:off x="3708969" y="2176369"/>
              <a:ext cx="184842" cy="61206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6" y="13"/>
                    <a:pt x="34" y="13"/>
                    <a:pt x="73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śļíḓè"/>
            <p:cNvSpPr/>
            <p:nvPr/>
          </p:nvSpPr>
          <p:spPr bwMode="auto">
            <a:xfrm>
              <a:off x="3935430" y="1993976"/>
              <a:ext cx="340305" cy="392943"/>
            </a:xfrm>
            <a:custGeom>
              <a:avLst/>
              <a:gdLst>
                <a:gd name="T0" fmla="*/ 110 w 134"/>
                <a:gd name="T1" fmla="*/ 0 h 155"/>
                <a:gd name="T2" fmla="*/ 134 w 134"/>
                <a:gd name="T3" fmla="*/ 116 h 155"/>
                <a:gd name="T4" fmla="*/ 24 w 134"/>
                <a:gd name="T5" fmla="*/ 155 h 155"/>
                <a:gd name="T6" fmla="*/ 0 w 134"/>
                <a:gd name="T7" fmla="*/ 38 h 155"/>
                <a:gd name="T8" fmla="*/ 110 w 13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55">
                  <a:moveTo>
                    <a:pt x="110" y="0"/>
                  </a:moveTo>
                  <a:cubicBezTo>
                    <a:pt x="134" y="116"/>
                    <a:pt x="134" y="116"/>
                    <a:pt x="134" y="116"/>
                  </a:cubicBezTo>
                  <a:cubicBezTo>
                    <a:pt x="96" y="130"/>
                    <a:pt x="59" y="143"/>
                    <a:pt x="24" y="15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" y="26"/>
                    <a:pt x="73" y="13"/>
                    <a:pt x="11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šlíďe"/>
            <p:cNvSpPr/>
            <p:nvPr/>
          </p:nvSpPr>
          <p:spPr bwMode="auto">
            <a:xfrm>
              <a:off x="3995412" y="2084561"/>
              <a:ext cx="186066" cy="63654"/>
            </a:xfrm>
            <a:custGeom>
              <a:avLst/>
              <a:gdLst>
                <a:gd name="T0" fmla="*/ 0 w 73"/>
                <a:gd name="T1" fmla="*/ 25 h 25"/>
                <a:gd name="T2" fmla="*/ 73 w 73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5">
                  <a:moveTo>
                    <a:pt x="0" y="25"/>
                  </a:moveTo>
                  <a:cubicBezTo>
                    <a:pt x="36" y="13"/>
                    <a:pt x="35" y="14"/>
                    <a:pt x="73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ṧ1íďe"/>
            <p:cNvSpPr/>
            <p:nvPr/>
          </p:nvSpPr>
          <p:spPr bwMode="auto">
            <a:xfrm>
              <a:off x="4214529" y="1889925"/>
              <a:ext cx="337857" cy="397839"/>
            </a:xfrm>
            <a:custGeom>
              <a:avLst/>
              <a:gdLst>
                <a:gd name="T0" fmla="*/ 110 w 133"/>
                <a:gd name="T1" fmla="*/ 0 h 157"/>
                <a:gd name="T2" fmla="*/ 133 w 133"/>
                <a:gd name="T3" fmla="*/ 117 h 157"/>
                <a:gd name="T4" fmla="*/ 109 w 133"/>
                <a:gd name="T5" fmla="*/ 125 h 157"/>
                <a:gd name="T6" fmla="*/ 24 w 133"/>
                <a:gd name="T7" fmla="*/ 157 h 157"/>
                <a:gd name="T8" fmla="*/ 0 w 133"/>
                <a:gd name="T9" fmla="*/ 41 h 157"/>
                <a:gd name="T10" fmla="*/ 86 w 133"/>
                <a:gd name="T11" fmla="*/ 9 h 157"/>
                <a:gd name="T12" fmla="*/ 110 w 133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57">
                  <a:moveTo>
                    <a:pt x="110" y="0"/>
                  </a:moveTo>
                  <a:cubicBezTo>
                    <a:pt x="133" y="117"/>
                    <a:pt x="133" y="117"/>
                    <a:pt x="133" y="117"/>
                  </a:cubicBezTo>
                  <a:cubicBezTo>
                    <a:pt x="125" y="119"/>
                    <a:pt x="117" y="122"/>
                    <a:pt x="109" y="125"/>
                  </a:cubicBezTo>
                  <a:cubicBezTo>
                    <a:pt x="80" y="136"/>
                    <a:pt x="51" y="147"/>
                    <a:pt x="24" y="15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8" y="30"/>
                    <a:pt x="57" y="20"/>
                    <a:pt x="86" y="9"/>
                  </a:cubicBezTo>
                  <a:cubicBezTo>
                    <a:pt x="94" y="6"/>
                    <a:pt x="102" y="3"/>
                    <a:pt x="11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šḻîďé"/>
            <p:cNvSpPr/>
            <p:nvPr/>
          </p:nvSpPr>
          <p:spPr bwMode="auto">
            <a:xfrm>
              <a:off x="4275735" y="1991527"/>
              <a:ext cx="172601" cy="62430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ḻiḋe"/>
            <p:cNvSpPr/>
            <p:nvPr/>
          </p:nvSpPr>
          <p:spPr bwMode="auto">
            <a:xfrm>
              <a:off x="4287976" y="2060078"/>
              <a:ext cx="173825" cy="62430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š1iďê"/>
            <p:cNvSpPr/>
            <p:nvPr/>
          </p:nvSpPr>
          <p:spPr bwMode="auto">
            <a:xfrm>
              <a:off x="4494853" y="1850753"/>
              <a:ext cx="337857" cy="335409"/>
            </a:xfrm>
            <a:custGeom>
              <a:avLst/>
              <a:gdLst>
                <a:gd name="T0" fmla="*/ 110 w 133"/>
                <a:gd name="T1" fmla="*/ 3 h 132"/>
                <a:gd name="T2" fmla="*/ 133 w 133"/>
                <a:gd name="T3" fmla="*/ 119 h 132"/>
                <a:gd name="T4" fmla="*/ 23 w 133"/>
                <a:gd name="T5" fmla="*/ 132 h 132"/>
                <a:gd name="T6" fmla="*/ 0 w 133"/>
                <a:gd name="T7" fmla="*/ 15 h 132"/>
                <a:gd name="T8" fmla="*/ 110 w 133"/>
                <a:gd name="T9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2">
                  <a:moveTo>
                    <a:pt x="110" y="3"/>
                  </a:moveTo>
                  <a:cubicBezTo>
                    <a:pt x="133" y="119"/>
                    <a:pt x="133" y="119"/>
                    <a:pt x="133" y="119"/>
                  </a:cubicBezTo>
                  <a:cubicBezTo>
                    <a:pt x="96" y="117"/>
                    <a:pt x="59" y="121"/>
                    <a:pt x="23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6" y="5"/>
                    <a:pt x="73" y="0"/>
                    <a:pt x="110" y="3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$ļíḓè"/>
            <p:cNvSpPr/>
            <p:nvPr/>
          </p:nvSpPr>
          <p:spPr bwMode="auto">
            <a:xfrm>
              <a:off x="4547490" y="1932770"/>
              <a:ext cx="211773" cy="25707"/>
            </a:xfrm>
            <a:custGeom>
              <a:avLst/>
              <a:gdLst>
                <a:gd name="T0" fmla="*/ 0 w 83"/>
                <a:gd name="T1" fmla="*/ 10 h 10"/>
                <a:gd name="T2" fmla="*/ 83 w 83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0">
                  <a:moveTo>
                    <a:pt x="0" y="10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ṣḻíḍe"/>
            <p:cNvSpPr/>
            <p:nvPr/>
          </p:nvSpPr>
          <p:spPr bwMode="auto">
            <a:xfrm>
              <a:off x="3118943" y="2150663"/>
              <a:ext cx="2079778" cy="2322154"/>
            </a:xfrm>
            <a:custGeom>
              <a:avLst/>
              <a:gdLst>
                <a:gd name="T0" fmla="*/ 655 w 818"/>
                <a:gd name="T1" fmla="*/ 0 h 914"/>
                <a:gd name="T2" fmla="*/ 655 w 818"/>
                <a:gd name="T3" fmla="*/ 0 h 914"/>
                <a:gd name="T4" fmla="*/ 564 w 818"/>
                <a:gd name="T5" fmla="*/ 14 h 914"/>
                <a:gd name="T6" fmla="*/ 564 w 818"/>
                <a:gd name="T7" fmla="*/ 14 h 914"/>
                <a:gd name="T8" fmla="*/ 564 w 818"/>
                <a:gd name="T9" fmla="*/ 14 h 914"/>
                <a:gd name="T10" fmla="*/ 540 w 818"/>
                <a:gd name="T11" fmla="*/ 22 h 914"/>
                <a:gd name="T12" fmla="*/ 455 w 818"/>
                <a:gd name="T13" fmla="*/ 54 h 914"/>
                <a:gd name="T14" fmla="*/ 455 w 818"/>
                <a:gd name="T15" fmla="*/ 54 h 914"/>
                <a:gd name="T16" fmla="*/ 455 w 818"/>
                <a:gd name="T17" fmla="*/ 54 h 914"/>
                <a:gd name="T18" fmla="*/ 345 w 818"/>
                <a:gd name="T19" fmla="*/ 93 h 914"/>
                <a:gd name="T20" fmla="*/ 345 w 818"/>
                <a:gd name="T21" fmla="*/ 93 h 914"/>
                <a:gd name="T22" fmla="*/ 345 w 818"/>
                <a:gd name="T23" fmla="*/ 93 h 914"/>
                <a:gd name="T24" fmla="*/ 233 w 818"/>
                <a:gd name="T25" fmla="*/ 130 h 914"/>
                <a:gd name="T26" fmla="*/ 233 w 818"/>
                <a:gd name="T27" fmla="*/ 130 h 914"/>
                <a:gd name="T28" fmla="*/ 233 w 818"/>
                <a:gd name="T29" fmla="*/ 130 h 914"/>
                <a:gd name="T30" fmla="*/ 122 w 818"/>
                <a:gd name="T31" fmla="*/ 164 h 914"/>
                <a:gd name="T32" fmla="*/ 122 w 818"/>
                <a:gd name="T33" fmla="*/ 164 h 914"/>
                <a:gd name="T34" fmla="*/ 122 w 818"/>
                <a:gd name="T35" fmla="*/ 164 h 914"/>
                <a:gd name="T36" fmla="*/ 0 w 818"/>
                <a:gd name="T37" fmla="*/ 198 h 914"/>
                <a:gd name="T38" fmla="*/ 143 w 818"/>
                <a:gd name="T39" fmla="*/ 914 h 914"/>
                <a:gd name="T40" fmla="*/ 161 w 818"/>
                <a:gd name="T41" fmla="*/ 911 h 914"/>
                <a:gd name="T42" fmla="*/ 683 w 818"/>
                <a:gd name="T43" fmla="*/ 740 h 914"/>
                <a:gd name="T44" fmla="*/ 798 w 818"/>
                <a:gd name="T45" fmla="*/ 718 h 914"/>
                <a:gd name="T46" fmla="*/ 818 w 818"/>
                <a:gd name="T47" fmla="*/ 719 h 914"/>
                <a:gd name="T48" fmla="*/ 674 w 818"/>
                <a:gd name="T49" fmla="*/ 1 h 914"/>
                <a:gd name="T50" fmla="*/ 674 w 818"/>
                <a:gd name="T51" fmla="*/ 1 h 914"/>
                <a:gd name="T52" fmla="*/ 655 w 818"/>
                <a:gd name="T53" fmla="*/ 0 h 914"/>
                <a:gd name="T54" fmla="*/ 655 w 818"/>
                <a:gd name="T5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8" h="914">
                  <a:moveTo>
                    <a:pt x="655" y="0"/>
                  </a:moveTo>
                  <a:cubicBezTo>
                    <a:pt x="655" y="0"/>
                    <a:pt x="655" y="0"/>
                    <a:pt x="655" y="0"/>
                  </a:cubicBezTo>
                  <a:cubicBezTo>
                    <a:pt x="624" y="0"/>
                    <a:pt x="593" y="5"/>
                    <a:pt x="564" y="14"/>
                  </a:cubicBezTo>
                  <a:cubicBezTo>
                    <a:pt x="564" y="14"/>
                    <a:pt x="564" y="14"/>
                    <a:pt x="564" y="14"/>
                  </a:cubicBezTo>
                  <a:cubicBezTo>
                    <a:pt x="564" y="14"/>
                    <a:pt x="564" y="14"/>
                    <a:pt x="564" y="14"/>
                  </a:cubicBezTo>
                  <a:cubicBezTo>
                    <a:pt x="556" y="16"/>
                    <a:pt x="548" y="19"/>
                    <a:pt x="540" y="22"/>
                  </a:cubicBezTo>
                  <a:cubicBezTo>
                    <a:pt x="511" y="33"/>
                    <a:pt x="482" y="44"/>
                    <a:pt x="455" y="54"/>
                  </a:cubicBezTo>
                  <a:cubicBezTo>
                    <a:pt x="455" y="54"/>
                    <a:pt x="455" y="54"/>
                    <a:pt x="455" y="54"/>
                  </a:cubicBezTo>
                  <a:cubicBezTo>
                    <a:pt x="455" y="54"/>
                    <a:pt x="455" y="54"/>
                    <a:pt x="455" y="54"/>
                  </a:cubicBezTo>
                  <a:cubicBezTo>
                    <a:pt x="417" y="68"/>
                    <a:pt x="380" y="81"/>
                    <a:pt x="34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06" y="106"/>
                    <a:pt x="268" y="119"/>
                    <a:pt x="233" y="130"/>
                  </a:cubicBezTo>
                  <a:cubicBezTo>
                    <a:pt x="233" y="130"/>
                    <a:pt x="233" y="130"/>
                    <a:pt x="233" y="130"/>
                  </a:cubicBezTo>
                  <a:cubicBezTo>
                    <a:pt x="233" y="130"/>
                    <a:pt x="233" y="130"/>
                    <a:pt x="233" y="130"/>
                  </a:cubicBezTo>
                  <a:cubicBezTo>
                    <a:pt x="193" y="142"/>
                    <a:pt x="156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75" y="177"/>
                    <a:pt x="34" y="188"/>
                    <a:pt x="0" y="198"/>
                  </a:cubicBezTo>
                  <a:cubicBezTo>
                    <a:pt x="143" y="914"/>
                    <a:pt x="143" y="914"/>
                    <a:pt x="143" y="914"/>
                  </a:cubicBezTo>
                  <a:cubicBezTo>
                    <a:pt x="161" y="911"/>
                    <a:pt x="161" y="911"/>
                    <a:pt x="161" y="911"/>
                  </a:cubicBezTo>
                  <a:cubicBezTo>
                    <a:pt x="281" y="878"/>
                    <a:pt x="470" y="822"/>
                    <a:pt x="683" y="740"/>
                  </a:cubicBezTo>
                  <a:cubicBezTo>
                    <a:pt x="720" y="726"/>
                    <a:pt x="759" y="718"/>
                    <a:pt x="798" y="718"/>
                  </a:cubicBezTo>
                  <a:cubicBezTo>
                    <a:pt x="805" y="718"/>
                    <a:pt x="811" y="718"/>
                    <a:pt x="818" y="719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68" y="1"/>
                    <a:pt x="661" y="0"/>
                    <a:pt x="655" y="0"/>
                  </a:cubicBezTo>
                  <a:cubicBezTo>
                    <a:pt x="655" y="0"/>
                    <a:pt x="655" y="0"/>
                    <a:pt x="655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$lîďè"/>
            <p:cNvSpPr/>
            <p:nvPr/>
          </p:nvSpPr>
          <p:spPr bwMode="auto">
            <a:xfrm>
              <a:off x="4552386" y="2150663"/>
              <a:ext cx="280324" cy="35500"/>
            </a:xfrm>
            <a:custGeom>
              <a:avLst/>
              <a:gdLst>
                <a:gd name="T0" fmla="*/ 0 w 110"/>
                <a:gd name="T1" fmla="*/ 14 h 14"/>
                <a:gd name="T2" fmla="*/ 0 w 110"/>
                <a:gd name="T3" fmla="*/ 14 h 14"/>
                <a:gd name="T4" fmla="*/ 0 w 110"/>
                <a:gd name="T5" fmla="*/ 14 h 14"/>
                <a:gd name="T6" fmla="*/ 0 w 110"/>
                <a:gd name="T7" fmla="*/ 14 h 14"/>
                <a:gd name="T8" fmla="*/ 91 w 110"/>
                <a:gd name="T9" fmla="*/ 0 h 14"/>
                <a:gd name="T10" fmla="*/ 110 w 110"/>
                <a:gd name="T11" fmla="*/ 1 h 14"/>
                <a:gd name="T12" fmla="*/ 110 w 110"/>
                <a:gd name="T13" fmla="*/ 1 h 14"/>
                <a:gd name="T14" fmla="*/ 91 w 110"/>
                <a:gd name="T15" fmla="*/ 0 h 14"/>
                <a:gd name="T16" fmla="*/ 91 w 110"/>
                <a:gd name="T17" fmla="*/ 0 h 14"/>
                <a:gd name="T18" fmla="*/ 91 w 110"/>
                <a:gd name="T19" fmla="*/ 0 h 14"/>
                <a:gd name="T20" fmla="*/ 91 w 110"/>
                <a:gd name="T21" fmla="*/ 0 h 14"/>
                <a:gd name="T22" fmla="*/ 91 w 110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4"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91" y="0"/>
                  </a:moveTo>
                  <a:cubicBezTo>
                    <a:pt x="97" y="0"/>
                    <a:pt x="104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04" y="1"/>
                    <a:pt x="97" y="0"/>
                    <a:pt x="91" y="0"/>
                  </a:cubicBezTo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D55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ṩľïḍe"/>
            <p:cNvSpPr/>
            <p:nvPr/>
          </p:nvSpPr>
          <p:spPr bwMode="auto">
            <a:xfrm>
              <a:off x="5531681" y="1574103"/>
              <a:ext cx="1801903" cy="224014"/>
            </a:xfrm>
            <a:custGeom>
              <a:avLst/>
              <a:gdLst>
                <a:gd name="T0" fmla="*/ 703 w 709"/>
                <a:gd name="T1" fmla="*/ 0 h 88"/>
                <a:gd name="T2" fmla="*/ 703 w 709"/>
                <a:gd name="T3" fmla="*/ 0 h 88"/>
                <a:gd name="T4" fmla="*/ 577 w 709"/>
                <a:gd name="T5" fmla="*/ 16 h 88"/>
                <a:gd name="T6" fmla="*/ 462 w 709"/>
                <a:gd name="T7" fmla="*/ 27 h 88"/>
                <a:gd name="T8" fmla="*/ 345 w 709"/>
                <a:gd name="T9" fmla="*/ 36 h 88"/>
                <a:gd name="T10" fmla="*/ 228 w 709"/>
                <a:gd name="T11" fmla="*/ 42 h 88"/>
                <a:gd name="T12" fmla="*/ 228 w 709"/>
                <a:gd name="T13" fmla="*/ 42 h 88"/>
                <a:gd name="T14" fmla="*/ 137 w 709"/>
                <a:gd name="T15" fmla="*/ 46 h 88"/>
                <a:gd name="T16" fmla="*/ 137 w 709"/>
                <a:gd name="T17" fmla="*/ 46 h 88"/>
                <a:gd name="T18" fmla="*/ 111 w 709"/>
                <a:gd name="T19" fmla="*/ 47 h 88"/>
                <a:gd name="T20" fmla="*/ 3 w 709"/>
                <a:gd name="T21" fmla="*/ 78 h 88"/>
                <a:gd name="T22" fmla="*/ 1 w 709"/>
                <a:gd name="T23" fmla="*/ 85 h 88"/>
                <a:gd name="T24" fmla="*/ 5 w 709"/>
                <a:gd name="T25" fmla="*/ 88 h 88"/>
                <a:gd name="T26" fmla="*/ 8 w 709"/>
                <a:gd name="T27" fmla="*/ 87 h 88"/>
                <a:gd name="T28" fmla="*/ 113 w 709"/>
                <a:gd name="T29" fmla="*/ 57 h 88"/>
                <a:gd name="T30" fmla="*/ 138 w 709"/>
                <a:gd name="T31" fmla="*/ 56 h 88"/>
                <a:gd name="T32" fmla="*/ 138 w 709"/>
                <a:gd name="T33" fmla="*/ 56 h 88"/>
                <a:gd name="T34" fmla="*/ 229 w 709"/>
                <a:gd name="T35" fmla="*/ 52 h 88"/>
                <a:gd name="T36" fmla="*/ 229 w 709"/>
                <a:gd name="T37" fmla="*/ 52 h 88"/>
                <a:gd name="T38" fmla="*/ 345 w 709"/>
                <a:gd name="T39" fmla="*/ 46 h 88"/>
                <a:gd name="T40" fmla="*/ 463 w 709"/>
                <a:gd name="T41" fmla="*/ 37 h 88"/>
                <a:gd name="T42" fmla="*/ 579 w 709"/>
                <a:gd name="T43" fmla="*/ 26 h 88"/>
                <a:gd name="T44" fmla="*/ 704 w 709"/>
                <a:gd name="T45" fmla="*/ 10 h 88"/>
                <a:gd name="T46" fmla="*/ 708 w 709"/>
                <a:gd name="T47" fmla="*/ 5 h 88"/>
                <a:gd name="T48" fmla="*/ 703 w 709"/>
                <a:gd name="T4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9" h="88">
                  <a:moveTo>
                    <a:pt x="703" y="0"/>
                  </a:moveTo>
                  <a:cubicBezTo>
                    <a:pt x="703" y="0"/>
                    <a:pt x="703" y="0"/>
                    <a:pt x="703" y="0"/>
                  </a:cubicBezTo>
                  <a:cubicBezTo>
                    <a:pt x="668" y="5"/>
                    <a:pt x="625" y="10"/>
                    <a:pt x="577" y="16"/>
                  </a:cubicBezTo>
                  <a:cubicBezTo>
                    <a:pt x="542" y="19"/>
                    <a:pt x="503" y="23"/>
                    <a:pt x="462" y="27"/>
                  </a:cubicBezTo>
                  <a:cubicBezTo>
                    <a:pt x="425" y="30"/>
                    <a:pt x="386" y="33"/>
                    <a:pt x="345" y="36"/>
                  </a:cubicBezTo>
                  <a:cubicBezTo>
                    <a:pt x="307" y="39"/>
                    <a:pt x="268" y="41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199" y="44"/>
                    <a:pt x="168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9" y="46"/>
                    <a:pt x="120" y="46"/>
                    <a:pt x="111" y="47"/>
                  </a:cubicBezTo>
                  <a:cubicBezTo>
                    <a:pt x="74" y="51"/>
                    <a:pt x="37" y="62"/>
                    <a:pt x="3" y="78"/>
                  </a:cubicBezTo>
                  <a:cubicBezTo>
                    <a:pt x="1" y="80"/>
                    <a:pt x="0" y="83"/>
                    <a:pt x="1" y="85"/>
                  </a:cubicBezTo>
                  <a:cubicBezTo>
                    <a:pt x="2" y="87"/>
                    <a:pt x="3" y="88"/>
                    <a:pt x="5" y="88"/>
                  </a:cubicBezTo>
                  <a:cubicBezTo>
                    <a:pt x="6" y="88"/>
                    <a:pt x="7" y="88"/>
                    <a:pt x="8" y="87"/>
                  </a:cubicBezTo>
                  <a:cubicBezTo>
                    <a:pt x="40" y="71"/>
                    <a:pt x="76" y="61"/>
                    <a:pt x="113" y="57"/>
                  </a:cubicBezTo>
                  <a:cubicBezTo>
                    <a:pt x="121" y="56"/>
                    <a:pt x="129" y="56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69" y="55"/>
                    <a:pt x="199" y="54"/>
                    <a:pt x="229" y="52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69" y="51"/>
                    <a:pt x="308" y="48"/>
                    <a:pt x="345" y="46"/>
                  </a:cubicBezTo>
                  <a:cubicBezTo>
                    <a:pt x="386" y="43"/>
                    <a:pt x="426" y="40"/>
                    <a:pt x="463" y="37"/>
                  </a:cubicBezTo>
                  <a:cubicBezTo>
                    <a:pt x="504" y="33"/>
                    <a:pt x="543" y="29"/>
                    <a:pt x="579" y="26"/>
                  </a:cubicBezTo>
                  <a:cubicBezTo>
                    <a:pt x="627" y="20"/>
                    <a:pt x="669" y="15"/>
                    <a:pt x="704" y="10"/>
                  </a:cubicBezTo>
                  <a:cubicBezTo>
                    <a:pt x="707" y="10"/>
                    <a:pt x="709" y="7"/>
                    <a:pt x="708" y="5"/>
                  </a:cubicBezTo>
                  <a:cubicBezTo>
                    <a:pt x="708" y="2"/>
                    <a:pt x="706" y="0"/>
                    <a:pt x="70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$ḷíḋe"/>
            <p:cNvSpPr/>
            <p:nvPr/>
          </p:nvSpPr>
          <p:spPr bwMode="auto">
            <a:xfrm>
              <a:off x="5552491" y="1684273"/>
              <a:ext cx="1801903" cy="220341"/>
            </a:xfrm>
            <a:custGeom>
              <a:avLst/>
              <a:gdLst>
                <a:gd name="T0" fmla="*/ 704 w 709"/>
                <a:gd name="T1" fmla="*/ 0 h 87"/>
                <a:gd name="T2" fmla="*/ 703 w 709"/>
                <a:gd name="T3" fmla="*/ 0 h 87"/>
                <a:gd name="T4" fmla="*/ 578 w 709"/>
                <a:gd name="T5" fmla="*/ 15 h 87"/>
                <a:gd name="T6" fmla="*/ 463 w 709"/>
                <a:gd name="T7" fmla="*/ 26 h 87"/>
                <a:gd name="T8" fmla="*/ 345 w 709"/>
                <a:gd name="T9" fmla="*/ 35 h 87"/>
                <a:gd name="T10" fmla="*/ 229 w 709"/>
                <a:gd name="T11" fmla="*/ 42 h 87"/>
                <a:gd name="T12" fmla="*/ 229 w 709"/>
                <a:gd name="T13" fmla="*/ 42 h 87"/>
                <a:gd name="T14" fmla="*/ 138 w 709"/>
                <a:gd name="T15" fmla="*/ 45 h 87"/>
                <a:gd name="T16" fmla="*/ 112 w 709"/>
                <a:gd name="T17" fmla="*/ 47 h 87"/>
                <a:gd name="T18" fmla="*/ 4 w 709"/>
                <a:gd name="T19" fmla="*/ 78 h 87"/>
                <a:gd name="T20" fmla="*/ 1 w 709"/>
                <a:gd name="T21" fmla="*/ 84 h 87"/>
                <a:gd name="T22" fmla="*/ 6 w 709"/>
                <a:gd name="T23" fmla="*/ 87 h 87"/>
                <a:gd name="T24" fmla="*/ 8 w 709"/>
                <a:gd name="T25" fmla="*/ 87 h 87"/>
                <a:gd name="T26" fmla="*/ 113 w 709"/>
                <a:gd name="T27" fmla="*/ 57 h 87"/>
                <a:gd name="T28" fmla="*/ 138 w 709"/>
                <a:gd name="T29" fmla="*/ 55 h 87"/>
                <a:gd name="T30" fmla="*/ 229 w 709"/>
                <a:gd name="T31" fmla="*/ 52 h 87"/>
                <a:gd name="T32" fmla="*/ 229 w 709"/>
                <a:gd name="T33" fmla="*/ 52 h 87"/>
                <a:gd name="T34" fmla="*/ 346 w 709"/>
                <a:gd name="T35" fmla="*/ 45 h 87"/>
                <a:gd name="T36" fmla="*/ 464 w 709"/>
                <a:gd name="T37" fmla="*/ 36 h 87"/>
                <a:gd name="T38" fmla="*/ 579 w 709"/>
                <a:gd name="T39" fmla="*/ 25 h 87"/>
                <a:gd name="T40" fmla="*/ 705 w 709"/>
                <a:gd name="T41" fmla="*/ 10 h 87"/>
                <a:gd name="T42" fmla="*/ 709 w 709"/>
                <a:gd name="T43" fmla="*/ 4 h 87"/>
                <a:gd name="T44" fmla="*/ 704 w 709"/>
                <a:gd name="T4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9" h="87">
                  <a:moveTo>
                    <a:pt x="704" y="0"/>
                  </a:moveTo>
                  <a:cubicBezTo>
                    <a:pt x="704" y="0"/>
                    <a:pt x="703" y="0"/>
                    <a:pt x="703" y="0"/>
                  </a:cubicBezTo>
                  <a:cubicBezTo>
                    <a:pt x="668" y="4"/>
                    <a:pt x="626" y="10"/>
                    <a:pt x="578" y="15"/>
                  </a:cubicBezTo>
                  <a:cubicBezTo>
                    <a:pt x="542" y="19"/>
                    <a:pt x="504" y="23"/>
                    <a:pt x="463" y="26"/>
                  </a:cubicBezTo>
                  <a:cubicBezTo>
                    <a:pt x="426" y="30"/>
                    <a:pt x="386" y="33"/>
                    <a:pt x="345" y="35"/>
                  </a:cubicBezTo>
                  <a:cubicBezTo>
                    <a:pt x="308" y="38"/>
                    <a:pt x="269" y="40"/>
                    <a:pt x="229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199" y="43"/>
                    <a:pt x="169" y="44"/>
                    <a:pt x="138" y="45"/>
                  </a:cubicBezTo>
                  <a:cubicBezTo>
                    <a:pt x="129" y="45"/>
                    <a:pt x="121" y="46"/>
                    <a:pt x="112" y="47"/>
                  </a:cubicBezTo>
                  <a:cubicBezTo>
                    <a:pt x="74" y="51"/>
                    <a:pt x="37" y="61"/>
                    <a:pt x="4" y="78"/>
                  </a:cubicBezTo>
                  <a:cubicBezTo>
                    <a:pt x="1" y="79"/>
                    <a:pt x="0" y="82"/>
                    <a:pt x="1" y="84"/>
                  </a:cubicBezTo>
                  <a:cubicBezTo>
                    <a:pt x="2" y="86"/>
                    <a:pt x="4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41" y="70"/>
                    <a:pt x="76" y="61"/>
                    <a:pt x="113" y="57"/>
                  </a:cubicBezTo>
                  <a:cubicBezTo>
                    <a:pt x="121" y="56"/>
                    <a:pt x="130" y="55"/>
                    <a:pt x="138" y="55"/>
                  </a:cubicBezTo>
                  <a:cubicBezTo>
                    <a:pt x="169" y="54"/>
                    <a:pt x="200" y="53"/>
                    <a:pt x="229" y="52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69" y="50"/>
                    <a:pt x="308" y="48"/>
                    <a:pt x="346" y="45"/>
                  </a:cubicBezTo>
                  <a:cubicBezTo>
                    <a:pt x="387" y="43"/>
                    <a:pt x="426" y="40"/>
                    <a:pt x="464" y="36"/>
                  </a:cubicBezTo>
                  <a:cubicBezTo>
                    <a:pt x="505" y="33"/>
                    <a:pt x="544" y="29"/>
                    <a:pt x="579" y="25"/>
                  </a:cubicBezTo>
                  <a:cubicBezTo>
                    <a:pt x="627" y="20"/>
                    <a:pt x="669" y="14"/>
                    <a:pt x="705" y="10"/>
                  </a:cubicBezTo>
                  <a:cubicBezTo>
                    <a:pt x="707" y="9"/>
                    <a:pt x="709" y="7"/>
                    <a:pt x="709" y="4"/>
                  </a:cubicBezTo>
                  <a:cubicBezTo>
                    <a:pt x="708" y="2"/>
                    <a:pt x="706" y="0"/>
                    <a:pt x="70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ṩḻidé"/>
            <p:cNvSpPr/>
            <p:nvPr/>
          </p:nvSpPr>
          <p:spPr bwMode="auto">
            <a:xfrm>
              <a:off x="5574525" y="1795668"/>
              <a:ext cx="1803127" cy="220341"/>
            </a:xfrm>
            <a:custGeom>
              <a:avLst/>
              <a:gdLst>
                <a:gd name="T0" fmla="*/ 704 w 709"/>
                <a:gd name="T1" fmla="*/ 0 h 87"/>
                <a:gd name="T2" fmla="*/ 703 w 709"/>
                <a:gd name="T3" fmla="*/ 0 h 87"/>
                <a:gd name="T4" fmla="*/ 578 w 709"/>
                <a:gd name="T5" fmla="*/ 15 h 87"/>
                <a:gd name="T6" fmla="*/ 462 w 709"/>
                <a:gd name="T7" fmla="*/ 26 h 87"/>
                <a:gd name="T8" fmla="*/ 345 w 709"/>
                <a:gd name="T9" fmla="*/ 35 h 87"/>
                <a:gd name="T10" fmla="*/ 229 w 709"/>
                <a:gd name="T11" fmla="*/ 42 h 87"/>
                <a:gd name="T12" fmla="*/ 229 w 709"/>
                <a:gd name="T13" fmla="*/ 42 h 87"/>
                <a:gd name="T14" fmla="*/ 138 w 709"/>
                <a:gd name="T15" fmla="*/ 45 h 87"/>
                <a:gd name="T16" fmla="*/ 112 w 709"/>
                <a:gd name="T17" fmla="*/ 47 h 87"/>
                <a:gd name="T18" fmla="*/ 3 w 709"/>
                <a:gd name="T19" fmla="*/ 78 h 87"/>
                <a:gd name="T20" fmla="*/ 1 w 709"/>
                <a:gd name="T21" fmla="*/ 84 h 87"/>
                <a:gd name="T22" fmla="*/ 6 w 709"/>
                <a:gd name="T23" fmla="*/ 87 h 87"/>
                <a:gd name="T24" fmla="*/ 8 w 709"/>
                <a:gd name="T25" fmla="*/ 87 h 87"/>
                <a:gd name="T26" fmla="*/ 113 w 709"/>
                <a:gd name="T27" fmla="*/ 57 h 87"/>
                <a:gd name="T28" fmla="*/ 138 w 709"/>
                <a:gd name="T29" fmla="*/ 55 h 87"/>
                <a:gd name="T30" fmla="*/ 229 w 709"/>
                <a:gd name="T31" fmla="*/ 52 h 87"/>
                <a:gd name="T32" fmla="*/ 229 w 709"/>
                <a:gd name="T33" fmla="*/ 52 h 87"/>
                <a:gd name="T34" fmla="*/ 345 w 709"/>
                <a:gd name="T35" fmla="*/ 45 h 87"/>
                <a:gd name="T36" fmla="*/ 463 w 709"/>
                <a:gd name="T37" fmla="*/ 36 h 87"/>
                <a:gd name="T38" fmla="*/ 579 w 709"/>
                <a:gd name="T39" fmla="*/ 25 h 87"/>
                <a:gd name="T40" fmla="*/ 704 w 709"/>
                <a:gd name="T41" fmla="*/ 10 h 87"/>
                <a:gd name="T42" fmla="*/ 709 w 709"/>
                <a:gd name="T43" fmla="*/ 4 h 87"/>
                <a:gd name="T44" fmla="*/ 704 w 709"/>
                <a:gd name="T4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9" h="87">
                  <a:moveTo>
                    <a:pt x="704" y="0"/>
                  </a:moveTo>
                  <a:cubicBezTo>
                    <a:pt x="703" y="0"/>
                    <a:pt x="703" y="0"/>
                    <a:pt x="703" y="0"/>
                  </a:cubicBezTo>
                  <a:cubicBezTo>
                    <a:pt x="668" y="4"/>
                    <a:pt x="626" y="10"/>
                    <a:pt x="578" y="15"/>
                  </a:cubicBezTo>
                  <a:cubicBezTo>
                    <a:pt x="542" y="19"/>
                    <a:pt x="504" y="23"/>
                    <a:pt x="462" y="26"/>
                  </a:cubicBezTo>
                  <a:cubicBezTo>
                    <a:pt x="425" y="30"/>
                    <a:pt x="386" y="33"/>
                    <a:pt x="345" y="35"/>
                  </a:cubicBezTo>
                  <a:cubicBezTo>
                    <a:pt x="308" y="38"/>
                    <a:pt x="269" y="40"/>
                    <a:pt x="229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199" y="43"/>
                    <a:pt x="169" y="44"/>
                    <a:pt x="138" y="45"/>
                  </a:cubicBezTo>
                  <a:cubicBezTo>
                    <a:pt x="129" y="45"/>
                    <a:pt x="120" y="46"/>
                    <a:pt x="112" y="47"/>
                  </a:cubicBezTo>
                  <a:cubicBezTo>
                    <a:pt x="74" y="51"/>
                    <a:pt x="37" y="61"/>
                    <a:pt x="3" y="78"/>
                  </a:cubicBezTo>
                  <a:cubicBezTo>
                    <a:pt x="1" y="79"/>
                    <a:pt x="0" y="82"/>
                    <a:pt x="1" y="84"/>
                  </a:cubicBezTo>
                  <a:cubicBezTo>
                    <a:pt x="2" y="86"/>
                    <a:pt x="4" y="87"/>
                    <a:pt x="6" y="87"/>
                  </a:cubicBezTo>
                  <a:cubicBezTo>
                    <a:pt x="6" y="87"/>
                    <a:pt x="7" y="87"/>
                    <a:pt x="8" y="87"/>
                  </a:cubicBezTo>
                  <a:cubicBezTo>
                    <a:pt x="41" y="70"/>
                    <a:pt x="76" y="60"/>
                    <a:pt x="113" y="57"/>
                  </a:cubicBezTo>
                  <a:cubicBezTo>
                    <a:pt x="121" y="56"/>
                    <a:pt x="129" y="55"/>
                    <a:pt x="138" y="55"/>
                  </a:cubicBezTo>
                  <a:cubicBezTo>
                    <a:pt x="169" y="54"/>
                    <a:pt x="199" y="53"/>
                    <a:pt x="229" y="52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69" y="50"/>
                    <a:pt x="308" y="48"/>
                    <a:pt x="345" y="45"/>
                  </a:cubicBezTo>
                  <a:cubicBezTo>
                    <a:pt x="387" y="43"/>
                    <a:pt x="426" y="40"/>
                    <a:pt x="463" y="36"/>
                  </a:cubicBezTo>
                  <a:cubicBezTo>
                    <a:pt x="505" y="33"/>
                    <a:pt x="543" y="29"/>
                    <a:pt x="579" y="25"/>
                  </a:cubicBezTo>
                  <a:cubicBezTo>
                    <a:pt x="627" y="20"/>
                    <a:pt x="669" y="14"/>
                    <a:pt x="704" y="10"/>
                  </a:cubicBezTo>
                  <a:cubicBezTo>
                    <a:pt x="707" y="9"/>
                    <a:pt x="709" y="7"/>
                    <a:pt x="709" y="4"/>
                  </a:cubicBezTo>
                  <a:cubicBezTo>
                    <a:pt x="708" y="1"/>
                    <a:pt x="706" y="0"/>
                    <a:pt x="70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ṡ1íďè"/>
            <p:cNvSpPr/>
            <p:nvPr/>
          </p:nvSpPr>
          <p:spPr bwMode="auto">
            <a:xfrm>
              <a:off x="5780177" y="2938996"/>
              <a:ext cx="554526" cy="113843"/>
            </a:xfrm>
            <a:custGeom>
              <a:avLst/>
              <a:gdLst>
                <a:gd name="T0" fmla="*/ 213 w 218"/>
                <a:gd name="T1" fmla="*/ 0 h 45"/>
                <a:gd name="T2" fmla="*/ 213 w 218"/>
                <a:gd name="T3" fmla="*/ 0 h 45"/>
                <a:gd name="T4" fmla="*/ 213 w 218"/>
                <a:gd name="T5" fmla="*/ 0 h 45"/>
                <a:gd name="T6" fmla="*/ 138 w 218"/>
                <a:gd name="T7" fmla="*/ 3 h 45"/>
                <a:gd name="T8" fmla="*/ 138 w 218"/>
                <a:gd name="T9" fmla="*/ 3 h 45"/>
                <a:gd name="T10" fmla="*/ 112 w 218"/>
                <a:gd name="T11" fmla="*/ 4 h 45"/>
                <a:gd name="T12" fmla="*/ 4 w 218"/>
                <a:gd name="T13" fmla="*/ 35 h 45"/>
                <a:gd name="T14" fmla="*/ 1 w 218"/>
                <a:gd name="T15" fmla="*/ 42 h 45"/>
                <a:gd name="T16" fmla="*/ 6 w 218"/>
                <a:gd name="T17" fmla="*/ 45 h 45"/>
                <a:gd name="T18" fmla="*/ 8 w 218"/>
                <a:gd name="T19" fmla="*/ 44 h 45"/>
                <a:gd name="T20" fmla="*/ 113 w 218"/>
                <a:gd name="T21" fmla="*/ 14 h 45"/>
                <a:gd name="T22" fmla="*/ 138 w 218"/>
                <a:gd name="T23" fmla="*/ 13 h 45"/>
                <a:gd name="T24" fmla="*/ 138 w 218"/>
                <a:gd name="T25" fmla="*/ 13 h 45"/>
                <a:gd name="T26" fmla="*/ 214 w 218"/>
                <a:gd name="T27" fmla="*/ 10 h 45"/>
                <a:gd name="T28" fmla="*/ 218 w 218"/>
                <a:gd name="T29" fmla="*/ 5 h 45"/>
                <a:gd name="T30" fmla="*/ 213 w 218"/>
                <a:gd name="T3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45"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89" y="1"/>
                    <a:pt x="164" y="2"/>
                    <a:pt x="138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29" y="3"/>
                    <a:pt x="121" y="3"/>
                    <a:pt x="112" y="4"/>
                  </a:cubicBezTo>
                  <a:cubicBezTo>
                    <a:pt x="74" y="8"/>
                    <a:pt x="38" y="18"/>
                    <a:pt x="4" y="35"/>
                  </a:cubicBezTo>
                  <a:cubicBezTo>
                    <a:pt x="1" y="37"/>
                    <a:pt x="0" y="40"/>
                    <a:pt x="1" y="42"/>
                  </a:cubicBezTo>
                  <a:cubicBezTo>
                    <a:pt x="2" y="44"/>
                    <a:pt x="4" y="45"/>
                    <a:pt x="6" y="45"/>
                  </a:cubicBezTo>
                  <a:cubicBezTo>
                    <a:pt x="7" y="45"/>
                    <a:pt x="7" y="45"/>
                    <a:pt x="8" y="44"/>
                  </a:cubicBezTo>
                  <a:cubicBezTo>
                    <a:pt x="41" y="28"/>
                    <a:pt x="77" y="18"/>
                    <a:pt x="113" y="14"/>
                  </a:cubicBezTo>
                  <a:cubicBezTo>
                    <a:pt x="121" y="13"/>
                    <a:pt x="130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64" y="12"/>
                    <a:pt x="189" y="11"/>
                    <a:pt x="214" y="10"/>
                  </a:cubicBezTo>
                  <a:cubicBezTo>
                    <a:pt x="216" y="10"/>
                    <a:pt x="218" y="8"/>
                    <a:pt x="218" y="5"/>
                  </a:cubicBezTo>
                  <a:cubicBezTo>
                    <a:pt x="218" y="2"/>
                    <a:pt x="216" y="0"/>
                    <a:pt x="21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ṥlïḑê"/>
            <p:cNvSpPr/>
            <p:nvPr/>
          </p:nvSpPr>
          <p:spPr bwMode="auto">
            <a:xfrm>
              <a:off x="7077743" y="2828825"/>
              <a:ext cx="505561" cy="82016"/>
            </a:xfrm>
            <a:custGeom>
              <a:avLst/>
              <a:gdLst>
                <a:gd name="T0" fmla="*/ 194 w 199"/>
                <a:gd name="T1" fmla="*/ 0 h 32"/>
                <a:gd name="T2" fmla="*/ 193 w 199"/>
                <a:gd name="T3" fmla="*/ 0 h 32"/>
                <a:gd name="T4" fmla="*/ 68 w 199"/>
                <a:gd name="T5" fmla="*/ 16 h 32"/>
                <a:gd name="T6" fmla="*/ 5 w 199"/>
                <a:gd name="T7" fmla="*/ 22 h 32"/>
                <a:gd name="T8" fmla="*/ 1 w 199"/>
                <a:gd name="T9" fmla="*/ 28 h 32"/>
                <a:gd name="T10" fmla="*/ 5 w 199"/>
                <a:gd name="T11" fmla="*/ 32 h 32"/>
                <a:gd name="T12" fmla="*/ 6 w 199"/>
                <a:gd name="T13" fmla="*/ 32 h 32"/>
                <a:gd name="T14" fmla="*/ 69 w 199"/>
                <a:gd name="T15" fmla="*/ 25 h 32"/>
                <a:gd name="T16" fmla="*/ 195 w 199"/>
                <a:gd name="T17" fmla="*/ 10 h 32"/>
                <a:gd name="T18" fmla="*/ 199 w 199"/>
                <a:gd name="T19" fmla="*/ 5 h 32"/>
                <a:gd name="T20" fmla="*/ 194 w 199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32">
                  <a:moveTo>
                    <a:pt x="194" y="0"/>
                  </a:moveTo>
                  <a:cubicBezTo>
                    <a:pt x="194" y="0"/>
                    <a:pt x="194" y="0"/>
                    <a:pt x="193" y="0"/>
                  </a:cubicBezTo>
                  <a:cubicBezTo>
                    <a:pt x="158" y="5"/>
                    <a:pt x="116" y="10"/>
                    <a:pt x="68" y="16"/>
                  </a:cubicBezTo>
                  <a:cubicBezTo>
                    <a:pt x="48" y="18"/>
                    <a:pt x="27" y="20"/>
                    <a:pt x="5" y="22"/>
                  </a:cubicBezTo>
                  <a:cubicBezTo>
                    <a:pt x="2" y="22"/>
                    <a:pt x="0" y="25"/>
                    <a:pt x="1" y="28"/>
                  </a:cubicBezTo>
                  <a:cubicBezTo>
                    <a:pt x="1" y="30"/>
                    <a:pt x="3" y="32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8" y="30"/>
                    <a:pt x="49" y="28"/>
                    <a:pt x="69" y="25"/>
                  </a:cubicBezTo>
                  <a:cubicBezTo>
                    <a:pt x="117" y="20"/>
                    <a:pt x="159" y="15"/>
                    <a:pt x="195" y="10"/>
                  </a:cubicBezTo>
                  <a:cubicBezTo>
                    <a:pt x="197" y="10"/>
                    <a:pt x="199" y="7"/>
                    <a:pt x="199" y="5"/>
                  </a:cubicBezTo>
                  <a:cubicBezTo>
                    <a:pt x="199" y="2"/>
                    <a:pt x="197" y="0"/>
                    <a:pt x="19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ṣ1ïdè"/>
            <p:cNvSpPr/>
            <p:nvPr/>
          </p:nvSpPr>
          <p:spPr bwMode="auto">
            <a:xfrm>
              <a:off x="5803435" y="3045494"/>
              <a:ext cx="554526" cy="113843"/>
            </a:xfrm>
            <a:custGeom>
              <a:avLst/>
              <a:gdLst>
                <a:gd name="T0" fmla="*/ 213 w 218"/>
                <a:gd name="T1" fmla="*/ 0 h 45"/>
                <a:gd name="T2" fmla="*/ 213 w 218"/>
                <a:gd name="T3" fmla="*/ 0 h 45"/>
                <a:gd name="T4" fmla="*/ 138 w 218"/>
                <a:gd name="T5" fmla="*/ 3 h 45"/>
                <a:gd name="T6" fmla="*/ 112 w 218"/>
                <a:gd name="T7" fmla="*/ 5 h 45"/>
                <a:gd name="T8" fmla="*/ 3 w 218"/>
                <a:gd name="T9" fmla="*/ 36 h 45"/>
                <a:gd name="T10" fmla="*/ 1 w 218"/>
                <a:gd name="T11" fmla="*/ 42 h 45"/>
                <a:gd name="T12" fmla="*/ 5 w 218"/>
                <a:gd name="T13" fmla="*/ 45 h 45"/>
                <a:gd name="T14" fmla="*/ 8 w 218"/>
                <a:gd name="T15" fmla="*/ 45 h 45"/>
                <a:gd name="T16" fmla="*/ 113 w 218"/>
                <a:gd name="T17" fmla="*/ 15 h 45"/>
                <a:gd name="T18" fmla="*/ 138 w 218"/>
                <a:gd name="T19" fmla="*/ 13 h 45"/>
                <a:gd name="T20" fmla="*/ 213 w 218"/>
                <a:gd name="T21" fmla="*/ 10 h 45"/>
                <a:gd name="T22" fmla="*/ 218 w 218"/>
                <a:gd name="T23" fmla="*/ 5 h 45"/>
                <a:gd name="T24" fmla="*/ 213 w 218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45"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188" y="2"/>
                    <a:pt x="163" y="2"/>
                    <a:pt x="138" y="3"/>
                  </a:cubicBezTo>
                  <a:cubicBezTo>
                    <a:pt x="129" y="3"/>
                    <a:pt x="120" y="4"/>
                    <a:pt x="112" y="5"/>
                  </a:cubicBezTo>
                  <a:cubicBezTo>
                    <a:pt x="74" y="9"/>
                    <a:pt x="37" y="19"/>
                    <a:pt x="3" y="36"/>
                  </a:cubicBezTo>
                  <a:cubicBezTo>
                    <a:pt x="1" y="37"/>
                    <a:pt x="0" y="40"/>
                    <a:pt x="1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6" y="45"/>
                    <a:pt x="7" y="45"/>
                    <a:pt x="8" y="45"/>
                  </a:cubicBezTo>
                  <a:cubicBezTo>
                    <a:pt x="40" y="28"/>
                    <a:pt x="76" y="18"/>
                    <a:pt x="113" y="15"/>
                  </a:cubicBezTo>
                  <a:cubicBezTo>
                    <a:pt x="121" y="14"/>
                    <a:pt x="129" y="13"/>
                    <a:pt x="138" y="13"/>
                  </a:cubicBezTo>
                  <a:cubicBezTo>
                    <a:pt x="163" y="12"/>
                    <a:pt x="188" y="12"/>
                    <a:pt x="213" y="10"/>
                  </a:cubicBezTo>
                  <a:cubicBezTo>
                    <a:pt x="216" y="10"/>
                    <a:pt x="218" y="8"/>
                    <a:pt x="218" y="5"/>
                  </a:cubicBezTo>
                  <a:cubicBezTo>
                    <a:pt x="218" y="3"/>
                    <a:pt x="215" y="0"/>
                    <a:pt x="21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ṩḷíḓé"/>
            <p:cNvSpPr/>
            <p:nvPr/>
          </p:nvSpPr>
          <p:spPr bwMode="auto">
            <a:xfrm>
              <a:off x="7089984" y="2938996"/>
              <a:ext cx="516578" cy="80792"/>
            </a:xfrm>
            <a:custGeom>
              <a:avLst/>
              <a:gdLst>
                <a:gd name="T0" fmla="*/ 198 w 203"/>
                <a:gd name="T1" fmla="*/ 0 h 32"/>
                <a:gd name="T2" fmla="*/ 197 w 203"/>
                <a:gd name="T3" fmla="*/ 0 h 32"/>
                <a:gd name="T4" fmla="*/ 197 w 203"/>
                <a:gd name="T5" fmla="*/ 0 h 32"/>
                <a:gd name="T6" fmla="*/ 72 w 203"/>
                <a:gd name="T7" fmla="*/ 15 h 32"/>
                <a:gd name="T8" fmla="*/ 5 w 203"/>
                <a:gd name="T9" fmla="*/ 22 h 32"/>
                <a:gd name="T10" fmla="*/ 0 w 203"/>
                <a:gd name="T11" fmla="*/ 27 h 32"/>
                <a:gd name="T12" fmla="*/ 5 w 203"/>
                <a:gd name="T13" fmla="*/ 32 h 32"/>
                <a:gd name="T14" fmla="*/ 6 w 203"/>
                <a:gd name="T15" fmla="*/ 32 h 32"/>
                <a:gd name="T16" fmla="*/ 73 w 203"/>
                <a:gd name="T17" fmla="*/ 25 h 32"/>
                <a:gd name="T18" fmla="*/ 198 w 203"/>
                <a:gd name="T19" fmla="*/ 10 h 32"/>
                <a:gd name="T20" fmla="*/ 202 w 203"/>
                <a:gd name="T21" fmla="*/ 4 h 32"/>
                <a:gd name="T22" fmla="*/ 198 w 20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32">
                  <a:moveTo>
                    <a:pt x="198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62" y="4"/>
                    <a:pt x="119" y="10"/>
                    <a:pt x="72" y="15"/>
                  </a:cubicBezTo>
                  <a:cubicBezTo>
                    <a:pt x="50" y="17"/>
                    <a:pt x="28" y="20"/>
                    <a:pt x="5" y="22"/>
                  </a:cubicBezTo>
                  <a:cubicBezTo>
                    <a:pt x="2" y="22"/>
                    <a:pt x="0" y="25"/>
                    <a:pt x="0" y="27"/>
                  </a:cubicBezTo>
                  <a:cubicBezTo>
                    <a:pt x="0" y="30"/>
                    <a:pt x="3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29" y="30"/>
                    <a:pt x="51" y="27"/>
                    <a:pt x="73" y="25"/>
                  </a:cubicBezTo>
                  <a:cubicBezTo>
                    <a:pt x="121" y="20"/>
                    <a:pt x="163" y="14"/>
                    <a:pt x="198" y="10"/>
                  </a:cubicBezTo>
                  <a:cubicBezTo>
                    <a:pt x="201" y="9"/>
                    <a:pt x="203" y="7"/>
                    <a:pt x="202" y="4"/>
                  </a:cubicBezTo>
                  <a:cubicBezTo>
                    <a:pt x="202" y="1"/>
                    <a:pt x="200" y="0"/>
                    <a:pt x="198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ṩľîḑê"/>
            <p:cNvSpPr/>
            <p:nvPr/>
          </p:nvSpPr>
          <p:spPr bwMode="auto">
            <a:xfrm>
              <a:off x="5824246" y="3156889"/>
              <a:ext cx="556974" cy="113843"/>
            </a:xfrm>
            <a:custGeom>
              <a:avLst/>
              <a:gdLst>
                <a:gd name="T0" fmla="*/ 214 w 219"/>
                <a:gd name="T1" fmla="*/ 0 h 45"/>
                <a:gd name="T2" fmla="*/ 213 w 219"/>
                <a:gd name="T3" fmla="*/ 0 h 45"/>
                <a:gd name="T4" fmla="*/ 138 w 219"/>
                <a:gd name="T5" fmla="*/ 3 h 45"/>
                <a:gd name="T6" fmla="*/ 112 w 219"/>
                <a:gd name="T7" fmla="*/ 5 h 45"/>
                <a:gd name="T8" fmla="*/ 4 w 219"/>
                <a:gd name="T9" fmla="*/ 36 h 45"/>
                <a:gd name="T10" fmla="*/ 2 w 219"/>
                <a:gd name="T11" fmla="*/ 42 h 45"/>
                <a:gd name="T12" fmla="*/ 6 w 219"/>
                <a:gd name="T13" fmla="*/ 45 h 45"/>
                <a:gd name="T14" fmla="*/ 8 w 219"/>
                <a:gd name="T15" fmla="*/ 45 h 45"/>
                <a:gd name="T16" fmla="*/ 113 w 219"/>
                <a:gd name="T17" fmla="*/ 15 h 45"/>
                <a:gd name="T18" fmla="*/ 139 w 219"/>
                <a:gd name="T19" fmla="*/ 13 h 45"/>
                <a:gd name="T20" fmla="*/ 214 w 219"/>
                <a:gd name="T21" fmla="*/ 10 h 45"/>
                <a:gd name="T22" fmla="*/ 219 w 219"/>
                <a:gd name="T23" fmla="*/ 5 h 45"/>
                <a:gd name="T24" fmla="*/ 214 w 219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45">
                  <a:moveTo>
                    <a:pt x="214" y="0"/>
                  </a:moveTo>
                  <a:cubicBezTo>
                    <a:pt x="214" y="0"/>
                    <a:pt x="213" y="0"/>
                    <a:pt x="213" y="0"/>
                  </a:cubicBezTo>
                  <a:cubicBezTo>
                    <a:pt x="189" y="1"/>
                    <a:pt x="164" y="2"/>
                    <a:pt x="138" y="3"/>
                  </a:cubicBezTo>
                  <a:cubicBezTo>
                    <a:pt x="130" y="3"/>
                    <a:pt x="121" y="4"/>
                    <a:pt x="112" y="5"/>
                  </a:cubicBezTo>
                  <a:cubicBezTo>
                    <a:pt x="75" y="9"/>
                    <a:pt x="38" y="19"/>
                    <a:pt x="4" y="36"/>
                  </a:cubicBezTo>
                  <a:cubicBezTo>
                    <a:pt x="1" y="37"/>
                    <a:pt x="0" y="40"/>
                    <a:pt x="2" y="42"/>
                  </a:cubicBezTo>
                  <a:cubicBezTo>
                    <a:pt x="3" y="44"/>
                    <a:pt x="4" y="45"/>
                    <a:pt x="6" y="45"/>
                  </a:cubicBezTo>
                  <a:cubicBezTo>
                    <a:pt x="7" y="45"/>
                    <a:pt x="8" y="45"/>
                    <a:pt x="8" y="45"/>
                  </a:cubicBezTo>
                  <a:cubicBezTo>
                    <a:pt x="41" y="28"/>
                    <a:pt x="77" y="18"/>
                    <a:pt x="113" y="15"/>
                  </a:cubicBezTo>
                  <a:cubicBezTo>
                    <a:pt x="122" y="14"/>
                    <a:pt x="130" y="13"/>
                    <a:pt x="139" y="13"/>
                  </a:cubicBezTo>
                  <a:cubicBezTo>
                    <a:pt x="164" y="12"/>
                    <a:pt x="189" y="11"/>
                    <a:pt x="214" y="10"/>
                  </a:cubicBezTo>
                  <a:cubicBezTo>
                    <a:pt x="217" y="10"/>
                    <a:pt x="219" y="8"/>
                    <a:pt x="219" y="5"/>
                  </a:cubicBezTo>
                  <a:cubicBezTo>
                    <a:pt x="218" y="2"/>
                    <a:pt x="216" y="0"/>
                    <a:pt x="21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ṡlîďé"/>
            <p:cNvSpPr/>
            <p:nvPr/>
          </p:nvSpPr>
          <p:spPr bwMode="auto">
            <a:xfrm>
              <a:off x="5892796" y="3461694"/>
              <a:ext cx="157912" cy="56309"/>
            </a:xfrm>
            <a:custGeom>
              <a:avLst/>
              <a:gdLst>
                <a:gd name="T0" fmla="*/ 62 w 62"/>
                <a:gd name="T1" fmla="*/ 0 h 22"/>
                <a:gd name="T2" fmla="*/ 0 w 62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" h="22">
                  <a:moveTo>
                    <a:pt x="62" y="0"/>
                  </a:moveTo>
                  <a:cubicBezTo>
                    <a:pt x="40" y="5"/>
                    <a:pt x="19" y="12"/>
                    <a:pt x="0" y="22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ŝļiďê"/>
            <p:cNvSpPr/>
            <p:nvPr/>
          </p:nvSpPr>
          <p:spPr bwMode="auto">
            <a:xfrm>
              <a:off x="6228205" y="3431091"/>
              <a:ext cx="190963" cy="4896"/>
            </a:xfrm>
            <a:custGeom>
              <a:avLst/>
              <a:gdLst>
                <a:gd name="T0" fmla="*/ 75 w 75"/>
                <a:gd name="T1" fmla="*/ 0 h 2"/>
                <a:gd name="T2" fmla="*/ 0 w 75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2">
                  <a:moveTo>
                    <a:pt x="75" y="0"/>
                  </a:moveTo>
                  <a:cubicBezTo>
                    <a:pt x="50" y="1"/>
                    <a:pt x="25" y="1"/>
                    <a:pt x="0" y="2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ṧļîḑé"/>
            <p:cNvSpPr/>
            <p:nvPr/>
          </p:nvSpPr>
          <p:spPr bwMode="auto">
            <a:xfrm>
              <a:off x="5897693" y="3553503"/>
              <a:ext cx="200755" cy="85688"/>
            </a:xfrm>
            <a:custGeom>
              <a:avLst/>
              <a:gdLst>
                <a:gd name="T0" fmla="*/ 73 w 79"/>
                <a:gd name="T1" fmla="*/ 0 h 34"/>
                <a:gd name="T2" fmla="*/ 72 w 79"/>
                <a:gd name="T3" fmla="*/ 0 h 34"/>
                <a:gd name="T4" fmla="*/ 4 w 79"/>
                <a:gd name="T5" fmla="*/ 24 h 34"/>
                <a:gd name="T6" fmla="*/ 2 w 79"/>
                <a:gd name="T7" fmla="*/ 31 h 34"/>
                <a:gd name="T8" fmla="*/ 6 w 79"/>
                <a:gd name="T9" fmla="*/ 34 h 34"/>
                <a:gd name="T10" fmla="*/ 8 w 79"/>
                <a:gd name="T11" fmla="*/ 33 h 34"/>
                <a:gd name="T12" fmla="*/ 74 w 79"/>
                <a:gd name="T13" fmla="*/ 10 h 34"/>
                <a:gd name="T14" fmla="*/ 78 w 79"/>
                <a:gd name="T15" fmla="*/ 4 h 34"/>
                <a:gd name="T16" fmla="*/ 73 w 7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4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48" y="5"/>
                    <a:pt x="26" y="13"/>
                    <a:pt x="4" y="24"/>
                  </a:cubicBezTo>
                  <a:cubicBezTo>
                    <a:pt x="1" y="25"/>
                    <a:pt x="0" y="28"/>
                    <a:pt x="2" y="31"/>
                  </a:cubicBezTo>
                  <a:cubicBezTo>
                    <a:pt x="2" y="33"/>
                    <a:pt x="4" y="34"/>
                    <a:pt x="6" y="34"/>
                  </a:cubicBezTo>
                  <a:cubicBezTo>
                    <a:pt x="7" y="34"/>
                    <a:pt x="8" y="33"/>
                    <a:pt x="8" y="33"/>
                  </a:cubicBezTo>
                  <a:cubicBezTo>
                    <a:pt x="29" y="23"/>
                    <a:pt x="51" y="15"/>
                    <a:pt x="74" y="10"/>
                  </a:cubicBezTo>
                  <a:cubicBezTo>
                    <a:pt x="77" y="9"/>
                    <a:pt x="79" y="6"/>
                    <a:pt x="78" y="4"/>
                  </a:cubicBezTo>
                  <a:cubicBezTo>
                    <a:pt x="77" y="1"/>
                    <a:pt x="75" y="0"/>
                    <a:pt x="7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sľíḓé"/>
            <p:cNvSpPr/>
            <p:nvPr/>
          </p:nvSpPr>
          <p:spPr bwMode="auto">
            <a:xfrm>
              <a:off x="6235550" y="3525348"/>
              <a:ext cx="219118" cy="33052"/>
            </a:xfrm>
            <a:custGeom>
              <a:avLst/>
              <a:gdLst>
                <a:gd name="T0" fmla="*/ 80 w 86"/>
                <a:gd name="T1" fmla="*/ 0 h 13"/>
                <a:gd name="T2" fmla="*/ 80 w 86"/>
                <a:gd name="T3" fmla="*/ 0 h 13"/>
                <a:gd name="T4" fmla="*/ 5 w 86"/>
                <a:gd name="T5" fmla="*/ 3 h 13"/>
                <a:gd name="T6" fmla="*/ 0 w 86"/>
                <a:gd name="T7" fmla="*/ 8 h 13"/>
                <a:gd name="T8" fmla="*/ 5 w 86"/>
                <a:gd name="T9" fmla="*/ 13 h 13"/>
                <a:gd name="T10" fmla="*/ 5 w 86"/>
                <a:gd name="T11" fmla="*/ 13 h 13"/>
                <a:gd name="T12" fmla="*/ 81 w 86"/>
                <a:gd name="T13" fmla="*/ 10 h 13"/>
                <a:gd name="T14" fmla="*/ 85 w 86"/>
                <a:gd name="T15" fmla="*/ 5 h 13"/>
                <a:gd name="T16" fmla="*/ 80 w 8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3">
                  <a:moveTo>
                    <a:pt x="8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6" y="1"/>
                    <a:pt x="31" y="2"/>
                    <a:pt x="5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0"/>
                    <a:pt x="3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1" y="12"/>
                    <a:pt x="56" y="11"/>
                    <a:pt x="81" y="10"/>
                  </a:cubicBezTo>
                  <a:cubicBezTo>
                    <a:pt x="83" y="10"/>
                    <a:pt x="86" y="7"/>
                    <a:pt x="85" y="5"/>
                  </a:cubicBezTo>
                  <a:cubicBezTo>
                    <a:pt x="85" y="2"/>
                    <a:pt x="83" y="0"/>
                    <a:pt x="80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sļîḑè"/>
            <p:cNvSpPr/>
            <p:nvPr/>
          </p:nvSpPr>
          <p:spPr bwMode="auto">
            <a:xfrm>
              <a:off x="5920951" y="3664898"/>
              <a:ext cx="198307" cy="85688"/>
            </a:xfrm>
            <a:custGeom>
              <a:avLst/>
              <a:gdLst>
                <a:gd name="T0" fmla="*/ 73 w 78"/>
                <a:gd name="T1" fmla="*/ 0 h 34"/>
                <a:gd name="T2" fmla="*/ 72 w 78"/>
                <a:gd name="T3" fmla="*/ 0 h 34"/>
                <a:gd name="T4" fmla="*/ 4 w 78"/>
                <a:gd name="T5" fmla="*/ 24 h 34"/>
                <a:gd name="T6" fmla="*/ 1 w 78"/>
                <a:gd name="T7" fmla="*/ 31 h 34"/>
                <a:gd name="T8" fmla="*/ 6 w 78"/>
                <a:gd name="T9" fmla="*/ 34 h 34"/>
                <a:gd name="T10" fmla="*/ 8 w 78"/>
                <a:gd name="T11" fmla="*/ 33 h 34"/>
                <a:gd name="T12" fmla="*/ 74 w 78"/>
                <a:gd name="T13" fmla="*/ 10 h 34"/>
                <a:gd name="T14" fmla="*/ 78 w 78"/>
                <a:gd name="T15" fmla="*/ 4 h 34"/>
                <a:gd name="T16" fmla="*/ 73 w 7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4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48" y="5"/>
                    <a:pt x="25" y="13"/>
                    <a:pt x="4" y="24"/>
                  </a:cubicBezTo>
                  <a:cubicBezTo>
                    <a:pt x="1" y="25"/>
                    <a:pt x="0" y="28"/>
                    <a:pt x="1" y="31"/>
                  </a:cubicBezTo>
                  <a:cubicBezTo>
                    <a:pt x="2" y="33"/>
                    <a:pt x="4" y="34"/>
                    <a:pt x="6" y="34"/>
                  </a:cubicBezTo>
                  <a:cubicBezTo>
                    <a:pt x="7" y="34"/>
                    <a:pt x="7" y="33"/>
                    <a:pt x="8" y="33"/>
                  </a:cubicBezTo>
                  <a:cubicBezTo>
                    <a:pt x="29" y="23"/>
                    <a:pt x="51" y="15"/>
                    <a:pt x="74" y="10"/>
                  </a:cubicBezTo>
                  <a:cubicBezTo>
                    <a:pt x="77" y="9"/>
                    <a:pt x="78" y="6"/>
                    <a:pt x="78" y="4"/>
                  </a:cubicBezTo>
                  <a:cubicBezTo>
                    <a:pt x="77" y="1"/>
                    <a:pt x="75" y="0"/>
                    <a:pt x="73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1íḑe"/>
            <p:cNvSpPr/>
            <p:nvPr/>
          </p:nvSpPr>
          <p:spPr bwMode="auto">
            <a:xfrm>
              <a:off x="6258807" y="3636743"/>
              <a:ext cx="215445" cy="30603"/>
            </a:xfrm>
            <a:custGeom>
              <a:avLst/>
              <a:gdLst>
                <a:gd name="T0" fmla="*/ 80 w 85"/>
                <a:gd name="T1" fmla="*/ 0 h 12"/>
                <a:gd name="T2" fmla="*/ 80 w 85"/>
                <a:gd name="T3" fmla="*/ 0 h 12"/>
                <a:gd name="T4" fmla="*/ 5 w 85"/>
                <a:gd name="T5" fmla="*/ 2 h 12"/>
                <a:gd name="T6" fmla="*/ 0 w 85"/>
                <a:gd name="T7" fmla="*/ 8 h 12"/>
                <a:gd name="T8" fmla="*/ 5 w 85"/>
                <a:gd name="T9" fmla="*/ 12 h 12"/>
                <a:gd name="T10" fmla="*/ 5 w 85"/>
                <a:gd name="T11" fmla="*/ 12 h 12"/>
                <a:gd name="T12" fmla="*/ 80 w 85"/>
                <a:gd name="T13" fmla="*/ 10 h 12"/>
                <a:gd name="T14" fmla="*/ 85 w 85"/>
                <a:gd name="T15" fmla="*/ 5 h 12"/>
                <a:gd name="T16" fmla="*/ 80 w 85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">
                  <a:moveTo>
                    <a:pt x="8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5" y="1"/>
                    <a:pt x="30" y="2"/>
                    <a:pt x="5" y="2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1" y="12"/>
                    <a:pt x="56" y="11"/>
                    <a:pt x="80" y="10"/>
                  </a:cubicBezTo>
                  <a:cubicBezTo>
                    <a:pt x="83" y="10"/>
                    <a:pt x="85" y="7"/>
                    <a:pt x="85" y="5"/>
                  </a:cubicBezTo>
                  <a:cubicBezTo>
                    <a:pt x="85" y="2"/>
                    <a:pt x="83" y="0"/>
                    <a:pt x="80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Sļíḑè"/>
            <p:cNvSpPr/>
            <p:nvPr/>
          </p:nvSpPr>
          <p:spPr bwMode="auto">
            <a:xfrm>
              <a:off x="7113242" y="3050390"/>
              <a:ext cx="515354" cy="80792"/>
            </a:xfrm>
            <a:custGeom>
              <a:avLst/>
              <a:gdLst>
                <a:gd name="T0" fmla="*/ 197 w 203"/>
                <a:gd name="T1" fmla="*/ 0 h 32"/>
                <a:gd name="T2" fmla="*/ 197 w 203"/>
                <a:gd name="T3" fmla="*/ 0 h 32"/>
                <a:gd name="T4" fmla="*/ 71 w 203"/>
                <a:gd name="T5" fmla="*/ 15 h 32"/>
                <a:gd name="T6" fmla="*/ 4 w 203"/>
                <a:gd name="T7" fmla="*/ 22 h 32"/>
                <a:gd name="T8" fmla="*/ 0 w 203"/>
                <a:gd name="T9" fmla="*/ 27 h 32"/>
                <a:gd name="T10" fmla="*/ 5 w 203"/>
                <a:gd name="T11" fmla="*/ 32 h 32"/>
                <a:gd name="T12" fmla="*/ 5 w 203"/>
                <a:gd name="T13" fmla="*/ 32 h 32"/>
                <a:gd name="T14" fmla="*/ 72 w 203"/>
                <a:gd name="T15" fmla="*/ 25 h 32"/>
                <a:gd name="T16" fmla="*/ 198 w 203"/>
                <a:gd name="T17" fmla="*/ 10 h 32"/>
                <a:gd name="T18" fmla="*/ 202 w 203"/>
                <a:gd name="T19" fmla="*/ 4 h 32"/>
                <a:gd name="T20" fmla="*/ 197 w 203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32">
                  <a:moveTo>
                    <a:pt x="197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61" y="4"/>
                    <a:pt x="119" y="10"/>
                    <a:pt x="71" y="15"/>
                  </a:cubicBezTo>
                  <a:cubicBezTo>
                    <a:pt x="50" y="17"/>
                    <a:pt x="28" y="19"/>
                    <a:pt x="4" y="22"/>
                  </a:cubicBezTo>
                  <a:cubicBezTo>
                    <a:pt x="2" y="22"/>
                    <a:pt x="0" y="24"/>
                    <a:pt x="0" y="27"/>
                  </a:cubicBezTo>
                  <a:cubicBezTo>
                    <a:pt x="0" y="30"/>
                    <a:pt x="2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9" y="29"/>
                    <a:pt x="51" y="27"/>
                    <a:pt x="72" y="25"/>
                  </a:cubicBezTo>
                  <a:cubicBezTo>
                    <a:pt x="120" y="20"/>
                    <a:pt x="163" y="14"/>
                    <a:pt x="198" y="10"/>
                  </a:cubicBezTo>
                  <a:cubicBezTo>
                    <a:pt x="201" y="9"/>
                    <a:pt x="203" y="7"/>
                    <a:pt x="202" y="4"/>
                  </a:cubicBezTo>
                  <a:cubicBezTo>
                    <a:pt x="202" y="1"/>
                    <a:pt x="200" y="0"/>
                    <a:pt x="19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ṩļïḑê"/>
            <p:cNvSpPr/>
            <p:nvPr/>
          </p:nvSpPr>
          <p:spPr bwMode="auto">
            <a:xfrm>
              <a:off x="5595335" y="1993976"/>
              <a:ext cx="805470" cy="123636"/>
            </a:xfrm>
            <a:custGeom>
              <a:avLst/>
              <a:gdLst>
                <a:gd name="T0" fmla="*/ 312 w 317"/>
                <a:gd name="T1" fmla="*/ 0 h 49"/>
                <a:gd name="T2" fmla="*/ 311 w 317"/>
                <a:gd name="T3" fmla="*/ 0 h 49"/>
                <a:gd name="T4" fmla="*/ 229 w 317"/>
                <a:gd name="T5" fmla="*/ 4 h 49"/>
                <a:gd name="T6" fmla="*/ 229 w 317"/>
                <a:gd name="T7" fmla="*/ 4 h 49"/>
                <a:gd name="T8" fmla="*/ 138 w 317"/>
                <a:gd name="T9" fmla="*/ 7 h 49"/>
                <a:gd name="T10" fmla="*/ 112 w 317"/>
                <a:gd name="T11" fmla="*/ 9 h 49"/>
                <a:gd name="T12" fmla="*/ 3 w 317"/>
                <a:gd name="T13" fmla="*/ 40 h 49"/>
                <a:gd name="T14" fmla="*/ 1 w 317"/>
                <a:gd name="T15" fmla="*/ 47 h 49"/>
                <a:gd name="T16" fmla="*/ 6 w 317"/>
                <a:gd name="T17" fmla="*/ 49 h 49"/>
                <a:gd name="T18" fmla="*/ 8 w 317"/>
                <a:gd name="T19" fmla="*/ 49 h 49"/>
                <a:gd name="T20" fmla="*/ 113 w 317"/>
                <a:gd name="T21" fmla="*/ 19 h 49"/>
                <a:gd name="T22" fmla="*/ 138 w 317"/>
                <a:gd name="T23" fmla="*/ 17 h 49"/>
                <a:gd name="T24" fmla="*/ 229 w 317"/>
                <a:gd name="T25" fmla="*/ 14 h 49"/>
                <a:gd name="T26" fmla="*/ 229 w 317"/>
                <a:gd name="T27" fmla="*/ 14 h 49"/>
                <a:gd name="T28" fmla="*/ 312 w 317"/>
                <a:gd name="T29" fmla="*/ 10 h 49"/>
                <a:gd name="T30" fmla="*/ 317 w 317"/>
                <a:gd name="T31" fmla="*/ 4 h 49"/>
                <a:gd name="T32" fmla="*/ 312 w 317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" h="49">
                  <a:moveTo>
                    <a:pt x="312" y="0"/>
                  </a:moveTo>
                  <a:cubicBezTo>
                    <a:pt x="311" y="0"/>
                    <a:pt x="311" y="0"/>
                    <a:pt x="311" y="0"/>
                  </a:cubicBezTo>
                  <a:cubicBezTo>
                    <a:pt x="284" y="1"/>
                    <a:pt x="257" y="3"/>
                    <a:pt x="229" y="4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99" y="5"/>
                    <a:pt x="169" y="6"/>
                    <a:pt x="138" y="7"/>
                  </a:cubicBezTo>
                  <a:cubicBezTo>
                    <a:pt x="129" y="7"/>
                    <a:pt x="120" y="8"/>
                    <a:pt x="112" y="9"/>
                  </a:cubicBezTo>
                  <a:cubicBezTo>
                    <a:pt x="74" y="13"/>
                    <a:pt x="37" y="23"/>
                    <a:pt x="3" y="40"/>
                  </a:cubicBezTo>
                  <a:cubicBezTo>
                    <a:pt x="1" y="41"/>
                    <a:pt x="0" y="44"/>
                    <a:pt x="1" y="47"/>
                  </a:cubicBezTo>
                  <a:cubicBezTo>
                    <a:pt x="2" y="48"/>
                    <a:pt x="4" y="49"/>
                    <a:pt x="6" y="49"/>
                  </a:cubicBezTo>
                  <a:cubicBezTo>
                    <a:pt x="6" y="49"/>
                    <a:pt x="7" y="49"/>
                    <a:pt x="8" y="49"/>
                  </a:cubicBezTo>
                  <a:cubicBezTo>
                    <a:pt x="41" y="33"/>
                    <a:pt x="76" y="23"/>
                    <a:pt x="113" y="19"/>
                  </a:cubicBezTo>
                  <a:cubicBezTo>
                    <a:pt x="121" y="18"/>
                    <a:pt x="130" y="17"/>
                    <a:pt x="138" y="17"/>
                  </a:cubicBezTo>
                  <a:cubicBezTo>
                    <a:pt x="169" y="16"/>
                    <a:pt x="199" y="15"/>
                    <a:pt x="229" y="14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57" y="13"/>
                    <a:pt x="285" y="11"/>
                    <a:pt x="312" y="10"/>
                  </a:cubicBezTo>
                  <a:cubicBezTo>
                    <a:pt x="315" y="10"/>
                    <a:pt x="317" y="7"/>
                    <a:pt x="317" y="4"/>
                  </a:cubicBezTo>
                  <a:cubicBezTo>
                    <a:pt x="316" y="2"/>
                    <a:pt x="314" y="0"/>
                    <a:pt x="31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ḻîḓè"/>
            <p:cNvSpPr/>
            <p:nvPr/>
          </p:nvSpPr>
          <p:spPr bwMode="auto">
            <a:xfrm>
              <a:off x="5681023" y="2386918"/>
              <a:ext cx="384373" cy="82016"/>
            </a:xfrm>
            <a:custGeom>
              <a:avLst/>
              <a:gdLst>
                <a:gd name="T0" fmla="*/ 151 w 151"/>
                <a:gd name="T1" fmla="*/ 0 h 32"/>
                <a:gd name="T2" fmla="*/ 132 w 151"/>
                <a:gd name="T3" fmla="*/ 0 h 32"/>
                <a:gd name="T4" fmla="*/ 107 w 151"/>
                <a:gd name="T5" fmla="*/ 2 h 32"/>
                <a:gd name="T6" fmla="*/ 0 w 151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32">
                  <a:moveTo>
                    <a:pt x="151" y="0"/>
                  </a:moveTo>
                  <a:cubicBezTo>
                    <a:pt x="145" y="0"/>
                    <a:pt x="138" y="0"/>
                    <a:pt x="132" y="0"/>
                  </a:cubicBezTo>
                  <a:cubicBezTo>
                    <a:pt x="124" y="0"/>
                    <a:pt x="115" y="1"/>
                    <a:pt x="107" y="2"/>
                  </a:cubicBezTo>
                  <a:cubicBezTo>
                    <a:pt x="70" y="6"/>
                    <a:pt x="33" y="16"/>
                    <a:pt x="0" y="32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ṧļîḓê"/>
            <p:cNvSpPr/>
            <p:nvPr/>
          </p:nvSpPr>
          <p:spPr bwMode="auto">
            <a:xfrm>
              <a:off x="5661438" y="2285316"/>
              <a:ext cx="383150" cy="84465"/>
            </a:xfrm>
            <a:custGeom>
              <a:avLst/>
              <a:gdLst>
                <a:gd name="T0" fmla="*/ 151 w 151"/>
                <a:gd name="T1" fmla="*/ 0 h 33"/>
                <a:gd name="T2" fmla="*/ 133 w 151"/>
                <a:gd name="T3" fmla="*/ 1 h 33"/>
                <a:gd name="T4" fmla="*/ 107 w 151"/>
                <a:gd name="T5" fmla="*/ 2 h 33"/>
                <a:gd name="T6" fmla="*/ 0 w 15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33">
                  <a:moveTo>
                    <a:pt x="151" y="0"/>
                  </a:moveTo>
                  <a:cubicBezTo>
                    <a:pt x="145" y="0"/>
                    <a:pt x="139" y="0"/>
                    <a:pt x="133" y="1"/>
                  </a:cubicBezTo>
                  <a:cubicBezTo>
                    <a:pt x="124" y="1"/>
                    <a:pt x="115" y="1"/>
                    <a:pt x="107" y="2"/>
                  </a:cubicBezTo>
                  <a:cubicBezTo>
                    <a:pt x="70" y="6"/>
                    <a:pt x="34" y="16"/>
                    <a:pt x="0" y="33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ŝ1idê"/>
            <p:cNvSpPr/>
            <p:nvPr/>
          </p:nvSpPr>
          <p:spPr bwMode="auto">
            <a:xfrm>
              <a:off x="5704282" y="2493416"/>
              <a:ext cx="381925" cy="84465"/>
            </a:xfrm>
            <a:custGeom>
              <a:avLst/>
              <a:gdLst>
                <a:gd name="T0" fmla="*/ 150 w 150"/>
                <a:gd name="T1" fmla="*/ 0 h 33"/>
                <a:gd name="T2" fmla="*/ 132 w 150"/>
                <a:gd name="T3" fmla="*/ 1 h 33"/>
                <a:gd name="T4" fmla="*/ 106 w 150"/>
                <a:gd name="T5" fmla="*/ 2 h 33"/>
                <a:gd name="T6" fmla="*/ 0 w 15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3">
                  <a:moveTo>
                    <a:pt x="150" y="0"/>
                  </a:moveTo>
                  <a:cubicBezTo>
                    <a:pt x="144" y="0"/>
                    <a:pt x="138" y="0"/>
                    <a:pt x="132" y="1"/>
                  </a:cubicBezTo>
                  <a:cubicBezTo>
                    <a:pt x="123" y="1"/>
                    <a:pt x="115" y="1"/>
                    <a:pt x="106" y="2"/>
                  </a:cubicBezTo>
                  <a:cubicBezTo>
                    <a:pt x="69" y="6"/>
                    <a:pt x="33" y="16"/>
                    <a:pt x="0" y="33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ṩlíďè"/>
            <p:cNvSpPr/>
            <p:nvPr/>
          </p:nvSpPr>
          <p:spPr bwMode="auto">
            <a:xfrm>
              <a:off x="5725092" y="2606035"/>
              <a:ext cx="383150" cy="83240"/>
            </a:xfrm>
            <a:custGeom>
              <a:avLst/>
              <a:gdLst>
                <a:gd name="T0" fmla="*/ 151 w 151"/>
                <a:gd name="T1" fmla="*/ 0 h 33"/>
                <a:gd name="T2" fmla="*/ 133 w 151"/>
                <a:gd name="T3" fmla="*/ 0 h 33"/>
                <a:gd name="T4" fmla="*/ 107 w 151"/>
                <a:gd name="T5" fmla="*/ 2 h 33"/>
                <a:gd name="T6" fmla="*/ 0 w 15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33">
                  <a:moveTo>
                    <a:pt x="151" y="0"/>
                  </a:moveTo>
                  <a:cubicBezTo>
                    <a:pt x="145" y="0"/>
                    <a:pt x="139" y="0"/>
                    <a:pt x="133" y="0"/>
                  </a:cubicBezTo>
                  <a:cubicBezTo>
                    <a:pt x="124" y="1"/>
                    <a:pt x="116" y="1"/>
                    <a:pt x="107" y="2"/>
                  </a:cubicBezTo>
                  <a:cubicBezTo>
                    <a:pt x="70" y="6"/>
                    <a:pt x="34" y="16"/>
                    <a:pt x="0" y="33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ļiḑè"/>
            <p:cNvSpPr/>
            <p:nvPr/>
          </p:nvSpPr>
          <p:spPr bwMode="auto">
            <a:xfrm>
              <a:off x="5744678" y="2707637"/>
              <a:ext cx="384373" cy="83240"/>
            </a:xfrm>
            <a:custGeom>
              <a:avLst/>
              <a:gdLst>
                <a:gd name="T0" fmla="*/ 151 w 151"/>
                <a:gd name="T1" fmla="*/ 0 h 33"/>
                <a:gd name="T2" fmla="*/ 133 w 151"/>
                <a:gd name="T3" fmla="*/ 1 h 33"/>
                <a:gd name="T4" fmla="*/ 107 w 151"/>
                <a:gd name="T5" fmla="*/ 2 h 33"/>
                <a:gd name="T6" fmla="*/ 0 w 15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33">
                  <a:moveTo>
                    <a:pt x="151" y="0"/>
                  </a:moveTo>
                  <a:cubicBezTo>
                    <a:pt x="145" y="0"/>
                    <a:pt x="139" y="1"/>
                    <a:pt x="133" y="1"/>
                  </a:cubicBezTo>
                  <a:cubicBezTo>
                    <a:pt x="124" y="1"/>
                    <a:pt x="116" y="1"/>
                    <a:pt x="107" y="2"/>
                  </a:cubicBezTo>
                  <a:cubicBezTo>
                    <a:pt x="70" y="6"/>
                    <a:pt x="34" y="16"/>
                    <a:pt x="0" y="33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şļîḑé"/>
            <p:cNvSpPr/>
            <p:nvPr/>
          </p:nvSpPr>
          <p:spPr bwMode="auto">
            <a:xfrm flipH="1" flipV="1">
              <a:off x="3428645" y="2568087"/>
              <a:ext cx="372132" cy="1855764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śľîdé"/>
            <p:cNvSpPr/>
            <p:nvPr/>
          </p:nvSpPr>
          <p:spPr bwMode="auto">
            <a:xfrm flipH="1" flipV="1">
              <a:off x="3362543" y="2237575"/>
              <a:ext cx="77120" cy="378253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$ľïḑê"/>
            <p:cNvSpPr/>
            <p:nvPr/>
          </p:nvSpPr>
          <p:spPr bwMode="auto">
            <a:xfrm>
              <a:off x="3437214" y="2268178"/>
              <a:ext cx="170153" cy="52638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9" y="17"/>
                    <a:pt x="42" y="9"/>
                    <a:pt x="67" y="0"/>
                  </a:cubicBezTo>
                </a:path>
              </a:pathLst>
            </a:custGeom>
            <a:noFill/>
            <a:ln w="57150" cap="rnd">
              <a:solidFill>
                <a:srgbClr val="F7F0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ṧľîde"/>
            <p:cNvSpPr/>
            <p:nvPr/>
          </p:nvSpPr>
          <p:spPr bwMode="auto">
            <a:xfrm>
              <a:off x="3792209" y="2587673"/>
              <a:ext cx="183618" cy="61206"/>
            </a:xfrm>
            <a:custGeom>
              <a:avLst/>
              <a:gdLst>
                <a:gd name="T0" fmla="*/ 0 w 72"/>
                <a:gd name="T1" fmla="*/ 24 h 24"/>
                <a:gd name="T2" fmla="*/ 72 w 72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cubicBezTo>
                    <a:pt x="35" y="13"/>
                    <a:pt x="33" y="14"/>
                    <a:pt x="7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ṥ1íḑe"/>
            <p:cNvSpPr/>
            <p:nvPr/>
          </p:nvSpPr>
          <p:spPr bwMode="auto">
            <a:xfrm>
              <a:off x="4079876" y="2495865"/>
              <a:ext cx="183618" cy="63654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4" y="14"/>
                    <a:pt x="7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śliḑé"/>
            <p:cNvSpPr/>
            <p:nvPr/>
          </p:nvSpPr>
          <p:spPr bwMode="auto">
            <a:xfrm>
              <a:off x="4356527" y="2402831"/>
              <a:ext cx="173825" cy="63654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s1îḑê"/>
            <p:cNvSpPr/>
            <p:nvPr/>
          </p:nvSpPr>
          <p:spPr bwMode="auto">
            <a:xfrm>
              <a:off x="4356527" y="2402831"/>
              <a:ext cx="173825" cy="63654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$ľíḓé"/>
            <p:cNvSpPr/>
            <p:nvPr/>
          </p:nvSpPr>
          <p:spPr bwMode="auto">
            <a:xfrm>
              <a:off x="4629506" y="2344074"/>
              <a:ext cx="212997" cy="28155"/>
            </a:xfrm>
            <a:custGeom>
              <a:avLst/>
              <a:gdLst>
                <a:gd name="T0" fmla="*/ 0 w 84"/>
                <a:gd name="T1" fmla="*/ 11 h 11"/>
                <a:gd name="T2" fmla="*/ 84 w 84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1">
                  <a:moveTo>
                    <a:pt x="0" y="11"/>
                  </a:moveTo>
                  <a:cubicBezTo>
                    <a:pt x="36" y="0"/>
                    <a:pt x="45" y="0"/>
                    <a:pt x="84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$ḻïďé"/>
            <p:cNvSpPr/>
            <p:nvPr/>
          </p:nvSpPr>
          <p:spPr bwMode="auto">
            <a:xfrm>
              <a:off x="4629506" y="2344074"/>
              <a:ext cx="212997" cy="28155"/>
            </a:xfrm>
            <a:custGeom>
              <a:avLst/>
              <a:gdLst>
                <a:gd name="T0" fmla="*/ 0 w 84"/>
                <a:gd name="T1" fmla="*/ 11 h 11"/>
                <a:gd name="T2" fmla="*/ 84 w 84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1">
                  <a:moveTo>
                    <a:pt x="0" y="11"/>
                  </a:moveTo>
                  <a:cubicBezTo>
                    <a:pt x="36" y="0"/>
                    <a:pt x="45" y="0"/>
                    <a:pt x="84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ṡḻîďe"/>
            <p:cNvSpPr/>
            <p:nvPr/>
          </p:nvSpPr>
          <p:spPr bwMode="auto">
            <a:xfrm>
              <a:off x="3520454" y="2679482"/>
              <a:ext cx="167705" cy="52638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7"/>
                    <a:pt x="41" y="9"/>
                    <a:pt x="66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sļíďé"/>
            <p:cNvSpPr/>
            <p:nvPr/>
          </p:nvSpPr>
          <p:spPr bwMode="auto">
            <a:xfrm>
              <a:off x="3846070" y="2866772"/>
              <a:ext cx="186066" cy="58758"/>
            </a:xfrm>
            <a:custGeom>
              <a:avLst/>
              <a:gdLst>
                <a:gd name="T0" fmla="*/ 0 w 73"/>
                <a:gd name="T1" fmla="*/ 23 h 23"/>
                <a:gd name="T2" fmla="*/ 73 w 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3">
                  <a:moveTo>
                    <a:pt x="0" y="23"/>
                  </a:moveTo>
                  <a:cubicBezTo>
                    <a:pt x="36" y="12"/>
                    <a:pt x="34" y="13"/>
                    <a:pt x="73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ṡḷîḓè"/>
            <p:cNvSpPr/>
            <p:nvPr/>
          </p:nvSpPr>
          <p:spPr bwMode="auto">
            <a:xfrm>
              <a:off x="3846070" y="2866772"/>
              <a:ext cx="186066" cy="58758"/>
            </a:xfrm>
            <a:custGeom>
              <a:avLst/>
              <a:gdLst>
                <a:gd name="T0" fmla="*/ 0 w 73"/>
                <a:gd name="T1" fmla="*/ 23 h 23"/>
                <a:gd name="T2" fmla="*/ 73 w 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3">
                  <a:moveTo>
                    <a:pt x="0" y="23"/>
                  </a:moveTo>
                  <a:cubicBezTo>
                    <a:pt x="36" y="12"/>
                    <a:pt x="34" y="13"/>
                    <a:pt x="73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ŝlîḍê"/>
            <p:cNvSpPr/>
            <p:nvPr/>
          </p:nvSpPr>
          <p:spPr bwMode="auto">
            <a:xfrm>
              <a:off x="4133737" y="2773739"/>
              <a:ext cx="184842" cy="66102"/>
            </a:xfrm>
            <a:custGeom>
              <a:avLst/>
              <a:gdLst>
                <a:gd name="T0" fmla="*/ 0 w 73"/>
                <a:gd name="T1" fmla="*/ 26 h 26"/>
                <a:gd name="T2" fmla="*/ 73 w 73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6">
                  <a:moveTo>
                    <a:pt x="0" y="26"/>
                  </a:moveTo>
                  <a:cubicBezTo>
                    <a:pt x="36" y="14"/>
                    <a:pt x="35" y="14"/>
                    <a:pt x="73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śḷíḋè"/>
            <p:cNvSpPr/>
            <p:nvPr/>
          </p:nvSpPr>
          <p:spPr bwMode="auto">
            <a:xfrm>
              <a:off x="4133737" y="2773739"/>
              <a:ext cx="184842" cy="66102"/>
            </a:xfrm>
            <a:custGeom>
              <a:avLst/>
              <a:gdLst>
                <a:gd name="T0" fmla="*/ 0 w 73"/>
                <a:gd name="T1" fmla="*/ 26 h 26"/>
                <a:gd name="T2" fmla="*/ 73 w 73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6">
                  <a:moveTo>
                    <a:pt x="0" y="26"/>
                  </a:moveTo>
                  <a:cubicBezTo>
                    <a:pt x="36" y="14"/>
                    <a:pt x="35" y="14"/>
                    <a:pt x="73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şľîḋe"/>
            <p:cNvSpPr/>
            <p:nvPr/>
          </p:nvSpPr>
          <p:spPr bwMode="auto">
            <a:xfrm>
              <a:off x="4412836" y="2679482"/>
              <a:ext cx="172601" cy="63654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ṣlïdè"/>
            <p:cNvSpPr/>
            <p:nvPr/>
          </p:nvSpPr>
          <p:spPr bwMode="auto">
            <a:xfrm>
              <a:off x="3574316" y="2958581"/>
              <a:ext cx="170153" cy="53861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9" y="16"/>
                    <a:pt x="42" y="9"/>
                    <a:pt x="67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Slîdè"/>
            <p:cNvSpPr/>
            <p:nvPr/>
          </p:nvSpPr>
          <p:spPr bwMode="auto">
            <a:xfrm>
              <a:off x="3942775" y="3344179"/>
              <a:ext cx="184842" cy="61206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6" y="13"/>
                    <a:pt x="34" y="14"/>
                    <a:pt x="73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ṥļíďe"/>
            <p:cNvSpPr/>
            <p:nvPr/>
          </p:nvSpPr>
          <p:spPr bwMode="auto">
            <a:xfrm>
              <a:off x="4509542" y="3159337"/>
              <a:ext cx="172601" cy="63654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59" y="2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íṩ1iďé"/>
            <p:cNvSpPr/>
            <p:nvPr/>
          </p:nvSpPr>
          <p:spPr bwMode="auto">
            <a:xfrm>
              <a:off x="4781297" y="3100579"/>
              <a:ext cx="211773" cy="28155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ḷidê"/>
            <p:cNvSpPr/>
            <p:nvPr/>
          </p:nvSpPr>
          <p:spPr bwMode="auto">
            <a:xfrm>
              <a:off x="4781297" y="3100579"/>
              <a:ext cx="211773" cy="28155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šlîḓe"/>
            <p:cNvSpPr/>
            <p:nvPr/>
          </p:nvSpPr>
          <p:spPr bwMode="auto">
            <a:xfrm>
              <a:off x="3671021" y="3435988"/>
              <a:ext cx="170153" cy="53861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9" y="17"/>
                    <a:pt x="42" y="9"/>
                    <a:pt x="67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ṧḷïḋè"/>
            <p:cNvSpPr/>
            <p:nvPr/>
          </p:nvSpPr>
          <p:spPr bwMode="auto">
            <a:xfrm>
              <a:off x="4181478" y="3003874"/>
              <a:ext cx="183618" cy="63654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4" y="14"/>
                    <a:pt x="72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šlíḍé"/>
            <p:cNvSpPr/>
            <p:nvPr/>
          </p:nvSpPr>
          <p:spPr bwMode="auto">
            <a:xfrm>
              <a:off x="4458129" y="2908392"/>
              <a:ext cx="173825" cy="66102"/>
            </a:xfrm>
            <a:custGeom>
              <a:avLst/>
              <a:gdLst>
                <a:gd name="T0" fmla="*/ 0 w 68"/>
                <a:gd name="T1" fmla="*/ 26 h 26"/>
                <a:gd name="T2" fmla="*/ 68 w 68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6">
                  <a:moveTo>
                    <a:pt x="0" y="26"/>
                  </a:moveTo>
                  <a:cubicBezTo>
                    <a:pt x="28" y="16"/>
                    <a:pt x="60" y="3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ŝḻídé"/>
            <p:cNvSpPr/>
            <p:nvPr/>
          </p:nvSpPr>
          <p:spPr bwMode="auto">
            <a:xfrm>
              <a:off x="4731107" y="2852083"/>
              <a:ext cx="210548" cy="25707"/>
            </a:xfrm>
            <a:custGeom>
              <a:avLst/>
              <a:gdLst>
                <a:gd name="T0" fmla="*/ 0 w 83"/>
                <a:gd name="T1" fmla="*/ 10 h 10"/>
                <a:gd name="T2" fmla="*/ 83 w 83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0">
                  <a:moveTo>
                    <a:pt x="0" y="10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ṧļîḑe"/>
            <p:cNvSpPr/>
            <p:nvPr/>
          </p:nvSpPr>
          <p:spPr bwMode="auto">
            <a:xfrm>
              <a:off x="4731107" y="2852083"/>
              <a:ext cx="210548" cy="25707"/>
            </a:xfrm>
            <a:custGeom>
              <a:avLst/>
              <a:gdLst>
                <a:gd name="T0" fmla="*/ 0 w 83"/>
                <a:gd name="T1" fmla="*/ 10 h 10"/>
                <a:gd name="T2" fmla="*/ 83 w 83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0">
                  <a:moveTo>
                    <a:pt x="0" y="10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şḻíḍe"/>
            <p:cNvSpPr/>
            <p:nvPr/>
          </p:nvSpPr>
          <p:spPr bwMode="auto">
            <a:xfrm>
              <a:off x="3622056" y="3187491"/>
              <a:ext cx="167705" cy="52638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7"/>
                    <a:pt x="41" y="9"/>
                    <a:pt x="66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ṩḷíḋe"/>
            <p:cNvSpPr/>
            <p:nvPr/>
          </p:nvSpPr>
          <p:spPr bwMode="auto">
            <a:xfrm>
              <a:off x="3622056" y="3187491"/>
              <a:ext cx="167705" cy="52638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7"/>
                    <a:pt x="41" y="9"/>
                    <a:pt x="66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lîḍe"/>
            <p:cNvSpPr/>
            <p:nvPr/>
          </p:nvSpPr>
          <p:spPr bwMode="auto">
            <a:xfrm>
              <a:off x="4001533" y="3631847"/>
              <a:ext cx="182394" cy="61206"/>
            </a:xfrm>
            <a:custGeom>
              <a:avLst/>
              <a:gdLst>
                <a:gd name="T0" fmla="*/ 0 w 72"/>
                <a:gd name="T1" fmla="*/ 24 h 24"/>
                <a:gd name="T2" fmla="*/ 72 w 72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cubicBezTo>
                    <a:pt x="35" y="12"/>
                    <a:pt x="33" y="13"/>
                    <a:pt x="7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Sḷiḍè"/>
            <p:cNvSpPr/>
            <p:nvPr/>
          </p:nvSpPr>
          <p:spPr bwMode="auto">
            <a:xfrm>
              <a:off x="4287976" y="3540038"/>
              <a:ext cx="183618" cy="63654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4" y="13"/>
                    <a:pt x="7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Sḷíḍe"/>
            <p:cNvSpPr/>
            <p:nvPr/>
          </p:nvSpPr>
          <p:spPr bwMode="auto">
            <a:xfrm>
              <a:off x="4565852" y="3443333"/>
              <a:ext cx="172601" cy="66102"/>
            </a:xfrm>
            <a:custGeom>
              <a:avLst/>
              <a:gdLst>
                <a:gd name="T0" fmla="*/ 0 w 68"/>
                <a:gd name="T1" fmla="*/ 26 h 26"/>
                <a:gd name="T2" fmla="*/ 68 w 68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6">
                  <a:moveTo>
                    <a:pt x="0" y="26"/>
                  </a:moveTo>
                  <a:cubicBezTo>
                    <a:pt x="28" y="16"/>
                    <a:pt x="60" y="3"/>
                    <a:pt x="68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ṧlîḋè"/>
            <p:cNvSpPr/>
            <p:nvPr/>
          </p:nvSpPr>
          <p:spPr bwMode="auto">
            <a:xfrm>
              <a:off x="4837606" y="3388247"/>
              <a:ext cx="210548" cy="24482"/>
            </a:xfrm>
            <a:custGeom>
              <a:avLst/>
              <a:gdLst>
                <a:gd name="T0" fmla="*/ 0 w 83"/>
                <a:gd name="T1" fmla="*/ 10 h 10"/>
                <a:gd name="T2" fmla="*/ 83 w 83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0">
                  <a:moveTo>
                    <a:pt x="0" y="10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$ľidê"/>
            <p:cNvSpPr/>
            <p:nvPr/>
          </p:nvSpPr>
          <p:spPr bwMode="auto">
            <a:xfrm>
              <a:off x="3728555" y="3723655"/>
              <a:ext cx="167705" cy="52638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6"/>
                    <a:pt x="41" y="9"/>
                    <a:pt x="66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ṡļïďé"/>
            <p:cNvSpPr/>
            <p:nvPr/>
          </p:nvSpPr>
          <p:spPr bwMode="auto">
            <a:xfrm>
              <a:off x="4054170" y="3903601"/>
              <a:ext cx="186066" cy="61206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5" y="12"/>
                    <a:pt x="34" y="13"/>
                    <a:pt x="7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ṩlîdè"/>
            <p:cNvSpPr/>
            <p:nvPr/>
          </p:nvSpPr>
          <p:spPr bwMode="auto">
            <a:xfrm>
              <a:off x="4620937" y="3715087"/>
              <a:ext cx="171377" cy="66102"/>
            </a:xfrm>
            <a:custGeom>
              <a:avLst/>
              <a:gdLst>
                <a:gd name="T0" fmla="*/ 0 w 67"/>
                <a:gd name="T1" fmla="*/ 26 h 26"/>
                <a:gd name="T2" fmla="*/ 67 w 67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6">
                  <a:moveTo>
                    <a:pt x="0" y="26"/>
                  </a:moveTo>
                  <a:cubicBezTo>
                    <a:pt x="28" y="15"/>
                    <a:pt x="59" y="3"/>
                    <a:pt x="67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ṥļíḍè"/>
            <p:cNvSpPr/>
            <p:nvPr/>
          </p:nvSpPr>
          <p:spPr bwMode="auto">
            <a:xfrm>
              <a:off x="4893916" y="3657553"/>
              <a:ext cx="210548" cy="26931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5" y="0"/>
                    <a:pt x="45" y="0"/>
                    <a:pt x="83" y="1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ṧḻîdè"/>
            <p:cNvSpPr/>
            <p:nvPr/>
          </p:nvSpPr>
          <p:spPr bwMode="auto">
            <a:xfrm>
              <a:off x="3782416" y="3995410"/>
              <a:ext cx="170153" cy="52638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8" y="16"/>
                    <a:pt x="42" y="9"/>
                    <a:pt x="67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ṧľïḋè"/>
            <p:cNvSpPr/>
            <p:nvPr/>
          </p:nvSpPr>
          <p:spPr bwMode="auto">
            <a:xfrm flipH="1" flipV="1">
              <a:off x="3711417" y="2481175"/>
              <a:ext cx="368460" cy="1845971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śḻîdê"/>
            <p:cNvSpPr/>
            <p:nvPr/>
          </p:nvSpPr>
          <p:spPr bwMode="auto">
            <a:xfrm flipH="1" flipV="1">
              <a:off x="3642866" y="2140870"/>
              <a:ext cx="80792" cy="406408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liďe"/>
            <p:cNvSpPr/>
            <p:nvPr/>
          </p:nvSpPr>
          <p:spPr bwMode="auto">
            <a:xfrm flipH="1" flipV="1">
              <a:off x="3995412" y="2386918"/>
              <a:ext cx="374580" cy="1869230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ṧļïḋé"/>
            <p:cNvSpPr/>
            <p:nvPr/>
          </p:nvSpPr>
          <p:spPr bwMode="auto">
            <a:xfrm flipH="1" flipV="1">
              <a:off x="3926862" y="2053957"/>
              <a:ext cx="74672" cy="368460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ḷiḓè"/>
            <p:cNvSpPr/>
            <p:nvPr/>
          </p:nvSpPr>
          <p:spPr bwMode="auto">
            <a:xfrm flipH="1" flipV="1">
              <a:off x="4275735" y="2287764"/>
              <a:ext cx="370908" cy="1866782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$liďe"/>
            <p:cNvSpPr/>
            <p:nvPr/>
          </p:nvSpPr>
          <p:spPr bwMode="auto">
            <a:xfrm>
              <a:off x="3189942" y="2727223"/>
              <a:ext cx="208100" cy="56309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4"/>
                    <a:pt x="8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ŝlïďê"/>
            <p:cNvSpPr/>
            <p:nvPr/>
          </p:nvSpPr>
          <p:spPr bwMode="auto">
            <a:xfrm>
              <a:off x="3203407" y="2793325"/>
              <a:ext cx="210548" cy="58758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4" y="14"/>
                    <a:pt x="36" y="14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ṣļîḍè"/>
            <p:cNvSpPr/>
            <p:nvPr/>
          </p:nvSpPr>
          <p:spPr bwMode="auto">
            <a:xfrm>
              <a:off x="3243804" y="2994081"/>
              <a:ext cx="210548" cy="58758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4" y="14"/>
                    <a:pt x="36" y="14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ḻïďè"/>
            <p:cNvSpPr/>
            <p:nvPr/>
          </p:nvSpPr>
          <p:spPr bwMode="auto">
            <a:xfrm>
              <a:off x="3256045" y="3062631"/>
              <a:ext cx="211773" cy="56309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6" y="13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sľïḋe"/>
            <p:cNvSpPr/>
            <p:nvPr/>
          </p:nvSpPr>
          <p:spPr bwMode="auto">
            <a:xfrm>
              <a:off x="3289096" y="3227888"/>
              <a:ext cx="211773" cy="58758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5" y="14"/>
                    <a:pt x="37" y="14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ṥļîḓê"/>
            <p:cNvSpPr/>
            <p:nvPr/>
          </p:nvSpPr>
          <p:spPr bwMode="auto">
            <a:xfrm>
              <a:off x="3305010" y="3296438"/>
              <a:ext cx="208100" cy="56309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3"/>
                    <a:pt x="8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š1ide"/>
            <p:cNvSpPr/>
            <p:nvPr/>
          </p:nvSpPr>
          <p:spPr bwMode="auto">
            <a:xfrm>
              <a:off x="3342957" y="3497194"/>
              <a:ext cx="210548" cy="56309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7" y="13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ṧḻïḋé"/>
            <p:cNvSpPr/>
            <p:nvPr/>
          </p:nvSpPr>
          <p:spPr bwMode="auto">
            <a:xfrm>
              <a:off x="3357646" y="3563296"/>
              <a:ext cx="209325" cy="58758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3"/>
                    <a:pt x="36" y="14"/>
                    <a:pt x="8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şļíďè"/>
            <p:cNvSpPr/>
            <p:nvPr/>
          </p:nvSpPr>
          <p:spPr bwMode="auto">
            <a:xfrm>
              <a:off x="3395594" y="3764052"/>
              <a:ext cx="211773" cy="58758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5" y="13"/>
                    <a:pt x="37" y="14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Slïḋê"/>
            <p:cNvSpPr/>
            <p:nvPr/>
          </p:nvSpPr>
          <p:spPr bwMode="auto">
            <a:xfrm>
              <a:off x="3411507" y="3830154"/>
              <a:ext cx="208100" cy="57534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4"/>
                    <a:pt x="36" y="14"/>
                    <a:pt x="8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îṡľiḍè"/>
            <p:cNvSpPr/>
            <p:nvPr/>
          </p:nvSpPr>
          <p:spPr bwMode="auto">
            <a:xfrm>
              <a:off x="3449456" y="4033358"/>
              <a:ext cx="210548" cy="55086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7" y="13"/>
                    <a:pt x="83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ṧḻîdé"/>
            <p:cNvSpPr/>
            <p:nvPr/>
          </p:nvSpPr>
          <p:spPr bwMode="auto">
            <a:xfrm>
              <a:off x="3464145" y="4099460"/>
              <a:ext cx="209325" cy="55086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3"/>
                    <a:pt x="82" y="0"/>
                  </a:cubicBezTo>
                </a:path>
              </a:pathLst>
            </a:cu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Slïde"/>
            <p:cNvSpPr/>
            <p:nvPr/>
          </p:nvSpPr>
          <p:spPr bwMode="auto">
            <a:xfrm flipH="1" flipV="1">
              <a:off x="4204736" y="1945011"/>
              <a:ext cx="73447" cy="361115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şḷîḓe"/>
            <p:cNvSpPr/>
            <p:nvPr/>
          </p:nvSpPr>
          <p:spPr bwMode="auto">
            <a:xfrm flipH="1" flipV="1">
              <a:off x="4552386" y="2186162"/>
              <a:ext cx="368460" cy="1849644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ļiḍé"/>
            <p:cNvSpPr/>
            <p:nvPr/>
          </p:nvSpPr>
          <p:spPr bwMode="auto">
            <a:xfrm flipH="1" flipV="1">
              <a:off x="4483835" y="1848305"/>
              <a:ext cx="73447" cy="363564"/>
            </a:xfrm>
            <a:prstGeom prst="line">
              <a:avLst/>
            </a:prstGeom>
            <a:noFill/>
            <a:ln w="571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ŝļíḑé"/>
            <p:cNvSpPr/>
            <p:nvPr/>
          </p:nvSpPr>
          <p:spPr bwMode="auto">
            <a:xfrm>
              <a:off x="7036123" y="2471382"/>
              <a:ext cx="476183" cy="75895"/>
            </a:xfrm>
            <a:prstGeom prst="rect">
              <a:avLst/>
            </a:pr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šlíḑè"/>
            <p:cNvSpPr/>
            <p:nvPr/>
          </p:nvSpPr>
          <p:spPr bwMode="auto">
            <a:xfrm>
              <a:off x="6985934" y="2159231"/>
              <a:ext cx="446804" cy="52638"/>
            </a:xfrm>
            <a:custGeom>
              <a:avLst/>
              <a:gdLst>
                <a:gd name="T0" fmla="*/ 0 w 176"/>
                <a:gd name="T1" fmla="*/ 21 h 21"/>
                <a:gd name="T2" fmla="*/ 51 w 176"/>
                <a:gd name="T3" fmla="*/ 15 h 21"/>
                <a:gd name="T4" fmla="*/ 176 w 176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21">
                  <a:moveTo>
                    <a:pt x="0" y="21"/>
                  </a:moveTo>
                  <a:cubicBezTo>
                    <a:pt x="17" y="19"/>
                    <a:pt x="34" y="17"/>
                    <a:pt x="51" y="15"/>
                  </a:cubicBezTo>
                  <a:cubicBezTo>
                    <a:pt x="99" y="10"/>
                    <a:pt x="141" y="5"/>
                    <a:pt x="176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ṩḻïdê"/>
            <p:cNvSpPr/>
            <p:nvPr/>
          </p:nvSpPr>
          <p:spPr bwMode="auto">
            <a:xfrm>
              <a:off x="6993279" y="2252264"/>
              <a:ext cx="476183" cy="79568"/>
            </a:xfrm>
            <a:custGeom>
              <a:avLst/>
              <a:gdLst>
                <a:gd name="T0" fmla="*/ 182 w 187"/>
                <a:gd name="T1" fmla="*/ 0 h 31"/>
                <a:gd name="T2" fmla="*/ 181 w 187"/>
                <a:gd name="T3" fmla="*/ 0 h 31"/>
                <a:gd name="T4" fmla="*/ 56 w 187"/>
                <a:gd name="T5" fmla="*/ 16 h 31"/>
                <a:gd name="T6" fmla="*/ 5 w 187"/>
                <a:gd name="T7" fmla="*/ 21 h 31"/>
                <a:gd name="T8" fmla="*/ 0 w 187"/>
                <a:gd name="T9" fmla="*/ 26 h 31"/>
                <a:gd name="T10" fmla="*/ 5 w 187"/>
                <a:gd name="T11" fmla="*/ 31 h 31"/>
                <a:gd name="T12" fmla="*/ 6 w 187"/>
                <a:gd name="T13" fmla="*/ 31 h 31"/>
                <a:gd name="T14" fmla="*/ 57 w 187"/>
                <a:gd name="T15" fmla="*/ 26 h 31"/>
                <a:gd name="T16" fmla="*/ 182 w 187"/>
                <a:gd name="T17" fmla="*/ 10 h 31"/>
                <a:gd name="T18" fmla="*/ 187 w 187"/>
                <a:gd name="T19" fmla="*/ 5 h 31"/>
                <a:gd name="T20" fmla="*/ 182 w 187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1">
                  <a:moveTo>
                    <a:pt x="182" y="0"/>
                  </a:moveTo>
                  <a:cubicBezTo>
                    <a:pt x="182" y="0"/>
                    <a:pt x="181" y="0"/>
                    <a:pt x="181" y="0"/>
                  </a:cubicBezTo>
                  <a:cubicBezTo>
                    <a:pt x="146" y="5"/>
                    <a:pt x="104" y="10"/>
                    <a:pt x="56" y="16"/>
                  </a:cubicBezTo>
                  <a:cubicBezTo>
                    <a:pt x="39" y="17"/>
                    <a:pt x="22" y="19"/>
                    <a:pt x="5" y="21"/>
                  </a:cubicBezTo>
                  <a:cubicBezTo>
                    <a:pt x="2" y="21"/>
                    <a:pt x="0" y="24"/>
                    <a:pt x="0" y="26"/>
                  </a:cubicBezTo>
                  <a:cubicBezTo>
                    <a:pt x="0" y="29"/>
                    <a:pt x="3" y="31"/>
                    <a:pt x="5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23" y="29"/>
                    <a:pt x="40" y="27"/>
                    <a:pt x="57" y="26"/>
                  </a:cubicBezTo>
                  <a:cubicBezTo>
                    <a:pt x="105" y="20"/>
                    <a:pt x="147" y="15"/>
                    <a:pt x="182" y="10"/>
                  </a:cubicBezTo>
                  <a:cubicBezTo>
                    <a:pt x="185" y="10"/>
                    <a:pt x="187" y="7"/>
                    <a:pt x="187" y="5"/>
                  </a:cubicBezTo>
                  <a:cubicBezTo>
                    <a:pt x="186" y="2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ṥḻiḑè"/>
            <p:cNvSpPr/>
            <p:nvPr/>
          </p:nvSpPr>
          <p:spPr bwMode="auto">
            <a:xfrm>
              <a:off x="7016537" y="2364883"/>
              <a:ext cx="474958" cy="78344"/>
            </a:xfrm>
            <a:custGeom>
              <a:avLst/>
              <a:gdLst>
                <a:gd name="T0" fmla="*/ 181 w 187"/>
                <a:gd name="T1" fmla="*/ 0 h 31"/>
                <a:gd name="T2" fmla="*/ 181 w 187"/>
                <a:gd name="T3" fmla="*/ 0 h 31"/>
                <a:gd name="T4" fmla="*/ 56 w 187"/>
                <a:gd name="T5" fmla="*/ 16 h 31"/>
                <a:gd name="T6" fmla="*/ 4 w 187"/>
                <a:gd name="T7" fmla="*/ 21 h 31"/>
                <a:gd name="T8" fmla="*/ 0 w 187"/>
                <a:gd name="T9" fmla="*/ 26 h 31"/>
                <a:gd name="T10" fmla="*/ 5 w 187"/>
                <a:gd name="T11" fmla="*/ 31 h 31"/>
                <a:gd name="T12" fmla="*/ 5 w 187"/>
                <a:gd name="T13" fmla="*/ 31 h 31"/>
                <a:gd name="T14" fmla="*/ 5 w 187"/>
                <a:gd name="T15" fmla="*/ 31 h 31"/>
                <a:gd name="T16" fmla="*/ 57 w 187"/>
                <a:gd name="T17" fmla="*/ 25 h 31"/>
                <a:gd name="T18" fmla="*/ 182 w 187"/>
                <a:gd name="T19" fmla="*/ 10 h 31"/>
                <a:gd name="T20" fmla="*/ 186 w 187"/>
                <a:gd name="T21" fmla="*/ 5 h 31"/>
                <a:gd name="T22" fmla="*/ 181 w 187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1"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46" y="5"/>
                    <a:pt x="103" y="10"/>
                    <a:pt x="56" y="16"/>
                  </a:cubicBezTo>
                  <a:cubicBezTo>
                    <a:pt x="39" y="17"/>
                    <a:pt x="22" y="19"/>
                    <a:pt x="4" y="21"/>
                  </a:cubicBezTo>
                  <a:cubicBezTo>
                    <a:pt x="2" y="21"/>
                    <a:pt x="0" y="24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3" y="29"/>
                    <a:pt x="40" y="27"/>
                    <a:pt x="57" y="25"/>
                  </a:cubicBezTo>
                  <a:cubicBezTo>
                    <a:pt x="105" y="20"/>
                    <a:pt x="147" y="15"/>
                    <a:pt x="182" y="10"/>
                  </a:cubicBezTo>
                  <a:cubicBezTo>
                    <a:pt x="185" y="10"/>
                    <a:pt x="187" y="7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šļiḍè"/>
            <p:cNvSpPr/>
            <p:nvPr/>
          </p:nvSpPr>
          <p:spPr bwMode="auto">
            <a:xfrm>
              <a:off x="7059381" y="2582777"/>
              <a:ext cx="476183" cy="75895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4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5 w 187"/>
                <a:gd name="T13" fmla="*/ 30 h 30"/>
                <a:gd name="T14" fmla="*/ 5 w 187"/>
                <a:gd name="T15" fmla="*/ 30 h 30"/>
                <a:gd name="T16" fmla="*/ 57 w 187"/>
                <a:gd name="T17" fmla="*/ 25 h 30"/>
                <a:gd name="T18" fmla="*/ 182 w 187"/>
                <a:gd name="T19" fmla="*/ 9 h 30"/>
                <a:gd name="T20" fmla="*/ 186 w 187"/>
                <a:gd name="T21" fmla="*/ 4 h 30"/>
                <a:gd name="T22" fmla="*/ 182 w 18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46" y="4"/>
                    <a:pt x="103" y="10"/>
                    <a:pt x="56" y="15"/>
                  </a:cubicBezTo>
                  <a:cubicBezTo>
                    <a:pt x="39" y="17"/>
                    <a:pt x="22" y="18"/>
                    <a:pt x="4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0" y="28"/>
                    <a:pt x="2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3" y="28"/>
                    <a:pt x="40" y="27"/>
                    <a:pt x="57" y="25"/>
                  </a:cubicBezTo>
                  <a:cubicBezTo>
                    <a:pt x="105" y="19"/>
                    <a:pt x="147" y="14"/>
                    <a:pt x="182" y="9"/>
                  </a:cubicBezTo>
                  <a:cubicBezTo>
                    <a:pt x="185" y="9"/>
                    <a:pt x="187" y="7"/>
                    <a:pt x="186" y="4"/>
                  </a:cubicBezTo>
                  <a:cubicBezTo>
                    <a:pt x="186" y="1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Sľidè"/>
            <p:cNvSpPr/>
            <p:nvPr/>
          </p:nvSpPr>
          <p:spPr bwMode="auto">
            <a:xfrm>
              <a:off x="6322462" y="2544829"/>
              <a:ext cx="479855" cy="56309"/>
            </a:xfrm>
            <a:custGeom>
              <a:avLst/>
              <a:gdLst>
                <a:gd name="T0" fmla="*/ 184 w 189"/>
                <a:gd name="T1" fmla="*/ 0 h 22"/>
                <a:gd name="T2" fmla="*/ 183 w 189"/>
                <a:gd name="T3" fmla="*/ 0 h 22"/>
                <a:gd name="T4" fmla="*/ 104 w 189"/>
                <a:gd name="T5" fmla="*/ 6 h 22"/>
                <a:gd name="T6" fmla="*/ 5 w 189"/>
                <a:gd name="T7" fmla="*/ 12 h 22"/>
                <a:gd name="T8" fmla="*/ 0 w 189"/>
                <a:gd name="T9" fmla="*/ 17 h 22"/>
                <a:gd name="T10" fmla="*/ 5 w 189"/>
                <a:gd name="T11" fmla="*/ 22 h 22"/>
                <a:gd name="T12" fmla="*/ 6 w 189"/>
                <a:gd name="T13" fmla="*/ 22 h 22"/>
                <a:gd name="T14" fmla="*/ 6 w 189"/>
                <a:gd name="T15" fmla="*/ 22 h 22"/>
                <a:gd name="T16" fmla="*/ 105 w 189"/>
                <a:gd name="T17" fmla="*/ 16 h 22"/>
                <a:gd name="T18" fmla="*/ 184 w 189"/>
                <a:gd name="T19" fmla="*/ 10 h 22"/>
                <a:gd name="T20" fmla="*/ 189 w 189"/>
                <a:gd name="T21" fmla="*/ 5 h 22"/>
                <a:gd name="T22" fmla="*/ 184 w 18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">
                  <a:moveTo>
                    <a:pt x="184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58" y="2"/>
                    <a:pt x="131" y="4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20"/>
                    <a:pt x="3" y="22"/>
                    <a:pt x="5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4"/>
                    <a:pt x="158" y="12"/>
                    <a:pt x="184" y="10"/>
                  </a:cubicBezTo>
                  <a:cubicBezTo>
                    <a:pt x="187" y="10"/>
                    <a:pt x="189" y="8"/>
                    <a:pt x="189" y="5"/>
                  </a:cubicBezTo>
                  <a:cubicBezTo>
                    <a:pt x="188" y="2"/>
                    <a:pt x="186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şļîde"/>
            <p:cNvSpPr/>
            <p:nvPr/>
          </p:nvSpPr>
          <p:spPr bwMode="auto">
            <a:xfrm>
              <a:off x="6301652" y="2440779"/>
              <a:ext cx="481079" cy="55086"/>
            </a:xfrm>
            <a:custGeom>
              <a:avLst/>
              <a:gdLst>
                <a:gd name="T0" fmla="*/ 183 w 189"/>
                <a:gd name="T1" fmla="*/ 0 h 22"/>
                <a:gd name="T2" fmla="*/ 183 w 189"/>
                <a:gd name="T3" fmla="*/ 0 h 22"/>
                <a:gd name="T4" fmla="*/ 104 w 189"/>
                <a:gd name="T5" fmla="*/ 6 h 22"/>
                <a:gd name="T6" fmla="*/ 5 w 189"/>
                <a:gd name="T7" fmla="*/ 12 h 22"/>
                <a:gd name="T8" fmla="*/ 0 w 189"/>
                <a:gd name="T9" fmla="*/ 17 h 22"/>
                <a:gd name="T10" fmla="*/ 5 w 189"/>
                <a:gd name="T11" fmla="*/ 22 h 22"/>
                <a:gd name="T12" fmla="*/ 5 w 189"/>
                <a:gd name="T13" fmla="*/ 22 h 22"/>
                <a:gd name="T14" fmla="*/ 5 w 189"/>
                <a:gd name="T15" fmla="*/ 22 h 22"/>
                <a:gd name="T16" fmla="*/ 104 w 189"/>
                <a:gd name="T17" fmla="*/ 16 h 22"/>
                <a:gd name="T18" fmla="*/ 184 w 189"/>
                <a:gd name="T19" fmla="*/ 10 h 22"/>
                <a:gd name="T20" fmla="*/ 188 w 189"/>
                <a:gd name="T21" fmla="*/ 5 h 22"/>
                <a:gd name="T22" fmla="*/ 183 w 18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">
                  <a:moveTo>
                    <a:pt x="183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57" y="2"/>
                    <a:pt x="131" y="4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19"/>
                    <a:pt x="2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9" y="20"/>
                    <a:pt x="72" y="18"/>
                    <a:pt x="104" y="16"/>
                  </a:cubicBezTo>
                  <a:cubicBezTo>
                    <a:pt x="132" y="14"/>
                    <a:pt x="158" y="12"/>
                    <a:pt x="184" y="10"/>
                  </a:cubicBezTo>
                  <a:cubicBezTo>
                    <a:pt x="187" y="10"/>
                    <a:pt x="189" y="7"/>
                    <a:pt x="188" y="5"/>
                  </a:cubicBezTo>
                  <a:cubicBezTo>
                    <a:pt x="188" y="2"/>
                    <a:pt x="186" y="0"/>
                    <a:pt x="18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šľíďè"/>
            <p:cNvSpPr/>
            <p:nvPr/>
          </p:nvSpPr>
          <p:spPr bwMode="auto">
            <a:xfrm>
              <a:off x="6271049" y="2235127"/>
              <a:ext cx="452924" cy="28155"/>
            </a:xfrm>
            <a:custGeom>
              <a:avLst/>
              <a:gdLst>
                <a:gd name="T0" fmla="*/ 0 w 178"/>
                <a:gd name="T1" fmla="*/ 11 h 11"/>
                <a:gd name="T2" fmla="*/ 99 w 178"/>
                <a:gd name="T3" fmla="*/ 6 h 11"/>
                <a:gd name="T4" fmla="*/ 178 w 17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">
                  <a:moveTo>
                    <a:pt x="0" y="11"/>
                  </a:moveTo>
                  <a:cubicBezTo>
                    <a:pt x="34" y="10"/>
                    <a:pt x="67" y="8"/>
                    <a:pt x="99" y="6"/>
                  </a:cubicBezTo>
                  <a:cubicBezTo>
                    <a:pt x="126" y="4"/>
                    <a:pt x="153" y="2"/>
                    <a:pt x="178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ṥ1îdê"/>
            <p:cNvSpPr/>
            <p:nvPr/>
          </p:nvSpPr>
          <p:spPr bwMode="auto">
            <a:xfrm>
              <a:off x="6345720" y="2656224"/>
              <a:ext cx="479855" cy="56309"/>
            </a:xfrm>
            <a:custGeom>
              <a:avLst/>
              <a:gdLst>
                <a:gd name="T0" fmla="*/ 184 w 189"/>
                <a:gd name="T1" fmla="*/ 0 h 22"/>
                <a:gd name="T2" fmla="*/ 183 w 189"/>
                <a:gd name="T3" fmla="*/ 0 h 22"/>
                <a:gd name="T4" fmla="*/ 104 w 189"/>
                <a:gd name="T5" fmla="*/ 6 h 22"/>
                <a:gd name="T6" fmla="*/ 5 w 189"/>
                <a:gd name="T7" fmla="*/ 12 h 22"/>
                <a:gd name="T8" fmla="*/ 0 w 189"/>
                <a:gd name="T9" fmla="*/ 17 h 22"/>
                <a:gd name="T10" fmla="*/ 5 w 189"/>
                <a:gd name="T11" fmla="*/ 22 h 22"/>
                <a:gd name="T12" fmla="*/ 5 w 189"/>
                <a:gd name="T13" fmla="*/ 22 h 22"/>
                <a:gd name="T14" fmla="*/ 5 w 189"/>
                <a:gd name="T15" fmla="*/ 22 h 22"/>
                <a:gd name="T16" fmla="*/ 104 w 189"/>
                <a:gd name="T17" fmla="*/ 16 h 22"/>
                <a:gd name="T18" fmla="*/ 184 w 189"/>
                <a:gd name="T19" fmla="*/ 10 h 22"/>
                <a:gd name="T20" fmla="*/ 188 w 189"/>
                <a:gd name="T21" fmla="*/ 5 h 22"/>
                <a:gd name="T22" fmla="*/ 184 w 18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">
                  <a:moveTo>
                    <a:pt x="184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57" y="2"/>
                    <a:pt x="131" y="4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20"/>
                    <a:pt x="2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9" y="20"/>
                    <a:pt x="72" y="18"/>
                    <a:pt x="104" y="16"/>
                  </a:cubicBezTo>
                  <a:cubicBezTo>
                    <a:pt x="132" y="14"/>
                    <a:pt x="158" y="12"/>
                    <a:pt x="184" y="10"/>
                  </a:cubicBezTo>
                  <a:cubicBezTo>
                    <a:pt x="187" y="10"/>
                    <a:pt x="189" y="8"/>
                    <a:pt x="188" y="5"/>
                  </a:cubicBezTo>
                  <a:cubicBezTo>
                    <a:pt x="188" y="2"/>
                    <a:pt x="186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ṩ1iḋé"/>
            <p:cNvSpPr/>
            <p:nvPr/>
          </p:nvSpPr>
          <p:spPr bwMode="auto">
            <a:xfrm>
              <a:off x="6279618" y="2329384"/>
              <a:ext cx="479855" cy="55086"/>
            </a:xfrm>
            <a:custGeom>
              <a:avLst/>
              <a:gdLst>
                <a:gd name="T0" fmla="*/ 184 w 189"/>
                <a:gd name="T1" fmla="*/ 0 h 22"/>
                <a:gd name="T2" fmla="*/ 183 w 189"/>
                <a:gd name="T3" fmla="*/ 0 h 22"/>
                <a:gd name="T4" fmla="*/ 104 w 189"/>
                <a:gd name="T5" fmla="*/ 6 h 22"/>
                <a:gd name="T6" fmla="*/ 5 w 189"/>
                <a:gd name="T7" fmla="*/ 12 h 22"/>
                <a:gd name="T8" fmla="*/ 0 w 189"/>
                <a:gd name="T9" fmla="*/ 17 h 22"/>
                <a:gd name="T10" fmla="*/ 5 w 189"/>
                <a:gd name="T11" fmla="*/ 22 h 22"/>
                <a:gd name="T12" fmla="*/ 6 w 189"/>
                <a:gd name="T13" fmla="*/ 22 h 22"/>
                <a:gd name="T14" fmla="*/ 6 w 189"/>
                <a:gd name="T15" fmla="*/ 22 h 22"/>
                <a:gd name="T16" fmla="*/ 105 w 189"/>
                <a:gd name="T17" fmla="*/ 16 h 22"/>
                <a:gd name="T18" fmla="*/ 184 w 189"/>
                <a:gd name="T19" fmla="*/ 10 h 22"/>
                <a:gd name="T20" fmla="*/ 189 w 189"/>
                <a:gd name="T21" fmla="*/ 5 h 22"/>
                <a:gd name="T22" fmla="*/ 184 w 18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">
                  <a:moveTo>
                    <a:pt x="184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58" y="2"/>
                    <a:pt x="131" y="4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20"/>
                    <a:pt x="3" y="22"/>
                    <a:pt x="5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4"/>
                    <a:pt x="158" y="12"/>
                    <a:pt x="184" y="10"/>
                  </a:cubicBezTo>
                  <a:cubicBezTo>
                    <a:pt x="187" y="10"/>
                    <a:pt x="189" y="8"/>
                    <a:pt x="189" y="5"/>
                  </a:cubicBezTo>
                  <a:cubicBezTo>
                    <a:pt x="188" y="2"/>
                    <a:pt x="186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ṩľiḑè"/>
            <p:cNvSpPr/>
            <p:nvPr/>
          </p:nvSpPr>
          <p:spPr bwMode="auto">
            <a:xfrm>
              <a:off x="7267481" y="3412729"/>
              <a:ext cx="476183" cy="77120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4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5 w 187"/>
                <a:gd name="T13" fmla="*/ 30 h 30"/>
                <a:gd name="T14" fmla="*/ 57 w 187"/>
                <a:gd name="T15" fmla="*/ 25 h 30"/>
                <a:gd name="T16" fmla="*/ 182 w 187"/>
                <a:gd name="T17" fmla="*/ 9 h 30"/>
                <a:gd name="T18" fmla="*/ 186 w 187"/>
                <a:gd name="T19" fmla="*/ 4 h 30"/>
                <a:gd name="T20" fmla="*/ 182 w 187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46" y="4"/>
                    <a:pt x="103" y="10"/>
                    <a:pt x="56" y="15"/>
                  </a:cubicBezTo>
                  <a:cubicBezTo>
                    <a:pt x="39" y="17"/>
                    <a:pt x="22" y="18"/>
                    <a:pt x="4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0" y="28"/>
                    <a:pt x="2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3" y="28"/>
                    <a:pt x="40" y="27"/>
                    <a:pt x="57" y="25"/>
                  </a:cubicBezTo>
                  <a:cubicBezTo>
                    <a:pt x="105" y="20"/>
                    <a:pt x="147" y="14"/>
                    <a:pt x="182" y="9"/>
                  </a:cubicBezTo>
                  <a:cubicBezTo>
                    <a:pt x="185" y="9"/>
                    <a:pt x="187" y="7"/>
                    <a:pt x="186" y="4"/>
                  </a:cubicBezTo>
                  <a:cubicBezTo>
                    <a:pt x="186" y="1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ŝlîďe"/>
            <p:cNvSpPr/>
            <p:nvPr/>
          </p:nvSpPr>
          <p:spPr bwMode="auto">
            <a:xfrm>
              <a:off x="7245447" y="3306231"/>
              <a:ext cx="477406" cy="79568"/>
            </a:xfrm>
            <a:custGeom>
              <a:avLst/>
              <a:gdLst>
                <a:gd name="T0" fmla="*/ 182 w 188"/>
                <a:gd name="T1" fmla="*/ 0 h 31"/>
                <a:gd name="T2" fmla="*/ 182 w 188"/>
                <a:gd name="T3" fmla="*/ 0 h 31"/>
                <a:gd name="T4" fmla="*/ 56 w 188"/>
                <a:gd name="T5" fmla="*/ 16 h 31"/>
                <a:gd name="T6" fmla="*/ 5 w 188"/>
                <a:gd name="T7" fmla="*/ 21 h 31"/>
                <a:gd name="T8" fmla="*/ 1 w 188"/>
                <a:gd name="T9" fmla="*/ 26 h 31"/>
                <a:gd name="T10" fmla="*/ 6 w 188"/>
                <a:gd name="T11" fmla="*/ 31 h 31"/>
                <a:gd name="T12" fmla="*/ 6 w 188"/>
                <a:gd name="T13" fmla="*/ 31 h 31"/>
                <a:gd name="T14" fmla="*/ 57 w 188"/>
                <a:gd name="T15" fmla="*/ 25 h 31"/>
                <a:gd name="T16" fmla="*/ 183 w 188"/>
                <a:gd name="T17" fmla="*/ 10 h 31"/>
                <a:gd name="T18" fmla="*/ 187 w 188"/>
                <a:gd name="T19" fmla="*/ 5 h 31"/>
                <a:gd name="T20" fmla="*/ 182 w 188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31">
                  <a:moveTo>
                    <a:pt x="182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146" y="5"/>
                    <a:pt x="104" y="10"/>
                    <a:pt x="56" y="16"/>
                  </a:cubicBezTo>
                  <a:cubicBezTo>
                    <a:pt x="40" y="17"/>
                    <a:pt x="23" y="19"/>
                    <a:pt x="5" y="21"/>
                  </a:cubicBezTo>
                  <a:cubicBezTo>
                    <a:pt x="2" y="21"/>
                    <a:pt x="0" y="24"/>
                    <a:pt x="1" y="26"/>
                  </a:cubicBezTo>
                  <a:cubicBezTo>
                    <a:pt x="1" y="29"/>
                    <a:pt x="3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4" y="29"/>
                    <a:pt x="41" y="27"/>
                    <a:pt x="57" y="25"/>
                  </a:cubicBezTo>
                  <a:cubicBezTo>
                    <a:pt x="105" y="20"/>
                    <a:pt x="148" y="15"/>
                    <a:pt x="183" y="10"/>
                  </a:cubicBezTo>
                  <a:cubicBezTo>
                    <a:pt x="186" y="10"/>
                    <a:pt x="188" y="7"/>
                    <a:pt x="187" y="5"/>
                  </a:cubicBezTo>
                  <a:cubicBezTo>
                    <a:pt x="187" y="2"/>
                    <a:pt x="185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ṣľîḋé"/>
            <p:cNvSpPr/>
            <p:nvPr/>
          </p:nvSpPr>
          <p:spPr bwMode="auto">
            <a:xfrm>
              <a:off x="7288292" y="3522900"/>
              <a:ext cx="477406" cy="78344"/>
            </a:xfrm>
            <a:custGeom>
              <a:avLst/>
              <a:gdLst>
                <a:gd name="T0" fmla="*/ 182 w 188"/>
                <a:gd name="T1" fmla="*/ 0 h 31"/>
                <a:gd name="T2" fmla="*/ 182 w 188"/>
                <a:gd name="T3" fmla="*/ 1 h 31"/>
                <a:gd name="T4" fmla="*/ 56 w 188"/>
                <a:gd name="T5" fmla="*/ 16 h 31"/>
                <a:gd name="T6" fmla="*/ 5 w 188"/>
                <a:gd name="T7" fmla="*/ 21 h 31"/>
                <a:gd name="T8" fmla="*/ 1 w 188"/>
                <a:gd name="T9" fmla="*/ 27 h 31"/>
                <a:gd name="T10" fmla="*/ 6 w 188"/>
                <a:gd name="T11" fmla="*/ 31 h 31"/>
                <a:gd name="T12" fmla="*/ 6 w 188"/>
                <a:gd name="T13" fmla="*/ 31 h 31"/>
                <a:gd name="T14" fmla="*/ 6 w 188"/>
                <a:gd name="T15" fmla="*/ 31 h 31"/>
                <a:gd name="T16" fmla="*/ 57 w 188"/>
                <a:gd name="T17" fmla="*/ 26 h 31"/>
                <a:gd name="T18" fmla="*/ 183 w 188"/>
                <a:gd name="T19" fmla="*/ 10 h 31"/>
                <a:gd name="T20" fmla="*/ 187 w 188"/>
                <a:gd name="T21" fmla="*/ 5 h 31"/>
                <a:gd name="T22" fmla="*/ 182 w 188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31">
                  <a:moveTo>
                    <a:pt x="182" y="0"/>
                  </a:moveTo>
                  <a:cubicBezTo>
                    <a:pt x="182" y="0"/>
                    <a:pt x="182" y="0"/>
                    <a:pt x="182" y="1"/>
                  </a:cubicBezTo>
                  <a:cubicBezTo>
                    <a:pt x="146" y="5"/>
                    <a:pt x="104" y="11"/>
                    <a:pt x="56" y="16"/>
                  </a:cubicBezTo>
                  <a:cubicBezTo>
                    <a:pt x="40" y="18"/>
                    <a:pt x="23" y="19"/>
                    <a:pt x="5" y="21"/>
                  </a:cubicBezTo>
                  <a:cubicBezTo>
                    <a:pt x="2" y="21"/>
                    <a:pt x="0" y="24"/>
                    <a:pt x="1" y="27"/>
                  </a:cubicBezTo>
                  <a:cubicBezTo>
                    <a:pt x="1" y="29"/>
                    <a:pt x="3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4" y="29"/>
                    <a:pt x="41" y="27"/>
                    <a:pt x="57" y="26"/>
                  </a:cubicBezTo>
                  <a:cubicBezTo>
                    <a:pt x="105" y="20"/>
                    <a:pt x="148" y="15"/>
                    <a:pt x="183" y="10"/>
                  </a:cubicBezTo>
                  <a:cubicBezTo>
                    <a:pt x="186" y="10"/>
                    <a:pt x="188" y="8"/>
                    <a:pt x="187" y="5"/>
                  </a:cubicBezTo>
                  <a:cubicBezTo>
                    <a:pt x="187" y="2"/>
                    <a:pt x="185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ŝḻíďê"/>
            <p:cNvSpPr/>
            <p:nvPr/>
          </p:nvSpPr>
          <p:spPr bwMode="auto">
            <a:xfrm>
              <a:off x="6856177" y="3487401"/>
              <a:ext cx="177498" cy="37948"/>
            </a:xfrm>
            <a:custGeom>
              <a:avLst/>
              <a:gdLst>
                <a:gd name="T0" fmla="*/ 64 w 70"/>
                <a:gd name="T1" fmla="*/ 0 h 15"/>
                <a:gd name="T2" fmla="*/ 64 w 70"/>
                <a:gd name="T3" fmla="*/ 0 h 15"/>
                <a:gd name="T4" fmla="*/ 5 w 70"/>
                <a:gd name="T5" fmla="*/ 5 h 15"/>
                <a:gd name="T6" fmla="*/ 0 w 70"/>
                <a:gd name="T7" fmla="*/ 10 h 15"/>
                <a:gd name="T8" fmla="*/ 5 w 70"/>
                <a:gd name="T9" fmla="*/ 15 h 15"/>
                <a:gd name="T10" fmla="*/ 6 w 70"/>
                <a:gd name="T11" fmla="*/ 15 h 15"/>
                <a:gd name="T12" fmla="*/ 65 w 70"/>
                <a:gd name="T13" fmla="*/ 10 h 15"/>
                <a:gd name="T14" fmla="*/ 69 w 70"/>
                <a:gd name="T15" fmla="*/ 5 h 15"/>
                <a:gd name="T16" fmla="*/ 64 w 7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45" y="2"/>
                    <a:pt x="25" y="3"/>
                    <a:pt x="5" y="5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3" y="15"/>
                    <a:pt x="5" y="15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26" y="13"/>
                    <a:pt x="46" y="12"/>
                    <a:pt x="65" y="10"/>
                  </a:cubicBezTo>
                  <a:cubicBezTo>
                    <a:pt x="68" y="10"/>
                    <a:pt x="70" y="8"/>
                    <a:pt x="69" y="5"/>
                  </a:cubicBezTo>
                  <a:cubicBezTo>
                    <a:pt x="69" y="2"/>
                    <a:pt x="67" y="0"/>
                    <a:pt x="6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$1îḍé"/>
            <p:cNvSpPr/>
            <p:nvPr/>
          </p:nvSpPr>
          <p:spPr bwMode="auto">
            <a:xfrm>
              <a:off x="6553820" y="3509435"/>
              <a:ext cx="177498" cy="33052"/>
            </a:xfrm>
            <a:custGeom>
              <a:avLst/>
              <a:gdLst>
                <a:gd name="T0" fmla="*/ 65 w 70"/>
                <a:gd name="T1" fmla="*/ 0 h 13"/>
                <a:gd name="T2" fmla="*/ 65 w 70"/>
                <a:gd name="T3" fmla="*/ 0 h 13"/>
                <a:gd name="T4" fmla="*/ 5 w 70"/>
                <a:gd name="T5" fmla="*/ 3 h 13"/>
                <a:gd name="T6" fmla="*/ 0 w 70"/>
                <a:gd name="T7" fmla="*/ 8 h 13"/>
                <a:gd name="T8" fmla="*/ 5 w 70"/>
                <a:gd name="T9" fmla="*/ 13 h 13"/>
                <a:gd name="T10" fmla="*/ 5 w 70"/>
                <a:gd name="T11" fmla="*/ 13 h 13"/>
                <a:gd name="T12" fmla="*/ 65 w 70"/>
                <a:gd name="T13" fmla="*/ 10 h 13"/>
                <a:gd name="T14" fmla="*/ 70 w 70"/>
                <a:gd name="T15" fmla="*/ 4 h 13"/>
                <a:gd name="T16" fmla="*/ 65 w 7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3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45" y="1"/>
                    <a:pt x="25" y="2"/>
                    <a:pt x="5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6" y="12"/>
                    <a:pt x="46" y="11"/>
                    <a:pt x="65" y="10"/>
                  </a:cubicBezTo>
                  <a:cubicBezTo>
                    <a:pt x="68" y="10"/>
                    <a:pt x="70" y="7"/>
                    <a:pt x="70" y="4"/>
                  </a:cubicBezTo>
                  <a:cubicBezTo>
                    <a:pt x="70" y="2"/>
                    <a:pt x="68" y="0"/>
                    <a:pt x="6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šḷïḑé"/>
            <p:cNvSpPr/>
            <p:nvPr/>
          </p:nvSpPr>
          <p:spPr bwMode="auto">
            <a:xfrm>
              <a:off x="6861074" y="3395592"/>
              <a:ext cx="137101" cy="9793"/>
            </a:xfrm>
            <a:custGeom>
              <a:avLst/>
              <a:gdLst>
                <a:gd name="T0" fmla="*/ 0 w 54"/>
                <a:gd name="T1" fmla="*/ 4 h 4"/>
                <a:gd name="T2" fmla="*/ 54 w 54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4"/>
                  </a:moveTo>
                  <a:cubicBezTo>
                    <a:pt x="18" y="3"/>
                    <a:pt x="36" y="1"/>
                    <a:pt x="54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ṧlïḍe"/>
            <p:cNvSpPr/>
            <p:nvPr/>
          </p:nvSpPr>
          <p:spPr bwMode="auto">
            <a:xfrm>
              <a:off x="6546476" y="3416402"/>
              <a:ext cx="151791" cy="9793"/>
            </a:xfrm>
            <a:custGeom>
              <a:avLst/>
              <a:gdLst>
                <a:gd name="T0" fmla="*/ 0 w 60"/>
                <a:gd name="T1" fmla="*/ 4 h 4"/>
                <a:gd name="T2" fmla="*/ 60 w 6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4">
                  <a:moveTo>
                    <a:pt x="0" y="4"/>
                  </a:moveTo>
                  <a:cubicBezTo>
                    <a:pt x="20" y="3"/>
                    <a:pt x="40" y="1"/>
                    <a:pt x="60" y="0"/>
                  </a:cubicBezTo>
                </a:path>
              </a:pathLst>
            </a:custGeom>
            <a:noFill/>
            <a:ln w="57150" cap="rnd">
              <a:solidFill>
                <a:srgbClr val="E2595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ṣļïḋè"/>
            <p:cNvSpPr/>
            <p:nvPr/>
          </p:nvSpPr>
          <p:spPr bwMode="auto">
            <a:xfrm>
              <a:off x="6870867" y="3598795"/>
              <a:ext cx="183618" cy="37948"/>
            </a:xfrm>
            <a:custGeom>
              <a:avLst/>
              <a:gdLst>
                <a:gd name="T0" fmla="*/ 67 w 72"/>
                <a:gd name="T1" fmla="*/ 0 h 15"/>
                <a:gd name="T2" fmla="*/ 67 w 72"/>
                <a:gd name="T3" fmla="*/ 0 h 15"/>
                <a:gd name="T4" fmla="*/ 5 w 72"/>
                <a:gd name="T5" fmla="*/ 5 h 15"/>
                <a:gd name="T6" fmla="*/ 0 w 72"/>
                <a:gd name="T7" fmla="*/ 10 h 15"/>
                <a:gd name="T8" fmla="*/ 5 w 72"/>
                <a:gd name="T9" fmla="*/ 15 h 15"/>
                <a:gd name="T10" fmla="*/ 6 w 72"/>
                <a:gd name="T11" fmla="*/ 15 h 15"/>
                <a:gd name="T12" fmla="*/ 6 w 72"/>
                <a:gd name="T13" fmla="*/ 15 h 15"/>
                <a:gd name="T14" fmla="*/ 68 w 72"/>
                <a:gd name="T15" fmla="*/ 10 h 15"/>
                <a:gd name="T16" fmla="*/ 72 w 72"/>
                <a:gd name="T17" fmla="*/ 5 h 15"/>
                <a:gd name="T18" fmla="*/ 67 w 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5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7" y="2"/>
                    <a:pt x="26" y="4"/>
                    <a:pt x="5" y="5"/>
                  </a:cubicBezTo>
                  <a:cubicBezTo>
                    <a:pt x="2" y="5"/>
                    <a:pt x="0" y="8"/>
                    <a:pt x="0" y="10"/>
                  </a:cubicBezTo>
                  <a:cubicBezTo>
                    <a:pt x="1" y="13"/>
                    <a:pt x="3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7" y="13"/>
                    <a:pt x="48" y="12"/>
                    <a:pt x="68" y="10"/>
                  </a:cubicBezTo>
                  <a:cubicBezTo>
                    <a:pt x="70" y="10"/>
                    <a:pt x="72" y="8"/>
                    <a:pt x="72" y="5"/>
                  </a:cubicBezTo>
                  <a:cubicBezTo>
                    <a:pt x="72" y="2"/>
                    <a:pt x="70" y="0"/>
                    <a:pt x="6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şlíḋé"/>
            <p:cNvSpPr/>
            <p:nvPr/>
          </p:nvSpPr>
          <p:spPr bwMode="auto">
            <a:xfrm>
              <a:off x="6577078" y="3622054"/>
              <a:ext cx="177498" cy="33052"/>
            </a:xfrm>
            <a:custGeom>
              <a:avLst/>
              <a:gdLst>
                <a:gd name="T0" fmla="*/ 65 w 70"/>
                <a:gd name="T1" fmla="*/ 0 h 13"/>
                <a:gd name="T2" fmla="*/ 65 w 70"/>
                <a:gd name="T3" fmla="*/ 0 h 13"/>
                <a:gd name="T4" fmla="*/ 5 w 70"/>
                <a:gd name="T5" fmla="*/ 3 h 13"/>
                <a:gd name="T6" fmla="*/ 0 w 70"/>
                <a:gd name="T7" fmla="*/ 8 h 13"/>
                <a:gd name="T8" fmla="*/ 5 w 70"/>
                <a:gd name="T9" fmla="*/ 13 h 13"/>
                <a:gd name="T10" fmla="*/ 5 w 70"/>
                <a:gd name="T11" fmla="*/ 13 h 13"/>
                <a:gd name="T12" fmla="*/ 65 w 70"/>
                <a:gd name="T13" fmla="*/ 10 h 13"/>
                <a:gd name="T14" fmla="*/ 70 w 70"/>
                <a:gd name="T15" fmla="*/ 4 h 13"/>
                <a:gd name="T16" fmla="*/ 65 w 7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3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45" y="1"/>
                    <a:pt x="25" y="2"/>
                    <a:pt x="5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5" y="12"/>
                    <a:pt x="45" y="11"/>
                    <a:pt x="65" y="10"/>
                  </a:cubicBezTo>
                  <a:cubicBezTo>
                    <a:pt x="68" y="9"/>
                    <a:pt x="70" y="7"/>
                    <a:pt x="70" y="4"/>
                  </a:cubicBezTo>
                  <a:cubicBezTo>
                    <a:pt x="70" y="2"/>
                    <a:pt x="67" y="0"/>
                    <a:pt x="6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ṣľîďè"/>
            <p:cNvSpPr/>
            <p:nvPr/>
          </p:nvSpPr>
          <p:spPr bwMode="auto">
            <a:xfrm>
              <a:off x="6449770" y="2905944"/>
              <a:ext cx="559423" cy="260738"/>
            </a:xfrm>
            <a:custGeom>
              <a:avLst/>
              <a:gdLst>
                <a:gd name="T0" fmla="*/ 203 w 220"/>
                <a:gd name="T1" fmla="*/ 0 h 103"/>
                <a:gd name="T2" fmla="*/ 143 w 220"/>
                <a:gd name="T3" fmla="*/ 6 h 103"/>
                <a:gd name="T4" fmla="*/ 26 w 220"/>
                <a:gd name="T5" fmla="*/ 15 h 103"/>
                <a:gd name="T6" fmla="*/ 0 w 220"/>
                <a:gd name="T7" fmla="*/ 17 h 103"/>
                <a:gd name="T8" fmla="*/ 18 w 220"/>
                <a:gd name="T9" fmla="*/ 103 h 103"/>
                <a:gd name="T10" fmla="*/ 43 w 220"/>
                <a:gd name="T11" fmla="*/ 102 h 103"/>
                <a:gd name="T12" fmla="*/ 161 w 220"/>
                <a:gd name="T13" fmla="*/ 93 h 103"/>
                <a:gd name="T14" fmla="*/ 220 w 220"/>
                <a:gd name="T15" fmla="*/ 87 h 103"/>
                <a:gd name="T16" fmla="*/ 203 w 220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103">
                  <a:moveTo>
                    <a:pt x="203" y="0"/>
                  </a:moveTo>
                  <a:cubicBezTo>
                    <a:pt x="184" y="2"/>
                    <a:pt x="164" y="4"/>
                    <a:pt x="143" y="6"/>
                  </a:cubicBezTo>
                  <a:cubicBezTo>
                    <a:pt x="106" y="9"/>
                    <a:pt x="67" y="12"/>
                    <a:pt x="26" y="15"/>
                  </a:cubicBezTo>
                  <a:cubicBezTo>
                    <a:pt x="17" y="16"/>
                    <a:pt x="9" y="16"/>
                    <a:pt x="0" y="17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26" y="103"/>
                    <a:pt x="35" y="102"/>
                    <a:pt x="43" y="102"/>
                  </a:cubicBezTo>
                  <a:cubicBezTo>
                    <a:pt x="84" y="99"/>
                    <a:pt x="123" y="96"/>
                    <a:pt x="161" y="93"/>
                  </a:cubicBezTo>
                  <a:cubicBezTo>
                    <a:pt x="181" y="91"/>
                    <a:pt x="201" y="89"/>
                    <a:pt x="220" y="87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śľîḍe"/>
            <p:cNvSpPr/>
            <p:nvPr/>
          </p:nvSpPr>
          <p:spPr bwMode="auto">
            <a:xfrm>
              <a:off x="5269720" y="1533707"/>
              <a:ext cx="325616" cy="1036829"/>
            </a:xfrm>
            <a:custGeom>
              <a:avLst/>
              <a:gdLst>
                <a:gd name="T0" fmla="*/ 266 w 266"/>
                <a:gd name="T1" fmla="*/ 824 h 847"/>
                <a:gd name="T2" fmla="*/ 195 w 266"/>
                <a:gd name="T3" fmla="*/ 753 h 847"/>
                <a:gd name="T4" fmla="*/ 154 w 266"/>
                <a:gd name="T5" fmla="*/ 847 h 847"/>
                <a:gd name="T6" fmla="*/ 0 w 266"/>
                <a:gd name="T7" fmla="*/ 73 h 847"/>
                <a:gd name="T8" fmla="*/ 102 w 266"/>
                <a:gd name="T9" fmla="*/ 0 h 847"/>
                <a:gd name="T10" fmla="*/ 266 w 266"/>
                <a:gd name="T11" fmla="*/ 82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847">
                  <a:moveTo>
                    <a:pt x="266" y="824"/>
                  </a:moveTo>
                  <a:lnTo>
                    <a:pt x="195" y="753"/>
                  </a:lnTo>
                  <a:lnTo>
                    <a:pt x="154" y="847"/>
                  </a:lnTo>
                  <a:lnTo>
                    <a:pt x="0" y="73"/>
                  </a:lnTo>
                  <a:lnTo>
                    <a:pt x="102" y="0"/>
                  </a:lnTo>
                  <a:lnTo>
                    <a:pt x="266" y="824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ṥ1îďè"/>
            <p:cNvSpPr/>
            <p:nvPr/>
          </p:nvSpPr>
          <p:spPr bwMode="auto">
            <a:xfrm>
              <a:off x="5269720" y="1533707"/>
              <a:ext cx="325616" cy="1036829"/>
            </a:xfrm>
            <a:custGeom>
              <a:avLst/>
              <a:gdLst>
                <a:gd name="T0" fmla="*/ 266 w 266"/>
                <a:gd name="T1" fmla="*/ 824 h 847"/>
                <a:gd name="T2" fmla="*/ 195 w 266"/>
                <a:gd name="T3" fmla="*/ 753 h 847"/>
                <a:gd name="T4" fmla="*/ 154 w 266"/>
                <a:gd name="T5" fmla="*/ 847 h 847"/>
                <a:gd name="T6" fmla="*/ 0 w 266"/>
                <a:gd name="T7" fmla="*/ 73 h 847"/>
                <a:gd name="T8" fmla="*/ 102 w 266"/>
                <a:gd name="T9" fmla="*/ 0 h 847"/>
                <a:gd name="T10" fmla="*/ 266 w 266"/>
                <a:gd name="T11" fmla="*/ 82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847">
                  <a:moveTo>
                    <a:pt x="266" y="824"/>
                  </a:moveTo>
                  <a:lnTo>
                    <a:pt x="195" y="753"/>
                  </a:lnTo>
                  <a:lnTo>
                    <a:pt x="154" y="847"/>
                  </a:lnTo>
                  <a:lnTo>
                    <a:pt x="0" y="73"/>
                  </a:lnTo>
                  <a:lnTo>
                    <a:pt x="102" y="0"/>
                  </a:lnTo>
                  <a:lnTo>
                    <a:pt x="266" y="824"/>
                  </a:lnTo>
                  <a:close/>
                </a:path>
              </a:pathLst>
            </a:custGeom>
            <a:noFill/>
            <a:ln w="33338" cap="flat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şľïḍè"/>
            <p:cNvSpPr/>
            <p:nvPr/>
          </p:nvSpPr>
          <p:spPr bwMode="auto">
            <a:xfrm>
              <a:off x="6332255" y="4688261"/>
              <a:ext cx="1355100" cy="1257171"/>
            </a:xfrm>
            <a:custGeom>
              <a:avLst/>
              <a:gdLst>
                <a:gd name="T0" fmla="*/ 427 w 533"/>
                <a:gd name="T1" fmla="*/ 0 h 495"/>
                <a:gd name="T2" fmla="*/ 451 w 533"/>
                <a:gd name="T3" fmla="*/ 103 h 495"/>
                <a:gd name="T4" fmla="*/ 451 w 533"/>
                <a:gd name="T5" fmla="*/ 103 h 495"/>
                <a:gd name="T6" fmla="*/ 451 w 533"/>
                <a:gd name="T7" fmla="*/ 105 h 495"/>
                <a:gd name="T8" fmla="*/ 452 w 533"/>
                <a:gd name="T9" fmla="*/ 116 h 495"/>
                <a:gd name="T10" fmla="*/ 452 w 533"/>
                <a:gd name="T11" fmla="*/ 116 h 495"/>
                <a:gd name="T12" fmla="*/ 452 w 533"/>
                <a:gd name="T13" fmla="*/ 116 h 495"/>
                <a:gd name="T14" fmla="*/ 452 w 533"/>
                <a:gd name="T15" fmla="*/ 116 h 495"/>
                <a:gd name="T16" fmla="*/ 163 w 533"/>
                <a:gd name="T17" fmla="*/ 407 h 495"/>
                <a:gd name="T18" fmla="*/ 163 w 533"/>
                <a:gd name="T19" fmla="*/ 407 h 495"/>
                <a:gd name="T20" fmla="*/ 161 w 533"/>
                <a:gd name="T21" fmla="*/ 407 h 495"/>
                <a:gd name="T22" fmla="*/ 161 w 533"/>
                <a:gd name="T23" fmla="*/ 407 h 495"/>
                <a:gd name="T24" fmla="*/ 0 w 533"/>
                <a:gd name="T25" fmla="*/ 358 h 495"/>
                <a:gd name="T26" fmla="*/ 193 w 533"/>
                <a:gd name="T27" fmla="*/ 435 h 495"/>
                <a:gd name="T28" fmla="*/ 193 w 533"/>
                <a:gd name="T29" fmla="*/ 435 h 495"/>
                <a:gd name="T30" fmla="*/ 194 w 533"/>
                <a:gd name="T31" fmla="*/ 435 h 495"/>
                <a:gd name="T32" fmla="*/ 211 w 533"/>
                <a:gd name="T33" fmla="*/ 434 h 495"/>
                <a:gd name="T34" fmla="*/ 234 w 533"/>
                <a:gd name="T35" fmla="*/ 433 h 495"/>
                <a:gd name="T36" fmla="*/ 218 w 533"/>
                <a:gd name="T37" fmla="*/ 442 h 495"/>
                <a:gd name="T38" fmla="*/ 235 w 533"/>
                <a:gd name="T39" fmla="*/ 456 h 495"/>
                <a:gd name="T40" fmla="*/ 344 w 533"/>
                <a:gd name="T41" fmla="*/ 495 h 495"/>
                <a:gd name="T42" fmla="*/ 470 w 533"/>
                <a:gd name="T43" fmla="*/ 440 h 495"/>
                <a:gd name="T44" fmla="*/ 489 w 533"/>
                <a:gd name="T45" fmla="*/ 418 h 495"/>
                <a:gd name="T46" fmla="*/ 533 w 533"/>
                <a:gd name="T47" fmla="*/ 304 h 495"/>
                <a:gd name="T48" fmla="*/ 475 w 533"/>
                <a:gd name="T49" fmla="*/ 176 h 495"/>
                <a:gd name="T50" fmla="*/ 478 w 533"/>
                <a:gd name="T51" fmla="*/ 173 h 495"/>
                <a:gd name="T52" fmla="*/ 475 w 533"/>
                <a:gd name="T53" fmla="*/ 176 h 495"/>
                <a:gd name="T54" fmla="*/ 473 w 533"/>
                <a:gd name="T55" fmla="*/ 175 h 495"/>
                <a:gd name="T56" fmla="*/ 473 w 533"/>
                <a:gd name="T57" fmla="*/ 172 h 495"/>
                <a:gd name="T58" fmla="*/ 474 w 533"/>
                <a:gd name="T59" fmla="*/ 154 h 495"/>
                <a:gd name="T60" fmla="*/ 474 w 533"/>
                <a:gd name="T61" fmla="*/ 154 h 495"/>
                <a:gd name="T62" fmla="*/ 474 w 533"/>
                <a:gd name="T63" fmla="*/ 154 h 495"/>
                <a:gd name="T64" fmla="*/ 427 w 533"/>
                <a:gd name="T6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495">
                  <a:moveTo>
                    <a:pt x="427" y="0"/>
                  </a:moveTo>
                  <a:cubicBezTo>
                    <a:pt x="441" y="32"/>
                    <a:pt x="450" y="66"/>
                    <a:pt x="451" y="103"/>
                  </a:cubicBezTo>
                  <a:cubicBezTo>
                    <a:pt x="451" y="103"/>
                    <a:pt x="451" y="103"/>
                    <a:pt x="451" y="103"/>
                  </a:cubicBezTo>
                  <a:cubicBezTo>
                    <a:pt x="451" y="105"/>
                    <a:pt x="451" y="105"/>
                    <a:pt x="451" y="105"/>
                  </a:cubicBezTo>
                  <a:cubicBezTo>
                    <a:pt x="451" y="109"/>
                    <a:pt x="452" y="112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276"/>
                    <a:pt x="323" y="406"/>
                    <a:pt x="163" y="407"/>
                  </a:cubicBezTo>
                  <a:cubicBezTo>
                    <a:pt x="163" y="407"/>
                    <a:pt x="163" y="407"/>
                    <a:pt x="163" y="407"/>
                  </a:cubicBezTo>
                  <a:cubicBezTo>
                    <a:pt x="161" y="407"/>
                    <a:pt x="161" y="407"/>
                    <a:pt x="161" y="407"/>
                  </a:cubicBezTo>
                  <a:cubicBezTo>
                    <a:pt x="161" y="407"/>
                    <a:pt x="161" y="407"/>
                    <a:pt x="161" y="407"/>
                  </a:cubicBezTo>
                  <a:cubicBezTo>
                    <a:pt x="101" y="407"/>
                    <a:pt x="46" y="389"/>
                    <a:pt x="0" y="358"/>
                  </a:cubicBezTo>
                  <a:cubicBezTo>
                    <a:pt x="50" y="406"/>
                    <a:pt x="118" y="435"/>
                    <a:pt x="193" y="435"/>
                  </a:cubicBezTo>
                  <a:cubicBezTo>
                    <a:pt x="193" y="435"/>
                    <a:pt x="193" y="435"/>
                    <a:pt x="193" y="435"/>
                  </a:cubicBezTo>
                  <a:cubicBezTo>
                    <a:pt x="193" y="435"/>
                    <a:pt x="194" y="435"/>
                    <a:pt x="194" y="435"/>
                  </a:cubicBezTo>
                  <a:cubicBezTo>
                    <a:pt x="200" y="435"/>
                    <a:pt x="205" y="435"/>
                    <a:pt x="211" y="434"/>
                  </a:cubicBezTo>
                  <a:cubicBezTo>
                    <a:pt x="234" y="433"/>
                    <a:pt x="234" y="433"/>
                    <a:pt x="234" y="433"/>
                  </a:cubicBezTo>
                  <a:cubicBezTo>
                    <a:pt x="218" y="442"/>
                    <a:pt x="218" y="442"/>
                    <a:pt x="218" y="442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67" y="482"/>
                    <a:pt x="305" y="495"/>
                    <a:pt x="344" y="495"/>
                  </a:cubicBezTo>
                  <a:cubicBezTo>
                    <a:pt x="390" y="495"/>
                    <a:pt x="436" y="476"/>
                    <a:pt x="470" y="440"/>
                  </a:cubicBezTo>
                  <a:cubicBezTo>
                    <a:pt x="489" y="418"/>
                    <a:pt x="489" y="418"/>
                    <a:pt x="489" y="418"/>
                  </a:cubicBezTo>
                  <a:cubicBezTo>
                    <a:pt x="519" y="385"/>
                    <a:pt x="533" y="345"/>
                    <a:pt x="533" y="304"/>
                  </a:cubicBezTo>
                  <a:cubicBezTo>
                    <a:pt x="533" y="257"/>
                    <a:pt x="513" y="210"/>
                    <a:pt x="475" y="176"/>
                  </a:cubicBezTo>
                  <a:cubicBezTo>
                    <a:pt x="478" y="173"/>
                    <a:pt x="478" y="173"/>
                    <a:pt x="478" y="173"/>
                  </a:cubicBezTo>
                  <a:cubicBezTo>
                    <a:pt x="475" y="176"/>
                    <a:pt x="475" y="176"/>
                    <a:pt x="475" y="176"/>
                  </a:cubicBezTo>
                  <a:cubicBezTo>
                    <a:pt x="473" y="175"/>
                    <a:pt x="473" y="175"/>
                    <a:pt x="473" y="175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3" y="166"/>
                    <a:pt x="474" y="160"/>
                    <a:pt x="474" y="154"/>
                  </a:cubicBezTo>
                  <a:cubicBezTo>
                    <a:pt x="474" y="154"/>
                    <a:pt x="474" y="154"/>
                    <a:pt x="474" y="154"/>
                  </a:cubicBezTo>
                  <a:cubicBezTo>
                    <a:pt x="474" y="154"/>
                    <a:pt x="474" y="154"/>
                    <a:pt x="474" y="154"/>
                  </a:cubicBezTo>
                  <a:cubicBezTo>
                    <a:pt x="474" y="97"/>
                    <a:pt x="456" y="44"/>
                    <a:pt x="427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ṡ1îḍè"/>
            <p:cNvSpPr/>
            <p:nvPr/>
          </p:nvSpPr>
          <p:spPr bwMode="auto">
            <a:xfrm>
              <a:off x="6218412" y="4558505"/>
              <a:ext cx="1494649" cy="1412633"/>
            </a:xfrm>
            <a:custGeom>
              <a:avLst/>
              <a:gdLst>
                <a:gd name="T0" fmla="*/ 443 w 588"/>
                <a:gd name="T1" fmla="*/ 0 h 556"/>
                <a:gd name="T2" fmla="*/ 472 w 588"/>
                <a:gd name="T3" fmla="*/ 51 h 556"/>
                <a:gd name="T4" fmla="*/ 519 w 588"/>
                <a:gd name="T5" fmla="*/ 205 h 556"/>
                <a:gd name="T6" fmla="*/ 519 w 588"/>
                <a:gd name="T7" fmla="*/ 205 h 556"/>
                <a:gd name="T8" fmla="*/ 519 w 588"/>
                <a:gd name="T9" fmla="*/ 205 h 556"/>
                <a:gd name="T10" fmla="*/ 518 w 588"/>
                <a:gd name="T11" fmla="*/ 223 h 556"/>
                <a:gd name="T12" fmla="*/ 518 w 588"/>
                <a:gd name="T13" fmla="*/ 226 h 556"/>
                <a:gd name="T14" fmla="*/ 520 w 588"/>
                <a:gd name="T15" fmla="*/ 227 h 556"/>
                <a:gd name="T16" fmla="*/ 523 w 588"/>
                <a:gd name="T17" fmla="*/ 224 h 556"/>
                <a:gd name="T18" fmla="*/ 520 w 588"/>
                <a:gd name="T19" fmla="*/ 227 h 556"/>
                <a:gd name="T20" fmla="*/ 578 w 588"/>
                <a:gd name="T21" fmla="*/ 355 h 556"/>
                <a:gd name="T22" fmla="*/ 534 w 588"/>
                <a:gd name="T23" fmla="*/ 469 h 556"/>
                <a:gd name="T24" fmla="*/ 515 w 588"/>
                <a:gd name="T25" fmla="*/ 491 h 556"/>
                <a:gd name="T26" fmla="*/ 389 w 588"/>
                <a:gd name="T27" fmla="*/ 546 h 556"/>
                <a:gd name="T28" fmla="*/ 280 w 588"/>
                <a:gd name="T29" fmla="*/ 507 h 556"/>
                <a:gd name="T30" fmla="*/ 263 w 588"/>
                <a:gd name="T31" fmla="*/ 493 h 556"/>
                <a:gd name="T32" fmla="*/ 279 w 588"/>
                <a:gd name="T33" fmla="*/ 484 h 556"/>
                <a:gd name="T34" fmla="*/ 256 w 588"/>
                <a:gd name="T35" fmla="*/ 485 h 556"/>
                <a:gd name="T36" fmla="*/ 239 w 588"/>
                <a:gd name="T37" fmla="*/ 486 h 556"/>
                <a:gd name="T38" fmla="*/ 238 w 588"/>
                <a:gd name="T39" fmla="*/ 486 h 556"/>
                <a:gd name="T40" fmla="*/ 238 w 588"/>
                <a:gd name="T41" fmla="*/ 486 h 556"/>
                <a:gd name="T42" fmla="*/ 45 w 588"/>
                <a:gd name="T43" fmla="*/ 409 h 556"/>
                <a:gd name="T44" fmla="*/ 0 w 588"/>
                <a:gd name="T45" fmla="*/ 371 h 556"/>
                <a:gd name="T46" fmla="*/ 238 w 588"/>
                <a:gd name="T47" fmla="*/ 496 h 556"/>
                <a:gd name="T48" fmla="*/ 238 w 588"/>
                <a:gd name="T49" fmla="*/ 496 h 556"/>
                <a:gd name="T50" fmla="*/ 238 w 588"/>
                <a:gd name="T51" fmla="*/ 496 h 556"/>
                <a:gd name="T52" fmla="*/ 239 w 588"/>
                <a:gd name="T53" fmla="*/ 496 h 556"/>
                <a:gd name="T54" fmla="*/ 251 w 588"/>
                <a:gd name="T55" fmla="*/ 496 h 556"/>
                <a:gd name="T56" fmla="*/ 274 w 588"/>
                <a:gd name="T57" fmla="*/ 514 h 556"/>
                <a:gd name="T58" fmla="*/ 389 w 588"/>
                <a:gd name="T59" fmla="*/ 556 h 556"/>
                <a:gd name="T60" fmla="*/ 389 w 588"/>
                <a:gd name="T61" fmla="*/ 556 h 556"/>
                <a:gd name="T62" fmla="*/ 522 w 588"/>
                <a:gd name="T63" fmla="*/ 497 h 556"/>
                <a:gd name="T64" fmla="*/ 542 w 588"/>
                <a:gd name="T65" fmla="*/ 475 h 556"/>
                <a:gd name="T66" fmla="*/ 588 w 588"/>
                <a:gd name="T67" fmla="*/ 355 h 556"/>
                <a:gd name="T68" fmla="*/ 528 w 588"/>
                <a:gd name="T69" fmla="*/ 222 h 556"/>
                <a:gd name="T70" fmla="*/ 529 w 588"/>
                <a:gd name="T71" fmla="*/ 205 h 556"/>
                <a:gd name="T72" fmla="*/ 529 w 588"/>
                <a:gd name="T73" fmla="*/ 205 h 556"/>
                <a:gd name="T74" fmla="*/ 529 w 588"/>
                <a:gd name="T75" fmla="*/ 205 h 556"/>
                <a:gd name="T76" fmla="*/ 443 w 588"/>
                <a:gd name="T77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8" h="556">
                  <a:moveTo>
                    <a:pt x="443" y="0"/>
                  </a:moveTo>
                  <a:cubicBezTo>
                    <a:pt x="455" y="16"/>
                    <a:pt x="464" y="33"/>
                    <a:pt x="472" y="51"/>
                  </a:cubicBezTo>
                  <a:cubicBezTo>
                    <a:pt x="501" y="95"/>
                    <a:pt x="519" y="148"/>
                    <a:pt x="519" y="205"/>
                  </a:cubicBezTo>
                  <a:cubicBezTo>
                    <a:pt x="519" y="205"/>
                    <a:pt x="519" y="205"/>
                    <a:pt x="519" y="205"/>
                  </a:cubicBezTo>
                  <a:cubicBezTo>
                    <a:pt x="519" y="205"/>
                    <a:pt x="519" y="205"/>
                    <a:pt x="519" y="205"/>
                  </a:cubicBezTo>
                  <a:cubicBezTo>
                    <a:pt x="519" y="211"/>
                    <a:pt x="518" y="217"/>
                    <a:pt x="518" y="223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7"/>
                    <a:pt x="520" y="227"/>
                    <a:pt x="520" y="227"/>
                  </a:cubicBezTo>
                  <a:cubicBezTo>
                    <a:pt x="523" y="224"/>
                    <a:pt x="523" y="224"/>
                    <a:pt x="523" y="224"/>
                  </a:cubicBezTo>
                  <a:cubicBezTo>
                    <a:pt x="520" y="227"/>
                    <a:pt x="520" y="227"/>
                    <a:pt x="520" y="227"/>
                  </a:cubicBezTo>
                  <a:cubicBezTo>
                    <a:pt x="558" y="261"/>
                    <a:pt x="578" y="308"/>
                    <a:pt x="578" y="355"/>
                  </a:cubicBezTo>
                  <a:cubicBezTo>
                    <a:pt x="578" y="396"/>
                    <a:pt x="564" y="436"/>
                    <a:pt x="534" y="469"/>
                  </a:cubicBezTo>
                  <a:cubicBezTo>
                    <a:pt x="515" y="491"/>
                    <a:pt x="515" y="491"/>
                    <a:pt x="515" y="491"/>
                  </a:cubicBezTo>
                  <a:cubicBezTo>
                    <a:pt x="481" y="527"/>
                    <a:pt x="435" y="546"/>
                    <a:pt x="389" y="546"/>
                  </a:cubicBezTo>
                  <a:cubicBezTo>
                    <a:pt x="350" y="546"/>
                    <a:pt x="312" y="533"/>
                    <a:pt x="280" y="507"/>
                  </a:cubicBezTo>
                  <a:cubicBezTo>
                    <a:pt x="263" y="493"/>
                    <a:pt x="263" y="493"/>
                    <a:pt x="263" y="493"/>
                  </a:cubicBezTo>
                  <a:cubicBezTo>
                    <a:pt x="279" y="484"/>
                    <a:pt x="279" y="484"/>
                    <a:pt x="279" y="484"/>
                  </a:cubicBezTo>
                  <a:cubicBezTo>
                    <a:pt x="256" y="485"/>
                    <a:pt x="256" y="485"/>
                    <a:pt x="256" y="485"/>
                  </a:cubicBezTo>
                  <a:cubicBezTo>
                    <a:pt x="250" y="486"/>
                    <a:pt x="245" y="486"/>
                    <a:pt x="239" y="486"/>
                  </a:cubicBezTo>
                  <a:cubicBezTo>
                    <a:pt x="239" y="486"/>
                    <a:pt x="238" y="486"/>
                    <a:pt x="238" y="486"/>
                  </a:cubicBezTo>
                  <a:cubicBezTo>
                    <a:pt x="238" y="486"/>
                    <a:pt x="238" y="486"/>
                    <a:pt x="238" y="486"/>
                  </a:cubicBezTo>
                  <a:cubicBezTo>
                    <a:pt x="163" y="486"/>
                    <a:pt x="95" y="457"/>
                    <a:pt x="45" y="409"/>
                  </a:cubicBezTo>
                  <a:cubicBezTo>
                    <a:pt x="28" y="398"/>
                    <a:pt x="13" y="385"/>
                    <a:pt x="0" y="371"/>
                  </a:cubicBezTo>
                  <a:cubicBezTo>
                    <a:pt x="52" y="447"/>
                    <a:pt x="139" y="496"/>
                    <a:pt x="238" y="496"/>
                  </a:cubicBezTo>
                  <a:cubicBezTo>
                    <a:pt x="238" y="496"/>
                    <a:pt x="238" y="496"/>
                    <a:pt x="238" y="496"/>
                  </a:cubicBezTo>
                  <a:cubicBezTo>
                    <a:pt x="238" y="496"/>
                    <a:pt x="238" y="496"/>
                    <a:pt x="238" y="496"/>
                  </a:cubicBezTo>
                  <a:cubicBezTo>
                    <a:pt x="239" y="496"/>
                    <a:pt x="239" y="496"/>
                    <a:pt x="239" y="496"/>
                  </a:cubicBezTo>
                  <a:cubicBezTo>
                    <a:pt x="243" y="496"/>
                    <a:pt x="247" y="496"/>
                    <a:pt x="251" y="496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307" y="543"/>
                    <a:pt x="348" y="556"/>
                    <a:pt x="389" y="556"/>
                  </a:cubicBezTo>
                  <a:cubicBezTo>
                    <a:pt x="389" y="556"/>
                    <a:pt x="389" y="556"/>
                    <a:pt x="389" y="556"/>
                  </a:cubicBezTo>
                  <a:cubicBezTo>
                    <a:pt x="438" y="556"/>
                    <a:pt x="487" y="536"/>
                    <a:pt x="522" y="497"/>
                  </a:cubicBezTo>
                  <a:cubicBezTo>
                    <a:pt x="542" y="475"/>
                    <a:pt x="542" y="475"/>
                    <a:pt x="542" y="475"/>
                  </a:cubicBezTo>
                  <a:cubicBezTo>
                    <a:pt x="573" y="441"/>
                    <a:pt x="588" y="398"/>
                    <a:pt x="588" y="355"/>
                  </a:cubicBezTo>
                  <a:cubicBezTo>
                    <a:pt x="588" y="306"/>
                    <a:pt x="568" y="257"/>
                    <a:pt x="528" y="222"/>
                  </a:cubicBezTo>
                  <a:cubicBezTo>
                    <a:pt x="528" y="216"/>
                    <a:pt x="529" y="211"/>
                    <a:pt x="529" y="205"/>
                  </a:cubicBezTo>
                  <a:cubicBezTo>
                    <a:pt x="529" y="205"/>
                    <a:pt x="529" y="205"/>
                    <a:pt x="529" y="205"/>
                  </a:cubicBezTo>
                  <a:cubicBezTo>
                    <a:pt x="529" y="205"/>
                    <a:pt x="529" y="205"/>
                    <a:pt x="529" y="205"/>
                  </a:cubicBezTo>
                  <a:cubicBezTo>
                    <a:pt x="529" y="125"/>
                    <a:pt x="496" y="52"/>
                    <a:pt x="44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ṧļíḋê"/>
            <p:cNvSpPr/>
            <p:nvPr/>
          </p:nvSpPr>
          <p:spPr bwMode="auto">
            <a:xfrm>
              <a:off x="6015208" y="4258596"/>
              <a:ext cx="1454253" cy="1450581"/>
            </a:xfrm>
            <a:custGeom>
              <a:avLst/>
              <a:gdLst>
                <a:gd name="T0" fmla="*/ 572 w 572"/>
                <a:gd name="T1" fmla="*/ 285 h 571"/>
                <a:gd name="T2" fmla="*/ 288 w 572"/>
                <a:gd name="T3" fmla="*/ 571 h 571"/>
                <a:gd name="T4" fmla="*/ 287 w 572"/>
                <a:gd name="T5" fmla="*/ 571 h 571"/>
                <a:gd name="T6" fmla="*/ 1 w 572"/>
                <a:gd name="T7" fmla="*/ 286 h 571"/>
                <a:gd name="T8" fmla="*/ 286 w 572"/>
                <a:gd name="T9" fmla="*/ 0 h 571"/>
                <a:gd name="T10" fmla="*/ 571 w 572"/>
                <a:gd name="T11" fmla="*/ 274 h 571"/>
                <a:gd name="T12" fmla="*/ 572 w 572"/>
                <a:gd name="T13" fmla="*/ 28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571">
                  <a:moveTo>
                    <a:pt x="572" y="285"/>
                  </a:moveTo>
                  <a:cubicBezTo>
                    <a:pt x="572" y="442"/>
                    <a:pt x="445" y="570"/>
                    <a:pt x="288" y="571"/>
                  </a:cubicBezTo>
                  <a:cubicBezTo>
                    <a:pt x="287" y="571"/>
                    <a:pt x="287" y="571"/>
                    <a:pt x="287" y="571"/>
                  </a:cubicBezTo>
                  <a:cubicBezTo>
                    <a:pt x="129" y="571"/>
                    <a:pt x="1" y="444"/>
                    <a:pt x="1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0" y="0"/>
                    <a:pt x="566" y="121"/>
                    <a:pt x="571" y="274"/>
                  </a:cubicBezTo>
                  <a:cubicBezTo>
                    <a:pt x="572" y="278"/>
                    <a:pt x="572" y="281"/>
                    <a:pt x="572" y="285"/>
                  </a:cubicBezTo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śḻïḑe"/>
            <p:cNvSpPr/>
            <p:nvPr/>
          </p:nvSpPr>
          <p:spPr bwMode="auto">
            <a:xfrm>
              <a:off x="6004191" y="4246355"/>
              <a:ext cx="1477512" cy="1475064"/>
            </a:xfrm>
            <a:custGeom>
              <a:avLst/>
              <a:gdLst>
                <a:gd name="T0" fmla="*/ 576 w 581"/>
                <a:gd name="T1" fmla="*/ 290 h 581"/>
                <a:gd name="T2" fmla="*/ 571 w 581"/>
                <a:gd name="T3" fmla="*/ 290 h 581"/>
                <a:gd name="T4" fmla="*/ 571 w 581"/>
                <a:gd name="T5" fmla="*/ 290 h 581"/>
                <a:gd name="T6" fmla="*/ 292 w 581"/>
                <a:gd name="T7" fmla="*/ 571 h 581"/>
                <a:gd name="T8" fmla="*/ 291 w 581"/>
                <a:gd name="T9" fmla="*/ 571 h 581"/>
                <a:gd name="T10" fmla="*/ 290 w 581"/>
                <a:gd name="T11" fmla="*/ 571 h 581"/>
                <a:gd name="T12" fmla="*/ 9 w 581"/>
                <a:gd name="T13" fmla="*/ 291 h 581"/>
                <a:gd name="T14" fmla="*/ 9 w 581"/>
                <a:gd name="T15" fmla="*/ 290 h 581"/>
                <a:gd name="T16" fmla="*/ 290 w 581"/>
                <a:gd name="T17" fmla="*/ 10 h 581"/>
                <a:gd name="T18" fmla="*/ 290 w 581"/>
                <a:gd name="T19" fmla="*/ 10 h 581"/>
                <a:gd name="T20" fmla="*/ 290 w 581"/>
                <a:gd name="T21" fmla="*/ 10 h 581"/>
                <a:gd name="T22" fmla="*/ 571 w 581"/>
                <a:gd name="T23" fmla="*/ 279 h 581"/>
                <a:gd name="T24" fmla="*/ 571 w 581"/>
                <a:gd name="T25" fmla="*/ 290 h 581"/>
                <a:gd name="T26" fmla="*/ 576 w 581"/>
                <a:gd name="T27" fmla="*/ 290 h 581"/>
                <a:gd name="T28" fmla="*/ 581 w 581"/>
                <a:gd name="T29" fmla="*/ 290 h 581"/>
                <a:gd name="T30" fmla="*/ 580 w 581"/>
                <a:gd name="T31" fmla="*/ 279 h 581"/>
                <a:gd name="T32" fmla="*/ 290 w 581"/>
                <a:gd name="T33" fmla="*/ 0 h 581"/>
                <a:gd name="T34" fmla="*/ 290 w 581"/>
                <a:gd name="T35" fmla="*/ 0 h 581"/>
                <a:gd name="T36" fmla="*/ 290 w 581"/>
                <a:gd name="T37" fmla="*/ 0 h 581"/>
                <a:gd name="T38" fmla="*/ 0 w 581"/>
                <a:gd name="T39" fmla="*/ 290 h 581"/>
                <a:gd name="T40" fmla="*/ 0 w 581"/>
                <a:gd name="T41" fmla="*/ 291 h 581"/>
                <a:gd name="T42" fmla="*/ 290 w 581"/>
                <a:gd name="T43" fmla="*/ 581 h 581"/>
                <a:gd name="T44" fmla="*/ 291 w 581"/>
                <a:gd name="T45" fmla="*/ 581 h 581"/>
                <a:gd name="T46" fmla="*/ 292 w 581"/>
                <a:gd name="T47" fmla="*/ 581 h 581"/>
                <a:gd name="T48" fmla="*/ 292 w 581"/>
                <a:gd name="T49" fmla="*/ 581 h 581"/>
                <a:gd name="T50" fmla="*/ 581 w 581"/>
                <a:gd name="T51" fmla="*/ 290 h 581"/>
                <a:gd name="T52" fmla="*/ 581 w 581"/>
                <a:gd name="T53" fmla="*/ 290 h 581"/>
                <a:gd name="T54" fmla="*/ 576 w 581"/>
                <a:gd name="T55" fmla="*/ 29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1" h="581">
                  <a:moveTo>
                    <a:pt x="576" y="290"/>
                  </a:moveTo>
                  <a:cubicBezTo>
                    <a:pt x="571" y="290"/>
                    <a:pt x="571" y="290"/>
                    <a:pt x="571" y="290"/>
                  </a:cubicBezTo>
                  <a:cubicBezTo>
                    <a:pt x="571" y="290"/>
                    <a:pt x="571" y="290"/>
                    <a:pt x="571" y="290"/>
                  </a:cubicBezTo>
                  <a:cubicBezTo>
                    <a:pt x="571" y="445"/>
                    <a:pt x="446" y="570"/>
                    <a:pt x="292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0" y="571"/>
                    <a:pt x="290" y="571"/>
                    <a:pt x="290" y="571"/>
                  </a:cubicBezTo>
                  <a:cubicBezTo>
                    <a:pt x="135" y="571"/>
                    <a:pt x="10" y="446"/>
                    <a:pt x="9" y="291"/>
                  </a:cubicBezTo>
                  <a:cubicBezTo>
                    <a:pt x="9" y="290"/>
                    <a:pt x="9" y="290"/>
                    <a:pt x="9" y="290"/>
                  </a:cubicBezTo>
                  <a:cubicBezTo>
                    <a:pt x="9" y="136"/>
                    <a:pt x="135" y="10"/>
                    <a:pt x="290" y="10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441" y="10"/>
                    <a:pt x="565" y="129"/>
                    <a:pt x="571" y="279"/>
                  </a:cubicBezTo>
                  <a:cubicBezTo>
                    <a:pt x="571" y="283"/>
                    <a:pt x="571" y="286"/>
                    <a:pt x="571" y="290"/>
                  </a:cubicBezTo>
                  <a:cubicBezTo>
                    <a:pt x="576" y="290"/>
                    <a:pt x="576" y="290"/>
                    <a:pt x="576" y="290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1" y="286"/>
                    <a:pt x="580" y="283"/>
                    <a:pt x="580" y="279"/>
                  </a:cubicBezTo>
                  <a:cubicBezTo>
                    <a:pt x="574" y="124"/>
                    <a:pt x="447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129" y="0"/>
                    <a:pt x="0" y="13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451"/>
                    <a:pt x="130" y="581"/>
                    <a:pt x="290" y="581"/>
                  </a:cubicBezTo>
                  <a:cubicBezTo>
                    <a:pt x="291" y="581"/>
                    <a:pt x="291" y="581"/>
                    <a:pt x="291" y="581"/>
                  </a:cubicBezTo>
                  <a:cubicBezTo>
                    <a:pt x="292" y="581"/>
                    <a:pt x="292" y="581"/>
                    <a:pt x="292" y="581"/>
                  </a:cubicBezTo>
                  <a:cubicBezTo>
                    <a:pt x="292" y="581"/>
                    <a:pt x="292" y="581"/>
                    <a:pt x="292" y="581"/>
                  </a:cubicBezTo>
                  <a:cubicBezTo>
                    <a:pt x="452" y="580"/>
                    <a:pt x="581" y="450"/>
                    <a:pt x="581" y="290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76" y="290"/>
                    <a:pt x="576" y="290"/>
                    <a:pt x="576" y="29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ïślîḍé"/>
            <p:cNvSpPr/>
            <p:nvPr/>
          </p:nvSpPr>
          <p:spPr bwMode="auto">
            <a:xfrm>
              <a:off x="6386116" y="4586660"/>
              <a:ext cx="1069880" cy="1110276"/>
            </a:xfrm>
            <a:custGeom>
              <a:avLst/>
              <a:gdLst>
                <a:gd name="T0" fmla="*/ 246 w 421"/>
                <a:gd name="T1" fmla="*/ 0 h 437"/>
                <a:gd name="T2" fmla="*/ 0 w 421"/>
                <a:gd name="T3" fmla="*/ 253 h 437"/>
                <a:gd name="T4" fmla="*/ 106 w 421"/>
                <a:gd name="T5" fmla="*/ 381 h 437"/>
                <a:gd name="T6" fmla="*/ 108 w 421"/>
                <a:gd name="T7" fmla="*/ 410 h 437"/>
                <a:gd name="T8" fmla="*/ 136 w 421"/>
                <a:gd name="T9" fmla="*/ 429 h 437"/>
                <a:gd name="T10" fmla="*/ 144 w 421"/>
                <a:gd name="T11" fmla="*/ 437 h 437"/>
                <a:gd name="T12" fmla="*/ 421 w 421"/>
                <a:gd name="T13" fmla="*/ 156 h 437"/>
                <a:gd name="T14" fmla="*/ 421 w 421"/>
                <a:gd name="T15" fmla="*/ 156 h 437"/>
                <a:gd name="T16" fmla="*/ 421 w 421"/>
                <a:gd name="T17" fmla="*/ 148 h 437"/>
                <a:gd name="T18" fmla="*/ 246 w 421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37">
                  <a:moveTo>
                    <a:pt x="246" y="0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08" y="410"/>
                    <a:pt x="108" y="410"/>
                    <a:pt x="108" y="410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297" y="435"/>
                    <a:pt x="421" y="310"/>
                    <a:pt x="421" y="156"/>
                  </a:cubicBezTo>
                  <a:cubicBezTo>
                    <a:pt x="421" y="156"/>
                    <a:pt x="421" y="156"/>
                    <a:pt x="421" y="156"/>
                  </a:cubicBezTo>
                  <a:cubicBezTo>
                    <a:pt x="421" y="153"/>
                    <a:pt x="421" y="150"/>
                    <a:pt x="421" y="148"/>
                  </a:cubicBezTo>
                  <a:cubicBezTo>
                    <a:pt x="246" y="0"/>
                    <a:pt x="246" y="0"/>
                    <a:pt x="246" y="0"/>
                  </a:cubicBezTo>
                </a:path>
              </a:pathLst>
            </a:custGeom>
            <a:solidFill>
              <a:srgbClr val="D5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ṣ1ïdè"/>
            <p:cNvSpPr/>
            <p:nvPr/>
          </p:nvSpPr>
          <p:spPr bwMode="auto">
            <a:xfrm>
              <a:off x="7455995" y="4962464"/>
              <a:ext cx="13466" cy="20810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8 h 8"/>
                <a:gd name="T4" fmla="*/ 0 w 5"/>
                <a:gd name="T5" fmla="*/ 8 h 8"/>
                <a:gd name="T6" fmla="*/ 5 w 5"/>
                <a:gd name="T7" fmla="*/ 8 h 8"/>
                <a:gd name="T8" fmla="*/ 5 w 5"/>
                <a:gd name="T9" fmla="*/ 8 h 8"/>
                <a:gd name="T10" fmla="*/ 0 w 5"/>
                <a:gd name="T11" fmla="*/ 8 h 8"/>
                <a:gd name="T12" fmla="*/ 0 w 5"/>
                <a:gd name="T13" fmla="*/ 0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ṧ1iḋè"/>
            <p:cNvSpPr/>
            <p:nvPr/>
          </p:nvSpPr>
          <p:spPr bwMode="auto">
            <a:xfrm>
              <a:off x="6742335" y="4950223"/>
              <a:ext cx="739368" cy="771195"/>
            </a:xfrm>
            <a:custGeom>
              <a:avLst/>
              <a:gdLst>
                <a:gd name="T0" fmla="*/ 0 w 291"/>
                <a:gd name="T1" fmla="*/ 304 h 304"/>
                <a:gd name="T2" fmla="*/ 0 w 291"/>
                <a:gd name="T3" fmla="*/ 304 h 304"/>
                <a:gd name="T4" fmla="*/ 2 w 291"/>
                <a:gd name="T5" fmla="*/ 304 h 304"/>
                <a:gd name="T6" fmla="*/ 2 w 291"/>
                <a:gd name="T7" fmla="*/ 304 h 304"/>
                <a:gd name="T8" fmla="*/ 1 w 291"/>
                <a:gd name="T9" fmla="*/ 304 h 304"/>
                <a:gd name="T10" fmla="*/ 0 w 291"/>
                <a:gd name="T11" fmla="*/ 304 h 304"/>
                <a:gd name="T12" fmla="*/ 0 w 291"/>
                <a:gd name="T13" fmla="*/ 304 h 304"/>
                <a:gd name="T14" fmla="*/ 290 w 291"/>
                <a:gd name="T15" fmla="*/ 0 h 304"/>
                <a:gd name="T16" fmla="*/ 290 w 291"/>
                <a:gd name="T17" fmla="*/ 2 h 304"/>
                <a:gd name="T18" fmla="*/ 291 w 291"/>
                <a:gd name="T19" fmla="*/ 13 h 304"/>
                <a:gd name="T20" fmla="*/ 291 w 291"/>
                <a:gd name="T21" fmla="*/ 13 h 304"/>
                <a:gd name="T22" fmla="*/ 291 w 291"/>
                <a:gd name="T23" fmla="*/ 13 h 304"/>
                <a:gd name="T24" fmla="*/ 291 w 291"/>
                <a:gd name="T25" fmla="*/ 13 h 304"/>
                <a:gd name="T26" fmla="*/ 291 w 291"/>
                <a:gd name="T27" fmla="*/ 13 h 304"/>
                <a:gd name="T28" fmla="*/ 291 w 291"/>
                <a:gd name="T29" fmla="*/ 13 h 304"/>
                <a:gd name="T30" fmla="*/ 290 w 291"/>
                <a:gd name="T31" fmla="*/ 2 h 304"/>
                <a:gd name="T32" fmla="*/ 290 w 291"/>
                <a:gd name="T33" fmla="*/ 0 h 304"/>
                <a:gd name="T34" fmla="*/ 290 w 291"/>
                <a:gd name="T3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1" h="304">
                  <a:moveTo>
                    <a:pt x="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moveTo>
                    <a:pt x="290" y="0"/>
                  </a:moveTo>
                  <a:cubicBezTo>
                    <a:pt x="290" y="1"/>
                    <a:pt x="290" y="1"/>
                    <a:pt x="290" y="2"/>
                  </a:cubicBezTo>
                  <a:cubicBezTo>
                    <a:pt x="290" y="6"/>
                    <a:pt x="291" y="9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9"/>
                    <a:pt x="290" y="6"/>
                    <a:pt x="290" y="2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</a:path>
              </a:pathLst>
            </a:custGeom>
            <a:solidFill>
              <a:srgbClr val="BD9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ṧḻïḍé"/>
            <p:cNvSpPr/>
            <p:nvPr/>
          </p:nvSpPr>
          <p:spPr bwMode="auto">
            <a:xfrm>
              <a:off x="6353065" y="4551160"/>
              <a:ext cx="1102931" cy="1145775"/>
            </a:xfrm>
            <a:custGeom>
              <a:avLst/>
              <a:gdLst>
                <a:gd name="T0" fmla="*/ 258 w 434"/>
                <a:gd name="T1" fmla="*/ 0 h 451"/>
                <a:gd name="T2" fmla="*/ 0 w 434"/>
                <a:gd name="T3" fmla="*/ 266 h 451"/>
                <a:gd name="T4" fmla="*/ 110 w 434"/>
                <a:gd name="T5" fmla="*/ 399 h 451"/>
                <a:gd name="T6" fmla="*/ 112 w 434"/>
                <a:gd name="T7" fmla="*/ 429 h 451"/>
                <a:gd name="T8" fmla="*/ 143 w 434"/>
                <a:gd name="T9" fmla="*/ 451 h 451"/>
                <a:gd name="T10" fmla="*/ 153 w 434"/>
                <a:gd name="T11" fmla="*/ 451 h 451"/>
                <a:gd name="T12" fmla="*/ 153 w 434"/>
                <a:gd name="T13" fmla="*/ 451 h 451"/>
                <a:gd name="T14" fmla="*/ 154 w 434"/>
                <a:gd name="T15" fmla="*/ 451 h 451"/>
                <a:gd name="T16" fmla="*/ 155 w 434"/>
                <a:gd name="T17" fmla="*/ 451 h 451"/>
                <a:gd name="T18" fmla="*/ 434 w 434"/>
                <a:gd name="T19" fmla="*/ 170 h 451"/>
                <a:gd name="T20" fmla="*/ 434 w 434"/>
                <a:gd name="T21" fmla="*/ 170 h 451"/>
                <a:gd name="T22" fmla="*/ 157 w 434"/>
                <a:gd name="T23" fmla="*/ 451 h 451"/>
                <a:gd name="T24" fmla="*/ 149 w 434"/>
                <a:gd name="T25" fmla="*/ 443 h 451"/>
                <a:gd name="T26" fmla="*/ 121 w 434"/>
                <a:gd name="T27" fmla="*/ 424 h 451"/>
                <a:gd name="T28" fmla="*/ 119 w 434"/>
                <a:gd name="T29" fmla="*/ 395 h 451"/>
                <a:gd name="T30" fmla="*/ 13 w 434"/>
                <a:gd name="T31" fmla="*/ 267 h 451"/>
                <a:gd name="T32" fmla="*/ 259 w 434"/>
                <a:gd name="T33" fmla="*/ 14 h 451"/>
                <a:gd name="T34" fmla="*/ 434 w 434"/>
                <a:gd name="T35" fmla="*/ 162 h 451"/>
                <a:gd name="T36" fmla="*/ 434 w 434"/>
                <a:gd name="T37" fmla="*/ 159 h 451"/>
                <a:gd name="T38" fmla="*/ 433 w 434"/>
                <a:gd name="T39" fmla="*/ 148 h 451"/>
                <a:gd name="T40" fmla="*/ 258 w 434"/>
                <a:gd name="T4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451">
                  <a:moveTo>
                    <a:pt x="258" y="0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110" y="399"/>
                    <a:pt x="110" y="399"/>
                    <a:pt x="110" y="39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43" y="451"/>
                    <a:pt x="143" y="451"/>
                    <a:pt x="143" y="451"/>
                  </a:cubicBezTo>
                  <a:cubicBezTo>
                    <a:pt x="146" y="451"/>
                    <a:pt x="150" y="451"/>
                    <a:pt x="153" y="451"/>
                  </a:cubicBezTo>
                  <a:cubicBezTo>
                    <a:pt x="153" y="451"/>
                    <a:pt x="153" y="451"/>
                    <a:pt x="153" y="451"/>
                  </a:cubicBezTo>
                  <a:cubicBezTo>
                    <a:pt x="154" y="451"/>
                    <a:pt x="154" y="451"/>
                    <a:pt x="154" y="451"/>
                  </a:cubicBezTo>
                  <a:cubicBezTo>
                    <a:pt x="155" y="451"/>
                    <a:pt x="155" y="451"/>
                    <a:pt x="155" y="451"/>
                  </a:cubicBezTo>
                  <a:cubicBezTo>
                    <a:pt x="309" y="450"/>
                    <a:pt x="434" y="325"/>
                    <a:pt x="434" y="170"/>
                  </a:cubicBezTo>
                  <a:cubicBezTo>
                    <a:pt x="434" y="170"/>
                    <a:pt x="434" y="170"/>
                    <a:pt x="434" y="170"/>
                  </a:cubicBezTo>
                  <a:cubicBezTo>
                    <a:pt x="434" y="324"/>
                    <a:pt x="310" y="449"/>
                    <a:pt x="157" y="451"/>
                  </a:cubicBezTo>
                  <a:cubicBezTo>
                    <a:pt x="149" y="443"/>
                    <a:pt x="149" y="443"/>
                    <a:pt x="149" y="443"/>
                  </a:cubicBezTo>
                  <a:cubicBezTo>
                    <a:pt x="121" y="424"/>
                    <a:pt x="121" y="424"/>
                    <a:pt x="121" y="42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259" y="14"/>
                    <a:pt x="259" y="14"/>
                    <a:pt x="259" y="14"/>
                  </a:cubicBezTo>
                  <a:cubicBezTo>
                    <a:pt x="434" y="162"/>
                    <a:pt x="434" y="162"/>
                    <a:pt x="434" y="162"/>
                  </a:cubicBezTo>
                  <a:cubicBezTo>
                    <a:pt x="434" y="161"/>
                    <a:pt x="434" y="160"/>
                    <a:pt x="434" y="159"/>
                  </a:cubicBezTo>
                  <a:cubicBezTo>
                    <a:pt x="434" y="156"/>
                    <a:pt x="433" y="152"/>
                    <a:pt x="433" y="148"/>
                  </a:cubicBezTo>
                  <a:cubicBezTo>
                    <a:pt x="258" y="0"/>
                    <a:pt x="258" y="0"/>
                    <a:pt x="258" y="0"/>
                  </a:cubicBezTo>
                </a:path>
              </a:pathLst>
            </a:custGeom>
            <a:solidFill>
              <a:srgbClr val="D5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sľiḑé"/>
            <p:cNvSpPr/>
            <p:nvPr/>
          </p:nvSpPr>
          <p:spPr bwMode="auto">
            <a:xfrm>
              <a:off x="6716628" y="4926965"/>
              <a:ext cx="765075" cy="794454"/>
            </a:xfrm>
            <a:custGeom>
              <a:avLst/>
              <a:gdLst>
                <a:gd name="T0" fmla="*/ 301 w 301"/>
                <a:gd name="T1" fmla="*/ 22 h 313"/>
                <a:gd name="T2" fmla="*/ 296 w 301"/>
                <a:gd name="T3" fmla="*/ 22 h 313"/>
                <a:gd name="T4" fmla="*/ 291 w 301"/>
                <a:gd name="T5" fmla="*/ 22 h 313"/>
                <a:gd name="T6" fmla="*/ 296 w 301"/>
                <a:gd name="T7" fmla="*/ 22 h 313"/>
                <a:gd name="T8" fmla="*/ 301 w 301"/>
                <a:gd name="T9" fmla="*/ 22 h 313"/>
                <a:gd name="T10" fmla="*/ 296 w 301"/>
                <a:gd name="T11" fmla="*/ 22 h 313"/>
                <a:gd name="T12" fmla="*/ 291 w 301"/>
                <a:gd name="T13" fmla="*/ 22 h 313"/>
                <a:gd name="T14" fmla="*/ 291 w 301"/>
                <a:gd name="T15" fmla="*/ 22 h 313"/>
                <a:gd name="T16" fmla="*/ 291 w 301"/>
                <a:gd name="T17" fmla="*/ 22 h 313"/>
                <a:gd name="T18" fmla="*/ 12 w 301"/>
                <a:gd name="T19" fmla="*/ 303 h 313"/>
                <a:gd name="T20" fmla="*/ 11 w 301"/>
                <a:gd name="T21" fmla="*/ 303 h 313"/>
                <a:gd name="T22" fmla="*/ 10 w 301"/>
                <a:gd name="T23" fmla="*/ 303 h 313"/>
                <a:gd name="T24" fmla="*/ 10 w 301"/>
                <a:gd name="T25" fmla="*/ 303 h 313"/>
                <a:gd name="T26" fmla="*/ 0 w 301"/>
                <a:gd name="T27" fmla="*/ 303 h 313"/>
                <a:gd name="T28" fmla="*/ 0 w 301"/>
                <a:gd name="T29" fmla="*/ 303 h 313"/>
                <a:gd name="T30" fmla="*/ 10 w 301"/>
                <a:gd name="T31" fmla="*/ 313 h 313"/>
                <a:gd name="T32" fmla="*/ 10 w 301"/>
                <a:gd name="T33" fmla="*/ 313 h 313"/>
                <a:gd name="T34" fmla="*/ 11 w 301"/>
                <a:gd name="T35" fmla="*/ 313 h 313"/>
                <a:gd name="T36" fmla="*/ 12 w 301"/>
                <a:gd name="T37" fmla="*/ 313 h 313"/>
                <a:gd name="T38" fmla="*/ 12 w 301"/>
                <a:gd name="T39" fmla="*/ 313 h 313"/>
                <a:gd name="T40" fmla="*/ 301 w 301"/>
                <a:gd name="T41" fmla="*/ 22 h 313"/>
                <a:gd name="T42" fmla="*/ 301 w 301"/>
                <a:gd name="T43" fmla="*/ 22 h 313"/>
                <a:gd name="T44" fmla="*/ 301 w 301"/>
                <a:gd name="T45" fmla="*/ 22 h 313"/>
                <a:gd name="T46" fmla="*/ 290 w 301"/>
                <a:gd name="T47" fmla="*/ 0 h 313"/>
                <a:gd name="T48" fmla="*/ 291 w 301"/>
                <a:gd name="T49" fmla="*/ 11 h 313"/>
                <a:gd name="T50" fmla="*/ 291 w 301"/>
                <a:gd name="T51" fmla="*/ 14 h 313"/>
                <a:gd name="T52" fmla="*/ 291 w 301"/>
                <a:gd name="T53" fmla="*/ 14 h 313"/>
                <a:gd name="T54" fmla="*/ 291 w 301"/>
                <a:gd name="T55" fmla="*/ 22 h 313"/>
                <a:gd name="T56" fmla="*/ 296 w 301"/>
                <a:gd name="T57" fmla="*/ 22 h 313"/>
                <a:gd name="T58" fmla="*/ 301 w 301"/>
                <a:gd name="T59" fmla="*/ 22 h 313"/>
                <a:gd name="T60" fmla="*/ 300 w 301"/>
                <a:gd name="T61" fmla="*/ 11 h 313"/>
                <a:gd name="T62" fmla="*/ 300 w 301"/>
                <a:gd name="T63" fmla="*/ 9 h 313"/>
                <a:gd name="T64" fmla="*/ 290 w 301"/>
                <a:gd name="T6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1" h="313">
                  <a:moveTo>
                    <a:pt x="301" y="22"/>
                  </a:moveTo>
                  <a:cubicBezTo>
                    <a:pt x="296" y="22"/>
                    <a:pt x="296" y="22"/>
                    <a:pt x="296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177"/>
                    <a:pt x="166" y="302"/>
                    <a:pt x="12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10" y="303"/>
                    <a:pt x="10" y="303"/>
                    <a:pt x="10" y="303"/>
                  </a:cubicBezTo>
                  <a:cubicBezTo>
                    <a:pt x="10" y="303"/>
                    <a:pt x="10" y="303"/>
                    <a:pt x="10" y="303"/>
                  </a:cubicBezTo>
                  <a:cubicBezTo>
                    <a:pt x="7" y="303"/>
                    <a:pt x="3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1" y="313"/>
                    <a:pt x="11" y="313"/>
                    <a:pt x="11" y="313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72" y="312"/>
                    <a:pt x="301" y="182"/>
                    <a:pt x="301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1" y="22"/>
                    <a:pt x="301" y="22"/>
                    <a:pt x="301" y="22"/>
                  </a:cubicBezTo>
                  <a:moveTo>
                    <a:pt x="290" y="0"/>
                  </a:moveTo>
                  <a:cubicBezTo>
                    <a:pt x="290" y="4"/>
                    <a:pt x="291" y="8"/>
                    <a:pt x="291" y="11"/>
                  </a:cubicBezTo>
                  <a:cubicBezTo>
                    <a:pt x="291" y="12"/>
                    <a:pt x="291" y="13"/>
                    <a:pt x="291" y="14"/>
                  </a:cubicBezTo>
                  <a:cubicBezTo>
                    <a:pt x="291" y="14"/>
                    <a:pt x="291" y="14"/>
                    <a:pt x="291" y="14"/>
                  </a:cubicBezTo>
                  <a:cubicBezTo>
                    <a:pt x="291" y="16"/>
                    <a:pt x="291" y="19"/>
                    <a:pt x="29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1" y="18"/>
                    <a:pt x="300" y="15"/>
                    <a:pt x="300" y="11"/>
                  </a:cubicBezTo>
                  <a:cubicBezTo>
                    <a:pt x="300" y="10"/>
                    <a:pt x="300" y="10"/>
                    <a:pt x="300" y="9"/>
                  </a:cubicBezTo>
                  <a:cubicBezTo>
                    <a:pt x="290" y="0"/>
                    <a:pt x="290" y="0"/>
                    <a:pt x="29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ṩľide"/>
            <p:cNvSpPr/>
            <p:nvPr/>
          </p:nvSpPr>
          <p:spPr bwMode="auto">
            <a:xfrm>
              <a:off x="6263704" y="4472816"/>
              <a:ext cx="918089" cy="916866"/>
            </a:xfrm>
            <a:custGeom>
              <a:avLst/>
              <a:gdLst>
                <a:gd name="T0" fmla="*/ 361 w 361"/>
                <a:gd name="T1" fmla="*/ 180 h 361"/>
                <a:gd name="T2" fmla="*/ 181 w 361"/>
                <a:gd name="T3" fmla="*/ 361 h 361"/>
                <a:gd name="T4" fmla="*/ 0 w 361"/>
                <a:gd name="T5" fmla="*/ 181 h 361"/>
                <a:gd name="T6" fmla="*/ 180 w 361"/>
                <a:gd name="T7" fmla="*/ 0 h 361"/>
                <a:gd name="T8" fmla="*/ 361 w 361"/>
                <a:gd name="T9" fmla="*/ 18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361" y="180"/>
                  </a:moveTo>
                  <a:cubicBezTo>
                    <a:pt x="361" y="280"/>
                    <a:pt x="280" y="361"/>
                    <a:pt x="181" y="361"/>
                  </a:cubicBezTo>
                  <a:cubicBezTo>
                    <a:pt x="81" y="361"/>
                    <a:pt x="0" y="281"/>
                    <a:pt x="0" y="181"/>
                  </a:cubicBezTo>
                  <a:cubicBezTo>
                    <a:pt x="0" y="81"/>
                    <a:pt x="80" y="0"/>
                    <a:pt x="180" y="0"/>
                  </a:cubicBezTo>
                  <a:cubicBezTo>
                    <a:pt x="280" y="0"/>
                    <a:pt x="361" y="81"/>
                    <a:pt x="361" y="180"/>
                  </a:cubicBezTo>
                  <a:close/>
                </a:path>
              </a:pathLst>
            </a:custGeom>
            <a:solidFill>
              <a:srgbClr val="EF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ṣḻíḋê"/>
            <p:cNvSpPr/>
            <p:nvPr/>
          </p:nvSpPr>
          <p:spPr bwMode="auto">
            <a:xfrm>
              <a:off x="6263704" y="4472816"/>
              <a:ext cx="918089" cy="916866"/>
            </a:xfrm>
            <a:custGeom>
              <a:avLst/>
              <a:gdLst>
                <a:gd name="T0" fmla="*/ 361 w 361"/>
                <a:gd name="T1" fmla="*/ 180 h 361"/>
                <a:gd name="T2" fmla="*/ 181 w 361"/>
                <a:gd name="T3" fmla="*/ 361 h 361"/>
                <a:gd name="T4" fmla="*/ 0 w 361"/>
                <a:gd name="T5" fmla="*/ 181 h 361"/>
                <a:gd name="T6" fmla="*/ 180 w 361"/>
                <a:gd name="T7" fmla="*/ 0 h 361"/>
                <a:gd name="T8" fmla="*/ 361 w 361"/>
                <a:gd name="T9" fmla="*/ 18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361" y="180"/>
                  </a:moveTo>
                  <a:cubicBezTo>
                    <a:pt x="361" y="280"/>
                    <a:pt x="280" y="361"/>
                    <a:pt x="181" y="361"/>
                  </a:cubicBezTo>
                  <a:cubicBezTo>
                    <a:pt x="81" y="361"/>
                    <a:pt x="0" y="281"/>
                    <a:pt x="0" y="181"/>
                  </a:cubicBezTo>
                  <a:cubicBezTo>
                    <a:pt x="0" y="81"/>
                    <a:pt x="80" y="0"/>
                    <a:pt x="180" y="0"/>
                  </a:cubicBezTo>
                  <a:cubicBezTo>
                    <a:pt x="280" y="0"/>
                    <a:pt x="361" y="81"/>
                    <a:pt x="361" y="180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ṡḷidè"/>
            <p:cNvSpPr/>
            <p:nvPr/>
          </p:nvSpPr>
          <p:spPr bwMode="auto">
            <a:xfrm>
              <a:off x="6645629" y="5297873"/>
              <a:ext cx="156687" cy="257065"/>
            </a:xfrm>
            <a:custGeom>
              <a:avLst/>
              <a:gdLst>
                <a:gd name="T0" fmla="*/ 31 w 62"/>
                <a:gd name="T1" fmla="*/ 101 h 101"/>
                <a:gd name="T2" fmla="*/ 31 w 62"/>
                <a:gd name="T3" fmla="*/ 101 h 101"/>
                <a:gd name="T4" fmla="*/ 0 w 62"/>
                <a:gd name="T5" fmla="*/ 70 h 101"/>
                <a:gd name="T6" fmla="*/ 0 w 62"/>
                <a:gd name="T7" fmla="*/ 0 h 101"/>
                <a:gd name="T8" fmla="*/ 62 w 62"/>
                <a:gd name="T9" fmla="*/ 0 h 101"/>
                <a:gd name="T10" fmla="*/ 62 w 62"/>
                <a:gd name="T11" fmla="*/ 69 h 101"/>
                <a:gd name="T12" fmla="*/ 31 w 62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1">
                  <a:moveTo>
                    <a:pt x="31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14" y="101"/>
                    <a:pt x="0" y="8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48" y="101"/>
                    <a:pt x="31" y="10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s1íḑé"/>
            <p:cNvSpPr/>
            <p:nvPr/>
          </p:nvSpPr>
          <p:spPr bwMode="auto">
            <a:xfrm>
              <a:off x="6645629" y="5297873"/>
              <a:ext cx="156687" cy="257065"/>
            </a:xfrm>
            <a:custGeom>
              <a:avLst/>
              <a:gdLst>
                <a:gd name="T0" fmla="*/ 31 w 62"/>
                <a:gd name="T1" fmla="*/ 101 h 101"/>
                <a:gd name="T2" fmla="*/ 31 w 62"/>
                <a:gd name="T3" fmla="*/ 101 h 101"/>
                <a:gd name="T4" fmla="*/ 0 w 62"/>
                <a:gd name="T5" fmla="*/ 70 h 101"/>
                <a:gd name="T6" fmla="*/ 0 w 62"/>
                <a:gd name="T7" fmla="*/ 0 h 101"/>
                <a:gd name="T8" fmla="*/ 62 w 62"/>
                <a:gd name="T9" fmla="*/ 0 h 101"/>
                <a:gd name="T10" fmla="*/ 62 w 62"/>
                <a:gd name="T11" fmla="*/ 69 h 101"/>
                <a:gd name="T12" fmla="*/ 31 w 62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1">
                  <a:moveTo>
                    <a:pt x="31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14" y="101"/>
                    <a:pt x="0" y="8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48" y="101"/>
                    <a:pt x="31" y="101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šḻîdè"/>
            <p:cNvSpPr/>
            <p:nvPr/>
          </p:nvSpPr>
          <p:spPr bwMode="auto">
            <a:xfrm>
              <a:off x="6233101" y="4343060"/>
              <a:ext cx="979295" cy="978071"/>
            </a:xfrm>
            <a:custGeom>
              <a:avLst/>
              <a:gdLst>
                <a:gd name="T0" fmla="*/ 385 w 385"/>
                <a:gd name="T1" fmla="*/ 192 h 385"/>
                <a:gd name="T2" fmla="*/ 193 w 385"/>
                <a:gd name="T3" fmla="*/ 385 h 385"/>
                <a:gd name="T4" fmla="*/ 0 w 385"/>
                <a:gd name="T5" fmla="*/ 193 h 385"/>
                <a:gd name="T6" fmla="*/ 192 w 385"/>
                <a:gd name="T7" fmla="*/ 0 h 385"/>
                <a:gd name="T8" fmla="*/ 385 w 385"/>
                <a:gd name="T9" fmla="*/ 19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85" y="192"/>
                  </a:moveTo>
                  <a:cubicBezTo>
                    <a:pt x="385" y="298"/>
                    <a:pt x="299" y="385"/>
                    <a:pt x="193" y="385"/>
                  </a:cubicBezTo>
                  <a:cubicBezTo>
                    <a:pt x="87" y="385"/>
                    <a:pt x="0" y="299"/>
                    <a:pt x="0" y="193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5" y="86"/>
                    <a:pt x="385" y="192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ś1îḑé"/>
            <p:cNvSpPr/>
            <p:nvPr/>
          </p:nvSpPr>
          <p:spPr bwMode="auto">
            <a:xfrm>
              <a:off x="6233101" y="4343060"/>
              <a:ext cx="979295" cy="978071"/>
            </a:xfrm>
            <a:custGeom>
              <a:avLst/>
              <a:gdLst>
                <a:gd name="T0" fmla="*/ 385 w 385"/>
                <a:gd name="T1" fmla="*/ 192 h 385"/>
                <a:gd name="T2" fmla="*/ 193 w 385"/>
                <a:gd name="T3" fmla="*/ 385 h 385"/>
                <a:gd name="T4" fmla="*/ 0 w 385"/>
                <a:gd name="T5" fmla="*/ 193 h 385"/>
                <a:gd name="T6" fmla="*/ 192 w 385"/>
                <a:gd name="T7" fmla="*/ 0 h 385"/>
                <a:gd name="T8" fmla="*/ 385 w 385"/>
                <a:gd name="T9" fmla="*/ 19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85" y="192"/>
                  </a:moveTo>
                  <a:cubicBezTo>
                    <a:pt x="385" y="298"/>
                    <a:pt x="299" y="385"/>
                    <a:pt x="193" y="385"/>
                  </a:cubicBezTo>
                  <a:cubicBezTo>
                    <a:pt x="87" y="385"/>
                    <a:pt x="0" y="299"/>
                    <a:pt x="0" y="193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5" y="86"/>
                    <a:pt x="385" y="192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ïšḷïďé"/>
            <p:cNvSpPr/>
            <p:nvPr/>
          </p:nvSpPr>
          <p:spPr bwMode="auto">
            <a:xfrm>
              <a:off x="6345720" y="4454455"/>
              <a:ext cx="754057" cy="751609"/>
            </a:xfrm>
            <a:custGeom>
              <a:avLst/>
              <a:gdLst>
                <a:gd name="T0" fmla="*/ 296 w 297"/>
                <a:gd name="T1" fmla="*/ 148 h 296"/>
                <a:gd name="T2" fmla="*/ 149 w 297"/>
                <a:gd name="T3" fmla="*/ 296 h 296"/>
                <a:gd name="T4" fmla="*/ 0 w 297"/>
                <a:gd name="T5" fmla="*/ 149 h 296"/>
                <a:gd name="T6" fmla="*/ 148 w 297"/>
                <a:gd name="T7" fmla="*/ 0 h 296"/>
                <a:gd name="T8" fmla="*/ 296 w 297"/>
                <a:gd name="T9" fmla="*/ 1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6" y="148"/>
                  </a:moveTo>
                  <a:cubicBezTo>
                    <a:pt x="297" y="230"/>
                    <a:pt x="230" y="296"/>
                    <a:pt x="149" y="296"/>
                  </a:cubicBezTo>
                  <a:cubicBezTo>
                    <a:pt x="67" y="296"/>
                    <a:pt x="1" y="230"/>
                    <a:pt x="0" y="149"/>
                  </a:cubicBez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Sļiḑê"/>
            <p:cNvSpPr/>
            <p:nvPr/>
          </p:nvSpPr>
          <p:spPr bwMode="auto">
            <a:xfrm>
              <a:off x="6345720" y="4454455"/>
              <a:ext cx="754057" cy="751609"/>
            </a:xfrm>
            <a:custGeom>
              <a:avLst/>
              <a:gdLst>
                <a:gd name="T0" fmla="*/ 296 w 297"/>
                <a:gd name="T1" fmla="*/ 148 h 296"/>
                <a:gd name="T2" fmla="*/ 149 w 297"/>
                <a:gd name="T3" fmla="*/ 296 h 296"/>
                <a:gd name="T4" fmla="*/ 0 w 297"/>
                <a:gd name="T5" fmla="*/ 149 h 296"/>
                <a:gd name="T6" fmla="*/ 148 w 297"/>
                <a:gd name="T7" fmla="*/ 0 h 296"/>
                <a:gd name="T8" fmla="*/ 296 w 297"/>
                <a:gd name="T9" fmla="*/ 1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6" y="148"/>
                  </a:moveTo>
                  <a:cubicBezTo>
                    <a:pt x="297" y="230"/>
                    <a:pt x="230" y="296"/>
                    <a:pt x="149" y="296"/>
                  </a:cubicBezTo>
                  <a:cubicBezTo>
                    <a:pt x="67" y="296"/>
                    <a:pt x="1" y="230"/>
                    <a:pt x="0" y="149"/>
                  </a:cubicBez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lose/>
                </a:path>
              </a:pathLst>
            </a:custGeom>
            <a:noFill/>
            <a:ln w="26988" cap="flat">
              <a:solidFill>
                <a:srgbClr val="64091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ś1iḋè"/>
            <p:cNvSpPr/>
            <p:nvPr/>
          </p:nvSpPr>
          <p:spPr bwMode="auto">
            <a:xfrm>
              <a:off x="6723972" y="4797208"/>
              <a:ext cx="249720" cy="342753"/>
            </a:xfrm>
            <a:custGeom>
              <a:avLst/>
              <a:gdLst>
                <a:gd name="T0" fmla="*/ 92 w 98"/>
                <a:gd name="T1" fmla="*/ 0 h 135"/>
                <a:gd name="T2" fmla="*/ 98 w 98"/>
                <a:gd name="T3" fmla="*/ 36 h 135"/>
                <a:gd name="T4" fmla="*/ 0 w 98"/>
                <a:gd name="T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35">
                  <a:moveTo>
                    <a:pt x="92" y="0"/>
                  </a:moveTo>
                  <a:cubicBezTo>
                    <a:pt x="96" y="11"/>
                    <a:pt x="98" y="23"/>
                    <a:pt x="98" y="36"/>
                  </a:cubicBezTo>
                  <a:cubicBezTo>
                    <a:pt x="98" y="90"/>
                    <a:pt x="54" y="135"/>
                    <a:pt x="0" y="135"/>
                  </a:cubicBezTo>
                </a:path>
              </a:pathLst>
            </a:custGeom>
            <a:noFill/>
            <a:ln w="63500" cap="rnd">
              <a:solidFill>
                <a:srgbClr val="89372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šḻîdè"/>
            <p:cNvSpPr/>
            <p:nvPr/>
          </p:nvSpPr>
          <p:spPr bwMode="auto">
            <a:xfrm>
              <a:off x="6553820" y="4638073"/>
              <a:ext cx="292565" cy="64879"/>
            </a:xfrm>
            <a:custGeom>
              <a:avLst/>
              <a:gdLst>
                <a:gd name="T0" fmla="*/ 0 w 115"/>
                <a:gd name="T1" fmla="*/ 26 h 26"/>
                <a:gd name="T2" fmla="*/ 66 w 115"/>
                <a:gd name="T3" fmla="*/ 0 h 26"/>
                <a:gd name="T4" fmla="*/ 115 w 115"/>
                <a:gd name="T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6">
                  <a:moveTo>
                    <a:pt x="0" y="26"/>
                  </a:moveTo>
                  <a:cubicBezTo>
                    <a:pt x="18" y="10"/>
                    <a:pt x="41" y="0"/>
                    <a:pt x="66" y="0"/>
                  </a:cubicBezTo>
                  <a:cubicBezTo>
                    <a:pt x="84" y="0"/>
                    <a:pt x="101" y="5"/>
                    <a:pt x="115" y="13"/>
                  </a:cubicBezTo>
                </a:path>
              </a:pathLst>
            </a:custGeom>
            <a:noFill/>
            <a:ln w="63500" cap="rnd">
              <a:solidFill>
                <a:srgbClr val="89372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ṣļîdê"/>
            <p:cNvSpPr/>
            <p:nvPr/>
          </p:nvSpPr>
          <p:spPr bwMode="auto">
            <a:xfrm>
              <a:off x="6723972" y="4553608"/>
              <a:ext cx="432114" cy="711214"/>
            </a:xfrm>
            <a:custGeom>
              <a:avLst/>
              <a:gdLst>
                <a:gd name="T0" fmla="*/ 130 w 170"/>
                <a:gd name="T1" fmla="*/ 0 h 280"/>
                <a:gd name="T2" fmla="*/ 170 w 170"/>
                <a:gd name="T3" fmla="*/ 109 h 280"/>
                <a:gd name="T4" fmla="*/ 0 w 170"/>
                <a:gd name="T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280">
                  <a:moveTo>
                    <a:pt x="130" y="0"/>
                  </a:moveTo>
                  <a:cubicBezTo>
                    <a:pt x="155" y="30"/>
                    <a:pt x="170" y="68"/>
                    <a:pt x="170" y="109"/>
                  </a:cubicBezTo>
                  <a:cubicBezTo>
                    <a:pt x="170" y="203"/>
                    <a:pt x="94" y="279"/>
                    <a:pt x="0" y="280"/>
                  </a:cubicBezTo>
                </a:path>
              </a:pathLst>
            </a:custGeom>
            <a:noFill/>
            <a:ln w="33338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ṧḷiḋe"/>
            <p:cNvSpPr/>
            <p:nvPr/>
          </p:nvSpPr>
          <p:spPr bwMode="auto">
            <a:xfrm>
              <a:off x="6721524" y="4399369"/>
              <a:ext cx="241152" cy="73447"/>
            </a:xfrm>
            <a:custGeom>
              <a:avLst/>
              <a:gdLst>
                <a:gd name="T0" fmla="*/ 0 w 95"/>
                <a:gd name="T1" fmla="*/ 0 h 29"/>
                <a:gd name="T2" fmla="*/ 95 w 95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29">
                  <a:moveTo>
                    <a:pt x="0" y="0"/>
                  </a:moveTo>
                  <a:cubicBezTo>
                    <a:pt x="35" y="0"/>
                    <a:pt x="68" y="11"/>
                    <a:pt x="95" y="29"/>
                  </a:cubicBezTo>
                </a:path>
              </a:pathLst>
            </a:custGeom>
            <a:noFill/>
            <a:ln w="33338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š1íďé"/>
            <p:cNvSpPr/>
            <p:nvPr/>
          </p:nvSpPr>
          <p:spPr bwMode="auto">
            <a:xfrm>
              <a:off x="6345720" y="4454455"/>
              <a:ext cx="751609" cy="424770"/>
            </a:xfrm>
            <a:custGeom>
              <a:avLst/>
              <a:gdLst>
                <a:gd name="T0" fmla="*/ 148 w 296"/>
                <a:gd name="T1" fmla="*/ 38 h 167"/>
                <a:gd name="T2" fmla="*/ 295 w 296"/>
                <a:gd name="T3" fmla="*/ 167 h 167"/>
                <a:gd name="T4" fmla="*/ 296 w 296"/>
                <a:gd name="T5" fmla="*/ 148 h 167"/>
                <a:gd name="T6" fmla="*/ 148 w 296"/>
                <a:gd name="T7" fmla="*/ 0 h 167"/>
                <a:gd name="T8" fmla="*/ 0 w 296"/>
                <a:gd name="T9" fmla="*/ 149 h 167"/>
                <a:gd name="T10" fmla="*/ 2 w 296"/>
                <a:gd name="T11" fmla="*/ 167 h 167"/>
                <a:gd name="T12" fmla="*/ 148 w 296"/>
                <a:gd name="T13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67">
                  <a:moveTo>
                    <a:pt x="148" y="38"/>
                  </a:moveTo>
                  <a:cubicBezTo>
                    <a:pt x="224" y="38"/>
                    <a:pt x="286" y="94"/>
                    <a:pt x="295" y="167"/>
                  </a:cubicBezTo>
                  <a:cubicBezTo>
                    <a:pt x="296" y="161"/>
                    <a:pt x="296" y="155"/>
                    <a:pt x="296" y="148"/>
                  </a:cubicBezTo>
                  <a:cubicBezTo>
                    <a:pt x="296" y="66"/>
                    <a:pt x="230" y="0"/>
                    <a:pt x="148" y="0"/>
                  </a:cubicBezTo>
                  <a:cubicBezTo>
                    <a:pt x="66" y="0"/>
                    <a:pt x="0" y="67"/>
                    <a:pt x="0" y="149"/>
                  </a:cubicBezTo>
                  <a:cubicBezTo>
                    <a:pt x="0" y="155"/>
                    <a:pt x="1" y="161"/>
                    <a:pt x="2" y="167"/>
                  </a:cubicBezTo>
                  <a:cubicBezTo>
                    <a:pt x="11" y="94"/>
                    <a:pt x="73" y="38"/>
                    <a:pt x="148" y="38"/>
                  </a:cubicBezTo>
                  <a:close/>
                </a:path>
              </a:pathLst>
            </a:custGeom>
            <a:solidFill>
              <a:srgbClr val="EF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slïḑê"/>
            <p:cNvSpPr/>
            <p:nvPr/>
          </p:nvSpPr>
          <p:spPr bwMode="auto">
            <a:xfrm>
              <a:off x="6345720" y="4454455"/>
              <a:ext cx="751609" cy="424770"/>
            </a:xfrm>
            <a:custGeom>
              <a:avLst/>
              <a:gdLst>
                <a:gd name="T0" fmla="*/ 148 w 296"/>
                <a:gd name="T1" fmla="*/ 38 h 167"/>
                <a:gd name="T2" fmla="*/ 295 w 296"/>
                <a:gd name="T3" fmla="*/ 167 h 167"/>
                <a:gd name="T4" fmla="*/ 296 w 296"/>
                <a:gd name="T5" fmla="*/ 148 h 167"/>
                <a:gd name="T6" fmla="*/ 148 w 296"/>
                <a:gd name="T7" fmla="*/ 0 h 167"/>
                <a:gd name="T8" fmla="*/ 0 w 296"/>
                <a:gd name="T9" fmla="*/ 149 h 167"/>
                <a:gd name="T10" fmla="*/ 2 w 296"/>
                <a:gd name="T11" fmla="*/ 167 h 167"/>
                <a:gd name="T12" fmla="*/ 148 w 296"/>
                <a:gd name="T13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67">
                  <a:moveTo>
                    <a:pt x="148" y="38"/>
                  </a:moveTo>
                  <a:cubicBezTo>
                    <a:pt x="224" y="38"/>
                    <a:pt x="286" y="94"/>
                    <a:pt x="295" y="167"/>
                  </a:cubicBezTo>
                  <a:cubicBezTo>
                    <a:pt x="296" y="161"/>
                    <a:pt x="296" y="155"/>
                    <a:pt x="296" y="148"/>
                  </a:cubicBezTo>
                  <a:cubicBezTo>
                    <a:pt x="296" y="66"/>
                    <a:pt x="230" y="0"/>
                    <a:pt x="148" y="0"/>
                  </a:cubicBezTo>
                  <a:cubicBezTo>
                    <a:pt x="66" y="0"/>
                    <a:pt x="0" y="67"/>
                    <a:pt x="0" y="149"/>
                  </a:cubicBezTo>
                  <a:cubicBezTo>
                    <a:pt x="0" y="155"/>
                    <a:pt x="1" y="161"/>
                    <a:pt x="2" y="167"/>
                  </a:cubicBezTo>
                  <a:cubicBezTo>
                    <a:pt x="11" y="94"/>
                    <a:pt x="73" y="38"/>
                    <a:pt x="148" y="38"/>
                  </a:cubicBezTo>
                  <a:close/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833196" y="4492605"/>
            <a:ext cx="2743200" cy="796114"/>
            <a:chOff x="833196" y="4492605"/>
            <a:chExt cx="2743200" cy="796114"/>
          </a:xfrm>
        </p:grpSpPr>
        <p:sp>
          <p:nvSpPr>
            <p:cNvPr id="26" name="矩形 25"/>
            <p:cNvSpPr/>
            <p:nvPr userDrawn="1"/>
          </p:nvSpPr>
          <p:spPr>
            <a:xfrm>
              <a:off x="833196" y="4492605"/>
              <a:ext cx="2743200" cy="796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Google Shape;4794;p55"/>
            <p:cNvGrpSpPr/>
            <p:nvPr userDrawn="1"/>
          </p:nvGrpSpPr>
          <p:grpSpPr>
            <a:xfrm>
              <a:off x="923827" y="4649207"/>
              <a:ext cx="482181" cy="482911"/>
              <a:chOff x="6259175" y="1559008"/>
              <a:chExt cx="271743" cy="272093"/>
            </a:xfrm>
            <a:solidFill>
              <a:schemeClr val="accent1"/>
            </a:solidFill>
          </p:grpSpPr>
          <p:sp>
            <p:nvSpPr>
              <p:cNvPr id="30" name="Google Shape;4795;p55"/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Google Shape;4796;p55"/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" name="Google Shape;4797;p55"/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" name="Google Shape;4798;p55"/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" name="Google Shape;4799;p55"/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" name="Google Shape;4800;p55"/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" name="Google Shape;4801;p55"/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" name="Google Shape;4802;p55"/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" name="Google Shape;4803;p55"/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9" name="Google Shape;4804;p55"/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0" name="Google Shape;4805;p55"/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1" name="Google Shape;4806;p55"/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2" name="Google Shape;4807;p55"/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3" name="Google Shape;4808;p55"/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4" name="Google Shape;4809;p55"/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5" name="Google Shape;4810;p55"/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" name="Google Shape;4811;p55"/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2" name="流程图: 终止 1"/>
          <p:cNvSpPr/>
          <p:nvPr userDrawn="1"/>
        </p:nvSpPr>
        <p:spPr>
          <a:xfrm>
            <a:off x="704850" y="2927350"/>
            <a:ext cx="10769600" cy="14097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013223" y="3418972"/>
            <a:ext cx="426457" cy="426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3944822" y="3418972"/>
            <a:ext cx="426457" cy="426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5876422" y="3418972"/>
            <a:ext cx="426457" cy="426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7808020" y="3418972"/>
            <a:ext cx="426457" cy="426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739620" y="3418972"/>
            <a:ext cx="426457" cy="426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3" idx="6"/>
            <a:endCxn id="24" idx="2"/>
          </p:cNvCxnSpPr>
          <p:nvPr userDrawn="1"/>
        </p:nvCxnSpPr>
        <p:spPr>
          <a:xfrm>
            <a:off x="2439680" y="3632201"/>
            <a:ext cx="72999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468410" y="4626325"/>
            <a:ext cx="2082952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833196" y="5332524"/>
            <a:ext cx="2743200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4504822" y="4492605"/>
            <a:ext cx="2743200" cy="796114"/>
            <a:chOff x="833196" y="4492605"/>
            <a:chExt cx="2743200" cy="796114"/>
          </a:xfrm>
        </p:grpSpPr>
        <p:sp>
          <p:nvSpPr>
            <p:cNvPr id="48" name="矩形 47"/>
            <p:cNvSpPr/>
            <p:nvPr userDrawn="1"/>
          </p:nvSpPr>
          <p:spPr>
            <a:xfrm>
              <a:off x="833196" y="4492605"/>
              <a:ext cx="2743200" cy="796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Google Shape;4794;p55"/>
            <p:cNvGrpSpPr/>
            <p:nvPr userDrawn="1"/>
          </p:nvGrpSpPr>
          <p:grpSpPr>
            <a:xfrm>
              <a:off x="923827" y="4649207"/>
              <a:ext cx="482181" cy="482911"/>
              <a:chOff x="6259175" y="1559008"/>
              <a:chExt cx="271743" cy="272093"/>
            </a:xfrm>
            <a:solidFill>
              <a:schemeClr val="accent1"/>
            </a:solidFill>
          </p:grpSpPr>
          <p:sp>
            <p:nvSpPr>
              <p:cNvPr id="50" name="Google Shape;4795;p55"/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4796;p55"/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2" name="Google Shape;4797;p55"/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3" name="Google Shape;4798;p55"/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4799;p55"/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5" name="Google Shape;4800;p55"/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6" name="Google Shape;4801;p55"/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7" name="Google Shape;4802;p55"/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" name="Google Shape;4803;p55"/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" name="Google Shape;4804;p55"/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" name="Google Shape;4805;p55"/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1" name="Google Shape;4806;p55"/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2" name="Google Shape;4807;p55"/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" name="Google Shape;4808;p55"/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" name="Google Shape;4809;p55"/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5" name="Google Shape;4810;p55"/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6" name="Google Shape;4811;p55"/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67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5140036" y="4626325"/>
            <a:ext cx="2082952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68" name="文本占位符 5"/>
          <p:cNvSpPr>
            <a:spLocks noGrp="1"/>
          </p:cNvSpPr>
          <p:nvPr>
            <p:ph type="body" sz="quarter" idx="25" hasCustomPrompt="1"/>
          </p:nvPr>
        </p:nvSpPr>
        <p:spPr>
          <a:xfrm>
            <a:off x="4504822" y="5332524"/>
            <a:ext cx="2743200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69" name="组合 68"/>
          <p:cNvGrpSpPr/>
          <p:nvPr userDrawn="1"/>
        </p:nvGrpSpPr>
        <p:grpSpPr>
          <a:xfrm>
            <a:off x="8608654" y="4492605"/>
            <a:ext cx="2743200" cy="796114"/>
            <a:chOff x="833196" y="4492605"/>
            <a:chExt cx="2743200" cy="796114"/>
          </a:xfrm>
        </p:grpSpPr>
        <p:sp>
          <p:nvSpPr>
            <p:cNvPr id="70" name="矩形 69"/>
            <p:cNvSpPr/>
            <p:nvPr userDrawn="1"/>
          </p:nvSpPr>
          <p:spPr>
            <a:xfrm>
              <a:off x="833196" y="4492605"/>
              <a:ext cx="2743200" cy="796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" name="Google Shape;4794;p55"/>
            <p:cNvGrpSpPr/>
            <p:nvPr userDrawn="1"/>
          </p:nvGrpSpPr>
          <p:grpSpPr>
            <a:xfrm>
              <a:off x="923827" y="4649207"/>
              <a:ext cx="482181" cy="482911"/>
              <a:chOff x="6259175" y="1559008"/>
              <a:chExt cx="271743" cy="272093"/>
            </a:xfrm>
            <a:solidFill>
              <a:schemeClr val="accent1"/>
            </a:solidFill>
          </p:grpSpPr>
          <p:sp>
            <p:nvSpPr>
              <p:cNvPr id="72" name="Google Shape;4795;p55"/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3" name="Google Shape;4796;p55"/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4" name="Google Shape;4797;p55"/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5" name="Google Shape;4798;p55"/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6" name="Google Shape;4799;p55"/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7" name="Google Shape;4800;p55"/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8" name="Google Shape;4801;p55"/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79" name="Google Shape;4802;p55"/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0" name="Google Shape;4803;p55"/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1" name="Google Shape;4804;p55"/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2" name="Google Shape;4805;p55"/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3" name="Google Shape;4806;p55"/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4" name="Google Shape;4807;p55"/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5" name="Google Shape;4808;p55"/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6" name="Google Shape;4809;p55"/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7" name="Google Shape;4810;p55"/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8" name="Google Shape;4811;p55"/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89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9243868" y="4626325"/>
            <a:ext cx="2082952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90" name="文本占位符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8654" y="5332524"/>
            <a:ext cx="2743200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91" name="组合 90"/>
          <p:cNvGrpSpPr/>
          <p:nvPr userDrawn="1"/>
        </p:nvGrpSpPr>
        <p:grpSpPr>
          <a:xfrm>
            <a:off x="2903296" y="986990"/>
            <a:ext cx="2743200" cy="796114"/>
            <a:chOff x="833196" y="4492605"/>
            <a:chExt cx="2743200" cy="796114"/>
          </a:xfrm>
        </p:grpSpPr>
        <p:sp>
          <p:nvSpPr>
            <p:cNvPr id="92" name="矩形 91"/>
            <p:cNvSpPr/>
            <p:nvPr userDrawn="1"/>
          </p:nvSpPr>
          <p:spPr>
            <a:xfrm>
              <a:off x="833196" y="4492605"/>
              <a:ext cx="2743200" cy="796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3" name="Google Shape;4794;p55"/>
            <p:cNvGrpSpPr/>
            <p:nvPr userDrawn="1"/>
          </p:nvGrpSpPr>
          <p:grpSpPr>
            <a:xfrm>
              <a:off x="923827" y="4649207"/>
              <a:ext cx="482181" cy="482911"/>
              <a:chOff x="6259175" y="1559008"/>
              <a:chExt cx="271743" cy="272093"/>
            </a:xfrm>
            <a:solidFill>
              <a:schemeClr val="accent1"/>
            </a:solidFill>
          </p:grpSpPr>
          <p:sp>
            <p:nvSpPr>
              <p:cNvPr id="94" name="Google Shape;4795;p55"/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5" name="Google Shape;4796;p55"/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6" name="Google Shape;4797;p55"/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7" name="Google Shape;4798;p55"/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8" name="Google Shape;4799;p55"/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9" name="Google Shape;4800;p55"/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4801;p55"/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1" name="Google Shape;4802;p55"/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2" name="Google Shape;4803;p55"/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3" name="Google Shape;4804;p55"/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4" name="Google Shape;4805;p55"/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5" name="Google Shape;4806;p55"/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6" name="Google Shape;4807;p55"/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7" name="Google Shape;4808;p55"/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8" name="Google Shape;4809;p55"/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9" name="Google Shape;4810;p55"/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0" name="Google Shape;4811;p55"/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11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3538510" y="1120710"/>
            <a:ext cx="2082952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112" name="文本占位符 5"/>
          <p:cNvSpPr>
            <a:spLocks noGrp="1"/>
          </p:cNvSpPr>
          <p:nvPr>
            <p:ph type="body" sz="quarter" idx="29" hasCustomPrompt="1"/>
          </p:nvPr>
        </p:nvSpPr>
        <p:spPr>
          <a:xfrm>
            <a:off x="2903296" y="1826909"/>
            <a:ext cx="2743200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6612808" y="987414"/>
            <a:ext cx="2743200" cy="796114"/>
            <a:chOff x="833196" y="4492605"/>
            <a:chExt cx="2743200" cy="796114"/>
          </a:xfrm>
        </p:grpSpPr>
        <p:sp>
          <p:nvSpPr>
            <p:cNvPr id="114" name="矩形 113"/>
            <p:cNvSpPr/>
            <p:nvPr userDrawn="1"/>
          </p:nvSpPr>
          <p:spPr>
            <a:xfrm>
              <a:off x="833196" y="4492605"/>
              <a:ext cx="2743200" cy="796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5" name="Google Shape;4794;p55"/>
            <p:cNvGrpSpPr/>
            <p:nvPr userDrawn="1"/>
          </p:nvGrpSpPr>
          <p:grpSpPr>
            <a:xfrm>
              <a:off x="923827" y="4649207"/>
              <a:ext cx="482181" cy="482911"/>
              <a:chOff x="6259175" y="1559008"/>
              <a:chExt cx="271743" cy="272093"/>
            </a:xfrm>
            <a:solidFill>
              <a:schemeClr val="accent1"/>
            </a:solidFill>
          </p:grpSpPr>
          <p:sp>
            <p:nvSpPr>
              <p:cNvPr id="116" name="Google Shape;4795;p55"/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7" name="Google Shape;4796;p55"/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8" name="Google Shape;4797;p55"/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9" name="Google Shape;4798;p55"/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" name="Google Shape;4799;p55"/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1" name="Google Shape;4800;p55"/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2" name="Google Shape;4801;p55"/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3" name="Google Shape;4802;p55"/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4" name="Google Shape;4803;p55"/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5" name="Google Shape;4804;p55"/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6" name="Google Shape;4805;p55"/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" name="Google Shape;4806;p55"/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8" name="Google Shape;4807;p55"/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9" name="Google Shape;4808;p55"/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" name="Google Shape;4809;p55"/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" name="Google Shape;4810;p55"/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2" name="Google Shape;4811;p55"/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33" name="文本占位符 2"/>
          <p:cNvSpPr>
            <a:spLocks noGrp="1"/>
          </p:cNvSpPr>
          <p:nvPr>
            <p:ph type="body" sz="quarter" idx="30" hasCustomPrompt="1"/>
          </p:nvPr>
        </p:nvSpPr>
        <p:spPr>
          <a:xfrm>
            <a:off x="7248022" y="1121134"/>
            <a:ext cx="2082952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134" name="文本占位符 5"/>
          <p:cNvSpPr>
            <a:spLocks noGrp="1"/>
          </p:cNvSpPr>
          <p:nvPr>
            <p:ph type="body" sz="quarter" idx="31" hasCustomPrompt="1"/>
          </p:nvPr>
        </p:nvSpPr>
        <p:spPr>
          <a:xfrm>
            <a:off x="6612808" y="1827333"/>
            <a:ext cx="2743200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802484" y="-1"/>
            <a:ext cx="3623012" cy="6858000"/>
          </a:xfrm>
          <a:custGeom>
            <a:avLst/>
            <a:gdLst>
              <a:gd name="connsiteX0" fmla="*/ 0 w 3623012"/>
              <a:gd name="connsiteY0" fmla="*/ 0 h 6858000"/>
              <a:gd name="connsiteX1" fmla="*/ 3623012 w 3623012"/>
              <a:gd name="connsiteY1" fmla="*/ 0 h 6858000"/>
              <a:gd name="connsiteX2" fmla="*/ 3623012 w 3623012"/>
              <a:gd name="connsiteY2" fmla="*/ 6858000 h 6858000"/>
              <a:gd name="connsiteX3" fmla="*/ 0 w 36230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3012" h="6858000">
                <a:moveTo>
                  <a:pt x="0" y="0"/>
                </a:moveTo>
                <a:lnTo>
                  <a:pt x="3623012" y="0"/>
                </a:lnTo>
                <a:lnTo>
                  <a:pt x="36230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荣誉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grpSp>
        <p:nvGrpSpPr>
          <p:cNvPr id="14" name="9125734e-6bf4-4b99-8b75-f269dc6617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660400" y="1130300"/>
            <a:ext cx="990599" cy="2541587"/>
            <a:chOff x="5143501" y="1154113"/>
            <a:chExt cx="1730376" cy="4439638"/>
          </a:xfrm>
        </p:grpSpPr>
        <p:sp>
          <p:nvSpPr>
            <p:cNvPr id="15" name="í$ḻîďé"/>
            <p:cNvSpPr/>
            <p:nvPr userDrawn="1"/>
          </p:nvSpPr>
          <p:spPr bwMode="auto">
            <a:xfrm>
              <a:off x="5188980" y="3954333"/>
              <a:ext cx="1639418" cy="1639418"/>
            </a:xfrm>
            <a:prstGeom prst="ellipse">
              <a:avLst/>
            </a:pr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ṡḻíḑè"/>
            <p:cNvSpPr/>
            <p:nvPr userDrawn="1"/>
          </p:nvSpPr>
          <p:spPr bwMode="auto">
            <a:xfrm>
              <a:off x="6113724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 w 24"/>
                <a:gd name="T3" fmla="*/ 8 h 21"/>
                <a:gd name="T4" fmla="*/ 10 w 24"/>
                <a:gd name="T5" fmla="*/ 21 h 21"/>
                <a:gd name="T6" fmla="*/ 12 w 24"/>
                <a:gd name="T7" fmla="*/ 21 h 21"/>
                <a:gd name="T8" fmla="*/ 22 w 24"/>
                <a:gd name="T9" fmla="*/ 13 h 21"/>
                <a:gd name="T10" fmla="*/ 14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10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4" y="7"/>
                    <a:pt x="20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ḻîḍê"/>
            <p:cNvSpPr/>
            <p:nvPr userDrawn="1"/>
          </p:nvSpPr>
          <p:spPr bwMode="auto">
            <a:xfrm>
              <a:off x="6315131" y="408643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3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2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3" y="5"/>
                  </a:cubicBezTo>
                  <a:cubicBezTo>
                    <a:pt x="0" y="11"/>
                    <a:pt x="2" y="17"/>
                    <a:pt x="7" y="20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1ïḋè"/>
            <p:cNvSpPr/>
            <p:nvPr userDrawn="1"/>
          </p:nvSpPr>
          <p:spPr bwMode="auto">
            <a:xfrm>
              <a:off x="6490552" y="4212048"/>
              <a:ext cx="116947" cy="110450"/>
            </a:xfrm>
            <a:custGeom>
              <a:avLst/>
              <a:gdLst>
                <a:gd name="T0" fmla="*/ 11 w 23"/>
                <a:gd name="T1" fmla="*/ 0 h 22"/>
                <a:gd name="T2" fmla="*/ 4 w 23"/>
                <a:gd name="T3" fmla="*/ 3 h 22"/>
                <a:gd name="T4" fmla="*/ 4 w 23"/>
                <a:gd name="T5" fmla="*/ 18 h 22"/>
                <a:gd name="T6" fmla="*/ 11 w 23"/>
                <a:gd name="T7" fmla="*/ 22 h 22"/>
                <a:gd name="T8" fmla="*/ 19 w 23"/>
                <a:gd name="T9" fmla="*/ 18 h 22"/>
                <a:gd name="T10" fmla="*/ 19 w 23"/>
                <a:gd name="T11" fmla="*/ 3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0" y="14"/>
                    <a:pt x="4" y="18"/>
                  </a:cubicBezTo>
                  <a:cubicBezTo>
                    <a:pt x="6" y="20"/>
                    <a:pt x="9" y="22"/>
                    <a:pt x="11" y="22"/>
                  </a:cubicBezTo>
                  <a:cubicBezTo>
                    <a:pt x="14" y="22"/>
                    <a:pt x="17" y="20"/>
                    <a:pt x="19" y="18"/>
                  </a:cubicBezTo>
                  <a:cubicBezTo>
                    <a:pt x="23" y="14"/>
                    <a:pt x="23" y="7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1íḑê"/>
            <p:cNvSpPr/>
            <p:nvPr userDrawn="1"/>
          </p:nvSpPr>
          <p:spPr bwMode="auto">
            <a:xfrm>
              <a:off x="6618326" y="4383137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7 w 24"/>
                <a:gd name="T3" fmla="*/ 1 h 22"/>
                <a:gd name="T4" fmla="*/ 3 w 24"/>
                <a:gd name="T5" fmla="*/ 16 h 22"/>
                <a:gd name="T6" fmla="*/ 12 w 24"/>
                <a:gd name="T7" fmla="*/ 22 h 22"/>
                <a:gd name="T8" fmla="*/ 17 w 24"/>
                <a:gd name="T9" fmla="*/ 20 h 22"/>
                <a:gd name="T10" fmla="*/ 22 w 24"/>
                <a:gd name="T11" fmla="*/ 6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4" y="19"/>
                    <a:pt x="8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22" y="17"/>
                    <a:pt x="24" y="11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1îḋê"/>
            <p:cNvSpPr/>
            <p:nvPr userDrawn="1"/>
          </p:nvSpPr>
          <p:spPr bwMode="auto">
            <a:xfrm>
              <a:off x="6694125" y="4584544"/>
              <a:ext cx="114782" cy="112615"/>
            </a:xfrm>
            <a:custGeom>
              <a:avLst/>
              <a:gdLst>
                <a:gd name="T0" fmla="*/ 12 w 23"/>
                <a:gd name="T1" fmla="*/ 0 h 22"/>
                <a:gd name="T2" fmla="*/ 10 w 23"/>
                <a:gd name="T3" fmla="*/ 0 h 22"/>
                <a:gd name="T4" fmla="*/ 1 w 23"/>
                <a:gd name="T5" fmla="*/ 13 h 22"/>
                <a:gd name="T6" fmla="*/ 12 w 23"/>
                <a:gd name="T7" fmla="*/ 22 h 22"/>
                <a:gd name="T8" fmla="*/ 14 w 23"/>
                <a:gd name="T9" fmla="*/ 21 h 22"/>
                <a:gd name="T10" fmla="*/ 22 w 23"/>
                <a:gd name="T11" fmla="*/ 9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2"/>
                    <a:pt x="12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0" y="20"/>
                    <a:pt x="23" y="15"/>
                    <a:pt x="22" y="9"/>
                  </a:cubicBezTo>
                  <a:cubicBezTo>
                    <a:pt x="21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ḻiḍê"/>
            <p:cNvSpPr/>
            <p:nvPr userDrawn="1"/>
          </p:nvSpPr>
          <p:spPr bwMode="auto">
            <a:xfrm>
              <a:off x="6709284" y="4796781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1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5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ślïdé"/>
            <p:cNvSpPr/>
            <p:nvPr userDrawn="1"/>
          </p:nvSpPr>
          <p:spPr bwMode="auto">
            <a:xfrm>
              <a:off x="6652977" y="5009017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6 h 21"/>
                <a:gd name="T4" fmla="*/ 8 w 24"/>
                <a:gd name="T5" fmla="*/ 21 h 21"/>
                <a:gd name="T6" fmla="*/ 12 w 24"/>
                <a:gd name="T7" fmla="*/ 21 h 21"/>
                <a:gd name="T8" fmla="*/ 22 w 24"/>
                <a:gd name="T9" fmla="*/ 15 h 21"/>
                <a:gd name="T10" fmla="*/ 16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6"/>
                  </a:cubicBezTo>
                  <a:cubicBezTo>
                    <a:pt x="0" y="12"/>
                    <a:pt x="2" y="18"/>
                    <a:pt x="8" y="21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5"/>
                  </a:cubicBezTo>
                  <a:cubicBezTo>
                    <a:pt x="24" y="9"/>
                    <a:pt x="22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îḓê"/>
            <p:cNvSpPr/>
            <p:nvPr userDrawn="1"/>
          </p:nvSpPr>
          <p:spPr bwMode="auto">
            <a:xfrm>
              <a:off x="6542528" y="5190934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4 w 24"/>
                <a:gd name="T3" fmla="*/ 4 h 22"/>
                <a:gd name="T4" fmla="*/ 5 w 24"/>
                <a:gd name="T5" fmla="*/ 20 h 22"/>
                <a:gd name="T6" fmla="*/ 12 w 24"/>
                <a:gd name="T7" fmla="*/ 22 h 22"/>
                <a:gd name="T8" fmla="*/ 20 w 24"/>
                <a:gd name="T9" fmla="*/ 18 h 22"/>
                <a:gd name="T10" fmla="*/ 19 w 24"/>
                <a:gd name="T11" fmla="*/ 3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8"/>
                  </a:cubicBezTo>
                  <a:cubicBezTo>
                    <a:pt x="24" y="14"/>
                    <a:pt x="24" y="7"/>
                    <a:pt x="19" y="3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ḻîḍé"/>
            <p:cNvSpPr/>
            <p:nvPr userDrawn="1"/>
          </p:nvSpPr>
          <p:spPr bwMode="auto">
            <a:xfrm>
              <a:off x="6380101" y="5336035"/>
              <a:ext cx="125609" cy="112615"/>
            </a:xfrm>
            <a:custGeom>
              <a:avLst/>
              <a:gdLst>
                <a:gd name="T0" fmla="*/ 13 w 25"/>
                <a:gd name="T1" fmla="*/ 0 h 22"/>
                <a:gd name="T2" fmla="*/ 7 w 25"/>
                <a:gd name="T3" fmla="*/ 2 h 22"/>
                <a:gd name="T4" fmla="*/ 4 w 25"/>
                <a:gd name="T5" fmla="*/ 17 h 22"/>
                <a:gd name="T6" fmla="*/ 13 w 25"/>
                <a:gd name="T7" fmla="*/ 22 h 22"/>
                <a:gd name="T8" fmla="*/ 19 w 25"/>
                <a:gd name="T9" fmla="*/ 20 h 22"/>
                <a:gd name="T10" fmla="*/ 22 w 25"/>
                <a:gd name="T11" fmla="*/ 5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0"/>
                    <a:pt x="9" y="22"/>
                    <a:pt x="13" y="22"/>
                  </a:cubicBezTo>
                  <a:cubicBezTo>
                    <a:pt x="15" y="22"/>
                    <a:pt x="17" y="21"/>
                    <a:pt x="19" y="20"/>
                  </a:cubicBezTo>
                  <a:cubicBezTo>
                    <a:pt x="24" y="17"/>
                    <a:pt x="25" y="10"/>
                    <a:pt x="22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śḻïḍè"/>
            <p:cNvSpPr/>
            <p:nvPr userDrawn="1"/>
          </p:nvSpPr>
          <p:spPr bwMode="auto">
            <a:xfrm>
              <a:off x="6189522" y="5433490"/>
              <a:ext cx="119113" cy="106119"/>
            </a:xfrm>
            <a:custGeom>
              <a:avLst/>
              <a:gdLst>
                <a:gd name="T0" fmla="*/ 12 w 24"/>
                <a:gd name="T1" fmla="*/ 0 h 21"/>
                <a:gd name="T2" fmla="*/ 9 w 24"/>
                <a:gd name="T3" fmla="*/ 0 h 21"/>
                <a:gd name="T4" fmla="*/ 2 w 24"/>
                <a:gd name="T5" fmla="*/ 13 h 21"/>
                <a:gd name="T6" fmla="*/ 12 w 24"/>
                <a:gd name="T7" fmla="*/ 21 h 21"/>
                <a:gd name="T8" fmla="*/ 15 w 24"/>
                <a:gd name="T9" fmla="*/ 21 h 21"/>
                <a:gd name="T10" fmla="*/ 23 w 24"/>
                <a:gd name="T11" fmla="*/ 7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2" y="13"/>
                  </a:cubicBezTo>
                  <a:cubicBezTo>
                    <a:pt x="3" y="18"/>
                    <a:pt x="8" y="21"/>
                    <a:pt x="12" y="21"/>
                  </a:cubicBezTo>
                  <a:cubicBezTo>
                    <a:pt x="13" y="21"/>
                    <a:pt x="14" y="21"/>
                    <a:pt x="15" y="21"/>
                  </a:cubicBezTo>
                  <a:cubicBezTo>
                    <a:pt x="21" y="19"/>
                    <a:pt x="24" y="13"/>
                    <a:pt x="23" y="7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ḻïḓè"/>
            <p:cNvSpPr/>
            <p:nvPr userDrawn="1"/>
          </p:nvSpPr>
          <p:spPr bwMode="auto">
            <a:xfrm>
              <a:off x="5981617" y="5463809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1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liḑe"/>
            <p:cNvSpPr/>
            <p:nvPr userDrawn="1"/>
          </p:nvSpPr>
          <p:spPr bwMode="auto">
            <a:xfrm>
              <a:off x="5765049" y="5433490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7 h 21"/>
                <a:gd name="T4" fmla="*/ 9 w 24"/>
                <a:gd name="T5" fmla="*/ 21 h 21"/>
                <a:gd name="T6" fmla="*/ 12 w 24"/>
                <a:gd name="T7" fmla="*/ 21 h 21"/>
                <a:gd name="T8" fmla="*/ 22 w 24"/>
                <a:gd name="T9" fmla="*/ 14 h 21"/>
                <a:gd name="T10" fmla="*/ 15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3"/>
                    <a:pt x="3" y="19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4"/>
                  </a:cubicBezTo>
                  <a:cubicBezTo>
                    <a:pt x="24" y="8"/>
                    <a:pt x="21" y="2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ṩ1íḓe"/>
            <p:cNvSpPr/>
            <p:nvPr userDrawn="1"/>
          </p:nvSpPr>
          <p:spPr bwMode="auto">
            <a:xfrm>
              <a:off x="5567974" y="5342531"/>
              <a:ext cx="125609" cy="106119"/>
            </a:xfrm>
            <a:custGeom>
              <a:avLst/>
              <a:gdLst>
                <a:gd name="T0" fmla="*/ 12 w 25"/>
                <a:gd name="T1" fmla="*/ 0 h 21"/>
                <a:gd name="T2" fmla="*/ 3 w 25"/>
                <a:gd name="T3" fmla="*/ 4 h 21"/>
                <a:gd name="T4" fmla="*/ 6 w 25"/>
                <a:gd name="T5" fmla="*/ 19 h 21"/>
                <a:gd name="T6" fmla="*/ 12 w 25"/>
                <a:gd name="T7" fmla="*/ 21 h 21"/>
                <a:gd name="T8" fmla="*/ 21 w 25"/>
                <a:gd name="T9" fmla="*/ 17 h 21"/>
                <a:gd name="T10" fmla="*/ 18 w 25"/>
                <a:gd name="T11" fmla="*/ 1 h 21"/>
                <a:gd name="T12" fmla="*/ 12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0" y="9"/>
                    <a:pt x="1" y="16"/>
                    <a:pt x="6" y="19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19" y="20"/>
                    <a:pt x="21" y="17"/>
                  </a:cubicBezTo>
                  <a:cubicBezTo>
                    <a:pt x="25" y="12"/>
                    <a:pt x="23" y="5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ṩļíďê"/>
            <p:cNvSpPr/>
            <p:nvPr userDrawn="1"/>
          </p:nvSpPr>
          <p:spPr bwMode="auto">
            <a:xfrm>
              <a:off x="5412045" y="5195265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2 h 22"/>
                <a:gd name="T4" fmla="*/ 3 w 24"/>
                <a:gd name="T5" fmla="*/ 18 h 22"/>
                <a:gd name="T6" fmla="*/ 12 w 24"/>
                <a:gd name="T7" fmla="*/ 22 h 22"/>
                <a:gd name="T8" fmla="*/ 19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0" y="13"/>
                    <a:pt x="3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23" y="16"/>
                    <a:pt x="24" y="9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ļiḍe"/>
            <p:cNvSpPr/>
            <p:nvPr userDrawn="1"/>
          </p:nvSpPr>
          <p:spPr bwMode="auto">
            <a:xfrm>
              <a:off x="5299430" y="5013348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8 w 24"/>
                <a:gd name="T3" fmla="*/ 0 h 21"/>
                <a:gd name="T4" fmla="*/ 2 w 24"/>
                <a:gd name="T5" fmla="*/ 14 h 21"/>
                <a:gd name="T6" fmla="*/ 12 w 24"/>
                <a:gd name="T7" fmla="*/ 21 h 21"/>
                <a:gd name="T8" fmla="*/ 16 w 24"/>
                <a:gd name="T9" fmla="*/ 20 h 21"/>
                <a:gd name="T10" fmla="*/ 22 w 24"/>
                <a:gd name="T11" fmla="*/ 6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9" y="0"/>
                    <a:pt x="8" y="0"/>
                  </a:cubicBezTo>
                  <a:cubicBezTo>
                    <a:pt x="2" y="3"/>
                    <a:pt x="0" y="9"/>
                    <a:pt x="2" y="14"/>
                  </a:cubicBezTo>
                  <a:cubicBezTo>
                    <a:pt x="4" y="19"/>
                    <a:pt x="8" y="21"/>
                    <a:pt x="12" y="21"/>
                  </a:cubicBezTo>
                  <a:cubicBezTo>
                    <a:pt x="13" y="21"/>
                    <a:pt x="15" y="21"/>
                    <a:pt x="16" y="20"/>
                  </a:cubicBezTo>
                  <a:cubicBezTo>
                    <a:pt x="21" y="18"/>
                    <a:pt x="24" y="12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ṡḻïḑé"/>
            <p:cNvSpPr/>
            <p:nvPr userDrawn="1"/>
          </p:nvSpPr>
          <p:spPr bwMode="auto">
            <a:xfrm>
              <a:off x="5249618" y="4801112"/>
              <a:ext cx="116947" cy="112615"/>
            </a:xfrm>
            <a:custGeom>
              <a:avLst/>
              <a:gdLst>
                <a:gd name="T0" fmla="*/ 12 w 23"/>
                <a:gd name="T1" fmla="*/ 0 h 22"/>
                <a:gd name="T2" fmla="*/ 11 w 23"/>
                <a:gd name="T3" fmla="*/ 0 h 22"/>
                <a:gd name="T4" fmla="*/ 1 w 23"/>
                <a:gd name="T5" fmla="*/ 12 h 22"/>
                <a:gd name="T6" fmla="*/ 11 w 23"/>
                <a:gd name="T7" fmla="*/ 22 h 22"/>
                <a:gd name="T8" fmla="*/ 12 w 23"/>
                <a:gd name="T9" fmla="*/ 22 h 22"/>
                <a:gd name="T10" fmla="*/ 22 w 23"/>
                <a:gd name="T11" fmla="*/ 10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6"/>
                    <a:pt x="1" y="12"/>
                  </a:cubicBezTo>
                  <a:cubicBezTo>
                    <a:pt x="1" y="18"/>
                    <a:pt x="6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1"/>
                    <a:pt x="23" y="16"/>
                    <a:pt x="22" y="10"/>
                  </a:cubicBezTo>
                  <a:cubicBezTo>
                    <a:pt x="22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ŝḷíḑé"/>
            <p:cNvSpPr/>
            <p:nvPr userDrawn="1"/>
          </p:nvSpPr>
          <p:spPr bwMode="auto">
            <a:xfrm>
              <a:off x="5260448" y="4591042"/>
              <a:ext cx="114782" cy="106119"/>
            </a:xfrm>
            <a:custGeom>
              <a:avLst/>
              <a:gdLst>
                <a:gd name="T0" fmla="*/ 12 w 23"/>
                <a:gd name="T1" fmla="*/ 0 h 21"/>
                <a:gd name="T2" fmla="*/ 1 w 23"/>
                <a:gd name="T3" fmla="*/ 8 h 21"/>
                <a:gd name="T4" fmla="*/ 9 w 23"/>
                <a:gd name="T5" fmla="*/ 21 h 21"/>
                <a:gd name="T6" fmla="*/ 12 w 23"/>
                <a:gd name="T7" fmla="*/ 21 h 21"/>
                <a:gd name="T8" fmla="*/ 22 w 23"/>
                <a:gd name="T9" fmla="*/ 13 h 21"/>
                <a:gd name="T10" fmla="*/ 14 w 23"/>
                <a:gd name="T11" fmla="*/ 0 h 21"/>
                <a:gd name="T12" fmla="*/ 12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3" y="7"/>
                    <a:pt x="20" y="1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ḻïḍê"/>
            <p:cNvSpPr/>
            <p:nvPr userDrawn="1"/>
          </p:nvSpPr>
          <p:spPr bwMode="auto">
            <a:xfrm>
              <a:off x="5329749" y="438746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1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10"/>
                    <a:pt x="2" y="17"/>
                    <a:pt x="7" y="20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20" y="19"/>
                    <a:pt x="21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śļïḓê"/>
            <p:cNvSpPr/>
            <p:nvPr userDrawn="1"/>
          </p:nvSpPr>
          <p:spPr bwMode="auto">
            <a:xfrm>
              <a:off x="5457523" y="4212048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3 h 22"/>
                <a:gd name="T4" fmla="*/ 5 w 24"/>
                <a:gd name="T5" fmla="*/ 19 h 22"/>
                <a:gd name="T6" fmla="*/ 12 w 24"/>
                <a:gd name="T7" fmla="*/ 22 h 22"/>
                <a:gd name="T8" fmla="*/ 20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1" y="8"/>
                    <a:pt x="0" y="15"/>
                    <a:pt x="5" y="19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4" y="15"/>
                    <a:pt x="24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şļiďè"/>
            <p:cNvSpPr/>
            <p:nvPr userDrawn="1"/>
          </p:nvSpPr>
          <p:spPr bwMode="auto">
            <a:xfrm>
              <a:off x="5628612" y="4086439"/>
              <a:ext cx="125609" cy="110450"/>
            </a:xfrm>
            <a:custGeom>
              <a:avLst/>
              <a:gdLst>
                <a:gd name="T0" fmla="*/ 13 w 25"/>
                <a:gd name="T1" fmla="*/ 0 h 22"/>
                <a:gd name="T2" fmla="*/ 8 w 25"/>
                <a:gd name="T3" fmla="*/ 1 h 22"/>
                <a:gd name="T4" fmla="*/ 3 w 25"/>
                <a:gd name="T5" fmla="*/ 16 h 22"/>
                <a:gd name="T6" fmla="*/ 13 w 25"/>
                <a:gd name="T7" fmla="*/ 22 h 22"/>
                <a:gd name="T8" fmla="*/ 18 w 25"/>
                <a:gd name="T9" fmla="*/ 21 h 22"/>
                <a:gd name="T10" fmla="*/ 22 w 25"/>
                <a:gd name="T11" fmla="*/ 6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5" y="20"/>
                    <a:pt x="9" y="22"/>
                    <a:pt x="13" y="22"/>
                  </a:cubicBezTo>
                  <a:cubicBezTo>
                    <a:pt x="14" y="22"/>
                    <a:pt x="16" y="21"/>
                    <a:pt x="18" y="21"/>
                  </a:cubicBezTo>
                  <a:cubicBezTo>
                    <a:pt x="23" y="18"/>
                    <a:pt x="25" y="11"/>
                    <a:pt x="22" y="6"/>
                  </a:cubicBezTo>
                  <a:cubicBezTo>
                    <a:pt x="20" y="2"/>
                    <a:pt x="17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ṣļide"/>
            <p:cNvSpPr/>
            <p:nvPr userDrawn="1"/>
          </p:nvSpPr>
          <p:spPr bwMode="auto">
            <a:xfrm>
              <a:off x="5834351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0 w 24"/>
                <a:gd name="T3" fmla="*/ 0 h 21"/>
                <a:gd name="T4" fmla="*/ 1 w 24"/>
                <a:gd name="T5" fmla="*/ 13 h 21"/>
                <a:gd name="T6" fmla="*/ 12 w 24"/>
                <a:gd name="T7" fmla="*/ 21 h 21"/>
                <a:gd name="T8" fmla="*/ 14 w 24"/>
                <a:gd name="T9" fmla="*/ 21 h 21"/>
                <a:gd name="T10" fmla="*/ 22 w 24"/>
                <a:gd name="T11" fmla="*/ 9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$ḻîḍe"/>
            <p:cNvSpPr/>
            <p:nvPr userDrawn="1"/>
          </p:nvSpPr>
          <p:spPr bwMode="auto">
            <a:xfrm>
              <a:off x="5249618" y="3449730"/>
              <a:ext cx="838117" cy="459123"/>
            </a:xfrm>
            <a:custGeom>
              <a:avLst/>
              <a:gdLst>
                <a:gd name="T0" fmla="*/ 157 w 166"/>
                <a:gd name="T1" fmla="*/ 91 h 91"/>
                <a:gd name="T2" fmla="*/ 10 w 166"/>
                <a:gd name="T3" fmla="*/ 91 h 91"/>
                <a:gd name="T4" fmla="*/ 0 w 166"/>
                <a:gd name="T5" fmla="*/ 82 h 91"/>
                <a:gd name="T6" fmla="*/ 0 w 166"/>
                <a:gd name="T7" fmla="*/ 9 h 91"/>
                <a:gd name="T8" fmla="*/ 10 w 166"/>
                <a:gd name="T9" fmla="*/ 0 h 91"/>
                <a:gd name="T10" fmla="*/ 69 w 166"/>
                <a:gd name="T11" fmla="*/ 0 h 91"/>
                <a:gd name="T12" fmla="*/ 78 w 166"/>
                <a:gd name="T13" fmla="*/ 9 h 91"/>
                <a:gd name="T14" fmla="*/ 69 w 166"/>
                <a:gd name="T15" fmla="*/ 18 h 91"/>
                <a:gd name="T16" fmla="*/ 19 w 166"/>
                <a:gd name="T17" fmla="*/ 18 h 91"/>
                <a:gd name="T18" fmla="*/ 19 w 166"/>
                <a:gd name="T19" fmla="*/ 72 h 91"/>
                <a:gd name="T20" fmla="*/ 157 w 166"/>
                <a:gd name="T21" fmla="*/ 72 h 91"/>
                <a:gd name="T22" fmla="*/ 166 w 166"/>
                <a:gd name="T23" fmla="*/ 82 h 91"/>
                <a:gd name="T24" fmla="*/ 157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7" y="91"/>
                  </a:moveTo>
                  <a:cubicBezTo>
                    <a:pt x="10" y="91"/>
                    <a:pt x="10" y="91"/>
                    <a:pt x="10" y="91"/>
                  </a:cubicBezTo>
                  <a:cubicBezTo>
                    <a:pt x="5" y="91"/>
                    <a:pt x="0" y="87"/>
                    <a:pt x="0" y="8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62" y="72"/>
                    <a:pt x="166" y="77"/>
                    <a:pt x="166" y="82"/>
                  </a:cubicBezTo>
                  <a:cubicBezTo>
                    <a:pt x="166" y="87"/>
                    <a:pt x="162" y="91"/>
                    <a:pt x="157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ḷïďè"/>
            <p:cNvSpPr/>
            <p:nvPr userDrawn="1"/>
          </p:nvSpPr>
          <p:spPr bwMode="auto">
            <a:xfrm>
              <a:off x="5925309" y="3449730"/>
              <a:ext cx="838117" cy="459123"/>
            </a:xfrm>
            <a:custGeom>
              <a:avLst/>
              <a:gdLst>
                <a:gd name="T0" fmla="*/ 156 w 166"/>
                <a:gd name="T1" fmla="*/ 91 h 91"/>
                <a:gd name="T2" fmla="*/ 9 w 166"/>
                <a:gd name="T3" fmla="*/ 91 h 91"/>
                <a:gd name="T4" fmla="*/ 0 w 166"/>
                <a:gd name="T5" fmla="*/ 82 h 91"/>
                <a:gd name="T6" fmla="*/ 9 w 166"/>
                <a:gd name="T7" fmla="*/ 72 h 91"/>
                <a:gd name="T8" fmla="*/ 147 w 166"/>
                <a:gd name="T9" fmla="*/ 72 h 91"/>
                <a:gd name="T10" fmla="*/ 147 w 166"/>
                <a:gd name="T11" fmla="*/ 18 h 91"/>
                <a:gd name="T12" fmla="*/ 97 w 166"/>
                <a:gd name="T13" fmla="*/ 18 h 91"/>
                <a:gd name="T14" fmla="*/ 88 w 166"/>
                <a:gd name="T15" fmla="*/ 9 h 91"/>
                <a:gd name="T16" fmla="*/ 97 w 166"/>
                <a:gd name="T17" fmla="*/ 0 h 91"/>
                <a:gd name="T18" fmla="*/ 156 w 166"/>
                <a:gd name="T19" fmla="*/ 0 h 91"/>
                <a:gd name="T20" fmla="*/ 166 w 166"/>
                <a:gd name="T21" fmla="*/ 9 h 91"/>
                <a:gd name="T22" fmla="*/ 166 w 166"/>
                <a:gd name="T23" fmla="*/ 82 h 91"/>
                <a:gd name="T24" fmla="*/ 156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6" y="91"/>
                  </a:move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87"/>
                    <a:pt x="0" y="82"/>
                  </a:cubicBezTo>
                  <a:cubicBezTo>
                    <a:pt x="0" y="77"/>
                    <a:pt x="4" y="72"/>
                    <a:pt x="9" y="72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8"/>
                    <a:pt x="88" y="14"/>
                    <a:pt x="88" y="9"/>
                  </a:cubicBezTo>
                  <a:cubicBezTo>
                    <a:pt x="88" y="4"/>
                    <a:pt x="92" y="0"/>
                    <a:pt x="9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2" y="0"/>
                    <a:pt x="166" y="4"/>
                    <a:pt x="166" y="9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7"/>
                    <a:pt x="162" y="91"/>
                    <a:pt x="156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1îḓe"/>
            <p:cNvSpPr/>
            <p:nvPr userDrawn="1"/>
          </p:nvSpPr>
          <p:spPr bwMode="auto">
            <a:xfrm>
              <a:off x="5143501" y="1154113"/>
              <a:ext cx="1730376" cy="2401736"/>
            </a:xfrm>
            <a:custGeom>
              <a:avLst/>
              <a:gdLst>
                <a:gd name="T0" fmla="*/ 173 w 343"/>
                <a:gd name="T1" fmla="*/ 0 h 476"/>
                <a:gd name="T2" fmla="*/ 169 w 343"/>
                <a:gd name="T3" fmla="*/ 0 h 476"/>
                <a:gd name="T4" fmla="*/ 0 w 343"/>
                <a:gd name="T5" fmla="*/ 0 h 476"/>
                <a:gd name="T6" fmla="*/ 0 w 343"/>
                <a:gd name="T7" fmla="*/ 356 h 476"/>
                <a:gd name="T8" fmla="*/ 18 w 343"/>
                <a:gd name="T9" fmla="*/ 402 h 476"/>
                <a:gd name="T10" fmla="*/ 83 w 343"/>
                <a:gd name="T11" fmla="*/ 467 h 476"/>
                <a:gd name="T12" fmla="*/ 106 w 343"/>
                <a:gd name="T13" fmla="*/ 476 h 476"/>
                <a:gd name="T14" fmla="*/ 169 w 343"/>
                <a:gd name="T15" fmla="*/ 476 h 476"/>
                <a:gd name="T16" fmla="*/ 173 w 343"/>
                <a:gd name="T17" fmla="*/ 476 h 476"/>
                <a:gd name="T18" fmla="*/ 236 w 343"/>
                <a:gd name="T19" fmla="*/ 476 h 476"/>
                <a:gd name="T20" fmla="*/ 259 w 343"/>
                <a:gd name="T21" fmla="*/ 467 h 476"/>
                <a:gd name="T22" fmla="*/ 324 w 343"/>
                <a:gd name="T23" fmla="*/ 402 h 476"/>
                <a:gd name="T24" fmla="*/ 343 w 343"/>
                <a:gd name="T25" fmla="*/ 356 h 476"/>
                <a:gd name="T26" fmla="*/ 343 w 343"/>
                <a:gd name="T27" fmla="*/ 0 h 476"/>
                <a:gd name="T28" fmla="*/ 173 w 343"/>
                <a:gd name="T2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476">
                  <a:moveTo>
                    <a:pt x="17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3"/>
                    <a:pt x="6" y="390"/>
                    <a:pt x="18" y="402"/>
                  </a:cubicBezTo>
                  <a:cubicBezTo>
                    <a:pt x="83" y="467"/>
                    <a:pt x="83" y="467"/>
                    <a:pt x="83" y="467"/>
                  </a:cubicBezTo>
                  <a:cubicBezTo>
                    <a:pt x="90" y="473"/>
                    <a:pt x="98" y="476"/>
                    <a:pt x="106" y="476"/>
                  </a:cubicBezTo>
                  <a:cubicBezTo>
                    <a:pt x="169" y="476"/>
                    <a:pt x="169" y="476"/>
                    <a:pt x="169" y="476"/>
                  </a:cubicBezTo>
                  <a:cubicBezTo>
                    <a:pt x="173" y="476"/>
                    <a:pt x="173" y="476"/>
                    <a:pt x="173" y="476"/>
                  </a:cubicBezTo>
                  <a:cubicBezTo>
                    <a:pt x="236" y="476"/>
                    <a:pt x="236" y="476"/>
                    <a:pt x="236" y="476"/>
                  </a:cubicBezTo>
                  <a:cubicBezTo>
                    <a:pt x="244" y="476"/>
                    <a:pt x="253" y="473"/>
                    <a:pt x="259" y="467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6" y="390"/>
                    <a:pt x="343" y="373"/>
                    <a:pt x="343" y="356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ļïḍé"/>
            <p:cNvSpPr/>
            <p:nvPr userDrawn="1"/>
          </p:nvSpPr>
          <p:spPr bwMode="auto">
            <a:xfrm>
              <a:off x="5461855" y="1290551"/>
              <a:ext cx="1089336" cy="1877642"/>
            </a:xfrm>
            <a:custGeom>
              <a:avLst/>
              <a:gdLst>
                <a:gd name="T0" fmla="*/ 179 w 216"/>
                <a:gd name="T1" fmla="*/ 372 h 372"/>
                <a:gd name="T2" fmla="*/ 37 w 216"/>
                <a:gd name="T3" fmla="*/ 372 h 372"/>
                <a:gd name="T4" fmla="*/ 0 w 216"/>
                <a:gd name="T5" fmla="*/ 334 h 372"/>
                <a:gd name="T6" fmla="*/ 0 w 216"/>
                <a:gd name="T7" fmla="*/ 0 h 372"/>
                <a:gd name="T8" fmla="*/ 216 w 216"/>
                <a:gd name="T9" fmla="*/ 0 h 372"/>
                <a:gd name="T10" fmla="*/ 216 w 216"/>
                <a:gd name="T11" fmla="*/ 334 h 372"/>
                <a:gd name="T12" fmla="*/ 179 w 21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72">
                  <a:moveTo>
                    <a:pt x="179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16" y="372"/>
                    <a:pt x="0" y="355"/>
                    <a:pt x="0" y="3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334"/>
                    <a:pt x="216" y="334"/>
                    <a:pt x="216" y="334"/>
                  </a:cubicBezTo>
                  <a:cubicBezTo>
                    <a:pt x="216" y="355"/>
                    <a:pt x="199" y="372"/>
                    <a:pt x="179" y="372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ḑe"/>
            <p:cNvSpPr/>
            <p:nvPr userDrawn="1"/>
          </p:nvSpPr>
          <p:spPr bwMode="auto">
            <a:xfrm>
              <a:off x="5598293" y="1290551"/>
              <a:ext cx="140770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ṡľïḑe"/>
            <p:cNvSpPr/>
            <p:nvPr userDrawn="1"/>
          </p:nvSpPr>
          <p:spPr bwMode="auto">
            <a:xfrm>
              <a:off x="5879831" y="1290551"/>
              <a:ext cx="136438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ḷîḑê"/>
            <p:cNvSpPr/>
            <p:nvPr userDrawn="1"/>
          </p:nvSpPr>
          <p:spPr bwMode="auto">
            <a:xfrm>
              <a:off x="6159202" y="1290551"/>
              <a:ext cx="134272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ŝ1íḋê"/>
            <p:cNvSpPr/>
            <p:nvPr userDrawn="1"/>
          </p:nvSpPr>
          <p:spPr bwMode="auto">
            <a:xfrm>
              <a:off x="6436409" y="1290551"/>
              <a:ext cx="136438" cy="1877642"/>
            </a:xfrm>
            <a:custGeom>
              <a:avLst/>
              <a:gdLst>
                <a:gd name="T0" fmla="*/ 0 w 27"/>
                <a:gd name="T1" fmla="*/ 372 h 372"/>
                <a:gd name="T2" fmla="*/ 0 w 27"/>
                <a:gd name="T3" fmla="*/ 372 h 372"/>
                <a:gd name="T4" fmla="*/ 0 w 27"/>
                <a:gd name="T5" fmla="*/ 0 h 372"/>
                <a:gd name="T6" fmla="*/ 27 w 27"/>
                <a:gd name="T7" fmla="*/ 0 h 372"/>
                <a:gd name="T8" fmla="*/ 27 w 27"/>
                <a:gd name="T9" fmla="*/ 344 h 372"/>
                <a:gd name="T10" fmla="*/ 0 w 2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2">
                  <a:moveTo>
                    <a:pt x="0" y="372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44"/>
                    <a:pt x="27" y="344"/>
                    <a:pt x="27" y="344"/>
                  </a:cubicBezTo>
                  <a:cubicBezTo>
                    <a:pt x="27" y="359"/>
                    <a:pt x="15" y="372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$ḻíḍê"/>
            <p:cNvSpPr/>
            <p:nvPr userDrawn="1"/>
          </p:nvSpPr>
          <p:spPr bwMode="auto">
            <a:xfrm>
              <a:off x="5492174" y="3434571"/>
              <a:ext cx="1028697" cy="121278"/>
            </a:xfrm>
            <a:custGeom>
              <a:avLst/>
              <a:gdLst>
                <a:gd name="T0" fmla="*/ 168 w 204"/>
                <a:gd name="T1" fmla="*/ 24 h 24"/>
                <a:gd name="T2" fmla="*/ 36 w 204"/>
                <a:gd name="T3" fmla="*/ 24 h 24"/>
                <a:gd name="T4" fmla="*/ 16 w 204"/>
                <a:gd name="T5" fmla="*/ 16 h 24"/>
                <a:gd name="T6" fmla="*/ 0 w 204"/>
                <a:gd name="T7" fmla="*/ 0 h 24"/>
                <a:gd name="T8" fmla="*/ 204 w 204"/>
                <a:gd name="T9" fmla="*/ 0 h 24"/>
                <a:gd name="T10" fmla="*/ 188 w 204"/>
                <a:gd name="T11" fmla="*/ 16 h 24"/>
                <a:gd name="T12" fmla="*/ 168 w 20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4">
                  <a:moveTo>
                    <a:pt x="16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1" y="21"/>
                    <a:pt x="16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3" y="21"/>
                    <a:pt x="176" y="24"/>
                    <a:pt x="168" y="24"/>
                  </a:cubicBezTo>
                  <a:close/>
                </a:path>
              </a:pathLst>
            </a:custGeom>
            <a:solidFill>
              <a:srgbClr val="2D2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ḻíḍê"/>
            <p:cNvSpPr/>
            <p:nvPr userDrawn="1"/>
          </p:nvSpPr>
          <p:spPr bwMode="auto">
            <a:xfrm>
              <a:off x="5230128" y="1245071"/>
              <a:ext cx="151597" cy="145101"/>
            </a:xfrm>
            <a:custGeom>
              <a:avLst/>
              <a:gdLst>
                <a:gd name="T0" fmla="*/ 35 w 70"/>
                <a:gd name="T1" fmla="*/ 0 h 67"/>
                <a:gd name="T2" fmla="*/ 42 w 70"/>
                <a:gd name="T3" fmla="*/ 25 h 67"/>
                <a:gd name="T4" fmla="*/ 70 w 70"/>
                <a:gd name="T5" fmla="*/ 25 h 67"/>
                <a:gd name="T6" fmla="*/ 49 w 70"/>
                <a:gd name="T7" fmla="*/ 42 h 67"/>
                <a:gd name="T8" fmla="*/ 56 w 70"/>
                <a:gd name="T9" fmla="*/ 67 h 67"/>
                <a:gd name="T10" fmla="*/ 35 w 70"/>
                <a:gd name="T11" fmla="*/ 51 h 67"/>
                <a:gd name="T12" fmla="*/ 14 w 70"/>
                <a:gd name="T13" fmla="*/ 67 h 67"/>
                <a:gd name="T14" fmla="*/ 21 w 70"/>
                <a:gd name="T15" fmla="*/ 42 h 67"/>
                <a:gd name="T16" fmla="*/ 0 w 70"/>
                <a:gd name="T17" fmla="*/ 25 h 67"/>
                <a:gd name="T18" fmla="*/ 25 w 70"/>
                <a:gd name="T19" fmla="*/ 25 h 67"/>
                <a:gd name="T20" fmla="*/ 35 w 70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7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42"/>
                  </a:lnTo>
                  <a:lnTo>
                    <a:pt x="56" y="67"/>
                  </a:lnTo>
                  <a:lnTo>
                    <a:pt x="35" y="51"/>
                  </a:lnTo>
                  <a:lnTo>
                    <a:pt x="14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šlïḓé"/>
            <p:cNvSpPr/>
            <p:nvPr userDrawn="1"/>
          </p:nvSpPr>
          <p:spPr bwMode="auto">
            <a:xfrm>
              <a:off x="5230128" y="1491959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3 h 65"/>
                <a:gd name="T4" fmla="*/ 70 w 70"/>
                <a:gd name="T5" fmla="*/ 23 h 65"/>
                <a:gd name="T6" fmla="*/ 49 w 70"/>
                <a:gd name="T7" fmla="*/ 40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40 h 65"/>
                <a:gd name="T16" fmla="*/ 0 w 70"/>
                <a:gd name="T17" fmla="*/ 23 h 65"/>
                <a:gd name="T18" fmla="*/ 25 w 70"/>
                <a:gd name="T19" fmla="*/ 23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3"/>
                  </a:lnTo>
                  <a:lnTo>
                    <a:pt x="70" y="23"/>
                  </a:lnTo>
                  <a:lnTo>
                    <a:pt x="49" y="40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ļïḑé"/>
            <p:cNvSpPr/>
            <p:nvPr userDrawn="1"/>
          </p:nvSpPr>
          <p:spPr bwMode="auto">
            <a:xfrm>
              <a:off x="5230128" y="1734514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ḷîḓé"/>
            <p:cNvSpPr/>
            <p:nvPr userDrawn="1"/>
          </p:nvSpPr>
          <p:spPr bwMode="auto">
            <a:xfrm>
              <a:off x="5230128" y="1977070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51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51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ŝľïdè"/>
            <p:cNvSpPr/>
            <p:nvPr userDrawn="1"/>
          </p:nvSpPr>
          <p:spPr bwMode="auto">
            <a:xfrm>
              <a:off x="5230128" y="2217461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2 h 66"/>
                <a:gd name="T8" fmla="*/ 56 w 70"/>
                <a:gd name="T9" fmla="*/ 66 h 66"/>
                <a:gd name="T10" fmla="*/ 35 w 70"/>
                <a:gd name="T11" fmla="*/ 52 h 66"/>
                <a:gd name="T12" fmla="*/ 14 w 70"/>
                <a:gd name="T13" fmla="*/ 66 h 66"/>
                <a:gd name="T14" fmla="*/ 21 w 70"/>
                <a:gd name="T15" fmla="*/ 42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6"/>
                  </a:lnTo>
                  <a:lnTo>
                    <a:pt x="35" y="52"/>
                  </a:lnTo>
                  <a:lnTo>
                    <a:pt x="14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ḻíḋè"/>
            <p:cNvSpPr/>
            <p:nvPr userDrawn="1"/>
          </p:nvSpPr>
          <p:spPr bwMode="auto">
            <a:xfrm>
              <a:off x="5230128" y="2460017"/>
              <a:ext cx="151597" cy="147266"/>
            </a:xfrm>
            <a:custGeom>
              <a:avLst/>
              <a:gdLst>
                <a:gd name="T0" fmla="*/ 35 w 70"/>
                <a:gd name="T1" fmla="*/ 0 h 68"/>
                <a:gd name="T2" fmla="*/ 42 w 70"/>
                <a:gd name="T3" fmla="*/ 26 h 68"/>
                <a:gd name="T4" fmla="*/ 70 w 70"/>
                <a:gd name="T5" fmla="*/ 26 h 68"/>
                <a:gd name="T6" fmla="*/ 49 w 70"/>
                <a:gd name="T7" fmla="*/ 42 h 68"/>
                <a:gd name="T8" fmla="*/ 56 w 70"/>
                <a:gd name="T9" fmla="*/ 68 h 68"/>
                <a:gd name="T10" fmla="*/ 35 w 70"/>
                <a:gd name="T11" fmla="*/ 52 h 68"/>
                <a:gd name="T12" fmla="*/ 14 w 70"/>
                <a:gd name="T13" fmla="*/ 68 h 68"/>
                <a:gd name="T14" fmla="*/ 21 w 70"/>
                <a:gd name="T15" fmla="*/ 42 h 68"/>
                <a:gd name="T16" fmla="*/ 0 w 70"/>
                <a:gd name="T17" fmla="*/ 26 h 68"/>
                <a:gd name="T18" fmla="*/ 25 w 70"/>
                <a:gd name="T19" fmla="*/ 26 h 68"/>
                <a:gd name="T20" fmla="*/ 35 w 7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8"/>
                  </a:lnTo>
                  <a:lnTo>
                    <a:pt x="35" y="52"/>
                  </a:lnTo>
                  <a:lnTo>
                    <a:pt x="14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ṣļiḋé"/>
            <p:cNvSpPr/>
            <p:nvPr userDrawn="1"/>
          </p:nvSpPr>
          <p:spPr bwMode="auto">
            <a:xfrm>
              <a:off x="5230128" y="2706904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4 h 66"/>
                <a:gd name="T4" fmla="*/ 70 w 70"/>
                <a:gd name="T5" fmla="*/ 24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4 h 66"/>
                <a:gd name="T18" fmla="*/ 25 w 70"/>
                <a:gd name="T19" fmla="*/ 24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4"/>
                  </a:lnTo>
                  <a:lnTo>
                    <a:pt x="70" y="24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ḻîḍè"/>
            <p:cNvSpPr/>
            <p:nvPr userDrawn="1"/>
          </p:nvSpPr>
          <p:spPr bwMode="auto">
            <a:xfrm>
              <a:off x="5230128" y="2949459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ṩļiďè"/>
            <p:cNvSpPr/>
            <p:nvPr userDrawn="1"/>
          </p:nvSpPr>
          <p:spPr bwMode="auto">
            <a:xfrm>
              <a:off x="6642149" y="1245071"/>
              <a:ext cx="147266" cy="145101"/>
            </a:xfrm>
            <a:custGeom>
              <a:avLst/>
              <a:gdLst>
                <a:gd name="T0" fmla="*/ 33 w 68"/>
                <a:gd name="T1" fmla="*/ 0 h 67"/>
                <a:gd name="T2" fmla="*/ 42 w 68"/>
                <a:gd name="T3" fmla="*/ 25 h 67"/>
                <a:gd name="T4" fmla="*/ 68 w 68"/>
                <a:gd name="T5" fmla="*/ 25 h 67"/>
                <a:gd name="T6" fmla="*/ 47 w 68"/>
                <a:gd name="T7" fmla="*/ 42 h 67"/>
                <a:gd name="T8" fmla="*/ 56 w 68"/>
                <a:gd name="T9" fmla="*/ 67 h 67"/>
                <a:gd name="T10" fmla="*/ 33 w 68"/>
                <a:gd name="T11" fmla="*/ 51 h 67"/>
                <a:gd name="T12" fmla="*/ 12 w 68"/>
                <a:gd name="T13" fmla="*/ 67 h 67"/>
                <a:gd name="T14" fmla="*/ 21 w 68"/>
                <a:gd name="T15" fmla="*/ 42 h 67"/>
                <a:gd name="T16" fmla="*/ 0 w 68"/>
                <a:gd name="T17" fmla="*/ 25 h 67"/>
                <a:gd name="T18" fmla="*/ 26 w 68"/>
                <a:gd name="T19" fmla="*/ 25 h 67"/>
                <a:gd name="T20" fmla="*/ 33 w 68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42"/>
                  </a:lnTo>
                  <a:lnTo>
                    <a:pt x="56" y="67"/>
                  </a:lnTo>
                  <a:lnTo>
                    <a:pt x="33" y="51"/>
                  </a:lnTo>
                  <a:lnTo>
                    <a:pt x="12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šļíďé"/>
            <p:cNvSpPr/>
            <p:nvPr userDrawn="1"/>
          </p:nvSpPr>
          <p:spPr bwMode="auto">
            <a:xfrm>
              <a:off x="6642149" y="1491959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3 h 65"/>
                <a:gd name="T4" fmla="*/ 68 w 68"/>
                <a:gd name="T5" fmla="*/ 23 h 65"/>
                <a:gd name="T6" fmla="*/ 47 w 68"/>
                <a:gd name="T7" fmla="*/ 40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40 h 65"/>
                <a:gd name="T16" fmla="*/ 0 w 68"/>
                <a:gd name="T17" fmla="*/ 23 h 65"/>
                <a:gd name="T18" fmla="*/ 26 w 68"/>
                <a:gd name="T19" fmla="*/ 23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3"/>
                  </a:lnTo>
                  <a:lnTo>
                    <a:pt x="68" y="23"/>
                  </a:lnTo>
                  <a:lnTo>
                    <a:pt x="47" y="40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6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ṥḷïḑe"/>
            <p:cNvSpPr/>
            <p:nvPr userDrawn="1"/>
          </p:nvSpPr>
          <p:spPr bwMode="auto">
            <a:xfrm>
              <a:off x="6642149" y="1734514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ṡḷiḑe"/>
            <p:cNvSpPr/>
            <p:nvPr userDrawn="1"/>
          </p:nvSpPr>
          <p:spPr bwMode="auto">
            <a:xfrm>
              <a:off x="6642149" y="1977070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51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51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ḻidè"/>
            <p:cNvSpPr/>
            <p:nvPr userDrawn="1"/>
          </p:nvSpPr>
          <p:spPr bwMode="auto">
            <a:xfrm>
              <a:off x="6642149" y="2217461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2 h 66"/>
                <a:gd name="T8" fmla="*/ 56 w 68"/>
                <a:gd name="T9" fmla="*/ 66 h 66"/>
                <a:gd name="T10" fmla="*/ 33 w 68"/>
                <a:gd name="T11" fmla="*/ 52 h 66"/>
                <a:gd name="T12" fmla="*/ 12 w 68"/>
                <a:gd name="T13" fmla="*/ 66 h 66"/>
                <a:gd name="T14" fmla="*/ 21 w 68"/>
                <a:gd name="T15" fmla="*/ 42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6"/>
                  </a:lnTo>
                  <a:lnTo>
                    <a:pt x="33" y="52"/>
                  </a:lnTo>
                  <a:lnTo>
                    <a:pt x="12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ľiḑé"/>
            <p:cNvSpPr/>
            <p:nvPr userDrawn="1"/>
          </p:nvSpPr>
          <p:spPr bwMode="auto">
            <a:xfrm>
              <a:off x="6642149" y="2460017"/>
              <a:ext cx="147266" cy="147266"/>
            </a:xfrm>
            <a:custGeom>
              <a:avLst/>
              <a:gdLst>
                <a:gd name="T0" fmla="*/ 33 w 68"/>
                <a:gd name="T1" fmla="*/ 0 h 68"/>
                <a:gd name="T2" fmla="*/ 42 w 68"/>
                <a:gd name="T3" fmla="*/ 26 h 68"/>
                <a:gd name="T4" fmla="*/ 68 w 68"/>
                <a:gd name="T5" fmla="*/ 26 h 68"/>
                <a:gd name="T6" fmla="*/ 47 w 68"/>
                <a:gd name="T7" fmla="*/ 42 h 68"/>
                <a:gd name="T8" fmla="*/ 56 w 68"/>
                <a:gd name="T9" fmla="*/ 68 h 68"/>
                <a:gd name="T10" fmla="*/ 33 w 68"/>
                <a:gd name="T11" fmla="*/ 52 h 68"/>
                <a:gd name="T12" fmla="*/ 12 w 68"/>
                <a:gd name="T13" fmla="*/ 68 h 68"/>
                <a:gd name="T14" fmla="*/ 21 w 68"/>
                <a:gd name="T15" fmla="*/ 42 h 68"/>
                <a:gd name="T16" fmla="*/ 0 w 68"/>
                <a:gd name="T17" fmla="*/ 26 h 68"/>
                <a:gd name="T18" fmla="*/ 26 w 68"/>
                <a:gd name="T19" fmla="*/ 26 h 68"/>
                <a:gd name="T20" fmla="*/ 33 w 6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8"/>
                  </a:lnTo>
                  <a:lnTo>
                    <a:pt x="33" y="52"/>
                  </a:lnTo>
                  <a:lnTo>
                    <a:pt x="12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ḷíḋè"/>
            <p:cNvSpPr/>
            <p:nvPr userDrawn="1"/>
          </p:nvSpPr>
          <p:spPr bwMode="auto">
            <a:xfrm>
              <a:off x="6642149" y="2706904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4 h 66"/>
                <a:gd name="T4" fmla="*/ 68 w 68"/>
                <a:gd name="T5" fmla="*/ 24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4 h 66"/>
                <a:gd name="T18" fmla="*/ 26 w 68"/>
                <a:gd name="T19" fmla="*/ 24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şļïḑé"/>
            <p:cNvSpPr/>
            <p:nvPr userDrawn="1"/>
          </p:nvSpPr>
          <p:spPr bwMode="auto">
            <a:xfrm>
              <a:off x="6642149" y="2949459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ŝḷïďê"/>
            <p:cNvSpPr/>
            <p:nvPr userDrawn="1"/>
          </p:nvSpPr>
          <p:spPr bwMode="auto">
            <a:xfrm>
              <a:off x="5886327" y="3783244"/>
              <a:ext cx="246887" cy="246887"/>
            </a:xfrm>
            <a:prstGeom prst="ellipse">
              <a:avLst/>
            </a:pr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ḷîdé"/>
            <p:cNvSpPr/>
            <p:nvPr userDrawn="1"/>
          </p:nvSpPr>
          <p:spPr bwMode="auto">
            <a:xfrm>
              <a:off x="5446696" y="4147078"/>
              <a:ext cx="1232270" cy="1169465"/>
            </a:xfrm>
            <a:custGeom>
              <a:avLst/>
              <a:gdLst>
                <a:gd name="T0" fmla="*/ 122 w 244"/>
                <a:gd name="T1" fmla="*/ 0 h 232"/>
                <a:gd name="T2" fmla="*/ 99 w 244"/>
                <a:gd name="T3" fmla="*/ 70 h 232"/>
                <a:gd name="T4" fmla="*/ 73 w 244"/>
                <a:gd name="T5" fmla="*/ 89 h 232"/>
                <a:gd name="T6" fmla="*/ 0 w 244"/>
                <a:gd name="T7" fmla="*/ 89 h 232"/>
                <a:gd name="T8" fmla="*/ 58 w 244"/>
                <a:gd name="T9" fmla="*/ 131 h 232"/>
                <a:gd name="T10" fmla="*/ 69 w 244"/>
                <a:gd name="T11" fmla="*/ 164 h 232"/>
                <a:gd name="T12" fmla="*/ 47 w 244"/>
                <a:gd name="T13" fmla="*/ 232 h 232"/>
                <a:gd name="T14" fmla="*/ 104 w 244"/>
                <a:gd name="T15" fmla="*/ 191 h 232"/>
                <a:gd name="T16" fmla="*/ 122 w 244"/>
                <a:gd name="T17" fmla="*/ 193 h 232"/>
                <a:gd name="T18" fmla="*/ 140 w 244"/>
                <a:gd name="T19" fmla="*/ 191 h 232"/>
                <a:gd name="T20" fmla="*/ 197 w 244"/>
                <a:gd name="T21" fmla="*/ 232 h 232"/>
                <a:gd name="T22" fmla="*/ 175 w 244"/>
                <a:gd name="T23" fmla="*/ 164 h 232"/>
                <a:gd name="T24" fmla="*/ 186 w 244"/>
                <a:gd name="T25" fmla="*/ 131 h 232"/>
                <a:gd name="T26" fmla="*/ 244 w 244"/>
                <a:gd name="T27" fmla="*/ 89 h 232"/>
                <a:gd name="T28" fmla="*/ 171 w 244"/>
                <a:gd name="T29" fmla="*/ 89 h 232"/>
                <a:gd name="T30" fmla="*/ 145 w 244"/>
                <a:gd name="T31" fmla="*/ 70 h 232"/>
                <a:gd name="T32" fmla="*/ 122 w 2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232">
                  <a:moveTo>
                    <a:pt x="122" y="0"/>
                  </a:moveTo>
                  <a:cubicBezTo>
                    <a:pt x="99" y="70"/>
                    <a:pt x="99" y="70"/>
                    <a:pt x="99" y="70"/>
                  </a:cubicBezTo>
                  <a:cubicBezTo>
                    <a:pt x="89" y="74"/>
                    <a:pt x="80" y="81"/>
                    <a:pt x="73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59" y="144"/>
                    <a:pt x="63" y="155"/>
                    <a:pt x="69" y="16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10" y="192"/>
                    <a:pt x="116" y="193"/>
                    <a:pt x="122" y="193"/>
                  </a:cubicBezTo>
                  <a:cubicBezTo>
                    <a:pt x="128" y="193"/>
                    <a:pt x="134" y="192"/>
                    <a:pt x="140" y="191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81" y="155"/>
                    <a:pt x="185" y="144"/>
                    <a:pt x="186" y="131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64" y="81"/>
                    <a:pt x="155" y="74"/>
                    <a:pt x="145" y="70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ḻiḑe"/>
            <p:cNvSpPr/>
            <p:nvPr userDrawn="1"/>
          </p:nvSpPr>
          <p:spPr bwMode="auto">
            <a:xfrm>
              <a:off x="5386057" y="4125421"/>
              <a:ext cx="1232270" cy="1171632"/>
            </a:xfrm>
            <a:custGeom>
              <a:avLst/>
              <a:gdLst>
                <a:gd name="T0" fmla="*/ 284 w 569"/>
                <a:gd name="T1" fmla="*/ 0 h 541"/>
                <a:gd name="T2" fmla="*/ 350 w 569"/>
                <a:gd name="T3" fmla="*/ 208 h 541"/>
                <a:gd name="T4" fmla="*/ 569 w 569"/>
                <a:gd name="T5" fmla="*/ 208 h 541"/>
                <a:gd name="T6" fmla="*/ 392 w 569"/>
                <a:gd name="T7" fmla="*/ 333 h 541"/>
                <a:gd name="T8" fmla="*/ 459 w 569"/>
                <a:gd name="T9" fmla="*/ 541 h 541"/>
                <a:gd name="T10" fmla="*/ 284 w 569"/>
                <a:gd name="T11" fmla="*/ 413 h 541"/>
                <a:gd name="T12" fmla="*/ 107 w 569"/>
                <a:gd name="T13" fmla="*/ 541 h 541"/>
                <a:gd name="T14" fmla="*/ 175 w 569"/>
                <a:gd name="T15" fmla="*/ 333 h 541"/>
                <a:gd name="T16" fmla="*/ 0 w 569"/>
                <a:gd name="T17" fmla="*/ 208 h 541"/>
                <a:gd name="T18" fmla="*/ 217 w 569"/>
                <a:gd name="T19" fmla="*/ 208 h 541"/>
                <a:gd name="T20" fmla="*/ 284 w 569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41">
                  <a:moveTo>
                    <a:pt x="284" y="0"/>
                  </a:moveTo>
                  <a:lnTo>
                    <a:pt x="350" y="208"/>
                  </a:lnTo>
                  <a:lnTo>
                    <a:pt x="569" y="208"/>
                  </a:lnTo>
                  <a:lnTo>
                    <a:pt x="392" y="333"/>
                  </a:lnTo>
                  <a:lnTo>
                    <a:pt x="459" y="541"/>
                  </a:lnTo>
                  <a:lnTo>
                    <a:pt x="284" y="413"/>
                  </a:lnTo>
                  <a:lnTo>
                    <a:pt x="107" y="541"/>
                  </a:lnTo>
                  <a:lnTo>
                    <a:pt x="175" y="333"/>
                  </a:lnTo>
                  <a:lnTo>
                    <a:pt x="0" y="208"/>
                  </a:lnTo>
                  <a:lnTo>
                    <a:pt x="217" y="20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ś1iḋé"/>
            <p:cNvSpPr/>
            <p:nvPr userDrawn="1"/>
          </p:nvSpPr>
          <p:spPr bwMode="auto">
            <a:xfrm>
              <a:off x="6001109" y="4125421"/>
              <a:ext cx="617218" cy="586899"/>
            </a:xfrm>
            <a:custGeom>
              <a:avLst/>
              <a:gdLst>
                <a:gd name="T0" fmla="*/ 0 w 285"/>
                <a:gd name="T1" fmla="*/ 0 h 271"/>
                <a:gd name="T2" fmla="*/ 0 w 285"/>
                <a:gd name="T3" fmla="*/ 271 h 271"/>
                <a:gd name="T4" fmla="*/ 285 w 285"/>
                <a:gd name="T5" fmla="*/ 208 h 271"/>
                <a:gd name="T6" fmla="*/ 66 w 285"/>
                <a:gd name="T7" fmla="*/ 208 h 271"/>
                <a:gd name="T8" fmla="*/ 0 w 28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1">
                  <a:moveTo>
                    <a:pt x="0" y="0"/>
                  </a:moveTo>
                  <a:lnTo>
                    <a:pt x="0" y="271"/>
                  </a:lnTo>
                  <a:lnTo>
                    <a:pt x="285" y="208"/>
                  </a:lnTo>
                  <a:lnTo>
                    <a:pt x="6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$líḍé"/>
            <p:cNvSpPr/>
            <p:nvPr userDrawn="1"/>
          </p:nvSpPr>
          <p:spPr bwMode="auto">
            <a:xfrm>
              <a:off x="6057416" y="4575882"/>
              <a:ext cx="560911" cy="721171"/>
            </a:xfrm>
            <a:custGeom>
              <a:avLst/>
              <a:gdLst>
                <a:gd name="T0" fmla="*/ 259 w 259"/>
                <a:gd name="T1" fmla="*/ 0 h 333"/>
                <a:gd name="T2" fmla="*/ 0 w 259"/>
                <a:gd name="T3" fmla="*/ 102 h 333"/>
                <a:gd name="T4" fmla="*/ 149 w 259"/>
                <a:gd name="T5" fmla="*/ 333 h 333"/>
                <a:gd name="T6" fmla="*/ 82 w 259"/>
                <a:gd name="T7" fmla="*/ 125 h 333"/>
                <a:gd name="T8" fmla="*/ 259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259" y="0"/>
                  </a:moveTo>
                  <a:lnTo>
                    <a:pt x="0" y="102"/>
                  </a:lnTo>
                  <a:lnTo>
                    <a:pt x="149" y="333"/>
                  </a:lnTo>
                  <a:lnTo>
                    <a:pt x="82" y="12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śḷiḋè"/>
            <p:cNvSpPr/>
            <p:nvPr userDrawn="1"/>
          </p:nvSpPr>
          <p:spPr bwMode="auto">
            <a:xfrm>
              <a:off x="5386057" y="4575882"/>
              <a:ext cx="560911" cy="721171"/>
            </a:xfrm>
            <a:custGeom>
              <a:avLst/>
              <a:gdLst>
                <a:gd name="T0" fmla="*/ 0 w 259"/>
                <a:gd name="T1" fmla="*/ 0 h 333"/>
                <a:gd name="T2" fmla="*/ 259 w 259"/>
                <a:gd name="T3" fmla="*/ 102 h 333"/>
                <a:gd name="T4" fmla="*/ 107 w 259"/>
                <a:gd name="T5" fmla="*/ 333 h 333"/>
                <a:gd name="T6" fmla="*/ 175 w 259"/>
                <a:gd name="T7" fmla="*/ 125 h 333"/>
                <a:gd name="T8" fmla="*/ 0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0" y="0"/>
                  </a:moveTo>
                  <a:lnTo>
                    <a:pt x="259" y="102"/>
                  </a:lnTo>
                  <a:lnTo>
                    <a:pt x="107" y="333"/>
                  </a:lnTo>
                  <a:lnTo>
                    <a:pt x="17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ḻíḓè"/>
            <p:cNvSpPr/>
            <p:nvPr userDrawn="1"/>
          </p:nvSpPr>
          <p:spPr bwMode="auto">
            <a:xfrm>
              <a:off x="6087736" y="3988984"/>
              <a:ext cx="121278" cy="121278"/>
            </a:xfrm>
            <a:custGeom>
              <a:avLst/>
              <a:gdLst>
                <a:gd name="T0" fmla="*/ 14 w 24"/>
                <a:gd name="T1" fmla="*/ 2 h 24"/>
                <a:gd name="T2" fmla="*/ 22 w 24"/>
                <a:gd name="T3" fmla="*/ 14 h 24"/>
                <a:gd name="T4" fmla="*/ 10 w 24"/>
                <a:gd name="T5" fmla="*/ 23 h 24"/>
                <a:gd name="T6" fmla="*/ 1 w 24"/>
                <a:gd name="T7" fmla="*/ 10 h 24"/>
                <a:gd name="T8" fmla="*/ 14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4" y="2"/>
                  </a:moveTo>
                  <a:cubicBezTo>
                    <a:pt x="20" y="3"/>
                    <a:pt x="24" y="8"/>
                    <a:pt x="22" y="14"/>
                  </a:cubicBezTo>
                  <a:cubicBezTo>
                    <a:pt x="21" y="20"/>
                    <a:pt x="15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$ḻiďe"/>
            <p:cNvSpPr/>
            <p:nvPr userDrawn="1"/>
          </p:nvSpPr>
          <p:spPr bwMode="auto">
            <a:xfrm>
              <a:off x="6289143" y="4060451"/>
              <a:ext cx="121278" cy="125609"/>
            </a:xfrm>
            <a:custGeom>
              <a:avLst/>
              <a:gdLst>
                <a:gd name="T0" fmla="*/ 17 w 24"/>
                <a:gd name="T1" fmla="*/ 3 h 25"/>
                <a:gd name="T2" fmla="*/ 22 w 24"/>
                <a:gd name="T3" fmla="*/ 17 h 25"/>
                <a:gd name="T4" fmla="*/ 7 w 24"/>
                <a:gd name="T5" fmla="*/ 22 h 25"/>
                <a:gd name="T6" fmla="*/ 2 w 24"/>
                <a:gd name="T7" fmla="*/ 7 h 25"/>
                <a:gd name="T8" fmla="*/ 17 w 24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7" y="3"/>
                  </a:moveTo>
                  <a:cubicBezTo>
                    <a:pt x="22" y="5"/>
                    <a:pt x="24" y="12"/>
                    <a:pt x="22" y="17"/>
                  </a:cubicBezTo>
                  <a:cubicBezTo>
                    <a:pt x="19" y="23"/>
                    <a:pt x="12" y="25"/>
                    <a:pt x="7" y="22"/>
                  </a:cubicBezTo>
                  <a:cubicBezTo>
                    <a:pt x="2" y="19"/>
                    <a:pt x="0" y="12"/>
                    <a:pt x="2" y="7"/>
                  </a:cubicBezTo>
                  <a:cubicBezTo>
                    <a:pt x="5" y="2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ṣľîḍè"/>
            <p:cNvSpPr/>
            <p:nvPr userDrawn="1"/>
          </p:nvSpPr>
          <p:spPr bwMode="auto">
            <a:xfrm>
              <a:off x="6460232" y="4186060"/>
              <a:ext cx="121278" cy="121278"/>
            </a:xfrm>
            <a:custGeom>
              <a:avLst/>
              <a:gdLst>
                <a:gd name="T0" fmla="*/ 20 w 24"/>
                <a:gd name="T1" fmla="*/ 5 h 24"/>
                <a:gd name="T2" fmla="*/ 20 w 24"/>
                <a:gd name="T3" fmla="*/ 20 h 24"/>
                <a:gd name="T4" fmla="*/ 5 w 24"/>
                <a:gd name="T5" fmla="*/ 20 h 24"/>
                <a:gd name="T6" fmla="*/ 5 w 24"/>
                <a:gd name="T7" fmla="*/ 5 h 24"/>
                <a:gd name="T8" fmla="*/ 20 w 24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5"/>
                  </a:moveTo>
                  <a:cubicBezTo>
                    <a:pt x="24" y="9"/>
                    <a:pt x="24" y="16"/>
                    <a:pt x="20" y="20"/>
                  </a:cubicBezTo>
                  <a:cubicBezTo>
                    <a:pt x="16" y="24"/>
                    <a:pt x="9" y="24"/>
                    <a:pt x="5" y="20"/>
                  </a:cubicBezTo>
                  <a:cubicBezTo>
                    <a:pt x="0" y="16"/>
                    <a:pt x="0" y="9"/>
                    <a:pt x="5" y="5"/>
                  </a:cubicBezTo>
                  <a:cubicBezTo>
                    <a:pt x="9" y="0"/>
                    <a:pt x="16" y="0"/>
                    <a:pt x="20" y="5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ļiḓé"/>
            <p:cNvSpPr/>
            <p:nvPr userDrawn="1"/>
          </p:nvSpPr>
          <p:spPr bwMode="auto">
            <a:xfrm>
              <a:off x="6592338" y="4357149"/>
              <a:ext cx="121278" cy="127776"/>
            </a:xfrm>
            <a:custGeom>
              <a:avLst/>
              <a:gdLst>
                <a:gd name="T0" fmla="*/ 22 w 24"/>
                <a:gd name="T1" fmla="*/ 7 h 25"/>
                <a:gd name="T2" fmla="*/ 17 w 24"/>
                <a:gd name="T3" fmla="*/ 22 h 25"/>
                <a:gd name="T4" fmla="*/ 2 w 24"/>
                <a:gd name="T5" fmla="*/ 17 h 25"/>
                <a:gd name="T6" fmla="*/ 7 w 24"/>
                <a:gd name="T7" fmla="*/ 3 h 25"/>
                <a:gd name="T8" fmla="*/ 22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4" y="13"/>
                    <a:pt x="22" y="19"/>
                    <a:pt x="17" y="22"/>
                  </a:cubicBezTo>
                  <a:cubicBezTo>
                    <a:pt x="12" y="25"/>
                    <a:pt x="5" y="23"/>
                    <a:pt x="2" y="17"/>
                  </a:cubicBez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ḷiḋê"/>
            <p:cNvSpPr/>
            <p:nvPr userDrawn="1"/>
          </p:nvSpPr>
          <p:spPr bwMode="auto">
            <a:xfrm>
              <a:off x="6668137" y="4565054"/>
              <a:ext cx="116947" cy="116947"/>
            </a:xfrm>
            <a:custGeom>
              <a:avLst/>
              <a:gdLst>
                <a:gd name="T0" fmla="*/ 22 w 23"/>
                <a:gd name="T1" fmla="*/ 9 h 23"/>
                <a:gd name="T2" fmla="*/ 14 w 23"/>
                <a:gd name="T3" fmla="*/ 22 h 23"/>
                <a:gd name="T4" fmla="*/ 1 w 23"/>
                <a:gd name="T5" fmla="*/ 13 h 23"/>
                <a:gd name="T6" fmla="*/ 9 w 23"/>
                <a:gd name="T7" fmla="*/ 1 h 23"/>
                <a:gd name="T8" fmla="*/ 22 w 23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cubicBezTo>
                    <a:pt x="23" y="15"/>
                    <a:pt x="19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ṡḻîḑé"/>
            <p:cNvSpPr/>
            <p:nvPr userDrawn="1"/>
          </p:nvSpPr>
          <p:spPr bwMode="auto">
            <a:xfrm>
              <a:off x="6678965" y="4781622"/>
              <a:ext cx="114782" cy="110450"/>
            </a:xfrm>
            <a:custGeom>
              <a:avLst/>
              <a:gdLst>
                <a:gd name="T0" fmla="*/ 23 w 23"/>
                <a:gd name="T1" fmla="*/ 12 h 22"/>
                <a:gd name="T2" fmla="*/ 11 w 23"/>
                <a:gd name="T3" fmla="*/ 22 h 22"/>
                <a:gd name="T4" fmla="*/ 1 w 23"/>
                <a:gd name="T5" fmla="*/ 10 h 22"/>
                <a:gd name="T6" fmla="*/ 13 w 23"/>
                <a:gd name="T7" fmla="*/ 0 h 22"/>
                <a:gd name="T8" fmla="*/ 23 w 2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cubicBezTo>
                    <a:pt x="22" y="18"/>
                    <a:pt x="17" y="22"/>
                    <a:pt x="11" y="22"/>
                  </a:cubicBezTo>
                  <a:cubicBezTo>
                    <a:pt x="5" y="21"/>
                    <a:pt x="0" y="16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19" y="1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ļîḍe"/>
            <p:cNvSpPr/>
            <p:nvPr userDrawn="1"/>
          </p:nvSpPr>
          <p:spPr bwMode="auto">
            <a:xfrm>
              <a:off x="6622657" y="4983029"/>
              <a:ext cx="125609" cy="127776"/>
            </a:xfrm>
            <a:custGeom>
              <a:avLst/>
              <a:gdLst>
                <a:gd name="T0" fmla="*/ 23 w 25"/>
                <a:gd name="T1" fmla="*/ 16 h 25"/>
                <a:gd name="T2" fmla="*/ 9 w 25"/>
                <a:gd name="T3" fmla="*/ 22 h 25"/>
                <a:gd name="T4" fmla="*/ 3 w 25"/>
                <a:gd name="T5" fmla="*/ 8 h 25"/>
                <a:gd name="T6" fmla="*/ 17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0" y="22"/>
                    <a:pt x="14" y="25"/>
                    <a:pt x="9" y="22"/>
                  </a:cubicBezTo>
                  <a:cubicBezTo>
                    <a:pt x="3" y="20"/>
                    <a:pt x="0" y="14"/>
                    <a:pt x="3" y="8"/>
                  </a:cubicBezTo>
                  <a:cubicBezTo>
                    <a:pt x="5" y="3"/>
                    <a:pt x="11" y="0"/>
                    <a:pt x="17" y="2"/>
                  </a:cubicBezTo>
                  <a:cubicBezTo>
                    <a:pt x="22" y="5"/>
                    <a:pt x="25" y="11"/>
                    <a:pt x="2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ľidê"/>
            <p:cNvSpPr/>
            <p:nvPr userDrawn="1"/>
          </p:nvSpPr>
          <p:spPr bwMode="auto">
            <a:xfrm>
              <a:off x="6516540" y="5171443"/>
              <a:ext cx="121278" cy="119113"/>
            </a:xfrm>
            <a:custGeom>
              <a:avLst/>
              <a:gdLst>
                <a:gd name="T0" fmla="*/ 20 w 24"/>
                <a:gd name="T1" fmla="*/ 19 h 24"/>
                <a:gd name="T2" fmla="*/ 5 w 24"/>
                <a:gd name="T3" fmla="*/ 20 h 24"/>
                <a:gd name="T4" fmla="*/ 4 w 24"/>
                <a:gd name="T5" fmla="*/ 5 h 24"/>
                <a:gd name="T6" fmla="*/ 19 w 24"/>
                <a:gd name="T7" fmla="*/ 4 h 24"/>
                <a:gd name="T8" fmla="*/ 20 w 24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19"/>
                  </a:moveTo>
                  <a:cubicBezTo>
                    <a:pt x="17" y="23"/>
                    <a:pt x="10" y="24"/>
                    <a:pt x="5" y="20"/>
                  </a:cubicBezTo>
                  <a:cubicBezTo>
                    <a:pt x="0" y="16"/>
                    <a:pt x="0" y="10"/>
                    <a:pt x="4" y="5"/>
                  </a:cubicBezTo>
                  <a:cubicBezTo>
                    <a:pt x="7" y="0"/>
                    <a:pt x="14" y="0"/>
                    <a:pt x="19" y="4"/>
                  </a:cubicBezTo>
                  <a:cubicBezTo>
                    <a:pt x="23" y="7"/>
                    <a:pt x="24" y="14"/>
                    <a:pt x="20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ṧḻíḑé"/>
            <p:cNvSpPr/>
            <p:nvPr userDrawn="1"/>
          </p:nvSpPr>
          <p:spPr bwMode="auto">
            <a:xfrm>
              <a:off x="6354113" y="5312212"/>
              <a:ext cx="127776" cy="125609"/>
            </a:xfrm>
            <a:custGeom>
              <a:avLst/>
              <a:gdLst>
                <a:gd name="T0" fmla="*/ 19 w 25"/>
                <a:gd name="T1" fmla="*/ 22 h 25"/>
                <a:gd name="T2" fmla="*/ 4 w 25"/>
                <a:gd name="T3" fmla="*/ 19 h 25"/>
                <a:gd name="T4" fmla="*/ 7 w 25"/>
                <a:gd name="T5" fmla="*/ 4 h 25"/>
                <a:gd name="T6" fmla="*/ 22 w 25"/>
                <a:gd name="T7" fmla="*/ 7 h 25"/>
                <a:gd name="T8" fmla="*/ 19 w 25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4" y="25"/>
                    <a:pt x="7" y="24"/>
                    <a:pt x="4" y="19"/>
                  </a:cubicBezTo>
                  <a:cubicBezTo>
                    <a:pt x="0" y="14"/>
                    <a:pt x="2" y="7"/>
                    <a:pt x="7" y="4"/>
                  </a:cubicBezTo>
                  <a:cubicBezTo>
                    <a:pt x="12" y="0"/>
                    <a:pt x="18" y="2"/>
                    <a:pt x="22" y="7"/>
                  </a:cubicBezTo>
                  <a:cubicBezTo>
                    <a:pt x="25" y="12"/>
                    <a:pt x="23" y="18"/>
                    <a:pt x="19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1iḑê"/>
            <p:cNvSpPr/>
            <p:nvPr userDrawn="1"/>
          </p:nvSpPr>
          <p:spPr bwMode="auto">
            <a:xfrm>
              <a:off x="6163534" y="5407501"/>
              <a:ext cx="121278" cy="121278"/>
            </a:xfrm>
            <a:custGeom>
              <a:avLst/>
              <a:gdLst>
                <a:gd name="T0" fmla="*/ 15 w 24"/>
                <a:gd name="T1" fmla="*/ 22 h 24"/>
                <a:gd name="T2" fmla="*/ 2 w 24"/>
                <a:gd name="T3" fmla="*/ 15 h 24"/>
                <a:gd name="T4" fmla="*/ 9 w 24"/>
                <a:gd name="T5" fmla="*/ 2 h 24"/>
                <a:gd name="T6" fmla="*/ 22 w 24"/>
                <a:gd name="T7" fmla="*/ 9 h 24"/>
                <a:gd name="T8" fmla="*/ 15 w 24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2"/>
                  </a:moveTo>
                  <a:cubicBezTo>
                    <a:pt x="9" y="24"/>
                    <a:pt x="3" y="21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4" y="15"/>
                    <a:pt x="21" y="21"/>
                    <a:pt x="15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ḻiḋé"/>
            <p:cNvSpPr/>
            <p:nvPr userDrawn="1"/>
          </p:nvSpPr>
          <p:spPr bwMode="auto">
            <a:xfrm>
              <a:off x="5955629" y="5442152"/>
              <a:ext cx="112615" cy="11261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1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š1îḍè"/>
            <p:cNvSpPr/>
            <p:nvPr userDrawn="1"/>
          </p:nvSpPr>
          <p:spPr bwMode="auto">
            <a:xfrm>
              <a:off x="5739061" y="5407501"/>
              <a:ext cx="121278" cy="121278"/>
            </a:xfrm>
            <a:custGeom>
              <a:avLst/>
              <a:gdLst>
                <a:gd name="T0" fmla="*/ 9 w 24"/>
                <a:gd name="T1" fmla="*/ 23 h 24"/>
                <a:gd name="T2" fmla="*/ 1 w 24"/>
                <a:gd name="T3" fmla="*/ 9 h 24"/>
                <a:gd name="T4" fmla="*/ 15 w 24"/>
                <a:gd name="T5" fmla="*/ 2 h 24"/>
                <a:gd name="T6" fmla="*/ 22 w 24"/>
                <a:gd name="T7" fmla="*/ 15 h 24"/>
                <a:gd name="T8" fmla="*/ 9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9" y="23"/>
                  </a:move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ubicBezTo>
                    <a:pt x="21" y="4"/>
                    <a:pt x="24" y="10"/>
                    <a:pt x="22" y="15"/>
                  </a:cubicBezTo>
                  <a:cubicBezTo>
                    <a:pt x="20" y="21"/>
                    <a:pt x="14" y="24"/>
                    <a:pt x="9" y="2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lîḑé"/>
            <p:cNvSpPr/>
            <p:nvPr userDrawn="1"/>
          </p:nvSpPr>
          <p:spPr bwMode="auto">
            <a:xfrm>
              <a:off x="5541985" y="5316543"/>
              <a:ext cx="127776" cy="121278"/>
            </a:xfrm>
            <a:custGeom>
              <a:avLst/>
              <a:gdLst>
                <a:gd name="T0" fmla="*/ 6 w 25"/>
                <a:gd name="T1" fmla="*/ 21 h 24"/>
                <a:gd name="T2" fmla="*/ 3 w 25"/>
                <a:gd name="T3" fmla="*/ 6 h 24"/>
                <a:gd name="T4" fmla="*/ 18 w 25"/>
                <a:gd name="T5" fmla="*/ 3 h 24"/>
                <a:gd name="T6" fmla="*/ 21 w 25"/>
                <a:gd name="T7" fmla="*/ 18 h 24"/>
                <a:gd name="T8" fmla="*/ 6 w 2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6" y="21"/>
                  </a:move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cubicBezTo>
                    <a:pt x="23" y="6"/>
                    <a:pt x="25" y="13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ḻïdè"/>
            <p:cNvSpPr/>
            <p:nvPr userDrawn="1"/>
          </p:nvSpPr>
          <p:spPr bwMode="auto">
            <a:xfrm>
              <a:off x="5386057" y="5171443"/>
              <a:ext cx="121278" cy="125609"/>
            </a:xfrm>
            <a:custGeom>
              <a:avLst/>
              <a:gdLst>
                <a:gd name="T0" fmla="*/ 3 w 24"/>
                <a:gd name="T1" fmla="*/ 19 h 25"/>
                <a:gd name="T2" fmla="*/ 5 w 24"/>
                <a:gd name="T3" fmla="*/ 4 h 25"/>
                <a:gd name="T4" fmla="*/ 20 w 24"/>
                <a:gd name="T5" fmla="*/ 6 h 25"/>
                <a:gd name="T6" fmla="*/ 18 w 24"/>
                <a:gd name="T7" fmla="*/ 21 h 25"/>
                <a:gd name="T8" fmla="*/ 3 w 24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3" y="19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10" y="0"/>
                    <a:pt x="16" y="1"/>
                    <a:pt x="20" y="6"/>
                  </a:cubicBezTo>
                  <a:cubicBezTo>
                    <a:pt x="24" y="10"/>
                    <a:pt x="23" y="17"/>
                    <a:pt x="18" y="21"/>
                  </a:cubicBezTo>
                  <a:cubicBezTo>
                    <a:pt x="14" y="25"/>
                    <a:pt x="7" y="24"/>
                    <a:pt x="3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ṡḷiďe"/>
            <p:cNvSpPr/>
            <p:nvPr userDrawn="1"/>
          </p:nvSpPr>
          <p:spPr bwMode="auto">
            <a:xfrm>
              <a:off x="5269110" y="4989527"/>
              <a:ext cx="127776" cy="121278"/>
            </a:xfrm>
            <a:custGeom>
              <a:avLst/>
              <a:gdLst>
                <a:gd name="T0" fmla="*/ 3 w 25"/>
                <a:gd name="T1" fmla="*/ 16 h 24"/>
                <a:gd name="T2" fmla="*/ 9 w 25"/>
                <a:gd name="T3" fmla="*/ 2 h 24"/>
                <a:gd name="T4" fmla="*/ 23 w 25"/>
                <a:gd name="T5" fmla="*/ 8 h 24"/>
                <a:gd name="T6" fmla="*/ 17 w 25"/>
                <a:gd name="T7" fmla="*/ 22 h 24"/>
                <a:gd name="T8" fmla="*/ 3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3" y="16"/>
                  </a:moveTo>
                  <a:cubicBezTo>
                    <a:pt x="0" y="10"/>
                    <a:pt x="3" y="4"/>
                    <a:pt x="9" y="2"/>
                  </a:cubicBezTo>
                  <a:cubicBezTo>
                    <a:pt x="14" y="0"/>
                    <a:pt x="21" y="2"/>
                    <a:pt x="23" y="8"/>
                  </a:cubicBezTo>
                  <a:cubicBezTo>
                    <a:pt x="25" y="13"/>
                    <a:pt x="22" y="20"/>
                    <a:pt x="17" y="22"/>
                  </a:cubicBezTo>
                  <a:cubicBezTo>
                    <a:pt x="11" y="24"/>
                    <a:pt x="5" y="22"/>
                    <a:pt x="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šľïďê"/>
            <p:cNvSpPr/>
            <p:nvPr userDrawn="1"/>
          </p:nvSpPr>
          <p:spPr bwMode="auto">
            <a:xfrm>
              <a:off x="5223630" y="4781622"/>
              <a:ext cx="116947" cy="116947"/>
            </a:xfrm>
            <a:custGeom>
              <a:avLst/>
              <a:gdLst>
                <a:gd name="T0" fmla="*/ 1 w 23"/>
                <a:gd name="T1" fmla="*/ 13 h 23"/>
                <a:gd name="T2" fmla="*/ 10 w 23"/>
                <a:gd name="T3" fmla="*/ 1 h 23"/>
                <a:gd name="T4" fmla="*/ 22 w 23"/>
                <a:gd name="T5" fmla="*/ 11 h 23"/>
                <a:gd name="T6" fmla="*/ 12 w 23"/>
                <a:gd name="T7" fmla="*/ 22 h 23"/>
                <a:gd name="T8" fmla="*/ 1 w 23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3"/>
                  </a:move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3" y="17"/>
                    <a:pt x="18" y="22"/>
                    <a:pt x="12" y="22"/>
                  </a:cubicBezTo>
                  <a:cubicBezTo>
                    <a:pt x="6" y="23"/>
                    <a:pt x="1" y="19"/>
                    <a:pt x="1" y="1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ḷïďe"/>
            <p:cNvSpPr/>
            <p:nvPr userDrawn="1"/>
          </p:nvSpPr>
          <p:spPr bwMode="auto">
            <a:xfrm>
              <a:off x="5234459" y="4565054"/>
              <a:ext cx="116947" cy="121278"/>
            </a:xfrm>
            <a:custGeom>
              <a:avLst/>
              <a:gdLst>
                <a:gd name="T0" fmla="*/ 1 w 23"/>
                <a:gd name="T1" fmla="*/ 10 h 24"/>
                <a:gd name="T2" fmla="*/ 14 w 23"/>
                <a:gd name="T3" fmla="*/ 2 h 24"/>
                <a:gd name="T4" fmla="*/ 22 w 23"/>
                <a:gd name="T5" fmla="*/ 14 h 24"/>
                <a:gd name="T6" fmla="*/ 9 w 23"/>
                <a:gd name="T7" fmla="*/ 23 h 24"/>
                <a:gd name="T8" fmla="*/ 1 w 23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0"/>
                  </a:moveTo>
                  <a:cubicBezTo>
                    <a:pt x="2" y="4"/>
                    <a:pt x="8" y="0"/>
                    <a:pt x="14" y="2"/>
                  </a:cubicBezTo>
                  <a:cubicBezTo>
                    <a:pt x="20" y="3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  <a:cubicBezTo>
                    <a:pt x="3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ṩlíḓé"/>
            <p:cNvSpPr/>
            <p:nvPr userDrawn="1"/>
          </p:nvSpPr>
          <p:spPr bwMode="auto">
            <a:xfrm>
              <a:off x="5305926" y="4363645"/>
              <a:ext cx="121278" cy="121278"/>
            </a:xfrm>
            <a:custGeom>
              <a:avLst/>
              <a:gdLst>
                <a:gd name="T0" fmla="*/ 2 w 24"/>
                <a:gd name="T1" fmla="*/ 7 h 24"/>
                <a:gd name="T2" fmla="*/ 17 w 24"/>
                <a:gd name="T3" fmla="*/ 3 h 24"/>
                <a:gd name="T4" fmla="*/ 21 w 24"/>
                <a:gd name="T5" fmla="*/ 17 h 24"/>
                <a:gd name="T6" fmla="*/ 7 w 24"/>
                <a:gd name="T7" fmla="*/ 22 h 24"/>
                <a:gd name="T8" fmla="*/ 2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7"/>
                  </a:moveTo>
                  <a:cubicBezTo>
                    <a:pt x="5" y="2"/>
                    <a:pt x="12" y="0"/>
                    <a:pt x="17" y="3"/>
                  </a:cubicBezTo>
                  <a:cubicBezTo>
                    <a:pt x="22" y="5"/>
                    <a:pt x="24" y="12"/>
                    <a:pt x="21" y="17"/>
                  </a:cubicBezTo>
                  <a:cubicBezTo>
                    <a:pt x="19" y="22"/>
                    <a:pt x="12" y="24"/>
                    <a:pt x="7" y="22"/>
                  </a:cubicBezTo>
                  <a:cubicBezTo>
                    <a:pt x="1" y="19"/>
                    <a:pt x="0" y="12"/>
                    <a:pt x="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$ḻîďê"/>
            <p:cNvSpPr/>
            <p:nvPr userDrawn="1"/>
          </p:nvSpPr>
          <p:spPr bwMode="auto">
            <a:xfrm>
              <a:off x="5431535" y="4192558"/>
              <a:ext cx="121278" cy="119113"/>
            </a:xfrm>
            <a:custGeom>
              <a:avLst/>
              <a:gdLst>
                <a:gd name="T0" fmla="*/ 5 w 24"/>
                <a:gd name="T1" fmla="*/ 4 h 24"/>
                <a:gd name="T2" fmla="*/ 20 w 24"/>
                <a:gd name="T3" fmla="*/ 4 h 24"/>
                <a:gd name="T4" fmla="*/ 20 w 24"/>
                <a:gd name="T5" fmla="*/ 20 h 24"/>
                <a:gd name="T6" fmla="*/ 5 w 24"/>
                <a:gd name="T7" fmla="*/ 19 h 24"/>
                <a:gd name="T8" fmla="*/ 5 w 2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4"/>
                  </a:moveTo>
                  <a:cubicBezTo>
                    <a:pt x="9" y="0"/>
                    <a:pt x="16" y="0"/>
                    <a:pt x="20" y="4"/>
                  </a:cubicBezTo>
                  <a:cubicBezTo>
                    <a:pt x="24" y="9"/>
                    <a:pt x="24" y="15"/>
                    <a:pt x="20" y="20"/>
                  </a:cubicBezTo>
                  <a:cubicBezTo>
                    <a:pt x="16" y="24"/>
                    <a:pt x="9" y="24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šļíḋê"/>
            <p:cNvSpPr/>
            <p:nvPr userDrawn="1"/>
          </p:nvSpPr>
          <p:spPr bwMode="auto">
            <a:xfrm>
              <a:off x="5602624" y="4060451"/>
              <a:ext cx="127776" cy="125609"/>
            </a:xfrm>
            <a:custGeom>
              <a:avLst/>
              <a:gdLst>
                <a:gd name="T0" fmla="*/ 8 w 25"/>
                <a:gd name="T1" fmla="*/ 3 h 25"/>
                <a:gd name="T2" fmla="*/ 22 w 25"/>
                <a:gd name="T3" fmla="*/ 8 h 25"/>
                <a:gd name="T4" fmla="*/ 18 w 25"/>
                <a:gd name="T5" fmla="*/ 22 h 25"/>
                <a:gd name="T6" fmla="*/ 3 w 25"/>
                <a:gd name="T7" fmla="*/ 18 h 25"/>
                <a:gd name="T8" fmla="*/ 8 w 25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3"/>
                  </a:moveTo>
                  <a:cubicBezTo>
                    <a:pt x="13" y="0"/>
                    <a:pt x="19" y="2"/>
                    <a:pt x="22" y="8"/>
                  </a:cubicBezTo>
                  <a:cubicBezTo>
                    <a:pt x="25" y="13"/>
                    <a:pt x="23" y="19"/>
                    <a:pt x="18" y="22"/>
                  </a:cubicBezTo>
                  <a:cubicBezTo>
                    <a:pt x="12" y="25"/>
                    <a:pt x="6" y="23"/>
                    <a:pt x="3" y="18"/>
                  </a:cubicBezTo>
                  <a:cubicBezTo>
                    <a:pt x="0" y="12"/>
                    <a:pt x="2" y="6"/>
                    <a:pt x="8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ş1ïdé"/>
            <p:cNvSpPr/>
            <p:nvPr userDrawn="1"/>
          </p:nvSpPr>
          <p:spPr bwMode="auto">
            <a:xfrm>
              <a:off x="5810529" y="3995480"/>
              <a:ext cx="114782" cy="114782"/>
            </a:xfrm>
            <a:custGeom>
              <a:avLst/>
              <a:gdLst>
                <a:gd name="T0" fmla="*/ 10 w 23"/>
                <a:gd name="T1" fmla="*/ 1 h 23"/>
                <a:gd name="T2" fmla="*/ 22 w 23"/>
                <a:gd name="T3" fmla="*/ 9 h 23"/>
                <a:gd name="T4" fmla="*/ 14 w 23"/>
                <a:gd name="T5" fmla="*/ 22 h 23"/>
                <a:gd name="T6" fmla="*/ 1 w 23"/>
                <a:gd name="T7" fmla="*/ 13 h 23"/>
                <a:gd name="T8" fmla="*/ 10 w 23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0" y="1"/>
                  </a:moveTo>
                  <a:cubicBezTo>
                    <a:pt x="16" y="0"/>
                    <a:pt x="21" y="3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7"/>
                    <a:pt x="4" y="2"/>
                    <a:pt x="10" y="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5" name="直接连接符 94"/>
          <p:cNvCxnSpPr/>
          <p:nvPr userDrawn="1"/>
        </p:nvCxnSpPr>
        <p:spPr>
          <a:xfrm>
            <a:off x="-189220" y="1130300"/>
            <a:ext cx="12381220" cy="0"/>
          </a:xfrm>
          <a:prstGeom prst="line">
            <a:avLst/>
          </a:prstGeom>
          <a:ln w="76200">
            <a:solidFill>
              <a:srgbClr val="F9B2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9125734e-6bf4-4b99-8b75-f269dc6617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3127186" y="1130300"/>
            <a:ext cx="990599" cy="2541587"/>
            <a:chOff x="5143501" y="1154113"/>
            <a:chExt cx="1730376" cy="4439638"/>
          </a:xfrm>
        </p:grpSpPr>
        <p:sp>
          <p:nvSpPr>
            <p:cNvPr id="97" name="í$ḻîďé"/>
            <p:cNvSpPr/>
            <p:nvPr userDrawn="1"/>
          </p:nvSpPr>
          <p:spPr bwMode="auto">
            <a:xfrm>
              <a:off x="5188980" y="3954333"/>
              <a:ext cx="1639418" cy="1639418"/>
            </a:xfrm>
            <a:prstGeom prst="ellipse">
              <a:avLst/>
            </a:pr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ṡḻíḑè"/>
            <p:cNvSpPr/>
            <p:nvPr userDrawn="1"/>
          </p:nvSpPr>
          <p:spPr bwMode="auto">
            <a:xfrm>
              <a:off x="6113724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 w 24"/>
                <a:gd name="T3" fmla="*/ 8 h 21"/>
                <a:gd name="T4" fmla="*/ 10 w 24"/>
                <a:gd name="T5" fmla="*/ 21 h 21"/>
                <a:gd name="T6" fmla="*/ 12 w 24"/>
                <a:gd name="T7" fmla="*/ 21 h 21"/>
                <a:gd name="T8" fmla="*/ 22 w 24"/>
                <a:gd name="T9" fmla="*/ 13 h 21"/>
                <a:gd name="T10" fmla="*/ 14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10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4" y="7"/>
                    <a:pt x="20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ḻîḍê"/>
            <p:cNvSpPr/>
            <p:nvPr userDrawn="1"/>
          </p:nvSpPr>
          <p:spPr bwMode="auto">
            <a:xfrm>
              <a:off x="6315131" y="408643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3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2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3" y="5"/>
                  </a:cubicBezTo>
                  <a:cubicBezTo>
                    <a:pt x="0" y="11"/>
                    <a:pt x="2" y="17"/>
                    <a:pt x="7" y="20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ṧ1ïḋè"/>
            <p:cNvSpPr/>
            <p:nvPr userDrawn="1"/>
          </p:nvSpPr>
          <p:spPr bwMode="auto">
            <a:xfrm>
              <a:off x="6490552" y="4212048"/>
              <a:ext cx="116947" cy="110450"/>
            </a:xfrm>
            <a:custGeom>
              <a:avLst/>
              <a:gdLst>
                <a:gd name="T0" fmla="*/ 11 w 23"/>
                <a:gd name="T1" fmla="*/ 0 h 22"/>
                <a:gd name="T2" fmla="*/ 4 w 23"/>
                <a:gd name="T3" fmla="*/ 3 h 22"/>
                <a:gd name="T4" fmla="*/ 4 w 23"/>
                <a:gd name="T5" fmla="*/ 18 h 22"/>
                <a:gd name="T6" fmla="*/ 11 w 23"/>
                <a:gd name="T7" fmla="*/ 22 h 22"/>
                <a:gd name="T8" fmla="*/ 19 w 23"/>
                <a:gd name="T9" fmla="*/ 18 h 22"/>
                <a:gd name="T10" fmla="*/ 19 w 23"/>
                <a:gd name="T11" fmla="*/ 3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0" y="14"/>
                    <a:pt x="4" y="18"/>
                  </a:cubicBezTo>
                  <a:cubicBezTo>
                    <a:pt x="6" y="20"/>
                    <a:pt x="9" y="22"/>
                    <a:pt x="11" y="22"/>
                  </a:cubicBezTo>
                  <a:cubicBezTo>
                    <a:pt x="14" y="22"/>
                    <a:pt x="17" y="20"/>
                    <a:pt x="19" y="18"/>
                  </a:cubicBezTo>
                  <a:cubicBezTo>
                    <a:pt x="23" y="14"/>
                    <a:pt x="23" y="7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ś1íḑê"/>
            <p:cNvSpPr/>
            <p:nvPr userDrawn="1"/>
          </p:nvSpPr>
          <p:spPr bwMode="auto">
            <a:xfrm>
              <a:off x="6618326" y="4383137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7 w 24"/>
                <a:gd name="T3" fmla="*/ 1 h 22"/>
                <a:gd name="T4" fmla="*/ 3 w 24"/>
                <a:gd name="T5" fmla="*/ 16 h 22"/>
                <a:gd name="T6" fmla="*/ 12 w 24"/>
                <a:gd name="T7" fmla="*/ 22 h 22"/>
                <a:gd name="T8" fmla="*/ 17 w 24"/>
                <a:gd name="T9" fmla="*/ 20 h 22"/>
                <a:gd name="T10" fmla="*/ 22 w 24"/>
                <a:gd name="T11" fmla="*/ 6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4" y="19"/>
                    <a:pt x="8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22" y="17"/>
                    <a:pt x="24" y="11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ṡ1îḋê"/>
            <p:cNvSpPr/>
            <p:nvPr userDrawn="1"/>
          </p:nvSpPr>
          <p:spPr bwMode="auto">
            <a:xfrm>
              <a:off x="6694125" y="4584544"/>
              <a:ext cx="114782" cy="112615"/>
            </a:xfrm>
            <a:custGeom>
              <a:avLst/>
              <a:gdLst>
                <a:gd name="T0" fmla="*/ 12 w 23"/>
                <a:gd name="T1" fmla="*/ 0 h 22"/>
                <a:gd name="T2" fmla="*/ 10 w 23"/>
                <a:gd name="T3" fmla="*/ 0 h 22"/>
                <a:gd name="T4" fmla="*/ 1 w 23"/>
                <a:gd name="T5" fmla="*/ 13 h 22"/>
                <a:gd name="T6" fmla="*/ 12 w 23"/>
                <a:gd name="T7" fmla="*/ 22 h 22"/>
                <a:gd name="T8" fmla="*/ 14 w 23"/>
                <a:gd name="T9" fmla="*/ 21 h 22"/>
                <a:gd name="T10" fmla="*/ 22 w 23"/>
                <a:gd name="T11" fmla="*/ 9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2"/>
                    <a:pt x="12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0" y="20"/>
                    <a:pt x="23" y="15"/>
                    <a:pt x="22" y="9"/>
                  </a:cubicBezTo>
                  <a:cubicBezTo>
                    <a:pt x="21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ḻiḍê"/>
            <p:cNvSpPr/>
            <p:nvPr userDrawn="1"/>
          </p:nvSpPr>
          <p:spPr bwMode="auto">
            <a:xfrm>
              <a:off x="6709284" y="4796781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1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5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ślïdé"/>
            <p:cNvSpPr/>
            <p:nvPr userDrawn="1"/>
          </p:nvSpPr>
          <p:spPr bwMode="auto">
            <a:xfrm>
              <a:off x="6652977" y="5009017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6 h 21"/>
                <a:gd name="T4" fmla="*/ 8 w 24"/>
                <a:gd name="T5" fmla="*/ 21 h 21"/>
                <a:gd name="T6" fmla="*/ 12 w 24"/>
                <a:gd name="T7" fmla="*/ 21 h 21"/>
                <a:gd name="T8" fmla="*/ 22 w 24"/>
                <a:gd name="T9" fmla="*/ 15 h 21"/>
                <a:gd name="T10" fmla="*/ 16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6"/>
                  </a:cubicBezTo>
                  <a:cubicBezTo>
                    <a:pt x="0" y="12"/>
                    <a:pt x="2" y="18"/>
                    <a:pt x="8" y="21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5"/>
                  </a:cubicBezTo>
                  <a:cubicBezTo>
                    <a:pt x="24" y="9"/>
                    <a:pt x="22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ṩḷîḓê"/>
            <p:cNvSpPr/>
            <p:nvPr userDrawn="1"/>
          </p:nvSpPr>
          <p:spPr bwMode="auto">
            <a:xfrm>
              <a:off x="6542528" y="5190934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4 w 24"/>
                <a:gd name="T3" fmla="*/ 4 h 22"/>
                <a:gd name="T4" fmla="*/ 5 w 24"/>
                <a:gd name="T5" fmla="*/ 20 h 22"/>
                <a:gd name="T6" fmla="*/ 12 w 24"/>
                <a:gd name="T7" fmla="*/ 22 h 22"/>
                <a:gd name="T8" fmla="*/ 20 w 24"/>
                <a:gd name="T9" fmla="*/ 18 h 22"/>
                <a:gd name="T10" fmla="*/ 19 w 24"/>
                <a:gd name="T11" fmla="*/ 3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8"/>
                  </a:cubicBezTo>
                  <a:cubicBezTo>
                    <a:pt x="24" y="14"/>
                    <a:pt x="24" y="7"/>
                    <a:pt x="19" y="3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ḻîḍé"/>
            <p:cNvSpPr/>
            <p:nvPr userDrawn="1"/>
          </p:nvSpPr>
          <p:spPr bwMode="auto">
            <a:xfrm>
              <a:off x="6380101" y="5336035"/>
              <a:ext cx="125609" cy="112615"/>
            </a:xfrm>
            <a:custGeom>
              <a:avLst/>
              <a:gdLst>
                <a:gd name="T0" fmla="*/ 13 w 25"/>
                <a:gd name="T1" fmla="*/ 0 h 22"/>
                <a:gd name="T2" fmla="*/ 7 w 25"/>
                <a:gd name="T3" fmla="*/ 2 h 22"/>
                <a:gd name="T4" fmla="*/ 4 w 25"/>
                <a:gd name="T5" fmla="*/ 17 h 22"/>
                <a:gd name="T6" fmla="*/ 13 w 25"/>
                <a:gd name="T7" fmla="*/ 22 h 22"/>
                <a:gd name="T8" fmla="*/ 19 w 25"/>
                <a:gd name="T9" fmla="*/ 20 h 22"/>
                <a:gd name="T10" fmla="*/ 22 w 25"/>
                <a:gd name="T11" fmla="*/ 5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0"/>
                    <a:pt x="9" y="22"/>
                    <a:pt x="13" y="22"/>
                  </a:cubicBezTo>
                  <a:cubicBezTo>
                    <a:pt x="15" y="22"/>
                    <a:pt x="17" y="21"/>
                    <a:pt x="19" y="20"/>
                  </a:cubicBezTo>
                  <a:cubicBezTo>
                    <a:pt x="24" y="17"/>
                    <a:pt x="25" y="10"/>
                    <a:pt x="22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śḻïḍè"/>
            <p:cNvSpPr/>
            <p:nvPr userDrawn="1"/>
          </p:nvSpPr>
          <p:spPr bwMode="auto">
            <a:xfrm>
              <a:off x="6189522" y="5433490"/>
              <a:ext cx="119113" cy="106119"/>
            </a:xfrm>
            <a:custGeom>
              <a:avLst/>
              <a:gdLst>
                <a:gd name="T0" fmla="*/ 12 w 24"/>
                <a:gd name="T1" fmla="*/ 0 h 21"/>
                <a:gd name="T2" fmla="*/ 9 w 24"/>
                <a:gd name="T3" fmla="*/ 0 h 21"/>
                <a:gd name="T4" fmla="*/ 2 w 24"/>
                <a:gd name="T5" fmla="*/ 13 h 21"/>
                <a:gd name="T6" fmla="*/ 12 w 24"/>
                <a:gd name="T7" fmla="*/ 21 h 21"/>
                <a:gd name="T8" fmla="*/ 15 w 24"/>
                <a:gd name="T9" fmla="*/ 21 h 21"/>
                <a:gd name="T10" fmla="*/ 23 w 24"/>
                <a:gd name="T11" fmla="*/ 7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2" y="13"/>
                  </a:cubicBezTo>
                  <a:cubicBezTo>
                    <a:pt x="3" y="18"/>
                    <a:pt x="8" y="21"/>
                    <a:pt x="12" y="21"/>
                  </a:cubicBezTo>
                  <a:cubicBezTo>
                    <a:pt x="13" y="21"/>
                    <a:pt x="14" y="21"/>
                    <a:pt x="15" y="21"/>
                  </a:cubicBezTo>
                  <a:cubicBezTo>
                    <a:pt x="21" y="19"/>
                    <a:pt x="24" y="13"/>
                    <a:pt x="23" y="7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ṥḻïḓè"/>
            <p:cNvSpPr/>
            <p:nvPr userDrawn="1"/>
          </p:nvSpPr>
          <p:spPr bwMode="auto">
            <a:xfrm>
              <a:off x="5981617" y="5463809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1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Sliḑe"/>
            <p:cNvSpPr/>
            <p:nvPr userDrawn="1"/>
          </p:nvSpPr>
          <p:spPr bwMode="auto">
            <a:xfrm>
              <a:off x="5765049" y="5433490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7 h 21"/>
                <a:gd name="T4" fmla="*/ 9 w 24"/>
                <a:gd name="T5" fmla="*/ 21 h 21"/>
                <a:gd name="T6" fmla="*/ 12 w 24"/>
                <a:gd name="T7" fmla="*/ 21 h 21"/>
                <a:gd name="T8" fmla="*/ 22 w 24"/>
                <a:gd name="T9" fmla="*/ 14 h 21"/>
                <a:gd name="T10" fmla="*/ 15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3"/>
                    <a:pt x="3" y="19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4"/>
                  </a:cubicBezTo>
                  <a:cubicBezTo>
                    <a:pt x="24" y="8"/>
                    <a:pt x="21" y="2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ṩ1íḓe"/>
            <p:cNvSpPr/>
            <p:nvPr userDrawn="1"/>
          </p:nvSpPr>
          <p:spPr bwMode="auto">
            <a:xfrm>
              <a:off x="5567974" y="5342531"/>
              <a:ext cx="125609" cy="106119"/>
            </a:xfrm>
            <a:custGeom>
              <a:avLst/>
              <a:gdLst>
                <a:gd name="T0" fmla="*/ 12 w 25"/>
                <a:gd name="T1" fmla="*/ 0 h 21"/>
                <a:gd name="T2" fmla="*/ 3 w 25"/>
                <a:gd name="T3" fmla="*/ 4 h 21"/>
                <a:gd name="T4" fmla="*/ 6 w 25"/>
                <a:gd name="T5" fmla="*/ 19 h 21"/>
                <a:gd name="T6" fmla="*/ 12 w 25"/>
                <a:gd name="T7" fmla="*/ 21 h 21"/>
                <a:gd name="T8" fmla="*/ 21 w 25"/>
                <a:gd name="T9" fmla="*/ 17 h 21"/>
                <a:gd name="T10" fmla="*/ 18 w 25"/>
                <a:gd name="T11" fmla="*/ 1 h 21"/>
                <a:gd name="T12" fmla="*/ 12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0" y="9"/>
                    <a:pt x="1" y="16"/>
                    <a:pt x="6" y="19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19" y="20"/>
                    <a:pt x="21" y="17"/>
                  </a:cubicBezTo>
                  <a:cubicBezTo>
                    <a:pt x="25" y="12"/>
                    <a:pt x="23" y="5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ṩļíďê"/>
            <p:cNvSpPr/>
            <p:nvPr userDrawn="1"/>
          </p:nvSpPr>
          <p:spPr bwMode="auto">
            <a:xfrm>
              <a:off x="5412045" y="5195265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2 h 22"/>
                <a:gd name="T4" fmla="*/ 3 w 24"/>
                <a:gd name="T5" fmla="*/ 18 h 22"/>
                <a:gd name="T6" fmla="*/ 12 w 24"/>
                <a:gd name="T7" fmla="*/ 22 h 22"/>
                <a:gd name="T8" fmla="*/ 19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0" y="13"/>
                    <a:pt x="3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23" y="16"/>
                    <a:pt x="24" y="9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ṡļiḍe"/>
            <p:cNvSpPr/>
            <p:nvPr userDrawn="1"/>
          </p:nvSpPr>
          <p:spPr bwMode="auto">
            <a:xfrm>
              <a:off x="5299430" y="5013348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8 w 24"/>
                <a:gd name="T3" fmla="*/ 0 h 21"/>
                <a:gd name="T4" fmla="*/ 2 w 24"/>
                <a:gd name="T5" fmla="*/ 14 h 21"/>
                <a:gd name="T6" fmla="*/ 12 w 24"/>
                <a:gd name="T7" fmla="*/ 21 h 21"/>
                <a:gd name="T8" fmla="*/ 16 w 24"/>
                <a:gd name="T9" fmla="*/ 20 h 21"/>
                <a:gd name="T10" fmla="*/ 22 w 24"/>
                <a:gd name="T11" fmla="*/ 6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9" y="0"/>
                    <a:pt x="8" y="0"/>
                  </a:cubicBezTo>
                  <a:cubicBezTo>
                    <a:pt x="2" y="3"/>
                    <a:pt x="0" y="9"/>
                    <a:pt x="2" y="14"/>
                  </a:cubicBezTo>
                  <a:cubicBezTo>
                    <a:pt x="4" y="19"/>
                    <a:pt x="8" y="21"/>
                    <a:pt x="12" y="21"/>
                  </a:cubicBezTo>
                  <a:cubicBezTo>
                    <a:pt x="13" y="21"/>
                    <a:pt x="15" y="21"/>
                    <a:pt x="16" y="20"/>
                  </a:cubicBezTo>
                  <a:cubicBezTo>
                    <a:pt x="21" y="18"/>
                    <a:pt x="24" y="12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ṡḻïḑé"/>
            <p:cNvSpPr/>
            <p:nvPr userDrawn="1"/>
          </p:nvSpPr>
          <p:spPr bwMode="auto">
            <a:xfrm>
              <a:off x="5249618" y="4801112"/>
              <a:ext cx="116947" cy="112615"/>
            </a:xfrm>
            <a:custGeom>
              <a:avLst/>
              <a:gdLst>
                <a:gd name="T0" fmla="*/ 12 w 23"/>
                <a:gd name="T1" fmla="*/ 0 h 22"/>
                <a:gd name="T2" fmla="*/ 11 w 23"/>
                <a:gd name="T3" fmla="*/ 0 h 22"/>
                <a:gd name="T4" fmla="*/ 1 w 23"/>
                <a:gd name="T5" fmla="*/ 12 h 22"/>
                <a:gd name="T6" fmla="*/ 11 w 23"/>
                <a:gd name="T7" fmla="*/ 22 h 22"/>
                <a:gd name="T8" fmla="*/ 12 w 23"/>
                <a:gd name="T9" fmla="*/ 22 h 22"/>
                <a:gd name="T10" fmla="*/ 22 w 23"/>
                <a:gd name="T11" fmla="*/ 10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6"/>
                    <a:pt x="1" y="12"/>
                  </a:cubicBezTo>
                  <a:cubicBezTo>
                    <a:pt x="1" y="18"/>
                    <a:pt x="6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1"/>
                    <a:pt x="23" y="16"/>
                    <a:pt x="22" y="10"/>
                  </a:cubicBezTo>
                  <a:cubicBezTo>
                    <a:pt x="22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ŝḷíḑé"/>
            <p:cNvSpPr/>
            <p:nvPr userDrawn="1"/>
          </p:nvSpPr>
          <p:spPr bwMode="auto">
            <a:xfrm>
              <a:off x="5260448" y="4591042"/>
              <a:ext cx="114782" cy="106119"/>
            </a:xfrm>
            <a:custGeom>
              <a:avLst/>
              <a:gdLst>
                <a:gd name="T0" fmla="*/ 12 w 23"/>
                <a:gd name="T1" fmla="*/ 0 h 21"/>
                <a:gd name="T2" fmla="*/ 1 w 23"/>
                <a:gd name="T3" fmla="*/ 8 h 21"/>
                <a:gd name="T4" fmla="*/ 9 w 23"/>
                <a:gd name="T5" fmla="*/ 21 h 21"/>
                <a:gd name="T6" fmla="*/ 12 w 23"/>
                <a:gd name="T7" fmla="*/ 21 h 21"/>
                <a:gd name="T8" fmla="*/ 22 w 23"/>
                <a:gd name="T9" fmla="*/ 13 h 21"/>
                <a:gd name="T10" fmla="*/ 14 w 23"/>
                <a:gd name="T11" fmla="*/ 0 h 21"/>
                <a:gd name="T12" fmla="*/ 12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3" y="7"/>
                    <a:pt x="20" y="1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ṣḻïḍê"/>
            <p:cNvSpPr/>
            <p:nvPr userDrawn="1"/>
          </p:nvSpPr>
          <p:spPr bwMode="auto">
            <a:xfrm>
              <a:off x="5329749" y="438746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1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10"/>
                    <a:pt x="2" y="17"/>
                    <a:pt x="7" y="20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20" y="19"/>
                    <a:pt x="21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śļïḓê"/>
            <p:cNvSpPr/>
            <p:nvPr userDrawn="1"/>
          </p:nvSpPr>
          <p:spPr bwMode="auto">
            <a:xfrm>
              <a:off x="5457523" y="4212048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3 h 22"/>
                <a:gd name="T4" fmla="*/ 5 w 24"/>
                <a:gd name="T5" fmla="*/ 19 h 22"/>
                <a:gd name="T6" fmla="*/ 12 w 24"/>
                <a:gd name="T7" fmla="*/ 22 h 22"/>
                <a:gd name="T8" fmla="*/ 20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1" y="8"/>
                    <a:pt x="0" y="15"/>
                    <a:pt x="5" y="19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4" y="15"/>
                    <a:pt x="24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şļiďè"/>
            <p:cNvSpPr/>
            <p:nvPr userDrawn="1"/>
          </p:nvSpPr>
          <p:spPr bwMode="auto">
            <a:xfrm>
              <a:off x="5628612" y="4086439"/>
              <a:ext cx="125609" cy="110450"/>
            </a:xfrm>
            <a:custGeom>
              <a:avLst/>
              <a:gdLst>
                <a:gd name="T0" fmla="*/ 13 w 25"/>
                <a:gd name="T1" fmla="*/ 0 h 22"/>
                <a:gd name="T2" fmla="*/ 8 w 25"/>
                <a:gd name="T3" fmla="*/ 1 h 22"/>
                <a:gd name="T4" fmla="*/ 3 w 25"/>
                <a:gd name="T5" fmla="*/ 16 h 22"/>
                <a:gd name="T6" fmla="*/ 13 w 25"/>
                <a:gd name="T7" fmla="*/ 22 h 22"/>
                <a:gd name="T8" fmla="*/ 18 w 25"/>
                <a:gd name="T9" fmla="*/ 21 h 22"/>
                <a:gd name="T10" fmla="*/ 22 w 25"/>
                <a:gd name="T11" fmla="*/ 6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5" y="20"/>
                    <a:pt x="9" y="22"/>
                    <a:pt x="13" y="22"/>
                  </a:cubicBezTo>
                  <a:cubicBezTo>
                    <a:pt x="14" y="22"/>
                    <a:pt x="16" y="21"/>
                    <a:pt x="18" y="21"/>
                  </a:cubicBezTo>
                  <a:cubicBezTo>
                    <a:pt x="23" y="18"/>
                    <a:pt x="25" y="11"/>
                    <a:pt x="22" y="6"/>
                  </a:cubicBezTo>
                  <a:cubicBezTo>
                    <a:pt x="20" y="2"/>
                    <a:pt x="17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ļide"/>
            <p:cNvSpPr/>
            <p:nvPr userDrawn="1"/>
          </p:nvSpPr>
          <p:spPr bwMode="auto">
            <a:xfrm>
              <a:off x="5834351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0 w 24"/>
                <a:gd name="T3" fmla="*/ 0 h 21"/>
                <a:gd name="T4" fmla="*/ 1 w 24"/>
                <a:gd name="T5" fmla="*/ 13 h 21"/>
                <a:gd name="T6" fmla="*/ 12 w 24"/>
                <a:gd name="T7" fmla="*/ 21 h 21"/>
                <a:gd name="T8" fmla="*/ 14 w 24"/>
                <a:gd name="T9" fmla="*/ 21 h 21"/>
                <a:gd name="T10" fmla="*/ 22 w 24"/>
                <a:gd name="T11" fmla="*/ 9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$ḻîḍe"/>
            <p:cNvSpPr/>
            <p:nvPr userDrawn="1"/>
          </p:nvSpPr>
          <p:spPr bwMode="auto">
            <a:xfrm>
              <a:off x="5249618" y="3449730"/>
              <a:ext cx="838117" cy="459123"/>
            </a:xfrm>
            <a:custGeom>
              <a:avLst/>
              <a:gdLst>
                <a:gd name="T0" fmla="*/ 157 w 166"/>
                <a:gd name="T1" fmla="*/ 91 h 91"/>
                <a:gd name="T2" fmla="*/ 10 w 166"/>
                <a:gd name="T3" fmla="*/ 91 h 91"/>
                <a:gd name="T4" fmla="*/ 0 w 166"/>
                <a:gd name="T5" fmla="*/ 82 h 91"/>
                <a:gd name="T6" fmla="*/ 0 w 166"/>
                <a:gd name="T7" fmla="*/ 9 h 91"/>
                <a:gd name="T8" fmla="*/ 10 w 166"/>
                <a:gd name="T9" fmla="*/ 0 h 91"/>
                <a:gd name="T10" fmla="*/ 69 w 166"/>
                <a:gd name="T11" fmla="*/ 0 h 91"/>
                <a:gd name="T12" fmla="*/ 78 w 166"/>
                <a:gd name="T13" fmla="*/ 9 h 91"/>
                <a:gd name="T14" fmla="*/ 69 w 166"/>
                <a:gd name="T15" fmla="*/ 18 h 91"/>
                <a:gd name="T16" fmla="*/ 19 w 166"/>
                <a:gd name="T17" fmla="*/ 18 h 91"/>
                <a:gd name="T18" fmla="*/ 19 w 166"/>
                <a:gd name="T19" fmla="*/ 72 h 91"/>
                <a:gd name="T20" fmla="*/ 157 w 166"/>
                <a:gd name="T21" fmla="*/ 72 h 91"/>
                <a:gd name="T22" fmla="*/ 166 w 166"/>
                <a:gd name="T23" fmla="*/ 82 h 91"/>
                <a:gd name="T24" fmla="*/ 157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7" y="91"/>
                  </a:moveTo>
                  <a:cubicBezTo>
                    <a:pt x="10" y="91"/>
                    <a:pt x="10" y="91"/>
                    <a:pt x="10" y="91"/>
                  </a:cubicBezTo>
                  <a:cubicBezTo>
                    <a:pt x="5" y="91"/>
                    <a:pt x="0" y="87"/>
                    <a:pt x="0" y="8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62" y="72"/>
                    <a:pt x="166" y="77"/>
                    <a:pt x="166" y="82"/>
                  </a:cubicBezTo>
                  <a:cubicBezTo>
                    <a:pt x="166" y="87"/>
                    <a:pt x="162" y="91"/>
                    <a:pt x="157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ṧḷïďè"/>
            <p:cNvSpPr/>
            <p:nvPr userDrawn="1"/>
          </p:nvSpPr>
          <p:spPr bwMode="auto">
            <a:xfrm>
              <a:off x="5925309" y="3449730"/>
              <a:ext cx="838117" cy="459123"/>
            </a:xfrm>
            <a:custGeom>
              <a:avLst/>
              <a:gdLst>
                <a:gd name="T0" fmla="*/ 156 w 166"/>
                <a:gd name="T1" fmla="*/ 91 h 91"/>
                <a:gd name="T2" fmla="*/ 9 w 166"/>
                <a:gd name="T3" fmla="*/ 91 h 91"/>
                <a:gd name="T4" fmla="*/ 0 w 166"/>
                <a:gd name="T5" fmla="*/ 82 h 91"/>
                <a:gd name="T6" fmla="*/ 9 w 166"/>
                <a:gd name="T7" fmla="*/ 72 h 91"/>
                <a:gd name="T8" fmla="*/ 147 w 166"/>
                <a:gd name="T9" fmla="*/ 72 h 91"/>
                <a:gd name="T10" fmla="*/ 147 w 166"/>
                <a:gd name="T11" fmla="*/ 18 h 91"/>
                <a:gd name="T12" fmla="*/ 97 w 166"/>
                <a:gd name="T13" fmla="*/ 18 h 91"/>
                <a:gd name="T14" fmla="*/ 88 w 166"/>
                <a:gd name="T15" fmla="*/ 9 h 91"/>
                <a:gd name="T16" fmla="*/ 97 w 166"/>
                <a:gd name="T17" fmla="*/ 0 h 91"/>
                <a:gd name="T18" fmla="*/ 156 w 166"/>
                <a:gd name="T19" fmla="*/ 0 h 91"/>
                <a:gd name="T20" fmla="*/ 166 w 166"/>
                <a:gd name="T21" fmla="*/ 9 h 91"/>
                <a:gd name="T22" fmla="*/ 166 w 166"/>
                <a:gd name="T23" fmla="*/ 82 h 91"/>
                <a:gd name="T24" fmla="*/ 156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6" y="91"/>
                  </a:move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87"/>
                    <a:pt x="0" y="82"/>
                  </a:cubicBezTo>
                  <a:cubicBezTo>
                    <a:pt x="0" y="77"/>
                    <a:pt x="4" y="72"/>
                    <a:pt x="9" y="72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8"/>
                    <a:pt x="88" y="14"/>
                    <a:pt x="88" y="9"/>
                  </a:cubicBezTo>
                  <a:cubicBezTo>
                    <a:pt x="88" y="4"/>
                    <a:pt x="92" y="0"/>
                    <a:pt x="9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2" y="0"/>
                    <a:pt x="166" y="4"/>
                    <a:pt x="166" y="9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7"/>
                    <a:pt x="162" y="91"/>
                    <a:pt x="156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1îḓe"/>
            <p:cNvSpPr/>
            <p:nvPr userDrawn="1"/>
          </p:nvSpPr>
          <p:spPr bwMode="auto">
            <a:xfrm>
              <a:off x="5143501" y="1154113"/>
              <a:ext cx="1730376" cy="2401736"/>
            </a:xfrm>
            <a:custGeom>
              <a:avLst/>
              <a:gdLst>
                <a:gd name="T0" fmla="*/ 173 w 343"/>
                <a:gd name="T1" fmla="*/ 0 h 476"/>
                <a:gd name="T2" fmla="*/ 169 w 343"/>
                <a:gd name="T3" fmla="*/ 0 h 476"/>
                <a:gd name="T4" fmla="*/ 0 w 343"/>
                <a:gd name="T5" fmla="*/ 0 h 476"/>
                <a:gd name="T6" fmla="*/ 0 w 343"/>
                <a:gd name="T7" fmla="*/ 356 h 476"/>
                <a:gd name="T8" fmla="*/ 18 w 343"/>
                <a:gd name="T9" fmla="*/ 402 h 476"/>
                <a:gd name="T10" fmla="*/ 83 w 343"/>
                <a:gd name="T11" fmla="*/ 467 h 476"/>
                <a:gd name="T12" fmla="*/ 106 w 343"/>
                <a:gd name="T13" fmla="*/ 476 h 476"/>
                <a:gd name="T14" fmla="*/ 169 w 343"/>
                <a:gd name="T15" fmla="*/ 476 h 476"/>
                <a:gd name="T16" fmla="*/ 173 w 343"/>
                <a:gd name="T17" fmla="*/ 476 h 476"/>
                <a:gd name="T18" fmla="*/ 236 w 343"/>
                <a:gd name="T19" fmla="*/ 476 h 476"/>
                <a:gd name="T20" fmla="*/ 259 w 343"/>
                <a:gd name="T21" fmla="*/ 467 h 476"/>
                <a:gd name="T22" fmla="*/ 324 w 343"/>
                <a:gd name="T23" fmla="*/ 402 h 476"/>
                <a:gd name="T24" fmla="*/ 343 w 343"/>
                <a:gd name="T25" fmla="*/ 356 h 476"/>
                <a:gd name="T26" fmla="*/ 343 w 343"/>
                <a:gd name="T27" fmla="*/ 0 h 476"/>
                <a:gd name="T28" fmla="*/ 173 w 343"/>
                <a:gd name="T2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476">
                  <a:moveTo>
                    <a:pt x="17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3"/>
                    <a:pt x="6" y="390"/>
                    <a:pt x="18" y="402"/>
                  </a:cubicBezTo>
                  <a:cubicBezTo>
                    <a:pt x="83" y="467"/>
                    <a:pt x="83" y="467"/>
                    <a:pt x="83" y="467"/>
                  </a:cubicBezTo>
                  <a:cubicBezTo>
                    <a:pt x="90" y="473"/>
                    <a:pt x="98" y="476"/>
                    <a:pt x="106" y="476"/>
                  </a:cubicBezTo>
                  <a:cubicBezTo>
                    <a:pt x="169" y="476"/>
                    <a:pt x="169" y="476"/>
                    <a:pt x="169" y="476"/>
                  </a:cubicBezTo>
                  <a:cubicBezTo>
                    <a:pt x="173" y="476"/>
                    <a:pt x="173" y="476"/>
                    <a:pt x="173" y="476"/>
                  </a:cubicBezTo>
                  <a:cubicBezTo>
                    <a:pt x="236" y="476"/>
                    <a:pt x="236" y="476"/>
                    <a:pt x="236" y="476"/>
                  </a:cubicBezTo>
                  <a:cubicBezTo>
                    <a:pt x="244" y="476"/>
                    <a:pt x="253" y="473"/>
                    <a:pt x="259" y="467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6" y="390"/>
                    <a:pt x="343" y="373"/>
                    <a:pt x="343" y="356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$ļïḍé"/>
            <p:cNvSpPr/>
            <p:nvPr userDrawn="1"/>
          </p:nvSpPr>
          <p:spPr bwMode="auto">
            <a:xfrm>
              <a:off x="5461855" y="1290551"/>
              <a:ext cx="1089336" cy="1877642"/>
            </a:xfrm>
            <a:custGeom>
              <a:avLst/>
              <a:gdLst>
                <a:gd name="T0" fmla="*/ 179 w 216"/>
                <a:gd name="T1" fmla="*/ 372 h 372"/>
                <a:gd name="T2" fmla="*/ 37 w 216"/>
                <a:gd name="T3" fmla="*/ 372 h 372"/>
                <a:gd name="T4" fmla="*/ 0 w 216"/>
                <a:gd name="T5" fmla="*/ 334 h 372"/>
                <a:gd name="T6" fmla="*/ 0 w 216"/>
                <a:gd name="T7" fmla="*/ 0 h 372"/>
                <a:gd name="T8" fmla="*/ 216 w 216"/>
                <a:gd name="T9" fmla="*/ 0 h 372"/>
                <a:gd name="T10" fmla="*/ 216 w 216"/>
                <a:gd name="T11" fmla="*/ 334 h 372"/>
                <a:gd name="T12" fmla="*/ 179 w 21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72">
                  <a:moveTo>
                    <a:pt x="179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16" y="372"/>
                    <a:pt x="0" y="355"/>
                    <a:pt x="0" y="3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334"/>
                    <a:pt x="216" y="334"/>
                    <a:pt x="216" y="334"/>
                  </a:cubicBezTo>
                  <a:cubicBezTo>
                    <a:pt x="216" y="355"/>
                    <a:pt x="199" y="372"/>
                    <a:pt x="179" y="372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ŝḷíḑe"/>
            <p:cNvSpPr/>
            <p:nvPr userDrawn="1"/>
          </p:nvSpPr>
          <p:spPr bwMode="auto">
            <a:xfrm>
              <a:off x="5598293" y="1290551"/>
              <a:ext cx="140770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ṡľïḑe"/>
            <p:cNvSpPr/>
            <p:nvPr userDrawn="1"/>
          </p:nvSpPr>
          <p:spPr bwMode="auto">
            <a:xfrm>
              <a:off x="5879831" y="1290551"/>
              <a:ext cx="136438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Sḷîḑê"/>
            <p:cNvSpPr/>
            <p:nvPr userDrawn="1"/>
          </p:nvSpPr>
          <p:spPr bwMode="auto">
            <a:xfrm>
              <a:off x="6159202" y="1290551"/>
              <a:ext cx="134272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ŝ1íḋê"/>
            <p:cNvSpPr/>
            <p:nvPr userDrawn="1"/>
          </p:nvSpPr>
          <p:spPr bwMode="auto">
            <a:xfrm>
              <a:off x="6436409" y="1290551"/>
              <a:ext cx="136438" cy="1877642"/>
            </a:xfrm>
            <a:custGeom>
              <a:avLst/>
              <a:gdLst>
                <a:gd name="T0" fmla="*/ 0 w 27"/>
                <a:gd name="T1" fmla="*/ 372 h 372"/>
                <a:gd name="T2" fmla="*/ 0 w 27"/>
                <a:gd name="T3" fmla="*/ 372 h 372"/>
                <a:gd name="T4" fmla="*/ 0 w 27"/>
                <a:gd name="T5" fmla="*/ 0 h 372"/>
                <a:gd name="T6" fmla="*/ 27 w 27"/>
                <a:gd name="T7" fmla="*/ 0 h 372"/>
                <a:gd name="T8" fmla="*/ 27 w 27"/>
                <a:gd name="T9" fmla="*/ 344 h 372"/>
                <a:gd name="T10" fmla="*/ 0 w 2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2">
                  <a:moveTo>
                    <a:pt x="0" y="372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44"/>
                    <a:pt x="27" y="344"/>
                    <a:pt x="27" y="344"/>
                  </a:cubicBezTo>
                  <a:cubicBezTo>
                    <a:pt x="27" y="359"/>
                    <a:pt x="15" y="372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ḻíḍê"/>
            <p:cNvSpPr/>
            <p:nvPr userDrawn="1"/>
          </p:nvSpPr>
          <p:spPr bwMode="auto">
            <a:xfrm>
              <a:off x="5492174" y="3434571"/>
              <a:ext cx="1028697" cy="121278"/>
            </a:xfrm>
            <a:custGeom>
              <a:avLst/>
              <a:gdLst>
                <a:gd name="T0" fmla="*/ 168 w 204"/>
                <a:gd name="T1" fmla="*/ 24 h 24"/>
                <a:gd name="T2" fmla="*/ 36 w 204"/>
                <a:gd name="T3" fmla="*/ 24 h 24"/>
                <a:gd name="T4" fmla="*/ 16 w 204"/>
                <a:gd name="T5" fmla="*/ 16 h 24"/>
                <a:gd name="T6" fmla="*/ 0 w 204"/>
                <a:gd name="T7" fmla="*/ 0 h 24"/>
                <a:gd name="T8" fmla="*/ 204 w 204"/>
                <a:gd name="T9" fmla="*/ 0 h 24"/>
                <a:gd name="T10" fmla="*/ 188 w 204"/>
                <a:gd name="T11" fmla="*/ 16 h 24"/>
                <a:gd name="T12" fmla="*/ 168 w 20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4">
                  <a:moveTo>
                    <a:pt x="16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1" y="21"/>
                    <a:pt x="16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3" y="21"/>
                    <a:pt x="176" y="24"/>
                    <a:pt x="168" y="24"/>
                  </a:cubicBezTo>
                  <a:close/>
                </a:path>
              </a:pathLst>
            </a:custGeom>
            <a:solidFill>
              <a:srgbClr val="2D2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śḻíḍê"/>
            <p:cNvSpPr/>
            <p:nvPr userDrawn="1"/>
          </p:nvSpPr>
          <p:spPr bwMode="auto">
            <a:xfrm>
              <a:off x="5230128" y="1245071"/>
              <a:ext cx="151597" cy="145101"/>
            </a:xfrm>
            <a:custGeom>
              <a:avLst/>
              <a:gdLst>
                <a:gd name="T0" fmla="*/ 35 w 70"/>
                <a:gd name="T1" fmla="*/ 0 h 67"/>
                <a:gd name="T2" fmla="*/ 42 w 70"/>
                <a:gd name="T3" fmla="*/ 25 h 67"/>
                <a:gd name="T4" fmla="*/ 70 w 70"/>
                <a:gd name="T5" fmla="*/ 25 h 67"/>
                <a:gd name="T6" fmla="*/ 49 w 70"/>
                <a:gd name="T7" fmla="*/ 42 h 67"/>
                <a:gd name="T8" fmla="*/ 56 w 70"/>
                <a:gd name="T9" fmla="*/ 67 h 67"/>
                <a:gd name="T10" fmla="*/ 35 w 70"/>
                <a:gd name="T11" fmla="*/ 51 h 67"/>
                <a:gd name="T12" fmla="*/ 14 w 70"/>
                <a:gd name="T13" fmla="*/ 67 h 67"/>
                <a:gd name="T14" fmla="*/ 21 w 70"/>
                <a:gd name="T15" fmla="*/ 42 h 67"/>
                <a:gd name="T16" fmla="*/ 0 w 70"/>
                <a:gd name="T17" fmla="*/ 25 h 67"/>
                <a:gd name="T18" fmla="*/ 25 w 70"/>
                <a:gd name="T19" fmla="*/ 25 h 67"/>
                <a:gd name="T20" fmla="*/ 35 w 70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7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42"/>
                  </a:lnTo>
                  <a:lnTo>
                    <a:pt x="56" y="67"/>
                  </a:lnTo>
                  <a:lnTo>
                    <a:pt x="35" y="51"/>
                  </a:lnTo>
                  <a:lnTo>
                    <a:pt x="14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šlïḓé"/>
            <p:cNvSpPr/>
            <p:nvPr userDrawn="1"/>
          </p:nvSpPr>
          <p:spPr bwMode="auto">
            <a:xfrm>
              <a:off x="5230128" y="1491959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3 h 65"/>
                <a:gd name="T4" fmla="*/ 70 w 70"/>
                <a:gd name="T5" fmla="*/ 23 h 65"/>
                <a:gd name="T6" fmla="*/ 49 w 70"/>
                <a:gd name="T7" fmla="*/ 40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40 h 65"/>
                <a:gd name="T16" fmla="*/ 0 w 70"/>
                <a:gd name="T17" fmla="*/ 23 h 65"/>
                <a:gd name="T18" fmla="*/ 25 w 70"/>
                <a:gd name="T19" fmla="*/ 23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3"/>
                  </a:lnTo>
                  <a:lnTo>
                    <a:pt x="70" y="23"/>
                  </a:lnTo>
                  <a:lnTo>
                    <a:pt x="49" y="40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ļïḑé"/>
            <p:cNvSpPr/>
            <p:nvPr userDrawn="1"/>
          </p:nvSpPr>
          <p:spPr bwMode="auto">
            <a:xfrm>
              <a:off x="5230128" y="1734514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îḓé"/>
            <p:cNvSpPr/>
            <p:nvPr userDrawn="1"/>
          </p:nvSpPr>
          <p:spPr bwMode="auto">
            <a:xfrm>
              <a:off x="5230128" y="1977070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51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51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ŝľïdè"/>
            <p:cNvSpPr/>
            <p:nvPr userDrawn="1"/>
          </p:nvSpPr>
          <p:spPr bwMode="auto">
            <a:xfrm>
              <a:off x="5230128" y="2217461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2 h 66"/>
                <a:gd name="T8" fmla="*/ 56 w 70"/>
                <a:gd name="T9" fmla="*/ 66 h 66"/>
                <a:gd name="T10" fmla="*/ 35 w 70"/>
                <a:gd name="T11" fmla="*/ 52 h 66"/>
                <a:gd name="T12" fmla="*/ 14 w 70"/>
                <a:gd name="T13" fmla="*/ 66 h 66"/>
                <a:gd name="T14" fmla="*/ 21 w 70"/>
                <a:gd name="T15" fmla="*/ 42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6"/>
                  </a:lnTo>
                  <a:lnTo>
                    <a:pt x="35" y="52"/>
                  </a:lnTo>
                  <a:lnTo>
                    <a:pt x="14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ṧḻíḋè"/>
            <p:cNvSpPr/>
            <p:nvPr userDrawn="1"/>
          </p:nvSpPr>
          <p:spPr bwMode="auto">
            <a:xfrm>
              <a:off x="5230128" y="2460017"/>
              <a:ext cx="151597" cy="147266"/>
            </a:xfrm>
            <a:custGeom>
              <a:avLst/>
              <a:gdLst>
                <a:gd name="T0" fmla="*/ 35 w 70"/>
                <a:gd name="T1" fmla="*/ 0 h 68"/>
                <a:gd name="T2" fmla="*/ 42 w 70"/>
                <a:gd name="T3" fmla="*/ 26 h 68"/>
                <a:gd name="T4" fmla="*/ 70 w 70"/>
                <a:gd name="T5" fmla="*/ 26 h 68"/>
                <a:gd name="T6" fmla="*/ 49 w 70"/>
                <a:gd name="T7" fmla="*/ 42 h 68"/>
                <a:gd name="T8" fmla="*/ 56 w 70"/>
                <a:gd name="T9" fmla="*/ 68 h 68"/>
                <a:gd name="T10" fmla="*/ 35 w 70"/>
                <a:gd name="T11" fmla="*/ 52 h 68"/>
                <a:gd name="T12" fmla="*/ 14 w 70"/>
                <a:gd name="T13" fmla="*/ 68 h 68"/>
                <a:gd name="T14" fmla="*/ 21 w 70"/>
                <a:gd name="T15" fmla="*/ 42 h 68"/>
                <a:gd name="T16" fmla="*/ 0 w 70"/>
                <a:gd name="T17" fmla="*/ 26 h 68"/>
                <a:gd name="T18" fmla="*/ 25 w 70"/>
                <a:gd name="T19" fmla="*/ 26 h 68"/>
                <a:gd name="T20" fmla="*/ 35 w 7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8"/>
                  </a:lnTo>
                  <a:lnTo>
                    <a:pt x="35" y="52"/>
                  </a:lnTo>
                  <a:lnTo>
                    <a:pt x="14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ṣļiḋé"/>
            <p:cNvSpPr/>
            <p:nvPr userDrawn="1"/>
          </p:nvSpPr>
          <p:spPr bwMode="auto">
            <a:xfrm>
              <a:off x="5230128" y="2706904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4 h 66"/>
                <a:gd name="T4" fmla="*/ 70 w 70"/>
                <a:gd name="T5" fmla="*/ 24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4 h 66"/>
                <a:gd name="T18" fmla="*/ 25 w 70"/>
                <a:gd name="T19" fmla="*/ 24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4"/>
                  </a:lnTo>
                  <a:lnTo>
                    <a:pt x="70" y="24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ṡḻîḍè"/>
            <p:cNvSpPr/>
            <p:nvPr userDrawn="1"/>
          </p:nvSpPr>
          <p:spPr bwMode="auto">
            <a:xfrm>
              <a:off x="5230128" y="2949459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ṩļiďè"/>
            <p:cNvSpPr/>
            <p:nvPr userDrawn="1"/>
          </p:nvSpPr>
          <p:spPr bwMode="auto">
            <a:xfrm>
              <a:off x="6642149" y="1245071"/>
              <a:ext cx="147266" cy="145101"/>
            </a:xfrm>
            <a:custGeom>
              <a:avLst/>
              <a:gdLst>
                <a:gd name="T0" fmla="*/ 33 w 68"/>
                <a:gd name="T1" fmla="*/ 0 h 67"/>
                <a:gd name="T2" fmla="*/ 42 w 68"/>
                <a:gd name="T3" fmla="*/ 25 h 67"/>
                <a:gd name="T4" fmla="*/ 68 w 68"/>
                <a:gd name="T5" fmla="*/ 25 h 67"/>
                <a:gd name="T6" fmla="*/ 47 w 68"/>
                <a:gd name="T7" fmla="*/ 42 h 67"/>
                <a:gd name="T8" fmla="*/ 56 w 68"/>
                <a:gd name="T9" fmla="*/ 67 h 67"/>
                <a:gd name="T10" fmla="*/ 33 w 68"/>
                <a:gd name="T11" fmla="*/ 51 h 67"/>
                <a:gd name="T12" fmla="*/ 12 w 68"/>
                <a:gd name="T13" fmla="*/ 67 h 67"/>
                <a:gd name="T14" fmla="*/ 21 w 68"/>
                <a:gd name="T15" fmla="*/ 42 h 67"/>
                <a:gd name="T16" fmla="*/ 0 w 68"/>
                <a:gd name="T17" fmla="*/ 25 h 67"/>
                <a:gd name="T18" fmla="*/ 26 w 68"/>
                <a:gd name="T19" fmla="*/ 25 h 67"/>
                <a:gd name="T20" fmla="*/ 33 w 68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42"/>
                  </a:lnTo>
                  <a:lnTo>
                    <a:pt x="56" y="67"/>
                  </a:lnTo>
                  <a:lnTo>
                    <a:pt x="33" y="51"/>
                  </a:lnTo>
                  <a:lnTo>
                    <a:pt x="12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šļíďé"/>
            <p:cNvSpPr/>
            <p:nvPr userDrawn="1"/>
          </p:nvSpPr>
          <p:spPr bwMode="auto">
            <a:xfrm>
              <a:off x="6642149" y="1491959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3 h 65"/>
                <a:gd name="T4" fmla="*/ 68 w 68"/>
                <a:gd name="T5" fmla="*/ 23 h 65"/>
                <a:gd name="T6" fmla="*/ 47 w 68"/>
                <a:gd name="T7" fmla="*/ 40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40 h 65"/>
                <a:gd name="T16" fmla="*/ 0 w 68"/>
                <a:gd name="T17" fmla="*/ 23 h 65"/>
                <a:gd name="T18" fmla="*/ 26 w 68"/>
                <a:gd name="T19" fmla="*/ 23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3"/>
                  </a:lnTo>
                  <a:lnTo>
                    <a:pt x="68" y="23"/>
                  </a:lnTo>
                  <a:lnTo>
                    <a:pt x="47" y="40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6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ṥḷïḑe"/>
            <p:cNvSpPr/>
            <p:nvPr userDrawn="1"/>
          </p:nvSpPr>
          <p:spPr bwMode="auto">
            <a:xfrm>
              <a:off x="6642149" y="1734514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ṡḷiḑe"/>
            <p:cNvSpPr/>
            <p:nvPr userDrawn="1"/>
          </p:nvSpPr>
          <p:spPr bwMode="auto">
            <a:xfrm>
              <a:off x="6642149" y="1977070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51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51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ṡḻidè"/>
            <p:cNvSpPr/>
            <p:nvPr userDrawn="1"/>
          </p:nvSpPr>
          <p:spPr bwMode="auto">
            <a:xfrm>
              <a:off x="6642149" y="2217461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2 h 66"/>
                <a:gd name="T8" fmla="*/ 56 w 68"/>
                <a:gd name="T9" fmla="*/ 66 h 66"/>
                <a:gd name="T10" fmla="*/ 33 w 68"/>
                <a:gd name="T11" fmla="*/ 52 h 66"/>
                <a:gd name="T12" fmla="*/ 12 w 68"/>
                <a:gd name="T13" fmla="*/ 66 h 66"/>
                <a:gd name="T14" fmla="*/ 21 w 68"/>
                <a:gd name="T15" fmla="*/ 42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6"/>
                  </a:lnTo>
                  <a:lnTo>
                    <a:pt x="33" y="52"/>
                  </a:lnTo>
                  <a:lnTo>
                    <a:pt x="12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šľiḑé"/>
            <p:cNvSpPr/>
            <p:nvPr userDrawn="1"/>
          </p:nvSpPr>
          <p:spPr bwMode="auto">
            <a:xfrm>
              <a:off x="6642149" y="2460017"/>
              <a:ext cx="147266" cy="147266"/>
            </a:xfrm>
            <a:custGeom>
              <a:avLst/>
              <a:gdLst>
                <a:gd name="T0" fmla="*/ 33 w 68"/>
                <a:gd name="T1" fmla="*/ 0 h 68"/>
                <a:gd name="T2" fmla="*/ 42 w 68"/>
                <a:gd name="T3" fmla="*/ 26 h 68"/>
                <a:gd name="T4" fmla="*/ 68 w 68"/>
                <a:gd name="T5" fmla="*/ 26 h 68"/>
                <a:gd name="T6" fmla="*/ 47 w 68"/>
                <a:gd name="T7" fmla="*/ 42 h 68"/>
                <a:gd name="T8" fmla="*/ 56 w 68"/>
                <a:gd name="T9" fmla="*/ 68 h 68"/>
                <a:gd name="T10" fmla="*/ 33 w 68"/>
                <a:gd name="T11" fmla="*/ 52 h 68"/>
                <a:gd name="T12" fmla="*/ 12 w 68"/>
                <a:gd name="T13" fmla="*/ 68 h 68"/>
                <a:gd name="T14" fmla="*/ 21 w 68"/>
                <a:gd name="T15" fmla="*/ 42 h 68"/>
                <a:gd name="T16" fmla="*/ 0 w 68"/>
                <a:gd name="T17" fmla="*/ 26 h 68"/>
                <a:gd name="T18" fmla="*/ 26 w 68"/>
                <a:gd name="T19" fmla="*/ 26 h 68"/>
                <a:gd name="T20" fmla="*/ 33 w 6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8"/>
                  </a:lnTo>
                  <a:lnTo>
                    <a:pt x="33" y="52"/>
                  </a:lnTo>
                  <a:lnTo>
                    <a:pt x="12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şḷíḋè"/>
            <p:cNvSpPr/>
            <p:nvPr userDrawn="1"/>
          </p:nvSpPr>
          <p:spPr bwMode="auto">
            <a:xfrm>
              <a:off x="6642149" y="2706904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4 h 66"/>
                <a:gd name="T4" fmla="*/ 68 w 68"/>
                <a:gd name="T5" fmla="*/ 24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4 h 66"/>
                <a:gd name="T18" fmla="*/ 26 w 68"/>
                <a:gd name="T19" fmla="*/ 24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şļïḑé"/>
            <p:cNvSpPr/>
            <p:nvPr userDrawn="1"/>
          </p:nvSpPr>
          <p:spPr bwMode="auto">
            <a:xfrm>
              <a:off x="6642149" y="2949459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ŝḷïďê"/>
            <p:cNvSpPr/>
            <p:nvPr userDrawn="1"/>
          </p:nvSpPr>
          <p:spPr bwMode="auto">
            <a:xfrm>
              <a:off x="5886327" y="3783244"/>
              <a:ext cx="246887" cy="246887"/>
            </a:xfrm>
            <a:prstGeom prst="ellipse">
              <a:avLst/>
            </a:pr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sḷîdé"/>
            <p:cNvSpPr/>
            <p:nvPr userDrawn="1"/>
          </p:nvSpPr>
          <p:spPr bwMode="auto">
            <a:xfrm>
              <a:off x="5446696" y="4147078"/>
              <a:ext cx="1232270" cy="1169465"/>
            </a:xfrm>
            <a:custGeom>
              <a:avLst/>
              <a:gdLst>
                <a:gd name="T0" fmla="*/ 122 w 244"/>
                <a:gd name="T1" fmla="*/ 0 h 232"/>
                <a:gd name="T2" fmla="*/ 99 w 244"/>
                <a:gd name="T3" fmla="*/ 70 h 232"/>
                <a:gd name="T4" fmla="*/ 73 w 244"/>
                <a:gd name="T5" fmla="*/ 89 h 232"/>
                <a:gd name="T6" fmla="*/ 0 w 244"/>
                <a:gd name="T7" fmla="*/ 89 h 232"/>
                <a:gd name="T8" fmla="*/ 58 w 244"/>
                <a:gd name="T9" fmla="*/ 131 h 232"/>
                <a:gd name="T10" fmla="*/ 69 w 244"/>
                <a:gd name="T11" fmla="*/ 164 h 232"/>
                <a:gd name="T12" fmla="*/ 47 w 244"/>
                <a:gd name="T13" fmla="*/ 232 h 232"/>
                <a:gd name="T14" fmla="*/ 104 w 244"/>
                <a:gd name="T15" fmla="*/ 191 h 232"/>
                <a:gd name="T16" fmla="*/ 122 w 244"/>
                <a:gd name="T17" fmla="*/ 193 h 232"/>
                <a:gd name="T18" fmla="*/ 140 w 244"/>
                <a:gd name="T19" fmla="*/ 191 h 232"/>
                <a:gd name="T20" fmla="*/ 197 w 244"/>
                <a:gd name="T21" fmla="*/ 232 h 232"/>
                <a:gd name="T22" fmla="*/ 175 w 244"/>
                <a:gd name="T23" fmla="*/ 164 h 232"/>
                <a:gd name="T24" fmla="*/ 186 w 244"/>
                <a:gd name="T25" fmla="*/ 131 h 232"/>
                <a:gd name="T26" fmla="*/ 244 w 244"/>
                <a:gd name="T27" fmla="*/ 89 h 232"/>
                <a:gd name="T28" fmla="*/ 171 w 244"/>
                <a:gd name="T29" fmla="*/ 89 h 232"/>
                <a:gd name="T30" fmla="*/ 145 w 244"/>
                <a:gd name="T31" fmla="*/ 70 h 232"/>
                <a:gd name="T32" fmla="*/ 122 w 2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232">
                  <a:moveTo>
                    <a:pt x="122" y="0"/>
                  </a:moveTo>
                  <a:cubicBezTo>
                    <a:pt x="99" y="70"/>
                    <a:pt x="99" y="70"/>
                    <a:pt x="99" y="70"/>
                  </a:cubicBezTo>
                  <a:cubicBezTo>
                    <a:pt x="89" y="74"/>
                    <a:pt x="80" y="81"/>
                    <a:pt x="73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59" y="144"/>
                    <a:pt x="63" y="155"/>
                    <a:pt x="69" y="16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10" y="192"/>
                    <a:pt x="116" y="193"/>
                    <a:pt x="122" y="193"/>
                  </a:cubicBezTo>
                  <a:cubicBezTo>
                    <a:pt x="128" y="193"/>
                    <a:pt x="134" y="192"/>
                    <a:pt x="140" y="191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81" y="155"/>
                    <a:pt x="185" y="144"/>
                    <a:pt x="186" y="131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64" y="81"/>
                    <a:pt x="155" y="74"/>
                    <a:pt x="145" y="70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ḻiḑe"/>
            <p:cNvSpPr/>
            <p:nvPr userDrawn="1"/>
          </p:nvSpPr>
          <p:spPr bwMode="auto">
            <a:xfrm>
              <a:off x="5386057" y="4125421"/>
              <a:ext cx="1232270" cy="1171632"/>
            </a:xfrm>
            <a:custGeom>
              <a:avLst/>
              <a:gdLst>
                <a:gd name="T0" fmla="*/ 284 w 569"/>
                <a:gd name="T1" fmla="*/ 0 h 541"/>
                <a:gd name="T2" fmla="*/ 350 w 569"/>
                <a:gd name="T3" fmla="*/ 208 h 541"/>
                <a:gd name="T4" fmla="*/ 569 w 569"/>
                <a:gd name="T5" fmla="*/ 208 h 541"/>
                <a:gd name="T6" fmla="*/ 392 w 569"/>
                <a:gd name="T7" fmla="*/ 333 h 541"/>
                <a:gd name="T8" fmla="*/ 459 w 569"/>
                <a:gd name="T9" fmla="*/ 541 h 541"/>
                <a:gd name="T10" fmla="*/ 284 w 569"/>
                <a:gd name="T11" fmla="*/ 413 h 541"/>
                <a:gd name="T12" fmla="*/ 107 w 569"/>
                <a:gd name="T13" fmla="*/ 541 h 541"/>
                <a:gd name="T14" fmla="*/ 175 w 569"/>
                <a:gd name="T15" fmla="*/ 333 h 541"/>
                <a:gd name="T16" fmla="*/ 0 w 569"/>
                <a:gd name="T17" fmla="*/ 208 h 541"/>
                <a:gd name="T18" fmla="*/ 217 w 569"/>
                <a:gd name="T19" fmla="*/ 208 h 541"/>
                <a:gd name="T20" fmla="*/ 284 w 569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41">
                  <a:moveTo>
                    <a:pt x="284" y="0"/>
                  </a:moveTo>
                  <a:lnTo>
                    <a:pt x="350" y="208"/>
                  </a:lnTo>
                  <a:lnTo>
                    <a:pt x="569" y="208"/>
                  </a:lnTo>
                  <a:lnTo>
                    <a:pt x="392" y="333"/>
                  </a:lnTo>
                  <a:lnTo>
                    <a:pt x="459" y="541"/>
                  </a:lnTo>
                  <a:lnTo>
                    <a:pt x="284" y="413"/>
                  </a:lnTo>
                  <a:lnTo>
                    <a:pt x="107" y="541"/>
                  </a:lnTo>
                  <a:lnTo>
                    <a:pt x="175" y="333"/>
                  </a:lnTo>
                  <a:lnTo>
                    <a:pt x="0" y="208"/>
                  </a:lnTo>
                  <a:lnTo>
                    <a:pt x="217" y="20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ś1iḋé"/>
            <p:cNvSpPr/>
            <p:nvPr userDrawn="1"/>
          </p:nvSpPr>
          <p:spPr bwMode="auto">
            <a:xfrm>
              <a:off x="6001109" y="4125421"/>
              <a:ext cx="617218" cy="586899"/>
            </a:xfrm>
            <a:custGeom>
              <a:avLst/>
              <a:gdLst>
                <a:gd name="T0" fmla="*/ 0 w 285"/>
                <a:gd name="T1" fmla="*/ 0 h 271"/>
                <a:gd name="T2" fmla="*/ 0 w 285"/>
                <a:gd name="T3" fmla="*/ 271 h 271"/>
                <a:gd name="T4" fmla="*/ 285 w 285"/>
                <a:gd name="T5" fmla="*/ 208 h 271"/>
                <a:gd name="T6" fmla="*/ 66 w 285"/>
                <a:gd name="T7" fmla="*/ 208 h 271"/>
                <a:gd name="T8" fmla="*/ 0 w 28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1">
                  <a:moveTo>
                    <a:pt x="0" y="0"/>
                  </a:moveTo>
                  <a:lnTo>
                    <a:pt x="0" y="271"/>
                  </a:lnTo>
                  <a:lnTo>
                    <a:pt x="285" y="208"/>
                  </a:lnTo>
                  <a:lnTo>
                    <a:pt x="6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$líḍé"/>
            <p:cNvSpPr/>
            <p:nvPr userDrawn="1"/>
          </p:nvSpPr>
          <p:spPr bwMode="auto">
            <a:xfrm>
              <a:off x="6057416" y="4575882"/>
              <a:ext cx="560911" cy="721171"/>
            </a:xfrm>
            <a:custGeom>
              <a:avLst/>
              <a:gdLst>
                <a:gd name="T0" fmla="*/ 259 w 259"/>
                <a:gd name="T1" fmla="*/ 0 h 333"/>
                <a:gd name="T2" fmla="*/ 0 w 259"/>
                <a:gd name="T3" fmla="*/ 102 h 333"/>
                <a:gd name="T4" fmla="*/ 149 w 259"/>
                <a:gd name="T5" fmla="*/ 333 h 333"/>
                <a:gd name="T6" fmla="*/ 82 w 259"/>
                <a:gd name="T7" fmla="*/ 125 h 333"/>
                <a:gd name="T8" fmla="*/ 259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259" y="0"/>
                  </a:moveTo>
                  <a:lnTo>
                    <a:pt x="0" y="102"/>
                  </a:lnTo>
                  <a:lnTo>
                    <a:pt x="149" y="333"/>
                  </a:lnTo>
                  <a:lnTo>
                    <a:pt x="82" y="12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śḷiḋè"/>
            <p:cNvSpPr/>
            <p:nvPr userDrawn="1"/>
          </p:nvSpPr>
          <p:spPr bwMode="auto">
            <a:xfrm>
              <a:off x="5386057" y="4575882"/>
              <a:ext cx="560911" cy="721171"/>
            </a:xfrm>
            <a:custGeom>
              <a:avLst/>
              <a:gdLst>
                <a:gd name="T0" fmla="*/ 0 w 259"/>
                <a:gd name="T1" fmla="*/ 0 h 333"/>
                <a:gd name="T2" fmla="*/ 259 w 259"/>
                <a:gd name="T3" fmla="*/ 102 h 333"/>
                <a:gd name="T4" fmla="*/ 107 w 259"/>
                <a:gd name="T5" fmla="*/ 333 h 333"/>
                <a:gd name="T6" fmla="*/ 175 w 259"/>
                <a:gd name="T7" fmla="*/ 125 h 333"/>
                <a:gd name="T8" fmla="*/ 0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0" y="0"/>
                  </a:moveTo>
                  <a:lnTo>
                    <a:pt x="259" y="102"/>
                  </a:lnTo>
                  <a:lnTo>
                    <a:pt x="107" y="333"/>
                  </a:lnTo>
                  <a:lnTo>
                    <a:pt x="17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ṧḻíḓè"/>
            <p:cNvSpPr/>
            <p:nvPr userDrawn="1"/>
          </p:nvSpPr>
          <p:spPr bwMode="auto">
            <a:xfrm>
              <a:off x="6087736" y="3988984"/>
              <a:ext cx="121278" cy="121278"/>
            </a:xfrm>
            <a:custGeom>
              <a:avLst/>
              <a:gdLst>
                <a:gd name="T0" fmla="*/ 14 w 24"/>
                <a:gd name="T1" fmla="*/ 2 h 24"/>
                <a:gd name="T2" fmla="*/ 22 w 24"/>
                <a:gd name="T3" fmla="*/ 14 h 24"/>
                <a:gd name="T4" fmla="*/ 10 w 24"/>
                <a:gd name="T5" fmla="*/ 23 h 24"/>
                <a:gd name="T6" fmla="*/ 1 w 24"/>
                <a:gd name="T7" fmla="*/ 10 h 24"/>
                <a:gd name="T8" fmla="*/ 14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4" y="2"/>
                  </a:moveTo>
                  <a:cubicBezTo>
                    <a:pt x="20" y="3"/>
                    <a:pt x="24" y="8"/>
                    <a:pt x="22" y="14"/>
                  </a:cubicBezTo>
                  <a:cubicBezTo>
                    <a:pt x="21" y="20"/>
                    <a:pt x="15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$ḻiďe"/>
            <p:cNvSpPr/>
            <p:nvPr userDrawn="1"/>
          </p:nvSpPr>
          <p:spPr bwMode="auto">
            <a:xfrm>
              <a:off x="6289143" y="4060451"/>
              <a:ext cx="121278" cy="125609"/>
            </a:xfrm>
            <a:custGeom>
              <a:avLst/>
              <a:gdLst>
                <a:gd name="T0" fmla="*/ 17 w 24"/>
                <a:gd name="T1" fmla="*/ 3 h 25"/>
                <a:gd name="T2" fmla="*/ 22 w 24"/>
                <a:gd name="T3" fmla="*/ 17 h 25"/>
                <a:gd name="T4" fmla="*/ 7 w 24"/>
                <a:gd name="T5" fmla="*/ 22 h 25"/>
                <a:gd name="T6" fmla="*/ 2 w 24"/>
                <a:gd name="T7" fmla="*/ 7 h 25"/>
                <a:gd name="T8" fmla="*/ 17 w 24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7" y="3"/>
                  </a:moveTo>
                  <a:cubicBezTo>
                    <a:pt x="22" y="5"/>
                    <a:pt x="24" y="12"/>
                    <a:pt x="22" y="17"/>
                  </a:cubicBezTo>
                  <a:cubicBezTo>
                    <a:pt x="19" y="23"/>
                    <a:pt x="12" y="25"/>
                    <a:pt x="7" y="22"/>
                  </a:cubicBezTo>
                  <a:cubicBezTo>
                    <a:pt x="2" y="19"/>
                    <a:pt x="0" y="12"/>
                    <a:pt x="2" y="7"/>
                  </a:cubicBezTo>
                  <a:cubicBezTo>
                    <a:pt x="5" y="2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ṣľîḍè"/>
            <p:cNvSpPr/>
            <p:nvPr userDrawn="1"/>
          </p:nvSpPr>
          <p:spPr bwMode="auto">
            <a:xfrm>
              <a:off x="6460232" y="4186060"/>
              <a:ext cx="121278" cy="121278"/>
            </a:xfrm>
            <a:custGeom>
              <a:avLst/>
              <a:gdLst>
                <a:gd name="T0" fmla="*/ 20 w 24"/>
                <a:gd name="T1" fmla="*/ 5 h 24"/>
                <a:gd name="T2" fmla="*/ 20 w 24"/>
                <a:gd name="T3" fmla="*/ 20 h 24"/>
                <a:gd name="T4" fmla="*/ 5 w 24"/>
                <a:gd name="T5" fmla="*/ 20 h 24"/>
                <a:gd name="T6" fmla="*/ 5 w 24"/>
                <a:gd name="T7" fmla="*/ 5 h 24"/>
                <a:gd name="T8" fmla="*/ 20 w 24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5"/>
                  </a:moveTo>
                  <a:cubicBezTo>
                    <a:pt x="24" y="9"/>
                    <a:pt x="24" y="16"/>
                    <a:pt x="20" y="20"/>
                  </a:cubicBezTo>
                  <a:cubicBezTo>
                    <a:pt x="16" y="24"/>
                    <a:pt x="9" y="24"/>
                    <a:pt x="5" y="20"/>
                  </a:cubicBezTo>
                  <a:cubicBezTo>
                    <a:pt x="0" y="16"/>
                    <a:pt x="0" y="9"/>
                    <a:pt x="5" y="5"/>
                  </a:cubicBezTo>
                  <a:cubicBezTo>
                    <a:pt x="9" y="0"/>
                    <a:pt x="16" y="0"/>
                    <a:pt x="20" y="5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ṣļiḓé"/>
            <p:cNvSpPr/>
            <p:nvPr userDrawn="1"/>
          </p:nvSpPr>
          <p:spPr bwMode="auto">
            <a:xfrm>
              <a:off x="6592338" y="4357149"/>
              <a:ext cx="121278" cy="127776"/>
            </a:xfrm>
            <a:custGeom>
              <a:avLst/>
              <a:gdLst>
                <a:gd name="T0" fmla="*/ 22 w 24"/>
                <a:gd name="T1" fmla="*/ 7 h 25"/>
                <a:gd name="T2" fmla="*/ 17 w 24"/>
                <a:gd name="T3" fmla="*/ 22 h 25"/>
                <a:gd name="T4" fmla="*/ 2 w 24"/>
                <a:gd name="T5" fmla="*/ 17 h 25"/>
                <a:gd name="T6" fmla="*/ 7 w 24"/>
                <a:gd name="T7" fmla="*/ 3 h 25"/>
                <a:gd name="T8" fmla="*/ 22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4" y="13"/>
                    <a:pt x="22" y="19"/>
                    <a:pt x="17" y="22"/>
                  </a:cubicBezTo>
                  <a:cubicBezTo>
                    <a:pt x="12" y="25"/>
                    <a:pt x="5" y="23"/>
                    <a:pt x="2" y="17"/>
                  </a:cubicBez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şḷiḋê"/>
            <p:cNvSpPr/>
            <p:nvPr userDrawn="1"/>
          </p:nvSpPr>
          <p:spPr bwMode="auto">
            <a:xfrm>
              <a:off x="6668137" y="4565054"/>
              <a:ext cx="116947" cy="116947"/>
            </a:xfrm>
            <a:custGeom>
              <a:avLst/>
              <a:gdLst>
                <a:gd name="T0" fmla="*/ 22 w 23"/>
                <a:gd name="T1" fmla="*/ 9 h 23"/>
                <a:gd name="T2" fmla="*/ 14 w 23"/>
                <a:gd name="T3" fmla="*/ 22 h 23"/>
                <a:gd name="T4" fmla="*/ 1 w 23"/>
                <a:gd name="T5" fmla="*/ 13 h 23"/>
                <a:gd name="T6" fmla="*/ 9 w 23"/>
                <a:gd name="T7" fmla="*/ 1 h 23"/>
                <a:gd name="T8" fmla="*/ 22 w 23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cubicBezTo>
                    <a:pt x="23" y="15"/>
                    <a:pt x="19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ṡḻîḑé"/>
            <p:cNvSpPr/>
            <p:nvPr userDrawn="1"/>
          </p:nvSpPr>
          <p:spPr bwMode="auto">
            <a:xfrm>
              <a:off x="6678965" y="4781622"/>
              <a:ext cx="114782" cy="110450"/>
            </a:xfrm>
            <a:custGeom>
              <a:avLst/>
              <a:gdLst>
                <a:gd name="T0" fmla="*/ 23 w 23"/>
                <a:gd name="T1" fmla="*/ 12 h 22"/>
                <a:gd name="T2" fmla="*/ 11 w 23"/>
                <a:gd name="T3" fmla="*/ 22 h 22"/>
                <a:gd name="T4" fmla="*/ 1 w 23"/>
                <a:gd name="T5" fmla="*/ 10 h 22"/>
                <a:gd name="T6" fmla="*/ 13 w 23"/>
                <a:gd name="T7" fmla="*/ 0 h 22"/>
                <a:gd name="T8" fmla="*/ 23 w 2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cubicBezTo>
                    <a:pt x="22" y="18"/>
                    <a:pt x="17" y="22"/>
                    <a:pt x="11" y="22"/>
                  </a:cubicBezTo>
                  <a:cubicBezTo>
                    <a:pt x="5" y="21"/>
                    <a:pt x="0" y="16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19" y="1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Sļîḍe"/>
            <p:cNvSpPr/>
            <p:nvPr userDrawn="1"/>
          </p:nvSpPr>
          <p:spPr bwMode="auto">
            <a:xfrm>
              <a:off x="6622657" y="4983029"/>
              <a:ext cx="125609" cy="127776"/>
            </a:xfrm>
            <a:custGeom>
              <a:avLst/>
              <a:gdLst>
                <a:gd name="T0" fmla="*/ 23 w 25"/>
                <a:gd name="T1" fmla="*/ 16 h 25"/>
                <a:gd name="T2" fmla="*/ 9 w 25"/>
                <a:gd name="T3" fmla="*/ 22 h 25"/>
                <a:gd name="T4" fmla="*/ 3 w 25"/>
                <a:gd name="T5" fmla="*/ 8 h 25"/>
                <a:gd name="T6" fmla="*/ 17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0" y="22"/>
                    <a:pt x="14" y="25"/>
                    <a:pt x="9" y="22"/>
                  </a:cubicBezTo>
                  <a:cubicBezTo>
                    <a:pt x="3" y="20"/>
                    <a:pt x="0" y="14"/>
                    <a:pt x="3" y="8"/>
                  </a:cubicBezTo>
                  <a:cubicBezTo>
                    <a:pt x="5" y="3"/>
                    <a:pt x="11" y="0"/>
                    <a:pt x="17" y="2"/>
                  </a:cubicBezTo>
                  <a:cubicBezTo>
                    <a:pt x="22" y="5"/>
                    <a:pt x="25" y="11"/>
                    <a:pt x="2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ľidê"/>
            <p:cNvSpPr/>
            <p:nvPr userDrawn="1"/>
          </p:nvSpPr>
          <p:spPr bwMode="auto">
            <a:xfrm>
              <a:off x="6516540" y="5171443"/>
              <a:ext cx="121278" cy="119113"/>
            </a:xfrm>
            <a:custGeom>
              <a:avLst/>
              <a:gdLst>
                <a:gd name="T0" fmla="*/ 20 w 24"/>
                <a:gd name="T1" fmla="*/ 19 h 24"/>
                <a:gd name="T2" fmla="*/ 5 w 24"/>
                <a:gd name="T3" fmla="*/ 20 h 24"/>
                <a:gd name="T4" fmla="*/ 4 w 24"/>
                <a:gd name="T5" fmla="*/ 5 h 24"/>
                <a:gd name="T6" fmla="*/ 19 w 24"/>
                <a:gd name="T7" fmla="*/ 4 h 24"/>
                <a:gd name="T8" fmla="*/ 20 w 24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19"/>
                  </a:moveTo>
                  <a:cubicBezTo>
                    <a:pt x="17" y="23"/>
                    <a:pt x="10" y="24"/>
                    <a:pt x="5" y="20"/>
                  </a:cubicBezTo>
                  <a:cubicBezTo>
                    <a:pt x="0" y="16"/>
                    <a:pt x="0" y="10"/>
                    <a:pt x="4" y="5"/>
                  </a:cubicBezTo>
                  <a:cubicBezTo>
                    <a:pt x="7" y="0"/>
                    <a:pt x="14" y="0"/>
                    <a:pt x="19" y="4"/>
                  </a:cubicBezTo>
                  <a:cubicBezTo>
                    <a:pt x="23" y="7"/>
                    <a:pt x="24" y="14"/>
                    <a:pt x="20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ṧḻíḑé"/>
            <p:cNvSpPr/>
            <p:nvPr userDrawn="1"/>
          </p:nvSpPr>
          <p:spPr bwMode="auto">
            <a:xfrm>
              <a:off x="6354113" y="5312212"/>
              <a:ext cx="127776" cy="125609"/>
            </a:xfrm>
            <a:custGeom>
              <a:avLst/>
              <a:gdLst>
                <a:gd name="T0" fmla="*/ 19 w 25"/>
                <a:gd name="T1" fmla="*/ 22 h 25"/>
                <a:gd name="T2" fmla="*/ 4 w 25"/>
                <a:gd name="T3" fmla="*/ 19 h 25"/>
                <a:gd name="T4" fmla="*/ 7 w 25"/>
                <a:gd name="T5" fmla="*/ 4 h 25"/>
                <a:gd name="T6" fmla="*/ 22 w 25"/>
                <a:gd name="T7" fmla="*/ 7 h 25"/>
                <a:gd name="T8" fmla="*/ 19 w 25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4" y="25"/>
                    <a:pt x="7" y="24"/>
                    <a:pt x="4" y="19"/>
                  </a:cubicBezTo>
                  <a:cubicBezTo>
                    <a:pt x="0" y="14"/>
                    <a:pt x="2" y="7"/>
                    <a:pt x="7" y="4"/>
                  </a:cubicBezTo>
                  <a:cubicBezTo>
                    <a:pt x="12" y="0"/>
                    <a:pt x="18" y="2"/>
                    <a:pt x="22" y="7"/>
                  </a:cubicBezTo>
                  <a:cubicBezTo>
                    <a:pt x="25" y="12"/>
                    <a:pt x="23" y="18"/>
                    <a:pt x="19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ṡ1iḑê"/>
            <p:cNvSpPr/>
            <p:nvPr userDrawn="1"/>
          </p:nvSpPr>
          <p:spPr bwMode="auto">
            <a:xfrm>
              <a:off x="6163534" y="5407501"/>
              <a:ext cx="121278" cy="121278"/>
            </a:xfrm>
            <a:custGeom>
              <a:avLst/>
              <a:gdLst>
                <a:gd name="T0" fmla="*/ 15 w 24"/>
                <a:gd name="T1" fmla="*/ 22 h 24"/>
                <a:gd name="T2" fmla="*/ 2 w 24"/>
                <a:gd name="T3" fmla="*/ 15 h 24"/>
                <a:gd name="T4" fmla="*/ 9 w 24"/>
                <a:gd name="T5" fmla="*/ 2 h 24"/>
                <a:gd name="T6" fmla="*/ 22 w 24"/>
                <a:gd name="T7" fmla="*/ 9 h 24"/>
                <a:gd name="T8" fmla="*/ 15 w 24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2"/>
                  </a:moveTo>
                  <a:cubicBezTo>
                    <a:pt x="9" y="24"/>
                    <a:pt x="3" y="21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4" y="15"/>
                    <a:pt x="21" y="21"/>
                    <a:pt x="15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ṣḻiḋé"/>
            <p:cNvSpPr/>
            <p:nvPr userDrawn="1"/>
          </p:nvSpPr>
          <p:spPr bwMode="auto">
            <a:xfrm>
              <a:off x="5955629" y="5442152"/>
              <a:ext cx="112615" cy="11261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1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š1îḍè"/>
            <p:cNvSpPr/>
            <p:nvPr userDrawn="1"/>
          </p:nvSpPr>
          <p:spPr bwMode="auto">
            <a:xfrm>
              <a:off x="5739061" y="5407501"/>
              <a:ext cx="121278" cy="121278"/>
            </a:xfrm>
            <a:custGeom>
              <a:avLst/>
              <a:gdLst>
                <a:gd name="T0" fmla="*/ 9 w 24"/>
                <a:gd name="T1" fmla="*/ 23 h 24"/>
                <a:gd name="T2" fmla="*/ 1 w 24"/>
                <a:gd name="T3" fmla="*/ 9 h 24"/>
                <a:gd name="T4" fmla="*/ 15 w 24"/>
                <a:gd name="T5" fmla="*/ 2 h 24"/>
                <a:gd name="T6" fmla="*/ 22 w 24"/>
                <a:gd name="T7" fmla="*/ 15 h 24"/>
                <a:gd name="T8" fmla="*/ 9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9" y="23"/>
                  </a:move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ubicBezTo>
                    <a:pt x="21" y="4"/>
                    <a:pt x="24" y="10"/>
                    <a:pt x="22" y="15"/>
                  </a:cubicBezTo>
                  <a:cubicBezTo>
                    <a:pt x="20" y="21"/>
                    <a:pt x="14" y="24"/>
                    <a:pt x="9" y="2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Slîḑé"/>
            <p:cNvSpPr/>
            <p:nvPr userDrawn="1"/>
          </p:nvSpPr>
          <p:spPr bwMode="auto">
            <a:xfrm>
              <a:off x="5541985" y="5316543"/>
              <a:ext cx="127776" cy="121278"/>
            </a:xfrm>
            <a:custGeom>
              <a:avLst/>
              <a:gdLst>
                <a:gd name="T0" fmla="*/ 6 w 25"/>
                <a:gd name="T1" fmla="*/ 21 h 24"/>
                <a:gd name="T2" fmla="*/ 3 w 25"/>
                <a:gd name="T3" fmla="*/ 6 h 24"/>
                <a:gd name="T4" fmla="*/ 18 w 25"/>
                <a:gd name="T5" fmla="*/ 3 h 24"/>
                <a:gd name="T6" fmla="*/ 21 w 25"/>
                <a:gd name="T7" fmla="*/ 18 h 24"/>
                <a:gd name="T8" fmla="*/ 6 w 2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6" y="21"/>
                  </a:move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cubicBezTo>
                    <a:pt x="23" y="6"/>
                    <a:pt x="25" y="13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ŝḻïdè"/>
            <p:cNvSpPr/>
            <p:nvPr userDrawn="1"/>
          </p:nvSpPr>
          <p:spPr bwMode="auto">
            <a:xfrm>
              <a:off x="5386057" y="5171443"/>
              <a:ext cx="121278" cy="125609"/>
            </a:xfrm>
            <a:custGeom>
              <a:avLst/>
              <a:gdLst>
                <a:gd name="T0" fmla="*/ 3 w 24"/>
                <a:gd name="T1" fmla="*/ 19 h 25"/>
                <a:gd name="T2" fmla="*/ 5 w 24"/>
                <a:gd name="T3" fmla="*/ 4 h 25"/>
                <a:gd name="T4" fmla="*/ 20 w 24"/>
                <a:gd name="T5" fmla="*/ 6 h 25"/>
                <a:gd name="T6" fmla="*/ 18 w 24"/>
                <a:gd name="T7" fmla="*/ 21 h 25"/>
                <a:gd name="T8" fmla="*/ 3 w 24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3" y="19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10" y="0"/>
                    <a:pt x="16" y="1"/>
                    <a:pt x="20" y="6"/>
                  </a:cubicBezTo>
                  <a:cubicBezTo>
                    <a:pt x="24" y="10"/>
                    <a:pt x="23" y="17"/>
                    <a:pt x="18" y="21"/>
                  </a:cubicBezTo>
                  <a:cubicBezTo>
                    <a:pt x="14" y="25"/>
                    <a:pt x="7" y="24"/>
                    <a:pt x="3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ṡḷiďe"/>
            <p:cNvSpPr/>
            <p:nvPr userDrawn="1"/>
          </p:nvSpPr>
          <p:spPr bwMode="auto">
            <a:xfrm>
              <a:off x="5269110" y="4989527"/>
              <a:ext cx="127776" cy="121278"/>
            </a:xfrm>
            <a:custGeom>
              <a:avLst/>
              <a:gdLst>
                <a:gd name="T0" fmla="*/ 3 w 25"/>
                <a:gd name="T1" fmla="*/ 16 h 24"/>
                <a:gd name="T2" fmla="*/ 9 w 25"/>
                <a:gd name="T3" fmla="*/ 2 h 24"/>
                <a:gd name="T4" fmla="*/ 23 w 25"/>
                <a:gd name="T5" fmla="*/ 8 h 24"/>
                <a:gd name="T6" fmla="*/ 17 w 25"/>
                <a:gd name="T7" fmla="*/ 22 h 24"/>
                <a:gd name="T8" fmla="*/ 3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3" y="16"/>
                  </a:moveTo>
                  <a:cubicBezTo>
                    <a:pt x="0" y="10"/>
                    <a:pt x="3" y="4"/>
                    <a:pt x="9" y="2"/>
                  </a:cubicBezTo>
                  <a:cubicBezTo>
                    <a:pt x="14" y="0"/>
                    <a:pt x="21" y="2"/>
                    <a:pt x="23" y="8"/>
                  </a:cubicBezTo>
                  <a:cubicBezTo>
                    <a:pt x="25" y="13"/>
                    <a:pt x="22" y="20"/>
                    <a:pt x="17" y="22"/>
                  </a:cubicBezTo>
                  <a:cubicBezTo>
                    <a:pt x="11" y="24"/>
                    <a:pt x="5" y="22"/>
                    <a:pt x="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šľïďê"/>
            <p:cNvSpPr/>
            <p:nvPr userDrawn="1"/>
          </p:nvSpPr>
          <p:spPr bwMode="auto">
            <a:xfrm>
              <a:off x="5223630" y="4781622"/>
              <a:ext cx="116947" cy="116947"/>
            </a:xfrm>
            <a:custGeom>
              <a:avLst/>
              <a:gdLst>
                <a:gd name="T0" fmla="*/ 1 w 23"/>
                <a:gd name="T1" fmla="*/ 13 h 23"/>
                <a:gd name="T2" fmla="*/ 10 w 23"/>
                <a:gd name="T3" fmla="*/ 1 h 23"/>
                <a:gd name="T4" fmla="*/ 22 w 23"/>
                <a:gd name="T5" fmla="*/ 11 h 23"/>
                <a:gd name="T6" fmla="*/ 12 w 23"/>
                <a:gd name="T7" fmla="*/ 22 h 23"/>
                <a:gd name="T8" fmla="*/ 1 w 23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3"/>
                  </a:move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3" y="17"/>
                    <a:pt x="18" y="22"/>
                    <a:pt x="12" y="22"/>
                  </a:cubicBezTo>
                  <a:cubicBezTo>
                    <a:pt x="6" y="23"/>
                    <a:pt x="1" y="19"/>
                    <a:pt x="1" y="1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ṥḷïďe"/>
            <p:cNvSpPr/>
            <p:nvPr userDrawn="1"/>
          </p:nvSpPr>
          <p:spPr bwMode="auto">
            <a:xfrm>
              <a:off x="5234459" y="4565054"/>
              <a:ext cx="116947" cy="121278"/>
            </a:xfrm>
            <a:custGeom>
              <a:avLst/>
              <a:gdLst>
                <a:gd name="T0" fmla="*/ 1 w 23"/>
                <a:gd name="T1" fmla="*/ 10 h 24"/>
                <a:gd name="T2" fmla="*/ 14 w 23"/>
                <a:gd name="T3" fmla="*/ 2 h 24"/>
                <a:gd name="T4" fmla="*/ 22 w 23"/>
                <a:gd name="T5" fmla="*/ 14 h 24"/>
                <a:gd name="T6" fmla="*/ 9 w 23"/>
                <a:gd name="T7" fmla="*/ 23 h 24"/>
                <a:gd name="T8" fmla="*/ 1 w 23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0"/>
                  </a:moveTo>
                  <a:cubicBezTo>
                    <a:pt x="2" y="4"/>
                    <a:pt x="8" y="0"/>
                    <a:pt x="14" y="2"/>
                  </a:cubicBezTo>
                  <a:cubicBezTo>
                    <a:pt x="20" y="3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  <a:cubicBezTo>
                    <a:pt x="3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ṩlíḓé"/>
            <p:cNvSpPr/>
            <p:nvPr userDrawn="1"/>
          </p:nvSpPr>
          <p:spPr bwMode="auto">
            <a:xfrm>
              <a:off x="5305926" y="4363645"/>
              <a:ext cx="121278" cy="121278"/>
            </a:xfrm>
            <a:custGeom>
              <a:avLst/>
              <a:gdLst>
                <a:gd name="T0" fmla="*/ 2 w 24"/>
                <a:gd name="T1" fmla="*/ 7 h 24"/>
                <a:gd name="T2" fmla="*/ 17 w 24"/>
                <a:gd name="T3" fmla="*/ 3 h 24"/>
                <a:gd name="T4" fmla="*/ 21 w 24"/>
                <a:gd name="T5" fmla="*/ 17 h 24"/>
                <a:gd name="T6" fmla="*/ 7 w 24"/>
                <a:gd name="T7" fmla="*/ 22 h 24"/>
                <a:gd name="T8" fmla="*/ 2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7"/>
                  </a:moveTo>
                  <a:cubicBezTo>
                    <a:pt x="5" y="2"/>
                    <a:pt x="12" y="0"/>
                    <a:pt x="17" y="3"/>
                  </a:cubicBezTo>
                  <a:cubicBezTo>
                    <a:pt x="22" y="5"/>
                    <a:pt x="24" y="12"/>
                    <a:pt x="21" y="17"/>
                  </a:cubicBezTo>
                  <a:cubicBezTo>
                    <a:pt x="19" y="22"/>
                    <a:pt x="12" y="24"/>
                    <a:pt x="7" y="22"/>
                  </a:cubicBezTo>
                  <a:cubicBezTo>
                    <a:pt x="1" y="19"/>
                    <a:pt x="0" y="12"/>
                    <a:pt x="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$ḻîďê"/>
            <p:cNvSpPr/>
            <p:nvPr userDrawn="1"/>
          </p:nvSpPr>
          <p:spPr bwMode="auto">
            <a:xfrm>
              <a:off x="5431535" y="4192558"/>
              <a:ext cx="121278" cy="119113"/>
            </a:xfrm>
            <a:custGeom>
              <a:avLst/>
              <a:gdLst>
                <a:gd name="T0" fmla="*/ 5 w 24"/>
                <a:gd name="T1" fmla="*/ 4 h 24"/>
                <a:gd name="T2" fmla="*/ 20 w 24"/>
                <a:gd name="T3" fmla="*/ 4 h 24"/>
                <a:gd name="T4" fmla="*/ 20 w 24"/>
                <a:gd name="T5" fmla="*/ 20 h 24"/>
                <a:gd name="T6" fmla="*/ 5 w 24"/>
                <a:gd name="T7" fmla="*/ 19 h 24"/>
                <a:gd name="T8" fmla="*/ 5 w 2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4"/>
                  </a:moveTo>
                  <a:cubicBezTo>
                    <a:pt x="9" y="0"/>
                    <a:pt x="16" y="0"/>
                    <a:pt x="20" y="4"/>
                  </a:cubicBezTo>
                  <a:cubicBezTo>
                    <a:pt x="24" y="9"/>
                    <a:pt x="24" y="15"/>
                    <a:pt x="20" y="20"/>
                  </a:cubicBezTo>
                  <a:cubicBezTo>
                    <a:pt x="16" y="24"/>
                    <a:pt x="9" y="24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šļíḋê"/>
            <p:cNvSpPr/>
            <p:nvPr userDrawn="1"/>
          </p:nvSpPr>
          <p:spPr bwMode="auto">
            <a:xfrm>
              <a:off x="5602624" y="4060451"/>
              <a:ext cx="127776" cy="125609"/>
            </a:xfrm>
            <a:custGeom>
              <a:avLst/>
              <a:gdLst>
                <a:gd name="T0" fmla="*/ 8 w 25"/>
                <a:gd name="T1" fmla="*/ 3 h 25"/>
                <a:gd name="T2" fmla="*/ 22 w 25"/>
                <a:gd name="T3" fmla="*/ 8 h 25"/>
                <a:gd name="T4" fmla="*/ 18 w 25"/>
                <a:gd name="T5" fmla="*/ 22 h 25"/>
                <a:gd name="T6" fmla="*/ 3 w 25"/>
                <a:gd name="T7" fmla="*/ 18 h 25"/>
                <a:gd name="T8" fmla="*/ 8 w 25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3"/>
                  </a:moveTo>
                  <a:cubicBezTo>
                    <a:pt x="13" y="0"/>
                    <a:pt x="19" y="2"/>
                    <a:pt x="22" y="8"/>
                  </a:cubicBezTo>
                  <a:cubicBezTo>
                    <a:pt x="25" y="13"/>
                    <a:pt x="23" y="19"/>
                    <a:pt x="18" y="22"/>
                  </a:cubicBezTo>
                  <a:cubicBezTo>
                    <a:pt x="12" y="25"/>
                    <a:pt x="6" y="23"/>
                    <a:pt x="3" y="18"/>
                  </a:cubicBezTo>
                  <a:cubicBezTo>
                    <a:pt x="0" y="12"/>
                    <a:pt x="2" y="6"/>
                    <a:pt x="8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ş1ïdé"/>
            <p:cNvSpPr/>
            <p:nvPr userDrawn="1"/>
          </p:nvSpPr>
          <p:spPr bwMode="auto">
            <a:xfrm>
              <a:off x="5810529" y="3995480"/>
              <a:ext cx="114782" cy="114782"/>
            </a:xfrm>
            <a:custGeom>
              <a:avLst/>
              <a:gdLst>
                <a:gd name="T0" fmla="*/ 10 w 23"/>
                <a:gd name="T1" fmla="*/ 1 h 23"/>
                <a:gd name="T2" fmla="*/ 22 w 23"/>
                <a:gd name="T3" fmla="*/ 9 h 23"/>
                <a:gd name="T4" fmla="*/ 14 w 23"/>
                <a:gd name="T5" fmla="*/ 22 h 23"/>
                <a:gd name="T6" fmla="*/ 1 w 23"/>
                <a:gd name="T7" fmla="*/ 13 h 23"/>
                <a:gd name="T8" fmla="*/ 10 w 23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0" y="1"/>
                  </a:moveTo>
                  <a:cubicBezTo>
                    <a:pt x="16" y="0"/>
                    <a:pt x="21" y="3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7"/>
                    <a:pt x="4" y="2"/>
                    <a:pt x="10" y="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1" name="9125734e-6bf4-4b99-8b75-f269dc6617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>
          <a:xfrm>
            <a:off x="5593972" y="1130300"/>
            <a:ext cx="990599" cy="2541587"/>
            <a:chOff x="5143501" y="1154113"/>
            <a:chExt cx="1730376" cy="4439638"/>
          </a:xfrm>
        </p:grpSpPr>
        <p:sp>
          <p:nvSpPr>
            <p:cNvPr id="172" name="í$ḻîďé"/>
            <p:cNvSpPr/>
            <p:nvPr userDrawn="1"/>
          </p:nvSpPr>
          <p:spPr bwMode="auto">
            <a:xfrm>
              <a:off x="5188980" y="3954333"/>
              <a:ext cx="1639418" cy="1639418"/>
            </a:xfrm>
            <a:prstGeom prst="ellipse">
              <a:avLst/>
            </a:pr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ṡḻíḑè"/>
            <p:cNvSpPr/>
            <p:nvPr userDrawn="1"/>
          </p:nvSpPr>
          <p:spPr bwMode="auto">
            <a:xfrm>
              <a:off x="6113724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 w 24"/>
                <a:gd name="T3" fmla="*/ 8 h 21"/>
                <a:gd name="T4" fmla="*/ 10 w 24"/>
                <a:gd name="T5" fmla="*/ 21 h 21"/>
                <a:gd name="T6" fmla="*/ 12 w 24"/>
                <a:gd name="T7" fmla="*/ 21 h 21"/>
                <a:gd name="T8" fmla="*/ 22 w 24"/>
                <a:gd name="T9" fmla="*/ 13 h 21"/>
                <a:gd name="T10" fmla="*/ 14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10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4" y="7"/>
                    <a:pt x="20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sḻîḍê"/>
            <p:cNvSpPr/>
            <p:nvPr userDrawn="1"/>
          </p:nvSpPr>
          <p:spPr bwMode="auto">
            <a:xfrm>
              <a:off x="6315131" y="408643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3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2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3" y="5"/>
                  </a:cubicBezTo>
                  <a:cubicBezTo>
                    <a:pt x="0" y="11"/>
                    <a:pt x="2" y="17"/>
                    <a:pt x="7" y="20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ṧ1ïḋè"/>
            <p:cNvSpPr/>
            <p:nvPr userDrawn="1"/>
          </p:nvSpPr>
          <p:spPr bwMode="auto">
            <a:xfrm>
              <a:off x="6490552" y="4212048"/>
              <a:ext cx="116947" cy="110450"/>
            </a:xfrm>
            <a:custGeom>
              <a:avLst/>
              <a:gdLst>
                <a:gd name="T0" fmla="*/ 11 w 23"/>
                <a:gd name="T1" fmla="*/ 0 h 22"/>
                <a:gd name="T2" fmla="*/ 4 w 23"/>
                <a:gd name="T3" fmla="*/ 3 h 22"/>
                <a:gd name="T4" fmla="*/ 4 w 23"/>
                <a:gd name="T5" fmla="*/ 18 h 22"/>
                <a:gd name="T6" fmla="*/ 11 w 23"/>
                <a:gd name="T7" fmla="*/ 22 h 22"/>
                <a:gd name="T8" fmla="*/ 19 w 23"/>
                <a:gd name="T9" fmla="*/ 18 h 22"/>
                <a:gd name="T10" fmla="*/ 19 w 23"/>
                <a:gd name="T11" fmla="*/ 3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0" y="14"/>
                    <a:pt x="4" y="18"/>
                  </a:cubicBezTo>
                  <a:cubicBezTo>
                    <a:pt x="6" y="20"/>
                    <a:pt x="9" y="22"/>
                    <a:pt x="11" y="22"/>
                  </a:cubicBezTo>
                  <a:cubicBezTo>
                    <a:pt x="14" y="22"/>
                    <a:pt x="17" y="20"/>
                    <a:pt x="19" y="18"/>
                  </a:cubicBezTo>
                  <a:cubicBezTo>
                    <a:pt x="23" y="14"/>
                    <a:pt x="23" y="7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ś1íḑê"/>
            <p:cNvSpPr/>
            <p:nvPr userDrawn="1"/>
          </p:nvSpPr>
          <p:spPr bwMode="auto">
            <a:xfrm>
              <a:off x="6618326" y="4383137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7 w 24"/>
                <a:gd name="T3" fmla="*/ 1 h 22"/>
                <a:gd name="T4" fmla="*/ 3 w 24"/>
                <a:gd name="T5" fmla="*/ 16 h 22"/>
                <a:gd name="T6" fmla="*/ 12 w 24"/>
                <a:gd name="T7" fmla="*/ 22 h 22"/>
                <a:gd name="T8" fmla="*/ 17 w 24"/>
                <a:gd name="T9" fmla="*/ 20 h 22"/>
                <a:gd name="T10" fmla="*/ 22 w 24"/>
                <a:gd name="T11" fmla="*/ 6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4" y="19"/>
                    <a:pt x="8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22" y="17"/>
                    <a:pt x="24" y="11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ṡ1îḋê"/>
            <p:cNvSpPr/>
            <p:nvPr userDrawn="1"/>
          </p:nvSpPr>
          <p:spPr bwMode="auto">
            <a:xfrm>
              <a:off x="6694125" y="4584544"/>
              <a:ext cx="114782" cy="112615"/>
            </a:xfrm>
            <a:custGeom>
              <a:avLst/>
              <a:gdLst>
                <a:gd name="T0" fmla="*/ 12 w 23"/>
                <a:gd name="T1" fmla="*/ 0 h 22"/>
                <a:gd name="T2" fmla="*/ 10 w 23"/>
                <a:gd name="T3" fmla="*/ 0 h 22"/>
                <a:gd name="T4" fmla="*/ 1 w 23"/>
                <a:gd name="T5" fmla="*/ 13 h 22"/>
                <a:gd name="T6" fmla="*/ 12 w 23"/>
                <a:gd name="T7" fmla="*/ 22 h 22"/>
                <a:gd name="T8" fmla="*/ 14 w 23"/>
                <a:gd name="T9" fmla="*/ 21 h 22"/>
                <a:gd name="T10" fmla="*/ 22 w 23"/>
                <a:gd name="T11" fmla="*/ 9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2"/>
                    <a:pt x="12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0" y="20"/>
                    <a:pt x="23" y="15"/>
                    <a:pt x="22" y="9"/>
                  </a:cubicBezTo>
                  <a:cubicBezTo>
                    <a:pt x="21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Sḻiḍê"/>
            <p:cNvSpPr/>
            <p:nvPr userDrawn="1"/>
          </p:nvSpPr>
          <p:spPr bwMode="auto">
            <a:xfrm>
              <a:off x="6709284" y="4796781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1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5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ślïdé"/>
            <p:cNvSpPr/>
            <p:nvPr userDrawn="1"/>
          </p:nvSpPr>
          <p:spPr bwMode="auto">
            <a:xfrm>
              <a:off x="6652977" y="5009017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6 h 21"/>
                <a:gd name="T4" fmla="*/ 8 w 24"/>
                <a:gd name="T5" fmla="*/ 21 h 21"/>
                <a:gd name="T6" fmla="*/ 12 w 24"/>
                <a:gd name="T7" fmla="*/ 21 h 21"/>
                <a:gd name="T8" fmla="*/ 22 w 24"/>
                <a:gd name="T9" fmla="*/ 15 h 21"/>
                <a:gd name="T10" fmla="*/ 16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6"/>
                  </a:cubicBezTo>
                  <a:cubicBezTo>
                    <a:pt x="0" y="12"/>
                    <a:pt x="2" y="18"/>
                    <a:pt x="8" y="21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5"/>
                  </a:cubicBezTo>
                  <a:cubicBezTo>
                    <a:pt x="24" y="9"/>
                    <a:pt x="22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ṩḷîḓê"/>
            <p:cNvSpPr/>
            <p:nvPr userDrawn="1"/>
          </p:nvSpPr>
          <p:spPr bwMode="auto">
            <a:xfrm>
              <a:off x="6542528" y="5190934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4 w 24"/>
                <a:gd name="T3" fmla="*/ 4 h 22"/>
                <a:gd name="T4" fmla="*/ 5 w 24"/>
                <a:gd name="T5" fmla="*/ 20 h 22"/>
                <a:gd name="T6" fmla="*/ 12 w 24"/>
                <a:gd name="T7" fmla="*/ 22 h 22"/>
                <a:gd name="T8" fmla="*/ 20 w 24"/>
                <a:gd name="T9" fmla="*/ 18 h 22"/>
                <a:gd name="T10" fmla="*/ 19 w 24"/>
                <a:gd name="T11" fmla="*/ 3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8"/>
                  </a:cubicBezTo>
                  <a:cubicBezTo>
                    <a:pt x="24" y="14"/>
                    <a:pt x="24" y="7"/>
                    <a:pt x="19" y="3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ṩḻîḍé"/>
            <p:cNvSpPr/>
            <p:nvPr userDrawn="1"/>
          </p:nvSpPr>
          <p:spPr bwMode="auto">
            <a:xfrm>
              <a:off x="6380101" y="5336035"/>
              <a:ext cx="125609" cy="112615"/>
            </a:xfrm>
            <a:custGeom>
              <a:avLst/>
              <a:gdLst>
                <a:gd name="T0" fmla="*/ 13 w 25"/>
                <a:gd name="T1" fmla="*/ 0 h 22"/>
                <a:gd name="T2" fmla="*/ 7 w 25"/>
                <a:gd name="T3" fmla="*/ 2 h 22"/>
                <a:gd name="T4" fmla="*/ 4 w 25"/>
                <a:gd name="T5" fmla="*/ 17 h 22"/>
                <a:gd name="T6" fmla="*/ 13 w 25"/>
                <a:gd name="T7" fmla="*/ 22 h 22"/>
                <a:gd name="T8" fmla="*/ 19 w 25"/>
                <a:gd name="T9" fmla="*/ 20 h 22"/>
                <a:gd name="T10" fmla="*/ 22 w 25"/>
                <a:gd name="T11" fmla="*/ 5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0"/>
                    <a:pt x="9" y="22"/>
                    <a:pt x="13" y="22"/>
                  </a:cubicBezTo>
                  <a:cubicBezTo>
                    <a:pt x="15" y="22"/>
                    <a:pt x="17" y="21"/>
                    <a:pt x="19" y="20"/>
                  </a:cubicBezTo>
                  <a:cubicBezTo>
                    <a:pt x="24" y="17"/>
                    <a:pt x="25" y="10"/>
                    <a:pt x="22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śḻïḍè"/>
            <p:cNvSpPr/>
            <p:nvPr userDrawn="1"/>
          </p:nvSpPr>
          <p:spPr bwMode="auto">
            <a:xfrm>
              <a:off x="6189522" y="5433490"/>
              <a:ext cx="119113" cy="106119"/>
            </a:xfrm>
            <a:custGeom>
              <a:avLst/>
              <a:gdLst>
                <a:gd name="T0" fmla="*/ 12 w 24"/>
                <a:gd name="T1" fmla="*/ 0 h 21"/>
                <a:gd name="T2" fmla="*/ 9 w 24"/>
                <a:gd name="T3" fmla="*/ 0 h 21"/>
                <a:gd name="T4" fmla="*/ 2 w 24"/>
                <a:gd name="T5" fmla="*/ 13 h 21"/>
                <a:gd name="T6" fmla="*/ 12 w 24"/>
                <a:gd name="T7" fmla="*/ 21 h 21"/>
                <a:gd name="T8" fmla="*/ 15 w 24"/>
                <a:gd name="T9" fmla="*/ 21 h 21"/>
                <a:gd name="T10" fmla="*/ 23 w 24"/>
                <a:gd name="T11" fmla="*/ 7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2" y="13"/>
                  </a:cubicBezTo>
                  <a:cubicBezTo>
                    <a:pt x="3" y="18"/>
                    <a:pt x="8" y="21"/>
                    <a:pt x="12" y="21"/>
                  </a:cubicBezTo>
                  <a:cubicBezTo>
                    <a:pt x="13" y="21"/>
                    <a:pt x="14" y="21"/>
                    <a:pt x="15" y="21"/>
                  </a:cubicBezTo>
                  <a:cubicBezTo>
                    <a:pt x="21" y="19"/>
                    <a:pt x="24" y="13"/>
                    <a:pt x="23" y="7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ṥḻïḓè"/>
            <p:cNvSpPr/>
            <p:nvPr userDrawn="1"/>
          </p:nvSpPr>
          <p:spPr bwMode="auto">
            <a:xfrm>
              <a:off x="5981617" y="5463809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1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Sliḑe"/>
            <p:cNvSpPr/>
            <p:nvPr userDrawn="1"/>
          </p:nvSpPr>
          <p:spPr bwMode="auto">
            <a:xfrm>
              <a:off x="5765049" y="5433490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7 h 21"/>
                <a:gd name="T4" fmla="*/ 9 w 24"/>
                <a:gd name="T5" fmla="*/ 21 h 21"/>
                <a:gd name="T6" fmla="*/ 12 w 24"/>
                <a:gd name="T7" fmla="*/ 21 h 21"/>
                <a:gd name="T8" fmla="*/ 22 w 24"/>
                <a:gd name="T9" fmla="*/ 14 h 21"/>
                <a:gd name="T10" fmla="*/ 15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3"/>
                    <a:pt x="3" y="19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4"/>
                  </a:cubicBezTo>
                  <a:cubicBezTo>
                    <a:pt x="24" y="8"/>
                    <a:pt x="21" y="2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ṩ1íḓe"/>
            <p:cNvSpPr/>
            <p:nvPr userDrawn="1"/>
          </p:nvSpPr>
          <p:spPr bwMode="auto">
            <a:xfrm>
              <a:off x="5567974" y="5342531"/>
              <a:ext cx="125609" cy="106119"/>
            </a:xfrm>
            <a:custGeom>
              <a:avLst/>
              <a:gdLst>
                <a:gd name="T0" fmla="*/ 12 w 25"/>
                <a:gd name="T1" fmla="*/ 0 h 21"/>
                <a:gd name="T2" fmla="*/ 3 w 25"/>
                <a:gd name="T3" fmla="*/ 4 h 21"/>
                <a:gd name="T4" fmla="*/ 6 w 25"/>
                <a:gd name="T5" fmla="*/ 19 h 21"/>
                <a:gd name="T6" fmla="*/ 12 w 25"/>
                <a:gd name="T7" fmla="*/ 21 h 21"/>
                <a:gd name="T8" fmla="*/ 21 w 25"/>
                <a:gd name="T9" fmla="*/ 17 h 21"/>
                <a:gd name="T10" fmla="*/ 18 w 25"/>
                <a:gd name="T11" fmla="*/ 1 h 21"/>
                <a:gd name="T12" fmla="*/ 12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0" y="9"/>
                    <a:pt x="1" y="16"/>
                    <a:pt x="6" y="19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19" y="20"/>
                    <a:pt x="21" y="17"/>
                  </a:cubicBezTo>
                  <a:cubicBezTo>
                    <a:pt x="25" y="12"/>
                    <a:pt x="23" y="5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ṩļíďê"/>
            <p:cNvSpPr/>
            <p:nvPr userDrawn="1"/>
          </p:nvSpPr>
          <p:spPr bwMode="auto">
            <a:xfrm>
              <a:off x="5412045" y="5195265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2 h 22"/>
                <a:gd name="T4" fmla="*/ 3 w 24"/>
                <a:gd name="T5" fmla="*/ 18 h 22"/>
                <a:gd name="T6" fmla="*/ 12 w 24"/>
                <a:gd name="T7" fmla="*/ 22 h 22"/>
                <a:gd name="T8" fmla="*/ 19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0" y="13"/>
                    <a:pt x="3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23" y="16"/>
                    <a:pt x="24" y="9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ṡļiḍe"/>
            <p:cNvSpPr/>
            <p:nvPr userDrawn="1"/>
          </p:nvSpPr>
          <p:spPr bwMode="auto">
            <a:xfrm>
              <a:off x="5299430" y="5013348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8 w 24"/>
                <a:gd name="T3" fmla="*/ 0 h 21"/>
                <a:gd name="T4" fmla="*/ 2 w 24"/>
                <a:gd name="T5" fmla="*/ 14 h 21"/>
                <a:gd name="T6" fmla="*/ 12 w 24"/>
                <a:gd name="T7" fmla="*/ 21 h 21"/>
                <a:gd name="T8" fmla="*/ 16 w 24"/>
                <a:gd name="T9" fmla="*/ 20 h 21"/>
                <a:gd name="T10" fmla="*/ 22 w 24"/>
                <a:gd name="T11" fmla="*/ 6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9" y="0"/>
                    <a:pt x="8" y="0"/>
                  </a:cubicBezTo>
                  <a:cubicBezTo>
                    <a:pt x="2" y="3"/>
                    <a:pt x="0" y="9"/>
                    <a:pt x="2" y="14"/>
                  </a:cubicBezTo>
                  <a:cubicBezTo>
                    <a:pt x="4" y="19"/>
                    <a:pt x="8" y="21"/>
                    <a:pt x="12" y="21"/>
                  </a:cubicBezTo>
                  <a:cubicBezTo>
                    <a:pt x="13" y="21"/>
                    <a:pt x="15" y="21"/>
                    <a:pt x="16" y="20"/>
                  </a:cubicBezTo>
                  <a:cubicBezTo>
                    <a:pt x="21" y="18"/>
                    <a:pt x="24" y="12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ṡḻïḑé"/>
            <p:cNvSpPr/>
            <p:nvPr userDrawn="1"/>
          </p:nvSpPr>
          <p:spPr bwMode="auto">
            <a:xfrm>
              <a:off x="5249618" y="4801112"/>
              <a:ext cx="116947" cy="112615"/>
            </a:xfrm>
            <a:custGeom>
              <a:avLst/>
              <a:gdLst>
                <a:gd name="T0" fmla="*/ 12 w 23"/>
                <a:gd name="T1" fmla="*/ 0 h 22"/>
                <a:gd name="T2" fmla="*/ 11 w 23"/>
                <a:gd name="T3" fmla="*/ 0 h 22"/>
                <a:gd name="T4" fmla="*/ 1 w 23"/>
                <a:gd name="T5" fmla="*/ 12 h 22"/>
                <a:gd name="T6" fmla="*/ 11 w 23"/>
                <a:gd name="T7" fmla="*/ 22 h 22"/>
                <a:gd name="T8" fmla="*/ 12 w 23"/>
                <a:gd name="T9" fmla="*/ 22 h 22"/>
                <a:gd name="T10" fmla="*/ 22 w 23"/>
                <a:gd name="T11" fmla="*/ 10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6"/>
                    <a:pt x="1" y="12"/>
                  </a:cubicBezTo>
                  <a:cubicBezTo>
                    <a:pt x="1" y="18"/>
                    <a:pt x="6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1"/>
                    <a:pt x="23" y="16"/>
                    <a:pt x="22" y="10"/>
                  </a:cubicBezTo>
                  <a:cubicBezTo>
                    <a:pt x="22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ŝḷíḑé"/>
            <p:cNvSpPr/>
            <p:nvPr userDrawn="1"/>
          </p:nvSpPr>
          <p:spPr bwMode="auto">
            <a:xfrm>
              <a:off x="5260448" y="4591042"/>
              <a:ext cx="114782" cy="106119"/>
            </a:xfrm>
            <a:custGeom>
              <a:avLst/>
              <a:gdLst>
                <a:gd name="T0" fmla="*/ 12 w 23"/>
                <a:gd name="T1" fmla="*/ 0 h 21"/>
                <a:gd name="T2" fmla="*/ 1 w 23"/>
                <a:gd name="T3" fmla="*/ 8 h 21"/>
                <a:gd name="T4" fmla="*/ 9 w 23"/>
                <a:gd name="T5" fmla="*/ 21 h 21"/>
                <a:gd name="T6" fmla="*/ 12 w 23"/>
                <a:gd name="T7" fmla="*/ 21 h 21"/>
                <a:gd name="T8" fmla="*/ 22 w 23"/>
                <a:gd name="T9" fmla="*/ 13 h 21"/>
                <a:gd name="T10" fmla="*/ 14 w 23"/>
                <a:gd name="T11" fmla="*/ 0 h 21"/>
                <a:gd name="T12" fmla="*/ 12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3" y="7"/>
                    <a:pt x="20" y="1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ṣḻïḍê"/>
            <p:cNvSpPr/>
            <p:nvPr userDrawn="1"/>
          </p:nvSpPr>
          <p:spPr bwMode="auto">
            <a:xfrm>
              <a:off x="5329749" y="438746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1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10"/>
                    <a:pt x="2" y="17"/>
                    <a:pt x="7" y="20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20" y="19"/>
                    <a:pt x="21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śļïḓê"/>
            <p:cNvSpPr/>
            <p:nvPr userDrawn="1"/>
          </p:nvSpPr>
          <p:spPr bwMode="auto">
            <a:xfrm>
              <a:off x="5457523" y="4212048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3 h 22"/>
                <a:gd name="T4" fmla="*/ 5 w 24"/>
                <a:gd name="T5" fmla="*/ 19 h 22"/>
                <a:gd name="T6" fmla="*/ 12 w 24"/>
                <a:gd name="T7" fmla="*/ 22 h 22"/>
                <a:gd name="T8" fmla="*/ 20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1" y="8"/>
                    <a:pt x="0" y="15"/>
                    <a:pt x="5" y="19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4" y="15"/>
                    <a:pt x="24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şļiďè"/>
            <p:cNvSpPr/>
            <p:nvPr userDrawn="1"/>
          </p:nvSpPr>
          <p:spPr bwMode="auto">
            <a:xfrm>
              <a:off x="5628612" y="4086439"/>
              <a:ext cx="125609" cy="110450"/>
            </a:xfrm>
            <a:custGeom>
              <a:avLst/>
              <a:gdLst>
                <a:gd name="T0" fmla="*/ 13 w 25"/>
                <a:gd name="T1" fmla="*/ 0 h 22"/>
                <a:gd name="T2" fmla="*/ 8 w 25"/>
                <a:gd name="T3" fmla="*/ 1 h 22"/>
                <a:gd name="T4" fmla="*/ 3 w 25"/>
                <a:gd name="T5" fmla="*/ 16 h 22"/>
                <a:gd name="T6" fmla="*/ 13 w 25"/>
                <a:gd name="T7" fmla="*/ 22 h 22"/>
                <a:gd name="T8" fmla="*/ 18 w 25"/>
                <a:gd name="T9" fmla="*/ 21 h 22"/>
                <a:gd name="T10" fmla="*/ 22 w 25"/>
                <a:gd name="T11" fmla="*/ 6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5" y="20"/>
                    <a:pt x="9" y="22"/>
                    <a:pt x="13" y="22"/>
                  </a:cubicBezTo>
                  <a:cubicBezTo>
                    <a:pt x="14" y="22"/>
                    <a:pt x="16" y="21"/>
                    <a:pt x="18" y="21"/>
                  </a:cubicBezTo>
                  <a:cubicBezTo>
                    <a:pt x="23" y="18"/>
                    <a:pt x="25" y="11"/>
                    <a:pt x="22" y="6"/>
                  </a:cubicBezTo>
                  <a:cubicBezTo>
                    <a:pt x="20" y="2"/>
                    <a:pt x="17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ṣļide"/>
            <p:cNvSpPr/>
            <p:nvPr userDrawn="1"/>
          </p:nvSpPr>
          <p:spPr bwMode="auto">
            <a:xfrm>
              <a:off x="5834351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0 w 24"/>
                <a:gd name="T3" fmla="*/ 0 h 21"/>
                <a:gd name="T4" fmla="*/ 1 w 24"/>
                <a:gd name="T5" fmla="*/ 13 h 21"/>
                <a:gd name="T6" fmla="*/ 12 w 24"/>
                <a:gd name="T7" fmla="*/ 21 h 21"/>
                <a:gd name="T8" fmla="*/ 14 w 24"/>
                <a:gd name="T9" fmla="*/ 21 h 21"/>
                <a:gd name="T10" fmla="*/ 22 w 24"/>
                <a:gd name="T11" fmla="*/ 9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$ḻîḍe"/>
            <p:cNvSpPr/>
            <p:nvPr userDrawn="1"/>
          </p:nvSpPr>
          <p:spPr bwMode="auto">
            <a:xfrm>
              <a:off x="5249618" y="3449730"/>
              <a:ext cx="838117" cy="459123"/>
            </a:xfrm>
            <a:custGeom>
              <a:avLst/>
              <a:gdLst>
                <a:gd name="T0" fmla="*/ 157 w 166"/>
                <a:gd name="T1" fmla="*/ 91 h 91"/>
                <a:gd name="T2" fmla="*/ 10 w 166"/>
                <a:gd name="T3" fmla="*/ 91 h 91"/>
                <a:gd name="T4" fmla="*/ 0 w 166"/>
                <a:gd name="T5" fmla="*/ 82 h 91"/>
                <a:gd name="T6" fmla="*/ 0 w 166"/>
                <a:gd name="T7" fmla="*/ 9 h 91"/>
                <a:gd name="T8" fmla="*/ 10 w 166"/>
                <a:gd name="T9" fmla="*/ 0 h 91"/>
                <a:gd name="T10" fmla="*/ 69 w 166"/>
                <a:gd name="T11" fmla="*/ 0 h 91"/>
                <a:gd name="T12" fmla="*/ 78 w 166"/>
                <a:gd name="T13" fmla="*/ 9 h 91"/>
                <a:gd name="T14" fmla="*/ 69 w 166"/>
                <a:gd name="T15" fmla="*/ 18 h 91"/>
                <a:gd name="T16" fmla="*/ 19 w 166"/>
                <a:gd name="T17" fmla="*/ 18 h 91"/>
                <a:gd name="T18" fmla="*/ 19 w 166"/>
                <a:gd name="T19" fmla="*/ 72 h 91"/>
                <a:gd name="T20" fmla="*/ 157 w 166"/>
                <a:gd name="T21" fmla="*/ 72 h 91"/>
                <a:gd name="T22" fmla="*/ 166 w 166"/>
                <a:gd name="T23" fmla="*/ 82 h 91"/>
                <a:gd name="T24" fmla="*/ 157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7" y="91"/>
                  </a:moveTo>
                  <a:cubicBezTo>
                    <a:pt x="10" y="91"/>
                    <a:pt x="10" y="91"/>
                    <a:pt x="10" y="91"/>
                  </a:cubicBezTo>
                  <a:cubicBezTo>
                    <a:pt x="5" y="91"/>
                    <a:pt x="0" y="87"/>
                    <a:pt x="0" y="8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62" y="72"/>
                    <a:pt x="166" y="77"/>
                    <a:pt x="166" y="82"/>
                  </a:cubicBezTo>
                  <a:cubicBezTo>
                    <a:pt x="166" y="87"/>
                    <a:pt x="162" y="91"/>
                    <a:pt x="157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ṧḷïďè"/>
            <p:cNvSpPr/>
            <p:nvPr userDrawn="1"/>
          </p:nvSpPr>
          <p:spPr bwMode="auto">
            <a:xfrm>
              <a:off x="5925309" y="3449730"/>
              <a:ext cx="838117" cy="459123"/>
            </a:xfrm>
            <a:custGeom>
              <a:avLst/>
              <a:gdLst>
                <a:gd name="T0" fmla="*/ 156 w 166"/>
                <a:gd name="T1" fmla="*/ 91 h 91"/>
                <a:gd name="T2" fmla="*/ 9 w 166"/>
                <a:gd name="T3" fmla="*/ 91 h 91"/>
                <a:gd name="T4" fmla="*/ 0 w 166"/>
                <a:gd name="T5" fmla="*/ 82 h 91"/>
                <a:gd name="T6" fmla="*/ 9 w 166"/>
                <a:gd name="T7" fmla="*/ 72 h 91"/>
                <a:gd name="T8" fmla="*/ 147 w 166"/>
                <a:gd name="T9" fmla="*/ 72 h 91"/>
                <a:gd name="T10" fmla="*/ 147 w 166"/>
                <a:gd name="T11" fmla="*/ 18 h 91"/>
                <a:gd name="T12" fmla="*/ 97 w 166"/>
                <a:gd name="T13" fmla="*/ 18 h 91"/>
                <a:gd name="T14" fmla="*/ 88 w 166"/>
                <a:gd name="T15" fmla="*/ 9 h 91"/>
                <a:gd name="T16" fmla="*/ 97 w 166"/>
                <a:gd name="T17" fmla="*/ 0 h 91"/>
                <a:gd name="T18" fmla="*/ 156 w 166"/>
                <a:gd name="T19" fmla="*/ 0 h 91"/>
                <a:gd name="T20" fmla="*/ 166 w 166"/>
                <a:gd name="T21" fmla="*/ 9 h 91"/>
                <a:gd name="T22" fmla="*/ 166 w 166"/>
                <a:gd name="T23" fmla="*/ 82 h 91"/>
                <a:gd name="T24" fmla="*/ 156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6" y="91"/>
                  </a:move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87"/>
                    <a:pt x="0" y="82"/>
                  </a:cubicBezTo>
                  <a:cubicBezTo>
                    <a:pt x="0" y="77"/>
                    <a:pt x="4" y="72"/>
                    <a:pt x="9" y="72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8"/>
                    <a:pt x="88" y="14"/>
                    <a:pt x="88" y="9"/>
                  </a:cubicBezTo>
                  <a:cubicBezTo>
                    <a:pt x="88" y="4"/>
                    <a:pt x="92" y="0"/>
                    <a:pt x="9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2" y="0"/>
                    <a:pt x="166" y="4"/>
                    <a:pt x="166" y="9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7"/>
                    <a:pt x="162" y="91"/>
                    <a:pt x="156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s1îḓe"/>
            <p:cNvSpPr/>
            <p:nvPr userDrawn="1"/>
          </p:nvSpPr>
          <p:spPr bwMode="auto">
            <a:xfrm>
              <a:off x="5143501" y="1154113"/>
              <a:ext cx="1730376" cy="2401736"/>
            </a:xfrm>
            <a:custGeom>
              <a:avLst/>
              <a:gdLst>
                <a:gd name="T0" fmla="*/ 173 w 343"/>
                <a:gd name="T1" fmla="*/ 0 h 476"/>
                <a:gd name="T2" fmla="*/ 169 w 343"/>
                <a:gd name="T3" fmla="*/ 0 h 476"/>
                <a:gd name="T4" fmla="*/ 0 w 343"/>
                <a:gd name="T5" fmla="*/ 0 h 476"/>
                <a:gd name="T6" fmla="*/ 0 w 343"/>
                <a:gd name="T7" fmla="*/ 356 h 476"/>
                <a:gd name="T8" fmla="*/ 18 w 343"/>
                <a:gd name="T9" fmla="*/ 402 h 476"/>
                <a:gd name="T10" fmla="*/ 83 w 343"/>
                <a:gd name="T11" fmla="*/ 467 h 476"/>
                <a:gd name="T12" fmla="*/ 106 w 343"/>
                <a:gd name="T13" fmla="*/ 476 h 476"/>
                <a:gd name="T14" fmla="*/ 169 w 343"/>
                <a:gd name="T15" fmla="*/ 476 h 476"/>
                <a:gd name="T16" fmla="*/ 173 w 343"/>
                <a:gd name="T17" fmla="*/ 476 h 476"/>
                <a:gd name="T18" fmla="*/ 236 w 343"/>
                <a:gd name="T19" fmla="*/ 476 h 476"/>
                <a:gd name="T20" fmla="*/ 259 w 343"/>
                <a:gd name="T21" fmla="*/ 467 h 476"/>
                <a:gd name="T22" fmla="*/ 324 w 343"/>
                <a:gd name="T23" fmla="*/ 402 h 476"/>
                <a:gd name="T24" fmla="*/ 343 w 343"/>
                <a:gd name="T25" fmla="*/ 356 h 476"/>
                <a:gd name="T26" fmla="*/ 343 w 343"/>
                <a:gd name="T27" fmla="*/ 0 h 476"/>
                <a:gd name="T28" fmla="*/ 173 w 343"/>
                <a:gd name="T2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476">
                  <a:moveTo>
                    <a:pt x="17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3"/>
                    <a:pt x="6" y="390"/>
                    <a:pt x="18" y="402"/>
                  </a:cubicBezTo>
                  <a:cubicBezTo>
                    <a:pt x="83" y="467"/>
                    <a:pt x="83" y="467"/>
                    <a:pt x="83" y="467"/>
                  </a:cubicBezTo>
                  <a:cubicBezTo>
                    <a:pt x="90" y="473"/>
                    <a:pt x="98" y="476"/>
                    <a:pt x="106" y="476"/>
                  </a:cubicBezTo>
                  <a:cubicBezTo>
                    <a:pt x="169" y="476"/>
                    <a:pt x="169" y="476"/>
                    <a:pt x="169" y="476"/>
                  </a:cubicBezTo>
                  <a:cubicBezTo>
                    <a:pt x="173" y="476"/>
                    <a:pt x="173" y="476"/>
                    <a:pt x="173" y="476"/>
                  </a:cubicBezTo>
                  <a:cubicBezTo>
                    <a:pt x="236" y="476"/>
                    <a:pt x="236" y="476"/>
                    <a:pt x="236" y="476"/>
                  </a:cubicBezTo>
                  <a:cubicBezTo>
                    <a:pt x="244" y="476"/>
                    <a:pt x="253" y="473"/>
                    <a:pt x="259" y="467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6" y="390"/>
                    <a:pt x="343" y="373"/>
                    <a:pt x="343" y="356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$ļïḍé"/>
            <p:cNvSpPr/>
            <p:nvPr userDrawn="1"/>
          </p:nvSpPr>
          <p:spPr bwMode="auto">
            <a:xfrm>
              <a:off x="5461855" y="1290551"/>
              <a:ext cx="1089336" cy="1877642"/>
            </a:xfrm>
            <a:custGeom>
              <a:avLst/>
              <a:gdLst>
                <a:gd name="T0" fmla="*/ 179 w 216"/>
                <a:gd name="T1" fmla="*/ 372 h 372"/>
                <a:gd name="T2" fmla="*/ 37 w 216"/>
                <a:gd name="T3" fmla="*/ 372 h 372"/>
                <a:gd name="T4" fmla="*/ 0 w 216"/>
                <a:gd name="T5" fmla="*/ 334 h 372"/>
                <a:gd name="T6" fmla="*/ 0 w 216"/>
                <a:gd name="T7" fmla="*/ 0 h 372"/>
                <a:gd name="T8" fmla="*/ 216 w 216"/>
                <a:gd name="T9" fmla="*/ 0 h 372"/>
                <a:gd name="T10" fmla="*/ 216 w 216"/>
                <a:gd name="T11" fmla="*/ 334 h 372"/>
                <a:gd name="T12" fmla="*/ 179 w 21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72">
                  <a:moveTo>
                    <a:pt x="179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16" y="372"/>
                    <a:pt x="0" y="355"/>
                    <a:pt x="0" y="3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334"/>
                    <a:pt x="216" y="334"/>
                    <a:pt x="216" y="334"/>
                  </a:cubicBezTo>
                  <a:cubicBezTo>
                    <a:pt x="216" y="355"/>
                    <a:pt x="199" y="372"/>
                    <a:pt x="179" y="372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ŝḷíḑe"/>
            <p:cNvSpPr/>
            <p:nvPr userDrawn="1"/>
          </p:nvSpPr>
          <p:spPr bwMode="auto">
            <a:xfrm>
              <a:off x="5598293" y="1290551"/>
              <a:ext cx="140770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ṡľïḑe"/>
            <p:cNvSpPr/>
            <p:nvPr userDrawn="1"/>
          </p:nvSpPr>
          <p:spPr bwMode="auto">
            <a:xfrm>
              <a:off x="5879831" y="1290551"/>
              <a:ext cx="136438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Sḷîḑê"/>
            <p:cNvSpPr/>
            <p:nvPr userDrawn="1"/>
          </p:nvSpPr>
          <p:spPr bwMode="auto">
            <a:xfrm>
              <a:off x="6159202" y="1290551"/>
              <a:ext cx="134272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ŝ1íḋê"/>
            <p:cNvSpPr/>
            <p:nvPr userDrawn="1"/>
          </p:nvSpPr>
          <p:spPr bwMode="auto">
            <a:xfrm>
              <a:off x="6436409" y="1290551"/>
              <a:ext cx="136438" cy="1877642"/>
            </a:xfrm>
            <a:custGeom>
              <a:avLst/>
              <a:gdLst>
                <a:gd name="T0" fmla="*/ 0 w 27"/>
                <a:gd name="T1" fmla="*/ 372 h 372"/>
                <a:gd name="T2" fmla="*/ 0 w 27"/>
                <a:gd name="T3" fmla="*/ 372 h 372"/>
                <a:gd name="T4" fmla="*/ 0 w 27"/>
                <a:gd name="T5" fmla="*/ 0 h 372"/>
                <a:gd name="T6" fmla="*/ 27 w 27"/>
                <a:gd name="T7" fmla="*/ 0 h 372"/>
                <a:gd name="T8" fmla="*/ 27 w 27"/>
                <a:gd name="T9" fmla="*/ 344 h 372"/>
                <a:gd name="T10" fmla="*/ 0 w 2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2">
                  <a:moveTo>
                    <a:pt x="0" y="372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44"/>
                    <a:pt x="27" y="344"/>
                    <a:pt x="27" y="344"/>
                  </a:cubicBezTo>
                  <a:cubicBezTo>
                    <a:pt x="27" y="359"/>
                    <a:pt x="15" y="372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$ḻíḍê"/>
            <p:cNvSpPr/>
            <p:nvPr userDrawn="1"/>
          </p:nvSpPr>
          <p:spPr bwMode="auto">
            <a:xfrm>
              <a:off x="5492174" y="3434571"/>
              <a:ext cx="1028697" cy="121278"/>
            </a:xfrm>
            <a:custGeom>
              <a:avLst/>
              <a:gdLst>
                <a:gd name="T0" fmla="*/ 168 w 204"/>
                <a:gd name="T1" fmla="*/ 24 h 24"/>
                <a:gd name="T2" fmla="*/ 36 w 204"/>
                <a:gd name="T3" fmla="*/ 24 h 24"/>
                <a:gd name="T4" fmla="*/ 16 w 204"/>
                <a:gd name="T5" fmla="*/ 16 h 24"/>
                <a:gd name="T6" fmla="*/ 0 w 204"/>
                <a:gd name="T7" fmla="*/ 0 h 24"/>
                <a:gd name="T8" fmla="*/ 204 w 204"/>
                <a:gd name="T9" fmla="*/ 0 h 24"/>
                <a:gd name="T10" fmla="*/ 188 w 204"/>
                <a:gd name="T11" fmla="*/ 16 h 24"/>
                <a:gd name="T12" fmla="*/ 168 w 20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4">
                  <a:moveTo>
                    <a:pt x="16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1" y="21"/>
                    <a:pt x="16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3" y="21"/>
                    <a:pt x="176" y="24"/>
                    <a:pt x="168" y="24"/>
                  </a:cubicBezTo>
                  <a:close/>
                </a:path>
              </a:pathLst>
            </a:custGeom>
            <a:solidFill>
              <a:srgbClr val="2D2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śḻíḍê"/>
            <p:cNvSpPr/>
            <p:nvPr userDrawn="1"/>
          </p:nvSpPr>
          <p:spPr bwMode="auto">
            <a:xfrm>
              <a:off x="5230128" y="1245071"/>
              <a:ext cx="151597" cy="145101"/>
            </a:xfrm>
            <a:custGeom>
              <a:avLst/>
              <a:gdLst>
                <a:gd name="T0" fmla="*/ 35 w 70"/>
                <a:gd name="T1" fmla="*/ 0 h 67"/>
                <a:gd name="T2" fmla="*/ 42 w 70"/>
                <a:gd name="T3" fmla="*/ 25 h 67"/>
                <a:gd name="T4" fmla="*/ 70 w 70"/>
                <a:gd name="T5" fmla="*/ 25 h 67"/>
                <a:gd name="T6" fmla="*/ 49 w 70"/>
                <a:gd name="T7" fmla="*/ 42 h 67"/>
                <a:gd name="T8" fmla="*/ 56 w 70"/>
                <a:gd name="T9" fmla="*/ 67 h 67"/>
                <a:gd name="T10" fmla="*/ 35 w 70"/>
                <a:gd name="T11" fmla="*/ 51 h 67"/>
                <a:gd name="T12" fmla="*/ 14 w 70"/>
                <a:gd name="T13" fmla="*/ 67 h 67"/>
                <a:gd name="T14" fmla="*/ 21 w 70"/>
                <a:gd name="T15" fmla="*/ 42 h 67"/>
                <a:gd name="T16" fmla="*/ 0 w 70"/>
                <a:gd name="T17" fmla="*/ 25 h 67"/>
                <a:gd name="T18" fmla="*/ 25 w 70"/>
                <a:gd name="T19" fmla="*/ 25 h 67"/>
                <a:gd name="T20" fmla="*/ 35 w 70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7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42"/>
                  </a:lnTo>
                  <a:lnTo>
                    <a:pt x="56" y="67"/>
                  </a:lnTo>
                  <a:lnTo>
                    <a:pt x="35" y="51"/>
                  </a:lnTo>
                  <a:lnTo>
                    <a:pt x="14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šlïḓé"/>
            <p:cNvSpPr/>
            <p:nvPr userDrawn="1"/>
          </p:nvSpPr>
          <p:spPr bwMode="auto">
            <a:xfrm>
              <a:off x="5230128" y="1491959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3 h 65"/>
                <a:gd name="T4" fmla="*/ 70 w 70"/>
                <a:gd name="T5" fmla="*/ 23 h 65"/>
                <a:gd name="T6" fmla="*/ 49 w 70"/>
                <a:gd name="T7" fmla="*/ 40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40 h 65"/>
                <a:gd name="T16" fmla="*/ 0 w 70"/>
                <a:gd name="T17" fmla="*/ 23 h 65"/>
                <a:gd name="T18" fmla="*/ 25 w 70"/>
                <a:gd name="T19" fmla="*/ 23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3"/>
                  </a:lnTo>
                  <a:lnTo>
                    <a:pt x="70" y="23"/>
                  </a:lnTo>
                  <a:lnTo>
                    <a:pt x="49" y="40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Sļïḑé"/>
            <p:cNvSpPr/>
            <p:nvPr userDrawn="1"/>
          </p:nvSpPr>
          <p:spPr bwMode="auto">
            <a:xfrm>
              <a:off x="5230128" y="1734514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Sḷîḓé"/>
            <p:cNvSpPr/>
            <p:nvPr userDrawn="1"/>
          </p:nvSpPr>
          <p:spPr bwMode="auto">
            <a:xfrm>
              <a:off x="5230128" y="1977070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51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51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ŝľïdè"/>
            <p:cNvSpPr/>
            <p:nvPr userDrawn="1"/>
          </p:nvSpPr>
          <p:spPr bwMode="auto">
            <a:xfrm>
              <a:off x="5230128" y="2217461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2 h 66"/>
                <a:gd name="T8" fmla="*/ 56 w 70"/>
                <a:gd name="T9" fmla="*/ 66 h 66"/>
                <a:gd name="T10" fmla="*/ 35 w 70"/>
                <a:gd name="T11" fmla="*/ 52 h 66"/>
                <a:gd name="T12" fmla="*/ 14 w 70"/>
                <a:gd name="T13" fmla="*/ 66 h 66"/>
                <a:gd name="T14" fmla="*/ 21 w 70"/>
                <a:gd name="T15" fmla="*/ 42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6"/>
                  </a:lnTo>
                  <a:lnTo>
                    <a:pt x="35" y="52"/>
                  </a:lnTo>
                  <a:lnTo>
                    <a:pt x="14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ṧḻíḋè"/>
            <p:cNvSpPr/>
            <p:nvPr userDrawn="1"/>
          </p:nvSpPr>
          <p:spPr bwMode="auto">
            <a:xfrm>
              <a:off x="5230128" y="2460017"/>
              <a:ext cx="151597" cy="147266"/>
            </a:xfrm>
            <a:custGeom>
              <a:avLst/>
              <a:gdLst>
                <a:gd name="T0" fmla="*/ 35 w 70"/>
                <a:gd name="T1" fmla="*/ 0 h 68"/>
                <a:gd name="T2" fmla="*/ 42 w 70"/>
                <a:gd name="T3" fmla="*/ 26 h 68"/>
                <a:gd name="T4" fmla="*/ 70 w 70"/>
                <a:gd name="T5" fmla="*/ 26 h 68"/>
                <a:gd name="T6" fmla="*/ 49 w 70"/>
                <a:gd name="T7" fmla="*/ 42 h 68"/>
                <a:gd name="T8" fmla="*/ 56 w 70"/>
                <a:gd name="T9" fmla="*/ 68 h 68"/>
                <a:gd name="T10" fmla="*/ 35 w 70"/>
                <a:gd name="T11" fmla="*/ 52 h 68"/>
                <a:gd name="T12" fmla="*/ 14 w 70"/>
                <a:gd name="T13" fmla="*/ 68 h 68"/>
                <a:gd name="T14" fmla="*/ 21 w 70"/>
                <a:gd name="T15" fmla="*/ 42 h 68"/>
                <a:gd name="T16" fmla="*/ 0 w 70"/>
                <a:gd name="T17" fmla="*/ 26 h 68"/>
                <a:gd name="T18" fmla="*/ 25 w 70"/>
                <a:gd name="T19" fmla="*/ 26 h 68"/>
                <a:gd name="T20" fmla="*/ 35 w 7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8"/>
                  </a:lnTo>
                  <a:lnTo>
                    <a:pt x="35" y="52"/>
                  </a:lnTo>
                  <a:lnTo>
                    <a:pt x="14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ṣļiḋé"/>
            <p:cNvSpPr/>
            <p:nvPr userDrawn="1"/>
          </p:nvSpPr>
          <p:spPr bwMode="auto">
            <a:xfrm>
              <a:off x="5230128" y="2706904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4 h 66"/>
                <a:gd name="T4" fmla="*/ 70 w 70"/>
                <a:gd name="T5" fmla="*/ 24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4 h 66"/>
                <a:gd name="T18" fmla="*/ 25 w 70"/>
                <a:gd name="T19" fmla="*/ 24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4"/>
                  </a:lnTo>
                  <a:lnTo>
                    <a:pt x="70" y="24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ṡḻîḍè"/>
            <p:cNvSpPr/>
            <p:nvPr userDrawn="1"/>
          </p:nvSpPr>
          <p:spPr bwMode="auto">
            <a:xfrm>
              <a:off x="5230128" y="2949459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ṩļiďè"/>
            <p:cNvSpPr/>
            <p:nvPr userDrawn="1"/>
          </p:nvSpPr>
          <p:spPr bwMode="auto">
            <a:xfrm>
              <a:off x="6642149" y="1245071"/>
              <a:ext cx="147266" cy="145101"/>
            </a:xfrm>
            <a:custGeom>
              <a:avLst/>
              <a:gdLst>
                <a:gd name="T0" fmla="*/ 33 w 68"/>
                <a:gd name="T1" fmla="*/ 0 h 67"/>
                <a:gd name="T2" fmla="*/ 42 w 68"/>
                <a:gd name="T3" fmla="*/ 25 h 67"/>
                <a:gd name="T4" fmla="*/ 68 w 68"/>
                <a:gd name="T5" fmla="*/ 25 h 67"/>
                <a:gd name="T6" fmla="*/ 47 w 68"/>
                <a:gd name="T7" fmla="*/ 42 h 67"/>
                <a:gd name="T8" fmla="*/ 56 w 68"/>
                <a:gd name="T9" fmla="*/ 67 h 67"/>
                <a:gd name="T10" fmla="*/ 33 w 68"/>
                <a:gd name="T11" fmla="*/ 51 h 67"/>
                <a:gd name="T12" fmla="*/ 12 w 68"/>
                <a:gd name="T13" fmla="*/ 67 h 67"/>
                <a:gd name="T14" fmla="*/ 21 w 68"/>
                <a:gd name="T15" fmla="*/ 42 h 67"/>
                <a:gd name="T16" fmla="*/ 0 w 68"/>
                <a:gd name="T17" fmla="*/ 25 h 67"/>
                <a:gd name="T18" fmla="*/ 26 w 68"/>
                <a:gd name="T19" fmla="*/ 25 h 67"/>
                <a:gd name="T20" fmla="*/ 33 w 68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42"/>
                  </a:lnTo>
                  <a:lnTo>
                    <a:pt x="56" y="67"/>
                  </a:lnTo>
                  <a:lnTo>
                    <a:pt x="33" y="51"/>
                  </a:lnTo>
                  <a:lnTo>
                    <a:pt x="12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šļíďé"/>
            <p:cNvSpPr/>
            <p:nvPr userDrawn="1"/>
          </p:nvSpPr>
          <p:spPr bwMode="auto">
            <a:xfrm>
              <a:off x="6642149" y="1491959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3 h 65"/>
                <a:gd name="T4" fmla="*/ 68 w 68"/>
                <a:gd name="T5" fmla="*/ 23 h 65"/>
                <a:gd name="T6" fmla="*/ 47 w 68"/>
                <a:gd name="T7" fmla="*/ 40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40 h 65"/>
                <a:gd name="T16" fmla="*/ 0 w 68"/>
                <a:gd name="T17" fmla="*/ 23 h 65"/>
                <a:gd name="T18" fmla="*/ 26 w 68"/>
                <a:gd name="T19" fmla="*/ 23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3"/>
                  </a:lnTo>
                  <a:lnTo>
                    <a:pt x="68" y="23"/>
                  </a:lnTo>
                  <a:lnTo>
                    <a:pt x="47" y="40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6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ṥḷïḑe"/>
            <p:cNvSpPr/>
            <p:nvPr userDrawn="1"/>
          </p:nvSpPr>
          <p:spPr bwMode="auto">
            <a:xfrm>
              <a:off x="6642149" y="1734514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ṡḷiḑe"/>
            <p:cNvSpPr/>
            <p:nvPr userDrawn="1"/>
          </p:nvSpPr>
          <p:spPr bwMode="auto">
            <a:xfrm>
              <a:off x="6642149" y="1977070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51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51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ṡḻidè"/>
            <p:cNvSpPr/>
            <p:nvPr userDrawn="1"/>
          </p:nvSpPr>
          <p:spPr bwMode="auto">
            <a:xfrm>
              <a:off x="6642149" y="2217461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2 h 66"/>
                <a:gd name="T8" fmla="*/ 56 w 68"/>
                <a:gd name="T9" fmla="*/ 66 h 66"/>
                <a:gd name="T10" fmla="*/ 33 w 68"/>
                <a:gd name="T11" fmla="*/ 52 h 66"/>
                <a:gd name="T12" fmla="*/ 12 w 68"/>
                <a:gd name="T13" fmla="*/ 66 h 66"/>
                <a:gd name="T14" fmla="*/ 21 w 68"/>
                <a:gd name="T15" fmla="*/ 42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6"/>
                  </a:lnTo>
                  <a:lnTo>
                    <a:pt x="33" y="52"/>
                  </a:lnTo>
                  <a:lnTo>
                    <a:pt x="12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šľiḑé"/>
            <p:cNvSpPr/>
            <p:nvPr userDrawn="1"/>
          </p:nvSpPr>
          <p:spPr bwMode="auto">
            <a:xfrm>
              <a:off x="6642149" y="2460017"/>
              <a:ext cx="147266" cy="147266"/>
            </a:xfrm>
            <a:custGeom>
              <a:avLst/>
              <a:gdLst>
                <a:gd name="T0" fmla="*/ 33 w 68"/>
                <a:gd name="T1" fmla="*/ 0 h 68"/>
                <a:gd name="T2" fmla="*/ 42 w 68"/>
                <a:gd name="T3" fmla="*/ 26 h 68"/>
                <a:gd name="T4" fmla="*/ 68 w 68"/>
                <a:gd name="T5" fmla="*/ 26 h 68"/>
                <a:gd name="T6" fmla="*/ 47 w 68"/>
                <a:gd name="T7" fmla="*/ 42 h 68"/>
                <a:gd name="T8" fmla="*/ 56 w 68"/>
                <a:gd name="T9" fmla="*/ 68 h 68"/>
                <a:gd name="T10" fmla="*/ 33 w 68"/>
                <a:gd name="T11" fmla="*/ 52 h 68"/>
                <a:gd name="T12" fmla="*/ 12 w 68"/>
                <a:gd name="T13" fmla="*/ 68 h 68"/>
                <a:gd name="T14" fmla="*/ 21 w 68"/>
                <a:gd name="T15" fmla="*/ 42 h 68"/>
                <a:gd name="T16" fmla="*/ 0 w 68"/>
                <a:gd name="T17" fmla="*/ 26 h 68"/>
                <a:gd name="T18" fmla="*/ 26 w 68"/>
                <a:gd name="T19" fmla="*/ 26 h 68"/>
                <a:gd name="T20" fmla="*/ 33 w 6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8"/>
                  </a:lnTo>
                  <a:lnTo>
                    <a:pt x="33" y="52"/>
                  </a:lnTo>
                  <a:lnTo>
                    <a:pt x="12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şḷíḋè"/>
            <p:cNvSpPr/>
            <p:nvPr userDrawn="1"/>
          </p:nvSpPr>
          <p:spPr bwMode="auto">
            <a:xfrm>
              <a:off x="6642149" y="2706904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4 h 66"/>
                <a:gd name="T4" fmla="*/ 68 w 68"/>
                <a:gd name="T5" fmla="*/ 24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4 h 66"/>
                <a:gd name="T18" fmla="*/ 26 w 68"/>
                <a:gd name="T19" fmla="*/ 24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şļïḑé"/>
            <p:cNvSpPr/>
            <p:nvPr userDrawn="1"/>
          </p:nvSpPr>
          <p:spPr bwMode="auto">
            <a:xfrm>
              <a:off x="6642149" y="2949459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ŝḷïďê"/>
            <p:cNvSpPr/>
            <p:nvPr userDrawn="1"/>
          </p:nvSpPr>
          <p:spPr bwMode="auto">
            <a:xfrm>
              <a:off x="5886327" y="3783244"/>
              <a:ext cx="246887" cy="246887"/>
            </a:xfrm>
            <a:prstGeom prst="ellipse">
              <a:avLst/>
            </a:pr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sḷîdé"/>
            <p:cNvSpPr/>
            <p:nvPr userDrawn="1"/>
          </p:nvSpPr>
          <p:spPr bwMode="auto">
            <a:xfrm>
              <a:off x="5446696" y="4147078"/>
              <a:ext cx="1232270" cy="1169465"/>
            </a:xfrm>
            <a:custGeom>
              <a:avLst/>
              <a:gdLst>
                <a:gd name="T0" fmla="*/ 122 w 244"/>
                <a:gd name="T1" fmla="*/ 0 h 232"/>
                <a:gd name="T2" fmla="*/ 99 w 244"/>
                <a:gd name="T3" fmla="*/ 70 h 232"/>
                <a:gd name="T4" fmla="*/ 73 w 244"/>
                <a:gd name="T5" fmla="*/ 89 h 232"/>
                <a:gd name="T6" fmla="*/ 0 w 244"/>
                <a:gd name="T7" fmla="*/ 89 h 232"/>
                <a:gd name="T8" fmla="*/ 58 w 244"/>
                <a:gd name="T9" fmla="*/ 131 h 232"/>
                <a:gd name="T10" fmla="*/ 69 w 244"/>
                <a:gd name="T11" fmla="*/ 164 h 232"/>
                <a:gd name="T12" fmla="*/ 47 w 244"/>
                <a:gd name="T13" fmla="*/ 232 h 232"/>
                <a:gd name="T14" fmla="*/ 104 w 244"/>
                <a:gd name="T15" fmla="*/ 191 h 232"/>
                <a:gd name="T16" fmla="*/ 122 w 244"/>
                <a:gd name="T17" fmla="*/ 193 h 232"/>
                <a:gd name="T18" fmla="*/ 140 w 244"/>
                <a:gd name="T19" fmla="*/ 191 h 232"/>
                <a:gd name="T20" fmla="*/ 197 w 244"/>
                <a:gd name="T21" fmla="*/ 232 h 232"/>
                <a:gd name="T22" fmla="*/ 175 w 244"/>
                <a:gd name="T23" fmla="*/ 164 h 232"/>
                <a:gd name="T24" fmla="*/ 186 w 244"/>
                <a:gd name="T25" fmla="*/ 131 h 232"/>
                <a:gd name="T26" fmla="*/ 244 w 244"/>
                <a:gd name="T27" fmla="*/ 89 h 232"/>
                <a:gd name="T28" fmla="*/ 171 w 244"/>
                <a:gd name="T29" fmla="*/ 89 h 232"/>
                <a:gd name="T30" fmla="*/ 145 w 244"/>
                <a:gd name="T31" fmla="*/ 70 h 232"/>
                <a:gd name="T32" fmla="*/ 122 w 2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232">
                  <a:moveTo>
                    <a:pt x="122" y="0"/>
                  </a:moveTo>
                  <a:cubicBezTo>
                    <a:pt x="99" y="70"/>
                    <a:pt x="99" y="70"/>
                    <a:pt x="99" y="70"/>
                  </a:cubicBezTo>
                  <a:cubicBezTo>
                    <a:pt x="89" y="74"/>
                    <a:pt x="80" y="81"/>
                    <a:pt x="73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59" y="144"/>
                    <a:pt x="63" y="155"/>
                    <a:pt x="69" y="16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10" y="192"/>
                    <a:pt x="116" y="193"/>
                    <a:pt x="122" y="193"/>
                  </a:cubicBezTo>
                  <a:cubicBezTo>
                    <a:pt x="128" y="193"/>
                    <a:pt x="134" y="192"/>
                    <a:pt x="140" y="191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81" y="155"/>
                    <a:pt x="185" y="144"/>
                    <a:pt x="186" y="131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64" y="81"/>
                    <a:pt x="155" y="74"/>
                    <a:pt x="145" y="70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$ḻiḑe"/>
            <p:cNvSpPr/>
            <p:nvPr userDrawn="1"/>
          </p:nvSpPr>
          <p:spPr bwMode="auto">
            <a:xfrm>
              <a:off x="5386057" y="4125421"/>
              <a:ext cx="1232270" cy="1171632"/>
            </a:xfrm>
            <a:custGeom>
              <a:avLst/>
              <a:gdLst>
                <a:gd name="T0" fmla="*/ 284 w 569"/>
                <a:gd name="T1" fmla="*/ 0 h 541"/>
                <a:gd name="T2" fmla="*/ 350 w 569"/>
                <a:gd name="T3" fmla="*/ 208 h 541"/>
                <a:gd name="T4" fmla="*/ 569 w 569"/>
                <a:gd name="T5" fmla="*/ 208 h 541"/>
                <a:gd name="T6" fmla="*/ 392 w 569"/>
                <a:gd name="T7" fmla="*/ 333 h 541"/>
                <a:gd name="T8" fmla="*/ 459 w 569"/>
                <a:gd name="T9" fmla="*/ 541 h 541"/>
                <a:gd name="T10" fmla="*/ 284 w 569"/>
                <a:gd name="T11" fmla="*/ 413 h 541"/>
                <a:gd name="T12" fmla="*/ 107 w 569"/>
                <a:gd name="T13" fmla="*/ 541 h 541"/>
                <a:gd name="T14" fmla="*/ 175 w 569"/>
                <a:gd name="T15" fmla="*/ 333 h 541"/>
                <a:gd name="T16" fmla="*/ 0 w 569"/>
                <a:gd name="T17" fmla="*/ 208 h 541"/>
                <a:gd name="T18" fmla="*/ 217 w 569"/>
                <a:gd name="T19" fmla="*/ 208 h 541"/>
                <a:gd name="T20" fmla="*/ 284 w 569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41">
                  <a:moveTo>
                    <a:pt x="284" y="0"/>
                  </a:moveTo>
                  <a:lnTo>
                    <a:pt x="350" y="208"/>
                  </a:lnTo>
                  <a:lnTo>
                    <a:pt x="569" y="208"/>
                  </a:lnTo>
                  <a:lnTo>
                    <a:pt x="392" y="333"/>
                  </a:lnTo>
                  <a:lnTo>
                    <a:pt x="459" y="541"/>
                  </a:lnTo>
                  <a:lnTo>
                    <a:pt x="284" y="413"/>
                  </a:lnTo>
                  <a:lnTo>
                    <a:pt x="107" y="541"/>
                  </a:lnTo>
                  <a:lnTo>
                    <a:pt x="175" y="333"/>
                  </a:lnTo>
                  <a:lnTo>
                    <a:pt x="0" y="208"/>
                  </a:lnTo>
                  <a:lnTo>
                    <a:pt x="217" y="20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ś1iḋé"/>
            <p:cNvSpPr/>
            <p:nvPr userDrawn="1"/>
          </p:nvSpPr>
          <p:spPr bwMode="auto">
            <a:xfrm>
              <a:off x="6001109" y="4125421"/>
              <a:ext cx="617218" cy="586899"/>
            </a:xfrm>
            <a:custGeom>
              <a:avLst/>
              <a:gdLst>
                <a:gd name="T0" fmla="*/ 0 w 285"/>
                <a:gd name="T1" fmla="*/ 0 h 271"/>
                <a:gd name="T2" fmla="*/ 0 w 285"/>
                <a:gd name="T3" fmla="*/ 271 h 271"/>
                <a:gd name="T4" fmla="*/ 285 w 285"/>
                <a:gd name="T5" fmla="*/ 208 h 271"/>
                <a:gd name="T6" fmla="*/ 66 w 285"/>
                <a:gd name="T7" fmla="*/ 208 h 271"/>
                <a:gd name="T8" fmla="*/ 0 w 28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1">
                  <a:moveTo>
                    <a:pt x="0" y="0"/>
                  </a:moveTo>
                  <a:lnTo>
                    <a:pt x="0" y="271"/>
                  </a:lnTo>
                  <a:lnTo>
                    <a:pt x="285" y="208"/>
                  </a:lnTo>
                  <a:lnTo>
                    <a:pt x="6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$líḍé"/>
            <p:cNvSpPr/>
            <p:nvPr userDrawn="1"/>
          </p:nvSpPr>
          <p:spPr bwMode="auto">
            <a:xfrm>
              <a:off x="6057416" y="4575882"/>
              <a:ext cx="560911" cy="721171"/>
            </a:xfrm>
            <a:custGeom>
              <a:avLst/>
              <a:gdLst>
                <a:gd name="T0" fmla="*/ 259 w 259"/>
                <a:gd name="T1" fmla="*/ 0 h 333"/>
                <a:gd name="T2" fmla="*/ 0 w 259"/>
                <a:gd name="T3" fmla="*/ 102 h 333"/>
                <a:gd name="T4" fmla="*/ 149 w 259"/>
                <a:gd name="T5" fmla="*/ 333 h 333"/>
                <a:gd name="T6" fmla="*/ 82 w 259"/>
                <a:gd name="T7" fmla="*/ 125 h 333"/>
                <a:gd name="T8" fmla="*/ 259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259" y="0"/>
                  </a:moveTo>
                  <a:lnTo>
                    <a:pt x="0" y="102"/>
                  </a:lnTo>
                  <a:lnTo>
                    <a:pt x="149" y="333"/>
                  </a:lnTo>
                  <a:lnTo>
                    <a:pt x="82" y="12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śḷiḋè"/>
            <p:cNvSpPr/>
            <p:nvPr userDrawn="1"/>
          </p:nvSpPr>
          <p:spPr bwMode="auto">
            <a:xfrm>
              <a:off x="5386057" y="4575882"/>
              <a:ext cx="560911" cy="721171"/>
            </a:xfrm>
            <a:custGeom>
              <a:avLst/>
              <a:gdLst>
                <a:gd name="T0" fmla="*/ 0 w 259"/>
                <a:gd name="T1" fmla="*/ 0 h 333"/>
                <a:gd name="T2" fmla="*/ 259 w 259"/>
                <a:gd name="T3" fmla="*/ 102 h 333"/>
                <a:gd name="T4" fmla="*/ 107 w 259"/>
                <a:gd name="T5" fmla="*/ 333 h 333"/>
                <a:gd name="T6" fmla="*/ 175 w 259"/>
                <a:gd name="T7" fmla="*/ 125 h 333"/>
                <a:gd name="T8" fmla="*/ 0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0" y="0"/>
                  </a:moveTo>
                  <a:lnTo>
                    <a:pt x="259" y="102"/>
                  </a:lnTo>
                  <a:lnTo>
                    <a:pt x="107" y="333"/>
                  </a:lnTo>
                  <a:lnTo>
                    <a:pt x="17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ṧḻíḓè"/>
            <p:cNvSpPr/>
            <p:nvPr userDrawn="1"/>
          </p:nvSpPr>
          <p:spPr bwMode="auto">
            <a:xfrm>
              <a:off x="6087736" y="3988984"/>
              <a:ext cx="121278" cy="121278"/>
            </a:xfrm>
            <a:custGeom>
              <a:avLst/>
              <a:gdLst>
                <a:gd name="T0" fmla="*/ 14 w 24"/>
                <a:gd name="T1" fmla="*/ 2 h 24"/>
                <a:gd name="T2" fmla="*/ 22 w 24"/>
                <a:gd name="T3" fmla="*/ 14 h 24"/>
                <a:gd name="T4" fmla="*/ 10 w 24"/>
                <a:gd name="T5" fmla="*/ 23 h 24"/>
                <a:gd name="T6" fmla="*/ 1 w 24"/>
                <a:gd name="T7" fmla="*/ 10 h 24"/>
                <a:gd name="T8" fmla="*/ 14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4" y="2"/>
                  </a:moveTo>
                  <a:cubicBezTo>
                    <a:pt x="20" y="3"/>
                    <a:pt x="24" y="8"/>
                    <a:pt x="22" y="14"/>
                  </a:cubicBezTo>
                  <a:cubicBezTo>
                    <a:pt x="21" y="20"/>
                    <a:pt x="15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$ḻiďe"/>
            <p:cNvSpPr/>
            <p:nvPr userDrawn="1"/>
          </p:nvSpPr>
          <p:spPr bwMode="auto">
            <a:xfrm>
              <a:off x="6289143" y="4060451"/>
              <a:ext cx="121278" cy="125609"/>
            </a:xfrm>
            <a:custGeom>
              <a:avLst/>
              <a:gdLst>
                <a:gd name="T0" fmla="*/ 17 w 24"/>
                <a:gd name="T1" fmla="*/ 3 h 25"/>
                <a:gd name="T2" fmla="*/ 22 w 24"/>
                <a:gd name="T3" fmla="*/ 17 h 25"/>
                <a:gd name="T4" fmla="*/ 7 w 24"/>
                <a:gd name="T5" fmla="*/ 22 h 25"/>
                <a:gd name="T6" fmla="*/ 2 w 24"/>
                <a:gd name="T7" fmla="*/ 7 h 25"/>
                <a:gd name="T8" fmla="*/ 17 w 24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7" y="3"/>
                  </a:moveTo>
                  <a:cubicBezTo>
                    <a:pt x="22" y="5"/>
                    <a:pt x="24" y="12"/>
                    <a:pt x="22" y="17"/>
                  </a:cubicBezTo>
                  <a:cubicBezTo>
                    <a:pt x="19" y="23"/>
                    <a:pt x="12" y="25"/>
                    <a:pt x="7" y="22"/>
                  </a:cubicBezTo>
                  <a:cubicBezTo>
                    <a:pt x="2" y="19"/>
                    <a:pt x="0" y="12"/>
                    <a:pt x="2" y="7"/>
                  </a:cubicBezTo>
                  <a:cubicBezTo>
                    <a:pt x="5" y="2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ṣľîḍè"/>
            <p:cNvSpPr/>
            <p:nvPr userDrawn="1"/>
          </p:nvSpPr>
          <p:spPr bwMode="auto">
            <a:xfrm>
              <a:off x="6460232" y="4186060"/>
              <a:ext cx="121278" cy="121278"/>
            </a:xfrm>
            <a:custGeom>
              <a:avLst/>
              <a:gdLst>
                <a:gd name="T0" fmla="*/ 20 w 24"/>
                <a:gd name="T1" fmla="*/ 5 h 24"/>
                <a:gd name="T2" fmla="*/ 20 w 24"/>
                <a:gd name="T3" fmla="*/ 20 h 24"/>
                <a:gd name="T4" fmla="*/ 5 w 24"/>
                <a:gd name="T5" fmla="*/ 20 h 24"/>
                <a:gd name="T6" fmla="*/ 5 w 24"/>
                <a:gd name="T7" fmla="*/ 5 h 24"/>
                <a:gd name="T8" fmla="*/ 20 w 24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5"/>
                  </a:moveTo>
                  <a:cubicBezTo>
                    <a:pt x="24" y="9"/>
                    <a:pt x="24" y="16"/>
                    <a:pt x="20" y="20"/>
                  </a:cubicBezTo>
                  <a:cubicBezTo>
                    <a:pt x="16" y="24"/>
                    <a:pt x="9" y="24"/>
                    <a:pt x="5" y="20"/>
                  </a:cubicBezTo>
                  <a:cubicBezTo>
                    <a:pt x="0" y="16"/>
                    <a:pt x="0" y="9"/>
                    <a:pt x="5" y="5"/>
                  </a:cubicBezTo>
                  <a:cubicBezTo>
                    <a:pt x="9" y="0"/>
                    <a:pt x="16" y="0"/>
                    <a:pt x="20" y="5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ṣļiḓé"/>
            <p:cNvSpPr/>
            <p:nvPr userDrawn="1"/>
          </p:nvSpPr>
          <p:spPr bwMode="auto">
            <a:xfrm>
              <a:off x="6592338" y="4357149"/>
              <a:ext cx="121278" cy="127776"/>
            </a:xfrm>
            <a:custGeom>
              <a:avLst/>
              <a:gdLst>
                <a:gd name="T0" fmla="*/ 22 w 24"/>
                <a:gd name="T1" fmla="*/ 7 h 25"/>
                <a:gd name="T2" fmla="*/ 17 w 24"/>
                <a:gd name="T3" fmla="*/ 22 h 25"/>
                <a:gd name="T4" fmla="*/ 2 w 24"/>
                <a:gd name="T5" fmla="*/ 17 h 25"/>
                <a:gd name="T6" fmla="*/ 7 w 24"/>
                <a:gd name="T7" fmla="*/ 3 h 25"/>
                <a:gd name="T8" fmla="*/ 22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4" y="13"/>
                    <a:pt x="22" y="19"/>
                    <a:pt x="17" y="22"/>
                  </a:cubicBezTo>
                  <a:cubicBezTo>
                    <a:pt x="12" y="25"/>
                    <a:pt x="5" y="23"/>
                    <a:pt x="2" y="17"/>
                  </a:cubicBez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şḷiḋê"/>
            <p:cNvSpPr/>
            <p:nvPr userDrawn="1"/>
          </p:nvSpPr>
          <p:spPr bwMode="auto">
            <a:xfrm>
              <a:off x="6668137" y="4565054"/>
              <a:ext cx="116947" cy="116947"/>
            </a:xfrm>
            <a:custGeom>
              <a:avLst/>
              <a:gdLst>
                <a:gd name="T0" fmla="*/ 22 w 23"/>
                <a:gd name="T1" fmla="*/ 9 h 23"/>
                <a:gd name="T2" fmla="*/ 14 w 23"/>
                <a:gd name="T3" fmla="*/ 22 h 23"/>
                <a:gd name="T4" fmla="*/ 1 w 23"/>
                <a:gd name="T5" fmla="*/ 13 h 23"/>
                <a:gd name="T6" fmla="*/ 9 w 23"/>
                <a:gd name="T7" fmla="*/ 1 h 23"/>
                <a:gd name="T8" fmla="*/ 22 w 23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cubicBezTo>
                    <a:pt x="23" y="15"/>
                    <a:pt x="19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ṡḻîḑé"/>
            <p:cNvSpPr/>
            <p:nvPr userDrawn="1"/>
          </p:nvSpPr>
          <p:spPr bwMode="auto">
            <a:xfrm>
              <a:off x="6678965" y="4781622"/>
              <a:ext cx="114782" cy="110450"/>
            </a:xfrm>
            <a:custGeom>
              <a:avLst/>
              <a:gdLst>
                <a:gd name="T0" fmla="*/ 23 w 23"/>
                <a:gd name="T1" fmla="*/ 12 h 22"/>
                <a:gd name="T2" fmla="*/ 11 w 23"/>
                <a:gd name="T3" fmla="*/ 22 h 22"/>
                <a:gd name="T4" fmla="*/ 1 w 23"/>
                <a:gd name="T5" fmla="*/ 10 h 22"/>
                <a:gd name="T6" fmla="*/ 13 w 23"/>
                <a:gd name="T7" fmla="*/ 0 h 22"/>
                <a:gd name="T8" fmla="*/ 23 w 2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cubicBezTo>
                    <a:pt x="22" y="18"/>
                    <a:pt x="17" y="22"/>
                    <a:pt x="11" y="22"/>
                  </a:cubicBezTo>
                  <a:cubicBezTo>
                    <a:pt x="5" y="21"/>
                    <a:pt x="0" y="16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19" y="1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Sļîḍe"/>
            <p:cNvSpPr/>
            <p:nvPr userDrawn="1"/>
          </p:nvSpPr>
          <p:spPr bwMode="auto">
            <a:xfrm>
              <a:off x="6622657" y="4983029"/>
              <a:ext cx="125609" cy="127776"/>
            </a:xfrm>
            <a:custGeom>
              <a:avLst/>
              <a:gdLst>
                <a:gd name="T0" fmla="*/ 23 w 25"/>
                <a:gd name="T1" fmla="*/ 16 h 25"/>
                <a:gd name="T2" fmla="*/ 9 w 25"/>
                <a:gd name="T3" fmla="*/ 22 h 25"/>
                <a:gd name="T4" fmla="*/ 3 w 25"/>
                <a:gd name="T5" fmla="*/ 8 h 25"/>
                <a:gd name="T6" fmla="*/ 17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0" y="22"/>
                    <a:pt x="14" y="25"/>
                    <a:pt x="9" y="22"/>
                  </a:cubicBezTo>
                  <a:cubicBezTo>
                    <a:pt x="3" y="20"/>
                    <a:pt x="0" y="14"/>
                    <a:pt x="3" y="8"/>
                  </a:cubicBezTo>
                  <a:cubicBezTo>
                    <a:pt x="5" y="3"/>
                    <a:pt x="11" y="0"/>
                    <a:pt x="17" y="2"/>
                  </a:cubicBezTo>
                  <a:cubicBezTo>
                    <a:pt x="22" y="5"/>
                    <a:pt x="25" y="11"/>
                    <a:pt x="2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Sľidê"/>
            <p:cNvSpPr/>
            <p:nvPr userDrawn="1"/>
          </p:nvSpPr>
          <p:spPr bwMode="auto">
            <a:xfrm>
              <a:off x="6516540" y="5171443"/>
              <a:ext cx="121278" cy="119113"/>
            </a:xfrm>
            <a:custGeom>
              <a:avLst/>
              <a:gdLst>
                <a:gd name="T0" fmla="*/ 20 w 24"/>
                <a:gd name="T1" fmla="*/ 19 h 24"/>
                <a:gd name="T2" fmla="*/ 5 w 24"/>
                <a:gd name="T3" fmla="*/ 20 h 24"/>
                <a:gd name="T4" fmla="*/ 4 w 24"/>
                <a:gd name="T5" fmla="*/ 5 h 24"/>
                <a:gd name="T6" fmla="*/ 19 w 24"/>
                <a:gd name="T7" fmla="*/ 4 h 24"/>
                <a:gd name="T8" fmla="*/ 20 w 24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19"/>
                  </a:moveTo>
                  <a:cubicBezTo>
                    <a:pt x="17" y="23"/>
                    <a:pt x="10" y="24"/>
                    <a:pt x="5" y="20"/>
                  </a:cubicBezTo>
                  <a:cubicBezTo>
                    <a:pt x="0" y="16"/>
                    <a:pt x="0" y="10"/>
                    <a:pt x="4" y="5"/>
                  </a:cubicBezTo>
                  <a:cubicBezTo>
                    <a:pt x="7" y="0"/>
                    <a:pt x="14" y="0"/>
                    <a:pt x="19" y="4"/>
                  </a:cubicBezTo>
                  <a:cubicBezTo>
                    <a:pt x="23" y="7"/>
                    <a:pt x="24" y="14"/>
                    <a:pt x="20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ḻíḑé"/>
            <p:cNvSpPr/>
            <p:nvPr userDrawn="1"/>
          </p:nvSpPr>
          <p:spPr bwMode="auto">
            <a:xfrm>
              <a:off x="6354113" y="5312212"/>
              <a:ext cx="127776" cy="125609"/>
            </a:xfrm>
            <a:custGeom>
              <a:avLst/>
              <a:gdLst>
                <a:gd name="T0" fmla="*/ 19 w 25"/>
                <a:gd name="T1" fmla="*/ 22 h 25"/>
                <a:gd name="T2" fmla="*/ 4 w 25"/>
                <a:gd name="T3" fmla="*/ 19 h 25"/>
                <a:gd name="T4" fmla="*/ 7 w 25"/>
                <a:gd name="T5" fmla="*/ 4 h 25"/>
                <a:gd name="T6" fmla="*/ 22 w 25"/>
                <a:gd name="T7" fmla="*/ 7 h 25"/>
                <a:gd name="T8" fmla="*/ 19 w 25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4" y="25"/>
                    <a:pt x="7" y="24"/>
                    <a:pt x="4" y="19"/>
                  </a:cubicBezTo>
                  <a:cubicBezTo>
                    <a:pt x="0" y="14"/>
                    <a:pt x="2" y="7"/>
                    <a:pt x="7" y="4"/>
                  </a:cubicBezTo>
                  <a:cubicBezTo>
                    <a:pt x="12" y="0"/>
                    <a:pt x="18" y="2"/>
                    <a:pt x="22" y="7"/>
                  </a:cubicBezTo>
                  <a:cubicBezTo>
                    <a:pt x="25" y="12"/>
                    <a:pt x="23" y="18"/>
                    <a:pt x="19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ṡ1iḑê"/>
            <p:cNvSpPr/>
            <p:nvPr userDrawn="1"/>
          </p:nvSpPr>
          <p:spPr bwMode="auto">
            <a:xfrm>
              <a:off x="6163534" y="5407501"/>
              <a:ext cx="121278" cy="121278"/>
            </a:xfrm>
            <a:custGeom>
              <a:avLst/>
              <a:gdLst>
                <a:gd name="T0" fmla="*/ 15 w 24"/>
                <a:gd name="T1" fmla="*/ 22 h 24"/>
                <a:gd name="T2" fmla="*/ 2 w 24"/>
                <a:gd name="T3" fmla="*/ 15 h 24"/>
                <a:gd name="T4" fmla="*/ 9 w 24"/>
                <a:gd name="T5" fmla="*/ 2 h 24"/>
                <a:gd name="T6" fmla="*/ 22 w 24"/>
                <a:gd name="T7" fmla="*/ 9 h 24"/>
                <a:gd name="T8" fmla="*/ 15 w 24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2"/>
                  </a:moveTo>
                  <a:cubicBezTo>
                    <a:pt x="9" y="24"/>
                    <a:pt x="3" y="21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4" y="15"/>
                    <a:pt x="21" y="21"/>
                    <a:pt x="15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ṣḻiḋé"/>
            <p:cNvSpPr/>
            <p:nvPr userDrawn="1"/>
          </p:nvSpPr>
          <p:spPr bwMode="auto">
            <a:xfrm>
              <a:off x="5955629" y="5442152"/>
              <a:ext cx="112615" cy="11261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1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š1îḍè"/>
            <p:cNvSpPr/>
            <p:nvPr userDrawn="1"/>
          </p:nvSpPr>
          <p:spPr bwMode="auto">
            <a:xfrm>
              <a:off x="5739061" y="5407501"/>
              <a:ext cx="121278" cy="121278"/>
            </a:xfrm>
            <a:custGeom>
              <a:avLst/>
              <a:gdLst>
                <a:gd name="T0" fmla="*/ 9 w 24"/>
                <a:gd name="T1" fmla="*/ 23 h 24"/>
                <a:gd name="T2" fmla="*/ 1 w 24"/>
                <a:gd name="T3" fmla="*/ 9 h 24"/>
                <a:gd name="T4" fmla="*/ 15 w 24"/>
                <a:gd name="T5" fmla="*/ 2 h 24"/>
                <a:gd name="T6" fmla="*/ 22 w 24"/>
                <a:gd name="T7" fmla="*/ 15 h 24"/>
                <a:gd name="T8" fmla="*/ 9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9" y="23"/>
                  </a:move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ubicBezTo>
                    <a:pt x="21" y="4"/>
                    <a:pt x="24" y="10"/>
                    <a:pt x="22" y="15"/>
                  </a:cubicBezTo>
                  <a:cubicBezTo>
                    <a:pt x="20" y="21"/>
                    <a:pt x="14" y="24"/>
                    <a:pt x="9" y="2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Slîḑé"/>
            <p:cNvSpPr/>
            <p:nvPr userDrawn="1"/>
          </p:nvSpPr>
          <p:spPr bwMode="auto">
            <a:xfrm>
              <a:off x="5541985" y="5316543"/>
              <a:ext cx="127776" cy="121278"/>
            </a:xfrm>
            <a:custGeom>
              <a:avLst/>
              <a:gdLst>
                <a:gd name="T0" fmla="*/ 6 w 25"/>
                <a:gd name="T1" fmla="*/ 21 h 24"/>
                <a:gd name="T2" fmla="*/ 3 w 25"/>
                <a:gd name="T3" fmla="*/ 6 h 24"/>
                <a:gd name="T4" fmla="*/ 18 w 25"/>
                <a:gd name="T5" fmla="*/ 3 h 24"/>
                <a:gd name="T6" fmla="*/ 21 w 25"/>
                <a:gd name="T7" fmla="*/ 18 h 24"/>
                <a:gd name="T8" fmla="*/ 6 w 2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6" y="21"/>
                  </a:move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cubicBezTo>
                    <a:pt x="23" y="6"/>
                    <a:pt x="25" y="13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ŝḻïdè"/>
            <p:cNvSpPr/>
            <p:nvPr userDrawn="1"/>
          </p:nvSpPr>
          <p:spPr bwMode="auto">
            <a:xfrm>
              <a:off x="5386057" y="5171443"/>
              <a:ext cx="121278" cy="125609"/>
            </a:xfrm>
            <a:custGeom>
              <a:avLst/>
              <a:gdLst>
                <a:gd name="T0" fmla="*/ 3 w 24"/>
                <a:gd name="T1" fmla="*/ 19 h 25"/>
                <a:gd name="T2" fmla="*/ 5 w 24"/>
                <a:gd name="T3" fmla="*/ 4 h 25"/>
                <a:gd name="T4" fmla="*/ 20 w 24"/>
                <a:gd name="T5" fmla="*/ 6 h 25"/>
                <a:gd name="T6" fmla="*/ 18 w 24"/>
                <a:gd name="T7" fmla="*/ 21 h 25"/>
                <a:gd name="T8" fmla="*/ 3 w 24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3" y="19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10" y="0"/>
                    <a:pt x="16" y="1"/>
                    <a:pt x="20" y="6"/>
                  </a:cubicBezTo>
                  <a:cubicBezTo>
                    <a:pt x="24" y="10"/>
                    <a:pt x="23" y="17"/>
                    <a:pt x="18" y="21"/>
                  </a:cubicBezTo>
                  <a:cubicBezTo>
                    <a:pt x="14" y="25"/>
                    <a:pt x="7" y="24"/>
                    <a:pt x="3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ṡḷiďe"/>
            <p:cNvSpPr/>
            <p:nvPr userDrawn="1"/>
          </p:nvSpPr>
          <p:spPr bwMode="auto">
            <a:xfrm>
              <a:off x="5269110" y="4989527"/>
              <a:ext cx="127776" cy="121278"/>
            </a:xfrm>
            <a:custGeom>
              <a:avLst/>
              <a:gdLst>
                <a:gd name="T0" fmla="*/ 3 w 25"/>
                <a:gd name="T1" fmla="*/ 16 h 24"/>
                <a:gd name="T2" fmla="*/ 9 w 25"/>
                <a:gd name="T3" fmla="*/ 2 h 24"/>
                <a:gd name="T4" fmla="*/ 23 w 25"/>
                <a:gd name="T5" fmla="*/ 8 h 24"/>
                <a:gd name="T6" fmla="*/ 17 w 25"/>
                <a:gd name="T7" fmla="*/ 22 h 24"/>
                <a:gd name="T8" fmla="*/ 3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3" y="16"/>
                  </a:moveTo>
                  <a:cubicBezTo>
                    <a:pt x="0" y="10"/>
                    <a:pt x="3" y="4"/>
                    <a:pt x="9" y="2"/>
                  </a:cubicBezTo>
                  <a:cubicBezTo>
                    <a:pt x="14" y="0"/>
                    <a:pt x="21" y="2"/>
                    <a:pt x="23" y="8"/>
                  </a:cubicBezTo>
                  <a:cubicBezTo>
                    <a:pt x="25" y="13"/>
                    <a:pt x="22" y="20"/>
                    <a:pt x="17" y="22"/>
                  </a:cubicBezTo>
                  <a:cubicBezTo>
                    <a:pt x="11" y="24"/>
                    <a:pt x="5" y="22"/>
                    <a:pt x="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šľïďê"/>
            <p:cNvSpPr/>
            <p:nvPr userDrawn="1"/>
          </p:nvSpPr>
          <p:spPr bwMode="auto">
            <a:xfrm>
              <a:off x="5223630" y="4781622"/>
              <a:ext cx="116947" cy="116947"/>
            </a:xfrm>
            <a:custGeom>
              <a:avLst/>
              <a:gdLst>
                <a:gd name="T0" fmla="*/ 1 w 23"/>
                <a:gd name="T1" fmla="*/ 13 h 23"/>
                <a:gd name="T2" fmla="*/ 10 w 23"/>
                <a:gd name="T3" fmla="*/ 1 h 23"/>
                <a:gd name="T4" fmla="*/ 22 w 23"/>
                <a:gd name="T5" fmla="*/ 11 h 23"/>
                <a:gd name="T6" fmla="*/ 12 w 23"/>
                <a:gd name="T7" fmla="*/ 22 h 23"/>
                <a:gd name="T8" fmla="*/ 1 w 23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3"/>
                  </a:move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3" y="17"/>
                    <a:pt x="18" y="22"/>
                    <a:pt x="12" y="22"/>
                  </a:cubicBezTo>
                  <a:cubicBezTo>
                    <a:pt x="6" y="23"/>
                    <a:pt x="1" y="19"/>
                    <a:pt x="1" y="1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ṥḷïďe"/>
            <p:cNvSpPr/>
            <p:nvPr userDrawn="1"/>
          </p:nvSpPr>
          <p:spPr bwMode="auto">
            <a:xfrm>
              <a:off x="5234459" y="4565054"/>
              <a:ext cx="116947" cy="121278"/>
            </a:xfrm>
            <a:custGeom>
              <a:avLst/>
              <a:gdLst>
                <a:gd name="T0" fmla="*/ 1 w 23"/>
                <a:gd name="T1" fmla="*/ 10 h 24"/>
                <a:gd name="T2" fmla="*/ 14 w 23"/>
                <a:gd name="T3" fmla="*/ 2 h 24"/>
                <a:gd name="T4" fmla="*/ 22 w 23"/>
                <a:gd name="T5" fmla="*/ 14 h 24"/>
                <a:gd name="T6" fmla="*/ 9 w 23"/>
                <a:gd name="T7" fmla="*/ 23 h 24"/>
                <a:gd name="T8" fmla="*/ 1 w 23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0"/>
                  </a:moveTo>
                  <a:cubicBezTo>
                    <a:pt x="2" y="4"/>
                    <a:pt x="8" y="0"/>
                    <a:pt x="14" y="2"/>
                  </a:cubicBezTo>
                  <a:cubicBezTo>
                    <a:pt x="20" y="3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  <a:cubicBezTo>
                    <a:pt x="3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ṩlíḓé"/>
            <p:cNvSpPr/>
            <p:nvPr userDrawn="1"/>
          </p:nvSpPr>
          <p:spPr bwMode="auto">
            <a:xfrm>
              <a:off x="5305926" y="4363645"/>
              <a:ext cx="121278" cy="121278"/>
            </a:xfrm>
            <a:custGeom>
              <a:avLst/>
              <a:gdLst>
                <a:gd name="T0" fmla="*/ 2 w 24"/>
                <a:gd name="T1" fmla="*/ 7 h 24"/>
                <a:gd name="T2" fmla="*/ 17 w 24"/>
                <a:gd name="T3" fmla="*/ 3 h 24"/>
                <a:gd name="T4" fmla="*/ 21 w 24"/>
                <a:gd name="T5" fmla="*/ 17 h 24"/>
                <a:gd name="T6" fmla="*/ 7 w 24"/>
                <a:gd name="T7" fmla="*/ 22 h 24"/>
                <a:gd name="T8" fmla="*/ 2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7"/>
                  </a:moveTo>
                  <a:cubicBezTo>
                    <a:pt x="5" y="2"/>
                    <a:pt x="12" y="0"/>
                    <a:pt x="17" y="3"/>
                  </a:cubicBezTo>
                  <a:cubicBezTo>
                    <a:pt x="22" y="5"/>
                    <a:pt x="24" y="12"/>
                    <a:pt x="21" y="17"/>
                  </a:cubicBezTo>
                  <a:cubicBezTo>
                    <a:pt x="19" y="22"/>
                    <a:pt x="12" y="24"/>
                    <a:pt x="7" y="22"/>
                  </a:cubicBezTo>
                  <a:cubicBezTo>
                    <a:pt x="1" y="19"/>
                    <a:pt x="0" y="12"/>
                    <a:pt x="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$ḻîďê"/>
            <p:cNvSpPr/>
            <p:nvPr userDrawn="1"/>
          </p:nvSpPr>
          <p:spPr bwMode="auto">
            <a:xfrm>
              <a:off x="5431535" y="4192558"/>
              <a:ext cx="121278" cy="119113"/>
            </a:xfrm>
            <a:custGeom>
              <a:avLst/>
              <a:gdLst>
                <a:gd name="T0" fmla="*/ 5 w 24"/>
                <a:gd name="T1" fmla="*/ 4 h 24"/>
                <a:gd name="T2" fmla="*/ 20 w 24"/>
                <a:gd name="T3" fmla="*/ 4 h 24"/>
                <a:gd name="T4" fmla="*/ 20 w 24"/>
                <a:gd name="T5" fmla="*/ 20 h 24"/>
                <a:gd name="T6" fmla="*/ 5 w 24"/>
                <a:gd name="T7" fmla="*/ 19 h 24"/>
                <a:gd name="T8" fmla="*/ 5 w 2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4"/>
                  </a:moveTo>
                  <a:cubicBezTo>
                    <a:pt x="9" y="0"/>
                    <a:pt x="16" y="0"/>
                    <a:pt x="20" y="4"/>
                  </a:cubicBezTo>
                  <a:cubicBezTo>
                    <a:pt x="24" y="9"/>
                    <a:pt x="24" y="15"/>
                    <a:pt x="20" y="20"/>
                  </a:cubicBezTo>
                  <a:cubicBezTo>
                    <a:pt x="16" y="24"/>
                    <a:pt x="9" y="24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šļíḋê"/>
            <p:cNvSpPr/>
            <p:nvPr userDrawn="1"/>
          </p:nvSpPr>
          <p:spPr bwMode="auto">
            <a:xfrm>
              <a:off x="5602624" y="4060451"/>
              <a:ext cx="127776" cy="125609"/>
            </a:xfrm>
            <a:custGeom>
              <a:avLst/>
              <a:gdLst>
                <a:gd name="T0" fmla="*/ 8 w 25"/>
                <a:gd name="T1" fmla="*/ 3 h 25"/>
                <a:gd name="T2" fmla="*/ 22 w 25"/>
                <a:gd name="T3" fmla="*/ 8 h 25"/>
                <a:gd name="T4" fmla="*/ 18 w 25"/>
                <a:gd name="T5" fmla="*/ 22 h 25"/>
                <a:gd name="T6" fmla="*/ 3 w 25"/>
                <a:gd name="T7" fmla="*/ 18 h 25"/>
                <a:gd name="T8" fmla="*/ 8 w 25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3"/>
                  </a:moveTo>
                  <a:cubicBezTo>
                    <a:pt x="13" y="0"/>
                    <a:pt x="19" y="2"/>
                    <a:pt x="22" y="8"/>
                  </a:cubicBezTo>
                  <a:cubicBezTo>
                    <a:pt x="25" y="13"/>
                    <a:pt x="23" y="19"/>
                    <a:pt x="18" y="22"/>
                  </a:cubicBezTo>
                  <a:cubicBezTo>
                    <a:pt x="12" y="25"/>
                    <a:pt x="6" y="23"/>
                    <a:pt x="3" y="18"/>
                  </a:cubicBezTo>
                  <a:cubicBezTo>
                    <a:pt x="0" y="12"/>
                    <a:pt x="2" y="6"/>
                    <a:pt x="8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ş1ïdé"/>
            <p:cNvSpPr/>
            <p:nvPr userDrawn="1"/>
          </p:nvSpPr>
          <p:spPr bwMode="auto">
            <a:xfrm>
              <a:off x="5810529" y="3995480"/>
              <a:ext cx="114782" cy="114782"/>
            </a:xfrm>
            <a:custGeom>
              <a:avLst/>
              <a:gdLst>
                <a:gd name="T0" fmla="*/ 10 w 23"/>
                <a:gd name="T1" fmla="*/ 1 h 23"/>
                <a:gd name="T2" fmla="*/ 22 w 23"/>
                <a:gd name="T3" fmla="*/ 9 h 23"/>
                <a:gd name="T4" fmla="*/ 14 w 23"/>
                <a:gd name="T5" fmla="*/ 22 h 23"/>
                <a:gd name="T6" fmla="*/ 1 w 23"/>
                <a:gd name="T7" fmla="*/ 13 h 23"/>
                <a:gd name="T8" fmla="*/ 10 w 23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0" y="1"/>
                  </a:moveTo>
                  <a:cubicBezTo>
                    <a:pt x="16" y="0"/>
                    <a:pt x="21" y="3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7"/>
                    <a:pt x="4" y="2"/>
                    <a:pt x="10" y="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6" name="9125734e-6bf4-4b99-8b75-f269dc6617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>
          <a:xfrm>
            <a:off x="8060758" y="1130300"/>
            <a:ext cx="990599" cy="2541587"/>
            <a:chOff x="5143501" y="1154113"/>
            <a:chExt cx="1730376" cy="4439638"/>
          </a:xfrm>
        </p:grpSpPr>
        <p:sp>
          <p:nvSpPr>
            <p:cNvPr id="247" name="í$ḻîďé"/>
            <p:cNvSpPr/>
            <p:nvPr userDrawn="1"/>
          </p:nvSpPr>
          <p:spPr bwMode="auto">
            <a:xfrm>
              <a:off x="5188980" y="3954333"/>
              <a:ext cx="1639418" cy="1639418"/>
            </a:xfrm>
            <a:prstGeom prst="ellipse">
              <a:avLst/>
            </a:pr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ṡḻíḑè"/>
            <p:cNvSpPr/>
            <p:nvPr userDrawn="1"/>
          </p:nvSpPr>
          <p:spPr bwMode="auto">
            <a:xfrm>
              <a:off x="6113724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 w 24"/>
                <a:gd name="T3" fmla="*/ 8 h 21"/>
                <a:gd name="T4" fmla="*/ 10 w 24"/>
                <a:gd name="T5" fmla="*/ 21 h 21"/>
                <a:gd name="T6" fmla="*/ 12 w 24"/>
                <a:gd name="T7" fmla="*/ 21 h 21"/>
                <a:gd name="T8" fmla="*/ 22 w 24"/>
                <a:gd name="T9" fmla="*/ 13 h 21"/>
                <a:gd name="T10" fmla="*/ 14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10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4" y="7"/>
                    <a:pt x="20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ḻîḍê"/>
            <p:cNvSpPr/>
            <p:nvPr userDrawn="1"/>
          </p:nvSpPr>
          <p:spPr bwMode="auto">
            <a:xfrm>
              <a:off x="6315131" y="408643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3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2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3" y="5"/>
                  </a:cubicBezTo>
                  <a:cubicBezTo>
                    <a:pt x="0" y="11"/>
                    <a:pt x="2" y="17"/>
                    <a:pt x="7" y="20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ṧ1ïḋè"/>
            <p:cNvSpPr/>
            <p:nvPr userDrawn="1"/>
          </p:nvSpPr>
          <p:spPr bwMode="auto">
            <a:xfrm>
              <a:off x="6490552" y="4212048"/>
              <a:ext cx="116947" cy="110450"/>
            </a:xfrm>
            <a:custGeom>
              <a:avLst/>
              <a:gdLst>
                <a:gd name="T0" fmla="*/ 11 w 23"/>
                <a:gd name="T1" fmla="*/ 0 h 22"/>
                <a:gd name="T2" fmla="*/ 4 w 23"/>
                <a:gd name="T3" fmla="*/ 3 h 22"/>
                <a:gd name="T4" fmla="*/ 4 w 23"/>
                <a:gd name="T5" fmla="*/ 18 h 22"/>
                <a:gd name="T6" fmla="*/ 11 w 23"/>
                <a:gd name="T7" fmla="*/ 22 h 22"/>
                <a:gd name="T8" fmla="*/ 19 w 23"/>
                <a:gd name="T9" fmla="*/ 18 h 22"/>
                <a:gd name="T10" fmla="*/ 19 w 23"/>
                <a:gd name="T11" fmla="*/ 3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0" y="14"/>
                    <a:pt x="4" y="18"/>
                  </a:cubicBezTo>
                  <a:cubicBezTo>
                    <a:pt x="6" y="20"/>
                    <a:pt x="9" y="22"/>
                    <a:pt x="11" y="22"/>
                  </a:cubicBezTo>
                  <a:cubicBezTo>
                    <a:pt x="14" y="22"/>
                    <a:pt x="17" y="20"/>
                    <a:pt x="19" y="18"/>
                  </a:cubicBezTo>
                  <a:cubicBezTo>
                    <a:pt x="23" y="14"/>
                    <a:pt x="23" y="7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ś1íḑê"/>
            <p:cNvSpPr/>
            <p:nvPr userDrawn="1"/>
          </p:nvSpPr>
          <p:spPr bwMode="auto">
            <a:xfrm>
              <a:off x="6618326" y="4383137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7 w 24"/>
                <a:gd name="T3" fmla="*/ 1 h 22"/>
                <a:gd name="T4" fmla="*/ 3 w 24"/>
                <a:gd name="T5" fmla="*/ 16 h 22"/>
                <a:gd name="T6" fmla="*/ 12 w 24"/>
                <a:gd name="T7" fmla="*/ 22 h 22"/>
                <a:gd name="T8" fmla="*/ 17 w 24"/>
                <a:gd name="T9" fmla="*/ 20 h 22"/>
                <a:gd name="T10" fmla="*/ 22 w 24"/>
                <a:gd name="T11" fmla="*/ 6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4" y="19"/>
                    <a:pt x="8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22" y="17"/>
                    <a:pt x="24" y="11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ṡ1îḋê"/>
            <p:cNvSpPr/>
            <p:nvPr userDrawn="1"/>
          </p:nvSpPr>
          <p:spPr bwMode="auto">
            <a:xfrm>
              <a:off x="6694125" y="4584544"/>
              <a:ext cx="114782" cy="112615"/>
            </a:xfrm>
            <a:custGeom>
              <a:avLst/>
              <a:gdLst>
                <a:gd name="T0" fmla="*/ 12 w 23"/>
                <a:gd name="T1" fmla="*/ 0 h 22"/>
                <a:gd name="T2" fmla="*/ 10 w 23"/>
                <a:gd name="T3" fmla="*/ 0 h 22"/>
                <a:gd name="T4" fmla="*/ 1 w 23"/>
                <a:gd name="T5" fmla="*/ 13 h 22"/>
                <a:gd name="T6" fmla="*/ 12 w 23"/>
                <a:gd name="T7" fmla="*/ 22 h 22"/>
                <a:gd name="T8" fmla="*/ 14 w 23"/>
                <a:gd name="T9" fmla="*/ 21 h 22"/>
                <a:gd name="T10" fmla="*/ 22 w 23"/>
                <a:gd name="T11" fmla="*/ 9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2"/>
                    <a:pt x="12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0" y="20"/>
                    <a:pt x="23" y="15"/>
                    <a:pt x="22" y="9"/>
                  </a:cubicBezTo>
                  <a:cubicBezTo>
                    <a:pt x="21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Sḻiḍê"/>
            <p:cNvSpPr/>
            <p:nvPr userDrawn="1"/>
          </p:nvSpPr>
          <p:spPr bwMode="auto">
            <a:xfrm>
              <a:off x="6709284" y="4796781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1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5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ślïdé"/>
            <p:cNvSpPr/>
            <p:nvPr userDrawn="1"/>
          </p:nvSpPr>
          <p:spPr bwMode="auto">
            <a:xfrm>
              <a:off x="6652977" y="5009017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6 h 21"/>
                <a:gd name="T4" fmla="*/ 8 w 24"/>
                <a:gd name="T5" fmla="*/ 21 h 21"/>
                <a:gd name="T6" fmla="*/ 12 w 24"/>
                <a:gd name="T7" fmla="*/ 21 h 21"/>
                <a:gd name="T8" fmla="*/ 22 w 24"/>
                <a:gd name="T9" fmla="*/ 15 h 21"/>
                <a:gd name="T10" fmla="*/ 16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6"/>
                  </a:cubicBezTo>
                  <a:cubicBezTo>
                    <a:pt x="0" y="12"/>
                    <a:pt x="2" y="18"/>
                    <a:pt x="8" y="21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5"/>
                  </a:cubicBezTo>
                  <a:cubicBezTo>
                    <a:pt x="24" y="9"/>
                    <a:pt x="22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ṩḷîḓê"/>
            <p:cNvSpPr/>
            <p:nvPr userDrawn="1"/>
          </p:nvSpPr>
          <p:spPr bwMode="auto">
            <a:xfrm>
              <a:off x="6542528" y="5190934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4 w 24"/>
                <a:gd name="T3" fmla="*/ 4 h 22"/>
                <a:gd name="T4" fmla="*/ 5 w 24"/>
                <a:gd name="T5" fmla="*/ 20 h 22"/>
                <a:gd name="T6" fmla="*/ 12 w 24"/>
                <a:gd name="T7" fmla="*/ 22 h 22"/>
                <a:gd name="T8" fmla="*/ 20 w 24"/>
                <a:gd name="T9" fmla="*/ 18 h 22"/>
                <a:gd name="T10" fmla="*/ 19 w 24"/>
                <a:gd name="T11" fmla="*/ 3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8"/>
                  </a:cubicBezTo>
                  <a:cubicBezTo>
                    <a:pt x="24" y="14"/>
                    <a:pt x="24" y="7"/>
                    <a:pt x="19" y="3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ṩḻîḍé"/>
            <p:cNvSpPr/>
            <p:nvPr userDrawn="1"/>
          </p:nvSpPr>
          <p:spPr bwMode="auto">
            <a:xfrm>
              <a:off x="6380101" y="5336035"/>
              <a:ext cx="125609" cy="112615"/>
            </a:xfrm>
            <a:custGeom>
              <a:avLst/>
              <a:gdLst>
                <a:gd name="T0" fmla="*/ 13 w 25"/>
                <a:gd name="T1" fmla="*/ 0 h 22"/>
                <a:gd name="T2" fmla="*/ 7 w 25"/>
                <a:gd name="T3" fmla="*/ 2 h 22"/>
                <a:gd name="T4" fmla="*/ 4 w 25"/>
                <a:gd name="T5" fmla="*/ 17 h 22"/>
                <a:gd name="T6" fmla="*/ 13 w 25"/>
                <a:gd name="T7" fmla="*/ 22 h 22"/>
                <a:gd name="T8" fmla="*/ 19 w 25"/>
                <a:gd name="T9" fmla="*/ 20 h 22"/>
                <a:gd name="T10" fmla="*/ 22 w 25"/>
                <a:gd name="T11" fmla="*/ 5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0"/>
                    <a:pt x="9" y="22"/>
                    <a:pt x="13" y="22"/>
                  </a:cubicBezTo>
                  <a:cubicBezTo>
                    <a:pt x="15" y="22"/>
                    <a:pt x="17" y="21"/>
                    <a:pt x="19" y="20"/>
                  </a:cubicBezTo>
                  <a:cubicBezTo>
                    <a:pt x="24" y="17"/>
                    <a:pt x="25" y="10"/>
                    <a:pt x="22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śḻïḍè"/>
            <p:cNvSpPr/>
            <p:nvPr userDrawn="1"/>
          </p:nvSpPr>
          <p:spPr bwMode="auto">
            <a:xfrm>
              <a:off x="6189522" y="5433490"/>
              <a:ext cx="119113" cy="106119"/>
            </a:xfrm>
            <a:custGeom>
              <a:avLst/>
              <a:gdLst>
                <a:gd name="T0" fmla="*/ 12 w 24"/>
                <a:gd name="T1" fmla="*/ 0 h 21"/>
                <a:gd name="T2" fmla="*/ 9 w 24"/>
                <a:gd name="T3" fmla="*/ 0 h 21"/>
                <a:gd name="T4" fmla="*/ 2 w 24"/>
                <a:gd name="T5" fmla="*/ 13 h 21"/>
                <a:gd name="T6" fmla="*/ 12 w 24"/>
                <a:gd name="T7" fmla="*/ 21 h 21"/>
                <a:gd name="T8" fmla="*/ 15 w 24"/>
                <a:gd name="T9" fmla="*/ 21 h 21"/>
                <a:gd name="T10" fmla="*/ 23 w 24"/>
                <a:gd name="T11" fmla="*/ 7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2" y="13"/>
                  </a:cubicBezTo>
                  <a:cubicBezTo>
                    <a:pt x="3" y="18"/>
                    <a:pt x="8" y="21"/>
                    <a:pt x="12" y="21"/>
                  </a:cubicBezTo>
                  <a:cubicBezTo>
                    <a:pt x="13" y="21"/>
                    <a:pt x="14" y="21"/>
                    <a:pt x="15" y="21"/>
                  </a:cubicBezTo>
                  <a:cubicBezTo>
                    <a:pt x="21" y="19"/>
                    <a:pt x="24" y="13"/>
                    <a:pt x="23" y="7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ṥḻïḓè"/>
            <p:cNvSpPr/>
            <p:nvPr userDrawn="1"/>
          </p:nvSpPr>
          <p:spPr bwMode="auto">
            <a:xfrm>
              <a:off x="5981617" y="5463809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1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Sliḑe"/>
            <p:cNvSpPr/>
            <p:nvPr userDrawn="1"/>
          </p:nvSpPr>
          <p:spPr bwMode="auto">
            <a:xfrm>
              <a:off x="5765049" y="5433490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7 h 21"/>
                <a:gd name="T4" fmla="*/ 9 w 24"/>
                <a:gd name="T5" fmla="*/ 21 h 21"/>
                <a:gd name="T6" fmla="*/ 12 w 24"/>
                <a:gd name="T7" fmla="*/ 21 h 21"/>
                <a:gd name="T8" fmla="*/ 22 w 24"/>
                <a:gd name="T9" fmla="*/ 14 h 21"/>
                <a:gd name="T10" fmla="*/ 15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3"/>
                    <a:pt x="3" y="19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4"/>
                  </a:cubicBezTo>
                  <a:cubicBezTo>
                    <a:pt x="24" y="8"/>
                    <a:pt x="21" y="2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ṩ1íḓe"/>
            <p:cNvSpPr/>
            <p:nvPr userDrawn="1"/>
          </p:nvSpPr>
          <p:spPr bwMode="auto">
            <a:xfrm>
              <a:off x="5567974" y="5342531"/>
              <a:ext cx="125609" cy="106119"/>
            </a:xfrm>
            <a:custGeom>
              <a:avLst/>
              <a:gdLst>
                <a:gd name="T0" fmla="*/ 12 w 25"/>
                <a:gd name="T1" fmla="*/ 0 h 21"/>
                <a:gd name="T2" fmla="*/ 3 w 25"/>
                <a:gd name="T3" fmla="*/ 4 h 21"/>
                <a:gd name="T4" fmla="*/ 6 w 25"/>
                <a:gd name="T5" fmla="*/ 19 h 21"/>
                <a:gd name="T6" fmla="*/ 12 w 25"/>
                <a:gd name="T7" fmla="*/ 21 h 21"/>
                <a:gd name="T8" fmla="*/ 21 w 25"/>
                <a:gd name="T9" fmla="*/ 17 h 21"/>
                <a:gd name="T10" fmla="*/ 18 w 25"/>
                <a:gd name="T11" fmla="*/ 1 h 21"/>
                <a:gd name="T12" fmla="*/ 12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0" y="9"/>
                    <a:pt x="1" y="16"/>
                    <a:pt x="6" y="19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19" y="20"/>
                    <a:pt x="21" y="17"/>
                  </a:cubicBezTo>
                  <a:cubicBezTo>
                    <a:pt x="25" y="12"/>
                    <a:pt x="23" y="5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ṩļíďê"/>
            <p:cNvSpPr/>
            <p:nvPr userDrawn="1"/>
          </p:nvSpPr>
          <p:spPr bwMode="auto">
            <a:xfrm>
              <a:off x="5412045" y="5195265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2 h 22"/>
                <a:gd name="T4" fmla="*/ 3 w 24"/>
                <a:gd name="T5" fmla="*/ 18 h 22"/>
                <a:gd name="T6" fmla="*/ 12 w 24"/>
                <a:gd name="T7" fmla="*/ 22 h 22"/>
                <a:gd name="T8" fmla="*/ 19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0" y="13"/>
                    <a:pt x="3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23" y="16"/>
                    <a:pt x="24" y="9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ṡļiḍe"/>
            <p:cNvSpPr/>
            <p:nvPr userDrawn="1"/>
          </p:nvSpPr>
          <p:spPr bwMode="auto">
            <a:xfrm>
              <a:off x="5299430" y="5013348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8 w 24"/>
                <a:gd name="T3" fmla="*/ 0 h 21"/>
                <a:gd name="T4" fmla="*/ 2 w 24"/>
                <a:gd name="T5" fmla="*/ 14 h 21"/>
                <a:gd name="T6" fmla="*/ 12 w 24"/>
                <a:gd name="T7" fmla="*/ 21 h 21"/>
                <a:gd name="T8" fmla="*/ 16 w 24"/>
                <a:gd name="T9" fmla="*/ 20 h 21"/>
                <a:gd name="T10" fmla="*/ 22 w 24"/>
                <a:gd name="T11" fmla="*/ 6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9" y="0"/>
                    <a:pt x="8" y="0"/>
                  </a:cubicBezTo>
                  <a:cubicBezTo>
                    <a:pt x="2" y="3"/>
                    <a:pt x="0" y="9"/>
                    <a:pt x="2" y="14"/>
                  </a:cubicBezTo>
                  <a:cubicBezTo>
                    <a:pt x="4" y="19"/>
                    <a:pt x="8" y="21"/>
                    <a:pt x="12" y="21"/>
                  </a:cubicBezTo>
                  <a:cubicBezTo>
                    <a:pt x="13" y="21"/>
                    <a:pt x="15" y="21"/>
                    <a:pt x="16" y="20"/>
                  </a:cubicBezTo>
                  <a:cubicBezTo>
                    <a:pt x="21" y="18"/>
                    <a:pt x="24" y="12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ḻïḑé"/>
            <p:cNvSpPr/>
            <p:nvPr userDrawn="1"/>
          </p:nvSpPr>
          <p:spPr bwMode="auto">
            <a:xfrm>
              <a:off x="5249618" y="4801112"/>
              <a:ext cx="116947" cy="112615"/>
            </a:xfrm>
            <a:custGeom>
              <a:avLst/>
              <a:gdLst>
                <a:gd name="T0" fmla="*/ 12 w 23"/>
                <a:gd name="T1" fmla="*/ 0 h 22"/>
                <a:gd name="T2" fmla="*/ 11 w 23"/>
                <a:gd name="T3" fmla="*/ 0 h 22"/>
                <a:gd name="T4" fmla="*/ 1 w 23"/>
                <a:gd name="T5" fmla="*/ 12 h 22"/>
                <a:gd name="T6" fmla="*/ 11 w 23"/>
                <a:gd name="T7" fmla="*/ 22 h 22"/>
                <a:gd name="T8" fmla="*/ 12 w 23"/>
                <a:gd name="T9" fmla="*/ 22 h 22"/>
                <a:gd name="T10" fmla="*/ 22 w 23"/>
                <a:gd name="T11" fmla="*/ 10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6"/>
                    <a:pt x="1" y="12"/>
                  </a:cubicBezTo>
                  <a:cubicBezTo>
                    <a:pt x="1" y="18"/>
                    <a:pt x="6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1"/>
                    <a:pt x="23" y="16"/>
                    <a:pt x="22" y="10"/>
                  </a:cubicBezTo>
                  <a:cubicBezTo>
                    <a:pt x="22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ŝḷíḑé"/>
            <p:cNvSpPr/>
            <p:nvPr userDrawn="1"/>
          </p:nvSpPr>
          <p:spPr bwMode="auto">
            <a:xfrm>
              <a:off x="5260448" y="4591042"/>
              <a:ext cx="114782" cy="106119"/>
            </a:xfrm>
            <a:custGeom>
              <a:avLst/>
              <a:gdLst>
                <a:gd name="T0" fmla="*/ 12 w 23"/>
                <a:gd name="T1" fmla="*/ 0 h 21"/>
                <a:gd name="T2" fmla="*/ 1 w 23"/>
                <a:gd name="T3" fmla="*/ 8 h 21"/>
                <a:gd name="T4" fmla="*/ 9 w 23"/>
                <a:gd name="T5" fmla="*/ 21 h 21"/>
                <a:gd name="T6" fmla="*/ 12 w 23"/>
                <a:gd name="T7" fmla="*/ 21 h 21"/>
                <a:gd name="T8" fmla="*/ 22 w 23"/>
                <a:gd name="T9" fmla="*/ 13 h 21"/>
                <a:gd name="T10" fmla="*/ 14 w 23"/>
                <a:gd name="T11" fmla="*/ 0 h 21"/>
                <a:gd name="T12" fmla="*/ 12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3" y="7"/>
                    <a:pt x="20" y="1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ṣḻïḍê"/>
            <p:cNvSpPr/>
            <p:nvPr userDrawn="1"/>
          </p:nvSpPr>
          <p:spPr bwMode="auto">
            <a:xfrm>
              <a:off x="5329749" y="438746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1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10"/>
                    <a:pt x="2" y="17"/>
                    <a:pt x="7" y="20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20" y="19"/>
                    <a:pt x="21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śļïḓê"/>
            <p:cNvSpPr/>
            <p:nvPr userDrawn="1"/>
          </p:nvSpPr>
          <p:spPr bwMode="auto">
            <a:xfrm>
              <a:off x="5457523" y="4212048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3 h 22"/>
                <a:gd name="T4" fmla="*/ 5 w 24"/>
                <a:gd name="T5" fmla="*/ 19 h 22"/>
                <a:gd name="T6" fmla="*/ 12 w 24"/>
                <a:gd name="T7" fmla="*/ 22 h 22"/>
                <a:gd name="T8" fmla="*/ 20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1" y="8"/>
                    <a:pt x="0" y="15"/>
                    <a:pt x="5" y="19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4" y="15"/>
                    <a:pt x="24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şļiďè"/>
            <p:cNvSpPr/>
            <p:nvPr userDrawn="1"/>
          </p:nvSpPr>
          <p:spPr bwMode="auto">
            <a:xfrm>
              <a:off x="5628612" y="4086439"/>
              <a:ext cx="125609" cy="110450"/>
            </a:xfrm>
            <a:custGeom>
              <a:avLst/>
              <a:gdLst>
                <a:gd name="T0" fmla="*/ 13 w 25"/>
                <a:gd name="T1" fmla="*/ 0 h 22"/>
                <a:gd name="T2" fmla="*/ 8 w 25"/>
                <a:gd name="T3" fmla="*/ 1 h 22"/>
                <a:gd name="T4" fmla="*/ 3 w 25"/>
                <a:gd name="T5" fmla="*/ 16 h 22"/>
                <a:gd name="T6" fmla="*/ 13 w 25"/>
                <a:gd name="T7" fmla="*/ 22 h 22"/>
                <a:gd name="T8" fmla="*/ 18 w 25"/>
                <a:gd name="T9" fmla="*/ 21 h 22"/>
                <a:gd name="T10" fmla="*/ 22 w 25"/>
                <a:gd name="T11" fmla="*/ 6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5" y="20"/>
                    <a:pt x="9" y="22"/>
                    <a:pt x="13" y="22"/>
                  </a:cubicBezTo>
                  <a:cubicBezTo>
                    <a:pt x="14" y="22"/>
                    <a:pt x="16" y="21"/>
                    <a:pt x="18" y="21"/>
                  </a:cubicBezTo>
                  <a:cubicBezTo>
                    <a:pt x="23" y="18"/>
                    <a:pt x="25" y="11"/>
                    <a:pt x="22" y="6"/>
                  </a:cubicBezTo>
                  <a:cubicBezTo>
                    <a:pt x="20" y="2"/>
                    <a:pt x="17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ṣļide"/>
            <p:cNvSpPr/>
            <p:nvPr userDrawn="1"/>
          </p:nvSpPr>
          <p:spPr bwMode="auto">
            <a:xfrm>
              <a:off x="5834351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0 w 24"/>
                <a:gd name="T3" fmla="*/ 0 h 21"/>
                <a:gd name="T4" fmla="*/ 1 w 24"/>
                <a:gd name="T5" fmla="*/ 13 h 21"/>
                <a:gd name="T6" fmla="*/ 12 w 24"/>
                <a:gd name="T7" fmla="*/ 21 h 21"/>
                <a:gd name="T8" fmla="*/ 14 w 24"/>
                <a:gd name="T9" fmla="*/ 21 h 21"/>
                <a:gd name="T10" fmla="*/ 22 w 24"/>
                <a:gd name="T11" fmla="*/ 9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$ḻîḍe"/>
            <p:cNvSpPr/>
            <p:nvPr userDrawn="1"/>
          </p:nvSpPr>
          <p:spPr bwMode="auto">
            <a:xfrm>
              <a:off x="5249618" y="3449730"/>
              <a:ext cx="838117" cy="459123"/>
            </a:xfrm>
            <a:custGeom>
              <a:avLst/>
              <a:gdLst>
                <a:gd name="T0" fmla="*/ 157 w 166"/>
                <a:gd name="T1" fmla="*/ 91 h 91"/>
                <a:gd name="T2" fmla="*/ 10 w 166"/>
                <a:gd name="T3" fmla="*/ 91 h 91"/>
                <a:gd name="T4" fmla="*/ 0 w 166"/>
                <a:gd name="T5" fmla="*/ 82 h 91"/>
                <a:gd name="T6" fmla="*/ 0 w 166"/>
                <a:gd name="T7" fmla="*/ 9 h 91"/>
                <a:gd name="T8" fmla="*/ 10 w 166"/>
                <a:gd name="T9" fmla="*/ 0 h 91"/>
                <a:gd name="T10" fmla="*/ 69 w 166"/>
                <a:gd name="T11" fmla="*/ 0 h 91"/>
                <a:gd name="T12" fmla="*/ 78 w 166"/>
                <a:gd name="T13" fmla="*/ 9 h 91"/>
                <a:gd name="T14" fmla="*/ 69 w 166"/>
                <a:gd name="T15" fmla="*/ 18 h 91"/>
                <a:gd name="T16" fmla="*/ 19 w 166"/>
                <a:gd name="T17" fmla="*/ 18 h 91"/>
                <a:gd name="T18" fmla="*/ 19 w 166"/>
                <a:gd name="T19" fmla="*/ 72 h 91"/>
                <a:gd name="T20" fmla="*/ 157 w 166"/>
                <a:gd name="T21" fmla="*/ 72 h 91"/>
                <a:gd name="T22" fmla="*/ 166 w 166"/>
                <a:gd name="T23" fmla="*/ 82 h 91"/>
                <a:gd name="T24" fmla="*/ 157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7" y="91"/>
                  </a:moveTo>
                  <a:cubicBezTo>
                    <a:pt x="10" y="91"/>
                    <a:pt x="10" y="91"/>
                    <a:pt x="10" y="91"/>
                  </a:cubicBezTo>
                  <a:cubicBezTo>
                    <a:pt x="5" y="91"/>
                    <a:pt x="0" y="87"/>
                    <a:pt x="0" y="8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62" y="72"/>
                    <a:pt x="166" y="77"/>
                    <a:pt x="166" y="82"/>
                  </a:cubicBezTo>
                  <a:cubicBezTo>
                    <a:pt x="166" y="87"/>
                    <a:pt x="162" y="91"/>
                    <a:pt x="157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ṧḷïďè"/>
            <p:cNvSpPr/>
            <p:nvPr userDrawn="1"/>
          </p:nvSpPr>
          <p:spPr bwMode="auto">
            <a:xfrm>
              <a:off x="5925309" y="3449730"/>
              <a:ext cx="838117" cy="459123"/>
            </a:xfrm>
            <a:custGeom>
              <a:avLst/>
              <a:gdLst>
                <a:gd name="T0" fmla="*/ 156 w 166"/>
                <a:gd name="T1" fmla="*/ 91 h 91"/>
                <a:gd name="T2" fmla="*/ 9 w 166"/>
                <a:gd name="T3" fmla="*/ 91 h 91"/>
                <a:gd name="T4" fmla="*/ 0 w 166"/>
                <a:gd name="T5" fmla="*/ 82 h 91"/>
                <a:gd name="T6" fmla="*/ 9 w 166"/>
                <a:gd name="T7" fmla="*/ 72 h 91"/>
                <a:gd name="T8" fmla="*/ 147 w 166"/>
                <a:gd name="T9" fmla="*/ 72 h 91"/>
                <a:gd name="T10" fmla="*/ 147 w 166"/>
                <a:gd name="T11" fmla="*/ 18 h 91"/>
                <a:gd name="T12" fmla="*/ 97 w 166"/>
                <a:gd name="T13" fmla="*/ 18 h 91"/>
                <a:gd name="T14" fmla="*/ 88 w 166"/>
                <a:gd name="T15" fmla="*/ 9 h 91"/>
                <a:gd name="T16" fmla="*/ 97 w 166"/>
                <a:gd name="T17" fmla="*/ 0 h 91"/>
                <a:gd name="T18" fmla="*/ 156 w 166"/>
                <a:gd name="T19" fmla="*/ 0 h 91"/>
                <a:gd name="T20" fmla="*/ 166 w 166"/>
                <a:gd name="T21" fmla="*/ 9 h 91"/>
                <a:gd name="T22" fmla="*/ 166 w 166"/>
                <a:gd name="T23" fmla="*/ 82 h 91"/>
                <a:gd name="T24" fmla="*/ 156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6" y="91"/>
                  </a:move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87"/>
                    <a:pt x="0" y="82"/>
                  </a:cubicBezTo>
                  <a:cubicBezTo>
                    <a:pt x="0" y="77"/>
                    <a:pt x="4" y="72"/>
                    <a:pt x="9" y="72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8"/>
                    <a:pt x="88" y="14"/>
                    <a:pt x="88" y="9"/>
                  </a:cubicBezTo>
                  <a:cubicBezTo>
                    <a:pt x="88" y="4"/>
                    <a:pt x="92" y="0"/>
                    <a:pt x="9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2" y="0"/>
                    <a:pt x="166" y="4"/>
                    <a:pt x="166" y="9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7"/>
                    <a:pt x="162" y="91"/>
                    <a:pt x="156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1îḓe"/>
            <p:cNvSpPr/>
            <p:nvPr userDrawn="1"/>
          </p:nvSpPr>
          <p:spPr bwMode="auto">
            <a:xfrm>
              <a:off x="5143501" y="1154113"/>
              <a:ext cx="1730376" cy="2401736"/>
            </a:xfrm>
            <a:custGeom>
              <a:avLst/>
              <a:gdLst>
                <a:gd name="T0" fmla="*/ 173 w 343"/>
                <a:gd name="T1" fmla="*/ 0 h 476"/>
                <a:gd name="T2" fmla="*/ 169 w 343"/>
                <a:gd name="T3" fmla="*/ 0 h 476"/>
                <a:gd name="T4" fmla="*/ 0 w 343"/>
                <a:gd name="T5" fmla="*/ 0 h 476"/>
                <a:gd name="T6" fmla="*/ 0 w 343"/>
                <a:gd name="T7" fmla="*/ 356 h 476"/>
                <a:gd name="T8" fmla="*/ 18 w 343"/>
                <a:gd name="T9" fmla="*/ 402 h 476"/>
                <a:gd name="T10" fmla="*/ 83 w 343"/>
                <a:gd name="T11" fmla="*/ 467 h 476"/>
                <a:gd name="T12" fmla="*/ 106 w 343"/>
                <a:gd name="T13" fmla="*/ 476 h 476"/>
                <a:gd name="T14" fmla="*/ 169 w 343"/>
                <a:gd name="T15" fmla="*/ 476 h 476"/>
                <a:gd name="T16" fmla="*/ 173 w 343"/>
                <a:gd name="T17" fmla="*/ 476 h 476"/>
                <a:gd name="T18" fmla="*/ 236 w 343"/>
                <a:gd name="T19" fmla="*/ 476 h 476"/>
                <a:gd name="T20" fmla="*/ 259 w 343"/>
                <a:gd name="T21" fmla="*/ 467 h 476"/>
                <a:gd name="T22" fmla="*/ 324 w 343"/>
                <a:gd name="T23" fmla="*/ 402 h 476"/>
                <a:gd name="T24" fmla="*/ 343 w 343"/>
                <a:gd name="T25" fmla="*/ 356 h 476"/>
                <a:gd name="T26" fmla="*/ 343 w 343"/>
                <a:gd name="T27" fmla="*/ 0 h 476"/>
                <a:gd name="T28" fmla="*/ 173 w 343"/>
                <a:gd name="T2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476">
                  <a:moveTo>
                    <a:pt x="17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3"/>
                    <a:pt x="6" y="390"/>
                    <a:pt x="18" y="402"/>
                  </a:cubicBezTo>
                  <a:cubicBezTo>
                    <a:pt x="83" y="467"/>
                    <a:pt x="83" y="467"/>
                    <a:pt x="83" y="467"/>
                  </a:cubicBezTo>
                  <a:cubicBezTo>
                    <a:pt x="90" y="473"/>
                    <a:pt x="98" y="476"/>
                    <a:pt x="106" y="476"/>
                  </a:cubicBezTo>
                  <a:cubicBezTo>
                    <a:pt x="169" y="476"/>
                    <a:pt x="169" y="476"/>
                    <a:pt x="169" y="476"/>
                  </a:cubicBezTo>
                  <a:cubicBezTo>
                    <a:pt x="173" y="476"/>
                    <a:pt x="173" y="476"/>
                    <a:pt x="173" y="476"/>
                  </a:cubicBezTo>
                  <a:cubicBezTo>
                    <a:pt x="236" y="476"/>
                    <a:pt x="236" y="476"/>
                    <a:pt x="236" y="476"/>
                  </a:cubicBezTo>
                  <a:cubicBezTo>
                    <a:pt x="244" y="476"/>
                    <a:pt x="253" y="473"/>
                    <a:pt x="259" y="467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6" y="390"/>
                    <a:pt x="343" y="373"/>
                    <a:pt x="343" y="356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$ļïḍé"/>
            <p:cNvSpPr/>
            <p:nvPr userDrawn="1"/>
          </p:nvSpPr>
          <p:spPr bwMode="auto">
            <a:xfrm>
              <a:off x="5461855" y="1290551"/>
              <a:ext cx="1089336" cy="1877642"/>
            </a:xfrm>
            <a:custGeom>
              <a:avLst/>
              <a:gdLst>
                <a:gd name="T0" fmla="*/ 179 w 216"/>
                <a:gd name="T1" fmla="*/ 372 h 372"/>
                <a:gd name="T2" fmla="*/ 37 w 216"/>
                <a:gd name="T3" fmla="*/ 372 h 372"/>
                <a:gd name="T4" fmla="*/ 0 w 216"/>
                <a:gd name="T5" fmla="*/ 334 h 372"/>
                <a:gd name="T6" fmla="*/ 0 w 216"/>
                <a:gd name="T7" fmla="*/ 0 h 372"/>
                <a:gd name="T8" fmla="*/ 216 w 216"/>
                <a:gd name="T9" fmla="*/ 0 h 372"/>
                <a:gd name="T10" fmla="*/ 216 w 216"/>
                <a:gd name="T11" fmla="*/ 334 h 372"/>
                <a:gd name="T12" fmla="*/ 179 w 21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72">
                  <a:moveTo>
                    <a:pt x="179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16" y="372"/>
                    <a:pt x="0" y="355"/>
                    <a:pt x="0" y="3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334"/>
                    <a:pt x="216" y="334"/>
                    <a:pt x="216" y="334"/>
                  </a:cubicBezTo>
                  <a:cubicBezTo>
                    <a:pt x="216" y="355"/>
                    <a:pt x="199" y="372"/>
                    <a:pt x="179" y="372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ŝḷíḑe"/>
            <p:cNvSpPr/>
            <p:nvPr userDrawn="1"/>
          </p:nvSpPr>
          <p:spPr bwMode="auto">
            <a:xfrm>
              <a:off x="5598293" y="1290551"/>
              <a:ext cx="140770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ṡľïḑe"/>
            <p:cNvSpPr/>
            <p:nvPr userDrawn="1"/>
          </p:nvSpPr>
          <p:spPr bwMode="auto">
            <a:xfrm>
              <a:off x="5879831" y="1290551"/>
              <a:ext cx="136438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Sḷîḑê"/>
            <p:cNvSpPr/>
            <p:nvPr userDrawn="1"/>
          </p:nvSpPr>
          <p:spPr bwMode="auto">
            <a:xfrm>
              <a:off x="6159202" y="1290551"/>
              <a:ext cx="134272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ŝ1íḋê"/>
            <p:cNvSpPr/>
            <p:nvPr userDrawn="1"/>
          </p:nvSpPr>
          <p:spPr bwMode="auto">
            <a:xfrm>
              <a:off x="6436409" y="1290551"/>
              <a:ext cx="136438" cy="1877642"/>
            </a:xfrm>
            <a:custGeom>
              <a:avLst/>
              <a:gdLst>
                <a:gd name="T0" fmla="*/ 0 w 27"/>
                <a:gd name="T1" fmla="*/ 372 h 372"/>
                <a:gd name="T2" fmla="*/ 0 w 27"/>
                <a:gd name="T3" fmla="*/ 372 h 372"/>
                <a:gd name="T4" fmla="*/ 0 w 27"/>
                <a:gd name="T5" fmla="*/ 0 h 372"/>
                <a:gd name="T6" fmla="*/ 27 w 27"/>
                <a:gd name="T7" fmla="*/ 0 h 372"/>
                <a:gd name="T8" fmla="*/ 27 w 27"/>
                <a:gd name="T9" fmla="*/ 344 h 372"/>
                <a:gd name="T10" fmla="*/ 0 w 2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2">
                  <a:moveTo>
                    <a:pt x="0" y="372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44"/>
                    <a:pt x="27" y="344"/>
                    <a:pt x="27" y="344"/>
                  </a:cubicBezTo>
                  <a:cubicBezTo>
                    <a:pt x="27" y="359"/>
                    <a:pt x="15" y="372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$ḻíḍê"/>
            <p:cNvSpPr/>
            <p:nvPr userDrawn="1"/>
          </p:nvSpPr>
          <p:spPr bwMode="auto">
            <a:xfrm>
              <a:off x="5492174" y="3434571"/>
              <a:ext cx="1028697" cy="121278"/>
            </a:xfrm>
            <a:custGeom>
              <a:avLst/>
              <a:gdLst>
                <a:gd name="T0" fmla="*/ 168 w 204"/>
                <a:gd name="T1" fmla="*/ 24 h 24"/>
                <a:gd name="T2" fmla="*/ 36 w 204"/>
                <a:gd name="T3" fmla="*/ 24 h 24"/>
                <a:gd name="T4" fmla="*/ 16 w 204"/>
                <a:gd name="T5" fmla="*/ 16 h 24"/>
                <a:gd name="T6" fmla="*/ 0 w 204"/>
                <a:gd name="T7" fmla="*/ 0 h 24"/>
                <a:gd name="T8" fmla="*/ 204 w 204"/>
                <a:gd name="T9" fmla="*/ 0 h 24"/>
                <a:gd name="T10" fmla="*/ 188 w 204"/>
                <a:gd name="T11" fmla="*/ 16 h 24"/>
                <a:gd name="T12" fmla="*/ 168 w 20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4">
                  <a:moveTo>
                    <a:pt x="16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1" y="21"/>
                    <a:pt x="16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3" y="21"/>
                    <a:pt x="176" y="24"/>
                    <a:pt x="168" y="24"/>
                  </a:cubicBezTo>
                  <a:close/>
                </a:path>
              </a:pathLst>
            </a:custGeom>
            <a:solidFill>
              <a:srgbClr val="2D2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śḻíḍê"/>
            <p:cNvSpPr/>
            <p:nvPr userDrawn="1"/>
          </p:nvSpPr>
          <p:spPr bwMode="auto">
            <a:xfrm>
              <a:off x="5230128" y="1245071"/>
              <a:ext cx="151597" cy="145101"/>
            </a:xfrm>
            <a:custGeom>
              <a:avLst/>
              <a:gdLst>
                <a:gd name="T0" fmla="*/ 35 w 70"/>
                <a:gd name="T1" fmla="*/ 0 h 67"/>
                <a:gd name="T2" fmla="*/ 42 w 70"/>
                <a:gd name="T3" fmla="*/ 25 h 67"/>
                <a:gd name="T4" fmla="*/ 70 w 70"/>
                <a:gd name="T5" fmla="*/ 25 h 67"/>
                <a:gd name="T6" fmla="*/ 49 w 70"/>
                <a:gd name="T7" fmla="*/ 42 h 67"/>
                <a:gd name="T8" fmla="*/ 56 w 70"/>
                <a:gd name="T9" fmla="*/ 67 h 67"/>
                <a:gd name="T10" fmla="*/ 35 w 70"/>
                <a:gd name="T11" fmla="*/ 51 h 67"/>
                <a:gd name="T12" fmla="*/ 14 w 70"/>
                <a:gd name="T13" fmla="*/ 67 h 67"/>
                <a:gd name="T14" fmla="*/ 21 w 70"/>
                <a:gd name="T15" fmla="*/ 42 h 67"/>
                <a:gd name="T16" fmla="*/ 0 w 70"/>
                <a:gd name="T17" fmla="*/ 25 h 67"/>
                <a:gd name="T18" fmla="*/ 25 w 70"/>
                <a:gd name="T19" fmla="*/ 25 h 67"/>
                <a:gd name="T20" fmla="*/ 35 w 70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7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42"/>
                  </a:lnTo>
                  <a:lnTo>
                    <a:pt x="56" y="67"/>
                  </a:lnTo>
                  <a:lnTo>
                    <a:pt x="35" y="51"/>
                  </a:lnTo>
                  <a:lnTo>
                    <a:pt x="14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šlïḓé"/>
            <p:cNvSpPr/>
            <p:nvPr userDrawn="1"/>
          </p:nvSpPr>
          <p:spPr bwMode="auto">
            <a:xfrm>
              <a:off x="5230128" y="1491959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3 h 65"/>
                <a:gd name="T4" fmla="*/ 70 w 70"/>
                <a:gd name="T5" fmla="*/ 23 h 65"/>
                <a:gd name="T6" fmla="*/ 49 w 70"/>
                <a:gd name="T7" fmla="*/ 40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40 h 65"/>
                <a:gd name="T16" fmla="*/ 0 w 70"/>
                <a:gd name="T17" fmla="*/ 23 h 65"/>
                <a:gd name="T18" fmla="*/ 25 w 70"/>
                <a:gd name="T19" fmla="*/ 23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3"/>
                  </a:lnTo>
                  <a:lnTo>
                    <a:pt x="70" y="23"/>
                  </a:lnTo>
                  <a:lnTo>
                    <a:pt x="49" y="40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Sļïḑé"/>
            <p:cNvSpPr/>
            <p:nvPr userDrawn="1"/>
          </p:nvSpPr>
          <p:spPr bwMode="auto">
            <a:xfrm>
              <a:off x="5230128" y="1734514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Sḷîḓé"/>
            <p:cNvSpPr/>
            <p:nvPr userDrawn="1"/>
          </p:nvSpPr>
          <p:spPr bwMode="auto">
            <a:xfrm>
              <a:off x="5230128" y="1977070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51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51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ŝľïdè"/>
            <p:cNvSpPr/>
            <p:nvPr userDrawn="1"/>
          </p:nvSpPr>
          <p:spPr bwMode="auto">
            <a:xfrm>
              <a:off x="5230128" y="2217461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2 h 66"/>
                <a:gd name="T8" fmla="*/ 56 w 70"/>
                <a:gd name="T9" fmla="*/ 66 h 66"/>
                <a:gd name="T10" fmla="*/ 35 w 70"/>
                <a:gd name="T11" fmla="*/ 52 h 66"/>
                <a:gd name="T12" fmla="*/ 14 w 70"/>
                <a:gd name="T13" fmla="*/ 66 h 66"/>
                <a:gd name="T14" fmla="*/ 21 w 70"/>
                <a:gd name="T15" fmla="*/ 42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6"/>
                  </a:lnTo>
                  <a:lnTo>
                    <a:pt x="35" y="52"/>
                  </a:lnTo>
                  <a:lnTo>
                    <a:pt x="14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ṧḻíḋè"/>
            <p:cNvSpPr/>
            <p:nvPr userDrawn="1"/>
          </p:nvSpPr>
          <p:spPr bwMode="auto">
            <a:xfrm>
              <a:off x="5230128" y="2460017"/>
              <a:ext cx="151597" cy="147266"/>
            </a:xfrm>
            <a:custGeom>
              <a:avLst/>
              <a:gdLst>
                <a:gd name="T0" fmla="*/ 35 w 70"/>
                <a:gd name="T1" fmla="*/ 0 h 68"/>
                <a:gd name="T2" fmla="*/ 42 w 70"/>
                <a:gd name="T3" fmla="*/ 26 h 68"/>
                <a:gd name="T4" fmla="*/ 70 w 70"/>
                <a:gd name="T5" fmla="*/ 26 h 68"/>
                <a:gd name="T6" fmla="*/ 49 w 70"/>
                <a:gd name="T7" fmla="*/ 42 h 68"/>
                <a:gd name="T8" fmla="*/ 56 w 70"/>
                <a:gd name="T9" fmla="*/ 68 h 68"/>
                <a:gd name="T10" fmla="*/ 35 w 70"/>
                <a:gd name="T11" fmla="*/ 52 h 68"/>
                <a:gd name="T12" fmla="*/ 14 w 70"/>
                <a:gd name="T13" fmla="*/ 68 h 68"/>
                <a:gd name="T14" fmla="*/ 21 w 70"/>
                <a:gd name="T15" fmla="*/ 42 h 68"/>
                <a:gd name="T16" fmla="*/ 0 w 70"/>
                <a:gd name="T17" fmla="*/ 26 h 68"/>
                <a:gd name="T18" fmla="*/ 25 w 70"/>
                <a:gd name="T19" fmla="*/ 26 h 68"/>
                <a:gd name="T20" fmla="*/ 35 w 7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8"/>
                  </a:lnTo>
                  <a:lnTo>
                    <a:pt x="35" y="52"/>
                  </a:lnTo>
                  <a:lnTo>
                    <a:pt x="14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ṣļiḋé"/>
            <p:cNvSpPr/>
            <p:nvPr userDrawn="1"/>
          </p:nvSpPr>
          <p:spPr bwMode="auto">
            <a:xfrm>
              <a:off x="5230128" y="2706904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4 h 66"/>
                <a:gd name="T4" fmla="*/ 70 w 70"/>
                <a:gd name="T5" fmla="*/ 24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4 h 66"/>
                <a:gd name="T18" fmla="*/ 25 w 70"/>
                <a:gd name="T19" fmla="*/ 24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4"/>
                  </a:lnTo>
                  <a:lnTo>
                    <a:pt x="70" y="24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ṡḻîḍè"/>
            <p:cNvSpPr/>
            <p:nvPr userDrawn="1"/>
          </p:nvSpPr>
          <p:spPr bwMode="auto">
            <a:xfrm>
              <a:off x="5230128" y="2949459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ṩļiďè"/>
            <p:cNvSpPr/>
            <p:nvPr userDrawn="1"/>
          </p:nvSpPr>
          <p:spPr bwMode="auto">
            <a:xfrm>
              <a:off x="6642149" y="1245071"/>
              <a:ext cx="147266" cy="145101"/>
            </a:xfrm>
            <a:custGeom>
              <a:avLst/>
              <a:gdLst>
                <a:gd name="T0" fmla="*/ 33 w 68"/>
                <a:gd name="T1" fmla="*/ 0 h 67"/>
                <a:gd name="T2" fmla="*/ 42 w 68"/>
                <a:gd name="T3" fmla="*/ 25 h 67"/>
                <a:gd name="T4" fmla="*/ 68 w 68"/>
                <a:gd name="T5" fmla="*/ 25 h 67"/>
                <a:gd name="T6" fmla="*/ 47 w 68"/>
                <a:gd name="T7" fmla="*/ 42 h 67"/>
                <a:gd name="T8" fmla="*/ 56 w 68"/>
                <a:gd name="T9" fmla="*/ 67 h 67"/>
                <a:gd name="T10" fmla="*/ 33 w 68"/>
                <a:gd name="T11" fmla="*/ 51 h 67"/>
                <a:gd name="T12" fmla="*/ 12 w 68"/>
                <a:gd name="T13" fmla="*/ 67 h 67"/>
                <a:gd name="T14" fmla="*/ 21 w 68"/>
                <a:gd name="T15" fmla="*/ 42 h 67"/>
                <a:gd name="T16" fmla="*/ 0 w 68"/>
                <a:gd name="T17" fmla="*/ 25 h 67"/>
                <a:gd name="T18" fmla="*/ 26 w 68"/>
                <a:gd name="T19" fmla="*/ 25 h 67"/>
                <a:gd name="T20" fmla="*/ 33 w 68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42"/>
                  </a:lnTo>
                  <a:lnTo>
                    <a:pt x="56" y="67"/>
                  </a:lnTo>
                  <a:lnTo>
                    <a:pt x="33" y="51"/>
                  </a:lnTo>
                  <a:lnTo>
                    <a:pt x="12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išļíďé"/>
            <p:cNvSpPr/>
            <p:nvPr userDrawn="1"/>
          </p:nvSpPr>
          <p:spPr bwMode="auto">
            <a:xfrm>
              <a:off x="6642149" y="1491959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3 h 65"/>
                <a:gd name="T4" fmla="*/ 68 w 68"/>
                <a:gd name="T5" fmla="*/ 23 h 65"/>
                <a:gd name="T6" fmla="*/ 47 w 68"/>
                <a:gd name="T7" fmla="*/ 40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40 h 65"/>
                <a:gd name="T16" fmla="*/ 0 w 68"/>
                <a:gd name="T17" fmla="*/ 23 h 65"/>
                <a:gd name="T18" fmla="*/ 26 w 68"/>
                <a:gd name="T19" fmla="*/ 23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3"/>
                  </a:lnTo>
                  <a:lnTo>
                    <a:pt x="68" y="23"/>
                  </a:lnTo>
                  <a:lnTo>
                    <a:pt x="47" y="40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6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ṥḷïḑe"/>
            <p:cNvSpPr/>
            <p:nvPr userDrawn="1"/>
          </p:nvSpPr>
          <p:spPr bwMode="auto">
            <a:xfrm>
              <a:off x="6642149" y="1734514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ṡḷiḑe"/>
            <p:cNvSpPr/>
            <p:nvPr userDrawn="1"/>
          </p:nvSpPr>
          <p:spPr bwMode="auto">
            <a:xfrm>
              <a:off x="6642149" y="1977070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51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51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ṡḻidè"/>
            <p:cNvSpPr/>
            <p:nvPr userDrawn="1"/>
          </p:nvSpPr>
          <p:spPr bwMode="auto">
            <a:xfrm>
              <a:off x="6642149" y="2217461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2 h 66"/>
                <a:gd name="T8" fmla="*/ 56 w 68"/>
                <a:gd name="T9" fmla="*/ 66 h 66"/>
                <a:gd name="T10" fmla="*/ 33 w 68"/>
                <a:gd name="T11" fmla="*/ 52 h 66"/>
                <a:gd name="T12" fmla="*/ 12 w 68"/>
                <a:gd name="T13" fmla="*/ 66 h 66"/>
                <a:gd name="T14" fmla="*/ 21 w 68"/>
                <a:gd name="T15" fmla="*/ 42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6"/>
                  </a:lnTo>
                  <a:lnTo>
                    <a:pt x="33" y="52"/>
                  </a:lnTo>
                  <a:lnTo>
                    <a:pt x="12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šľiḑé"/>
            <p:cNvSpPr/>
            <p:nvPr userDrawn="1"/>
          </p:nvSpPr>
          <p:spPr bwMode="auto">
            <a:xfrm>
              <a:off x="6642149" y="2460017"/>
              <a:ext cx="147266" cy="147266"/>
            </a:xfrm>
            <a:custGeom>
              <a:avLst/>
              <a:gdLst>
                <a:gd name="T0" fmla="*/ 33 w 68"/>
                <a:gd name="T1" fmla="*/ 0 h 68"/>
                <a:gd name="T2" fmla="*/ 42 w 68"/>
                <a:gd name="T3" fmla="*/ 26 h 68"/>
                <a:gd name="T4" fmla="*/ 68 w 68"/>
                <a:gd name="T5" fmla="*/ 26 h 68"/>
                <a:gd name="T6" fmla="*/ 47 w 68"/>
                <a:gd name="T7" fmla="*/ 42 h 68"/>
                <a:gd name="T8" fmla="*/ 56 w 68"/>
                <a:gd name="T9" fmla="*/ 68 h 68"/>
                <a:gd name="T10" fmla="*/ 33 w 68"/>
                <a:gd name="T11" fmla="*/ 52 h 68"/>
                <a:gd name="T12" fmla="*/ 12 w 68"/>
                <a:gd name="T13" fmla="*/ 68 h 68"/>
                <a:gd name="T14" fmla="*/ 21 w 68"/>
                <a:gd name="T15" fmla="*/ 42 h 68"/>
                <a:gd name="T16" fmla="*/ 0 w 68"/>
                <a:gd name="T17" fmla="*/ 26 h 68"/>
                <a:gd name="T18" fmla="*/ 26 w 68"/>
                <a:gd name="T19" fmla="*/ 26 h 68"/>
                <a:gd name="T20" fmla="*/ 33 w 6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8"/>
                  </a:lnTo>
                  <a:lnTo>
                    <a:pt x="33" y="52"/>
                  </a:lnTo>
                  <a:lnTo>
                    <a:pt x="12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şḷíḋè"/>
            <p:cNvSpPr/>
            <p:nvPr userDrawn="1"/>
          </p:nvSpPr>
          <p:spPr bwMode="auto">
            <a:xfrm>
              <a:off x="6642149" y="2706904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4 h 66"/>
                <a:gd name="T4" fmla="*/ 68 w 68"/>
                <a:gd name="T5" fmla="*/ 24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4 h 66"/>
                <a:gd name="T18" fmla="*/ 26 w 68"/>
                <a:gd name="T19" fmla="*/ 24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şļïḑé"/>
            <p:cNvSpPr/>
            <p:nvPr userDrawn="1"/>
          </p:nvSpPr>
          <p:spPr bwMode="auto">
            <a:xfrm>
              <a:off x="6642149" y="2949459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ŝḷïďê"/>
            <p:cNvSpPr/>
            <p:nvPr userDrawn="1"/>
          </p:nvSpPr>
          <p:spPr bwMode="auto">
            <a:xfrm>
              <a:off x="5886327" y="3783244"/>
              <a:ext cx="246887" cy="246887"/>
            </a:xfrm>
            <a:prstGeom prst="ellipse">
              <a:avLst/>
            </a:pr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sḷîdé"/>
            <p:cNvSpPr/>
            <p:nvPr userDrawn="1"/>
          </p:nvSpPr>
          <p:spPr bwMode="auto">
            <a:xfrm>
              <a:off x="5446696" y="4147078"/>
              <a:ext cx="1232270" cy="1169465"/>
            </a:xfrm>
            <a:custGeom>
              <a:avLst/>
              <a:gdLst>
                <a:gd name="T0" fmla="*/ 122 w 244"/>
                <a:gd name="T1" fmla="*/ 0 h 232"/>
                <a:gd name="T2" fmla="*/ 99 w 244"/>
                <a:gd name="T3" fmla="*/ 70 h 232"/>
                <a:gd name="T4" fmla="*/ 73 w 244"/>
                <a:gd name="T5" fmla="*/ 89 h 232"/>
                <a:gd name="T6" fmla="*/ 0 w 244"/>
                <a:gd name="T7" fmla="*/ 89 h 232"/>
                <a:gd name="T8" fmla="*/ 58 w 244"/>
                <a:gd name="T9" fmla="*/ 131 h 232"/>
                <a:gd name="T10" fmla="*/ 69 w 244"/>
                <a:gd name="T11" fmla="*/ 164 h 232"/>
                <a:gd name="T12" fmla="*/ 47 w 244"/>
                <a:gd name="T13" fmla="*/ 232 h 232"/>
                <a:gd name="T14" fmla="*/ 104 w 244"/>
                <a:gd name="T15" fmla="*/ 191 h 232"/>
                <a:gd name="T16" fmla="*/ 122 w 244"/>
                <a:gd name="T17" fmla="*/ 193 h 232"/>
                <a:gd name="T18" fmla="*/ 140 w 244"/>
                <a:gd name="T19" fmla="*/ 191 h 232"/>
                <a:gd name="T20" fmla="*/ 197 w 244"/>
                <a:gd name="T21" fmla="*/ 232 h 232"/>
                <a:gd name="T22" fmla="*/ 175 w 244"/>
                <a:gd name="T23" fmla="*/ 164 h 232"/>
                <a:gd name="T24" fmla="*/ 186 w 244"/>
                <a:gd name="T25" fmla="*/ 131 h 232"/>
                <a:gd name="T26" fmla="*/ 244 w 244"/>
                <a:gd name="T27" fmla="*/ 89 h 232"/>
                <a:gd name="T28" fmla="*/ 171 w 244"/>
                <a:gd name="T29" fmla="*/ 89 h 232"/>
                <a:gd name="T30" fmla="*/ 145 w 244"/>
                <a:gd name="T31" fmla="*/ 70 h 232"/>
                <a:gd name="T32" fmla="*/ 122 w 2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232">
                  <a:moveTo>
                    <a:pt x="122" y="0"/>
                  </a:moveTo>
                  <a:cubicBezTo>
                    <a:pt x="99" y="70"/>
                    <a:pt x="99" y="70"/>
                    <a:pt x="99" y="70"/>
                  </a:cubicBezTo>
                  <a:cubicBezTo>
                    <a:pt x="89" y="74"/>
                    <a:pt x="80" y="81"/>
                    <a:pt x="73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59" y="144"/>
                    <a:pt x="63" y="155"/>
                    <a:pt x="69" y="16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10" y="192"/>
                    <a:pt x="116" y="193"/>
                    <a:pt x="122" y="193"/>
                  </a:cubicBezTo>
                  <a:cubicBezTo>
                    <a:pt x="128" y="193"/>
                    <a:pt x="134" y="192"/>
                    <a:pt x="140" y="191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81" y="155"/>
                    <a:pt x="185" y="144"/>
                    <a:pt x="186" y="131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64" y="81"/>
                    <a:pt x="155" y="74"/>
                    <a:pt x="145" y="70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$ḻiḑe"/>
            <p:cNvSpPr/>
            <p:nvPr userDrawn="1"/>
          </p:nvSpPr>
          <p:spPr bwMode="auto">
            <a:xfrm>
              <a:off x="5386057" y="4125421"/>
              <a:ext cx="1232270" cy="1171632"/>
            </a:xfrm>
            <a:custGeom>
              <a:avLst/>
              <a:gdLst>
                <a:gd name="T0" fmla="*/ 284 w 569"/>
                <a:gd name="T1" fmla="*/ 0 h 541"/>
                <a:gd name="T2" fmla="*/ 350 w 569"/>
                <a:gd name="T3" fmla="*/ 208 h 541"/>
                <a:gd name="T4" fmla="*/ 569 w 569"/>
                <a:gd name="T5" fmla="*/ 208 h 541"/>
                <a:gd name="T6" fmla="*/ 392 w 569"/>
                <a:gd name="T7" fmla="*/ 333 h 541"/>
                <a:gd name="T8" fmla="*/ 459 w 569"/>
                <a:gd name="T9" fmla="*/ 541 h 541"/>
                <a:gd name="T10" fmla="*/ 284 w 569"/>
                <a:gd name="T11" fmla="*/ 413 h 541"/>
                <a:gd name="T12" fmla="*/ 107 w 569"/>
                <a:gd name="T13" fmla="*/ 541 h 541"/>
                <a:gd name="T14" fmla="*/ 175 w 569"/>
                <a:gd name="T15" fmla="*/ 333 h 541"/>
                <a:gd name="T16" fmla="*/ 0 w 569"/>
                <a:gd name="T17" fmla="*/ 208 h 541"/>
                <a:gd name="T18" fmla="*/ 217 w 569"/>
                <a:gd name="T19" fmla="*/ 208 h 541"/>
                <a:gd name="T20" fmla="*/ 284 w 569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41">
                  <a:moveTo>
                    <a:pt x="284" y="0"/>
                  </a:moveTo>
                  <a:lnTo>
                    <a:pt x="350" y="208"/>
                  </a:lnTo>
                  <a:lnTo>
                    <a:pt x="569" y="208"/>
                  </a:lnTo>
                  <a:lnTo>
                    <a:pt x="392" y="333"/>
                  </a:lnTo>
                  <a:lnTo>
                    <a:pt x="459" y="541"/>
                  </a:lnTo>
                  <a:lnTo>
                    <a:pt x="284" y="413"/>
                  </a:lnTo>
                  <a:lnTo>
                    <a:pt x="107" y="541"/>
                  </a:lnTo>
                  <a:lnTo>
                    <a:pt x="175" y="333"/>
                  </a:lnTo>
                  <a:lnTo>
                    <a:pt x="0" y="208"/>
                  </a:lnTo>
                  <a:lnTo>
                    <a:pt x="217" y="20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1iḋé"/>
            <p:cNvSpPr/>
            <p:nvPr userDrawn="1"/>
          </p:nvSpPr>
          <p:spPr bwMode="auto">
            <a:xfrm>
              <a:off x="6001109" y="4125421"/>
              <a:ext cx="617218" cy="586899"/>
            </a:xfrm>
            <a:custGeom>
              <a:avLst/>
              <a:gdLst>
                <a:gd name="T0" fmla="*/ 0 w 285"/>
                <a:gd name="T1" fmla="*/ 0 h 271"/>
                <a:gd name="T2" fmla="*/ 0 w 285"/>
                <a:gd name="T3" fmla="*/ 271 h 271"/>
                <a:gd name="T4" fmla="*/ 285 w 285"/>
                <a:gd name="T5" fmla="*/ 208 h 271"/>
                <a:gd name="T6" fmla="*/ 66 w 285"/>
                <a:gd name="T7" fmla="*/ 208 h 271"/>
                <a:gd name="T8" fmla="*/ 0 w 28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1">
                  <a:moveTo>
                    <a:pt x="0" y="0"/>
                  </a:moveTo>
                  <a:lnTo>
                    <a:pt x="0" y="271"/>
                  </a:lnTo>
                  <a:lnTo>
                    <a:pt x="285" y="208"/>
                  </a:lnTo>
                  <a:lnTo>
                    <a:pt x="6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$líḍé"/>
            <p:cNvSpPr/>
            <p:nvPr userDrawn="1"/>
          </p:nvSpPr>
          <p:spPr bwMode="auto">
            <a:xfrm>
              <a:off x="6057416" y="4575882"/>
              <a:ext cx="560911" cy="721171"/>
            </a:xfrm>
            <a:custGeom>
              <a:avLst/>
              <a:gdLst>
                <a:gd name="T0" fmla="*/ 259 w 259"/>
                <a:gd name="T1" fmla="*/ 0 h 333"/>
                <a:gd name="T2" fmla="*/ 0 w 259"/>
                <a:gd name="T3" fmla="*/ 102 h 333"/>
                <a:gd name="T4" fmla="*/ 149 w 259"/>
                <a:gd name="T5" fmla="*/ 333 h 333"/>
                <a:gd name="T6" fmla="*/ 82 w 259"/>
                <a:gd name="T7" fmla="*/ 125 h 333"/>
                <a:gd name="T8" fmla="*/ 259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259" y="0"/>
                  </a:moveTo>
                  <a:lnTo>
                    <a:pt x="0" y="102"/>
                  </a:lnTo>
                  <a:lnTo>
                    <a:pt x="149" y="333"/>
                  </a:lnTo>
                  <a:lnTo>
                    <a:pt x="82" y="12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śḷiḋè"/>
            <p:cNvSpPr/>
            <p:nvPr userDrawn="1"/>
          </p:nvSpPr>
          <p:spPr bwMode="auto">
            <a:xfrm>
              <a:off x="5386057" y="4575882"/>
              <a:ext cx="560911" cy="721171"/>
            </a:xfrm>
            <a:custGeom>
              <a:avLst/>
              <a:gdLst>
                <a:gd name="T0" fmla="*/ 0 w 259"/>
                <a:gd name="T1" fmla="*/ 0 h 333"/>
                <a:gd name="T2" fmla="*/ 259 w 259"/>
                <a:gd name="T3" fmla="*/ 102 h 333"/>
                <a:gd name="T4" fmla="*/ 107 w 259"/>
                <a:gd name="T5" fmla="*/ 333 h 333"/>
                <a:gd name="T6" fmla="*/ 175 w 259"/>
                <a:gd name="T7" fmla="*/ 125 h 333"/>
                <a:gd name="T8" fmla="*/ 0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0" y="0"/>
                  </a:moveTo>
                  <a:lnTo>
                    <a:pt x="259" y="102"/>
                  </a:lnTo>
                  <a:lnTo>
                    <a:pt x="107" y="333"/>
                  </a:lnTo>
                  <a:lnTo>
                    <a:pt x="17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ṧḻíḓè"/>
            <p:cNvSpPr/>
            <p:nvPr userDrawn="1"/>
          </p:nvSpPr>
          <p:spPr bwMode="auto">
            <a:xfrm>
              <a:off x="6087736" y="3988984"/>
              <a:ext cx="121278" cy="121278"/>
            </a:xfrm>
            <a:custGeom>
              <a:avLst/>
              <a:gdLst>
                <a:gd name="T0" fmla="*/ 14 w 24"/>
                <a:gd name="T1" fmla="*/ 2 h 24"/>
                <a:gd name="T2" fmla="*/ 22 w 24"/>
                <a:gd name="T3" fmla="*/ 14 h 24"/>
                <a:gd name="T4" fmla="*/ 10 w 24"/>
                <a:gd name="T5" fmla="*/ 23 h 24"/>
                <a:gd name="T6" fmla="*/ 1 w 24"/>
                <a:gd name="T7" fmla="*/ 10 h 24"/>
                <a:gd name="T8" fmla="*/ 14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4" y="2"/>
                  </a:moveTo>
                  <a:cubicBezTo>
                    <a:pt x="20" y="3"/>
                    <a:pt x="24" y="8"/>
                    <a:pt x="22" y="14"/>
                  </a:cubicBezTo>
                  <a:cubicBezTo>
                    <a:pt x="21" y="20"/>
                    <a:pt x="15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$ḻiďe"/>
            <p:cNvSpPr/>
            <p:nvPr userDrawn="1"/>
          </p:nvSpPr>
          <p:spPr bwMode="auto">
            <a:xfrm>
              <a:off x="6289143" y="4060451"/>
              <a:ext cx="121278" cy="125609"/>
            </a:xfrm>
            <a:custGeom>
              <a:avLst/>
              <a:gdLst>
                <a:gd name="T0" fmla="*/ 17 w 24"/>
                <a:gd name="T1" fmla="*/ 3 h 25"/>
                <a:gd name="T2" fmla="*/ 22 w 24"/>
                <a:gd name="T3" fmla="*/ 17 h 25"/>
                <a:gd name="T4" fmla="*/ 7 w 24"/>
                <a:gd name="T5" fmla="*/ 22 h 25"/>
                <a:gd name="T6" fmla="*/ 2 w 24"/>
                <a:gd name="T7" fmla="*/ 7 h 25"/>
                <a:gd name="T8" fmla="*/ 17 w 24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7" y="3"/>
                  </a:moveTo>
                  <a:cubicBezTo>
                    <a:pt x="22" y="5"/>
                    <a:pt x="24" y="12"/>
                    <a:pt x="22" y="17"/>
                  </a:cubicBezTo>
                  <a:cubicBezTo>
                    <a:pt x="19" y="23"/>
                    <a:pt x="12" y="25"/>
                    <a:pt x="7" y="22"/>
                  </a:cubicBezTo>
                  <a:cubicBezTo>
                    <a:pt x="2" y="19"/>
                    <a:pt x="0" y="12"/>
                    <a:pt x="2" y="7"/>
                  </a:cubicBezTo>
                  <a:cubicBezTo>
                    <a:pt x="5" y="2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ṣľîḍè"/>
            <p:cNvSpPr/>
            <p:nvPr userDrawn="1"/>
          </p:nvSpPr>
          <p:spPr bwMode="auto">
            <a:xfrm>
              <a:off x="6460232" y="4186060"/>
              <a:ext cx="121278" cy="121278"/>
            </a:xfrm>
            <a:custGeom>
              <a:avLst/>
              <a:gdLst>
                <a:gd name="T0" fmla="*/ 20 w 24"/>
                <a:gd name="T1" fmla="*/ 5 h 24"/>
                <a:gd name="T2" fmla="*/ 20 w 24"/>
                <a:gd name="T3" fmla="*/ 20 h 24"/>
                <a:gd name="T4" fmla="*/ 5 w 24"/>
                <a:gd name="T5" fmla="*/ 20 h 24"/>
                <a:gd name="T6" fmla="*/ 5 w 24"/>
                <a:gd name="T7" fmla="*/ 5 h 24"/>
                <a:gd name="T8" fmla="*/ 20 w 24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5"/>
                  </a:moveTo>
                  <a:cubicBezTo>
                    <a:pt x="24" y="9"/>
                    <a:pt x="24" y="16"/>
                    <a:pt x="20" y="20"/>
                  </a:cubicBezTo>
                  <a:cubicBezTo>
                    <a:pt x="16" y="24"/>
                    <a:pt x="9" y="24"/>
                    <a:pt x="5" y="20"/>
                  </a:cubicBezTo>
                  <a:cubicBezTo>
                    <a:pt x="0" y="16"/>
                    <a:pt x="0" y="9"/>
                    <a:pt x="5" y="5"/>
                  </a:cubicBezTo>
                  <a:cubicBezTo>
                    <a:pt x="9" y="0"/>
                    <a:pt x="16" y="0"/>
                    <a:pt x="20" y="5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ṣļiḓé"/>
            <p:cNvSpPr/>
            <p:nvPr userDrawn="1"/>
          </p:nvSpPr>
          <p:spPr bwMode="auto">
            <a:xfrm>
              <a:off x="6592338" y="4357149"/>
              <a:ext cx="121278" cy="127776"/>
            </a:xfrm>
            <a:custGeom>
              <a:avLst/>
              <a:gdLst>
                <a:gd name="T0" fmla="*/ 22 w 24"/>
                <a:gd name="T1" fmla="*/ 7 h 25"/>
                <a:gd name="T2" fmla="*/ 17 w 24"/>
                <a:gd name="T3" fmla="*/ 22 h 25"/>
                <a:gd name="T4" fmla="*/ 2 w 24"/>
                <a:gd name="T5" fmla="*/ 17 h 25"/>
                <a:gd name="T6" fmla="*/ 7 w 24"/>
                <a:gd name="T7" fmla="*/ 3 h 25"/>
                <a:gd name="T8" fmla="*/ 22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4" y="13"/>
                    <a:pt x="22" y="19"/>
                    <a:pt x="17" y="22"/>
                  </a:cubicBezTo>
                  <a:cubicBezTo>
                    <a:pt x="12" y="25"/>
                    <a:pt x="5" y="23"/>
                    <a:pt x="2" y="17"/>
                  </a:cubicBez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şḷiḋê"/>
            <p:cNvSpPr/>
            <p:nvPr userDrawn="1"/>
          </p:nvSpPr>
          <p:spPr bwMode="auto">
            <a:xfrm>
              <a:off x="6668137" y="4565054"/>
              <a:ext cx="116947" cy="116947"/>
            </a:xfrm>
            <a:custGeom>
              <a:avLst/>
              <a:gdLst>
                <a:gd name="T0" fmla="*/ 22 w 23"/>
                <a:gd name="T1" fmla="*/ 9 h 23"/>
                <a:gd name="T2" fmla="*/ 14 w 23"/>
                <a:gd name="T3" fmla="*/ 22 h 23"/>
                <a:gd name="T4" fmla="*/ 1 w 23"/>
                <a:gd name="T5" fmla="*/ 13 h 23"/>
                <a:gd name="T6" fmla="*/ 9 w 23"/>
                <a:gd name="T7" fmla="*/ 1 h 23"/>
                <a:gd name="T8" fmla="*/ 22 w 23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cubicBezTo>
                    <a:pt x="23" y="15"/>
                    <a:pt x="19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ṡḻîḑé"/>
            <p:cNvSpPr/>
            <p:nvPr userDrawn="1"/>
          </p:nvSpPr>
          <p:spPr bwMode="auto">
            <a:xfrm>
              <a:off x="6678965" y="4781622"/>
              <a:ext cx="114782" cy="110450"/>
            </a:xfrm>
            <a:custGeom>
              <a:avLst/>
              <a:gdLst>
                <a:gd name="T0" fmla="*/ 23 w 23"/>
                <a:gd name="T1" fmla="*/ 12 h 22"/>
                <a:gd name="T2" fmla="*/ 11 w 23"/>
                <a:gd name="T3" fmla="*/ 22 h 22"/>
                <a:gd name="T4" fmla="*/ 1 w 23"/>
                <a:gd name="T5" fmla="*/ 10 h 22"/>
                <a:gd name="T6" fmla="*/ 13 w 23"/>
                <a:gd name="T7" fmla="*/ 0 h 22"/>
                <a:gd name="T8" fmla="*/ 23 w 2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cubicBezTo>
                    <a:pt x="22" y="18"/>
                    <a:pt x="17" y="22"/>
                    <a:pt x="11" y="22"/>
                  </a:cubicBezTo>
                  <a:cubicBezTo>
                    <a:pt x="5" y="21"/>
                    <a:pt x="0" y="16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19" y="1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Sļîḍe"/>
            <p:cNvSpPr/>
            <p:nvPr userDrawn="1"/>
          </p:nvSpPr>
          <p:spPr bwMode="auto">
            <a:xfrm>
              <a:off x="6622657" y="4983029"/>
              <a:ext cx="125609" cy="127776"/>
            </a:xfrm>
            <a:custGeom>
              <a:avLst/>
              <a:gdLst>
                <a:gd name="T0" fmla="*/ 23 w 25"/>
                <a:gd name="T1" fmla="*/ 16 h 25"/>
                <a:gd name="T2" fmla="*/ 9 w 25"/>
                <a:gd name="T3" fmla="*/ 22 h 25"/>
                <a:gd name="T4" fmla="*/ 3 w 25"/>
                <a:gd name="T5" fmla="*/ 8 h 25"/>
                <a:gd name="T6" fmla="*/ 17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0" y="22"/>
                    <a:pt x="14" y="25"/>
                    <a:pt x="9" y="22"/>
                  </a:cubicBezTo>
                  <a:cubicBezTo>
                    <a:pt x="3" y="20"/>
                    <a:pt x="0" y="14"/>
                    <a:pt x="3" y="8"/>
                  </a:cubicBezTo>
                  <a:cubicBezTo>
                    <a:pt x="5" y="3"/>
                    <a:pt x="11" y="0"/>
                    <a:pt x="17" y="2"/>
                  </a:cubicBezTo>
                  <a:cubicBezTo>
                    <a:pt x="22" y="5"/>
                    <a:pt x="25" y="11"/>
                    <a:pt x="2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Sľidê"/>
            <p:cNvSpPr/>
            <p:nvPr userDrawn="1"/>
          </p:nvSpPr>
          <p:spPr bwMode="auto">
            <a:xfrm>
              <a:off x="6516540" y="5171443"/>
              <a:ext cx="121278" cy="119113"/>
            </a:xfrm>
            <a:custGeom>
              <a:avLst/>
              <a:gdLst>
                <a:gd name="T0" fmla="*/ 20 w 24"/>
                <a:gd name="T1" fmla="*/ 19 h 24"/>
                <a:gd name="T2" fmla="*/ 5 w 24"/>
                <a:gd name="T3" fmla="*/ 20 h 24"/>
                <a:gd name="T4" fmla="*/ 4 w 24"/>
                <a:gd name="T5" fmla="*/ 5 h 24"/>
                <a:gd name="T6" fmla="*/ 19 w 24"/>
                <a:gd name="T7" fmla="*/ 4 h 24"/>
                <a:gd name="T8" fmla="*/ 20 w 24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19"/>
                  </a:moveTo>
                  <a:cubicBezTo>
                    <a:pt x="17" y="23"/>
                    <a:pt x="10" y="24"/>
                    <a:pt x="5" y="20"/>
                  </a:cubicBezTo>
                  <a:cubicBezTo>
                    <a:pt x="0" y="16"/>
                    <a:pt x="0" y="10"/>
                    <a:pt x="4" y="5"/>
                  </a:cubicBezTo>
                  <a:cubicBezTo>
                    <a:pt x="7" y="0"/>
                    <a:pt x="14" y="0"/>
                    <a:pt x="19" y="4"/>
                  </a:cubicBezTo>
                  <a:cubicBezTo>
                    <a:pt x="23" y="7"/>
                    <a:pt x="24" y="14"/>
                    <a:pt x="20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ḻíḑé"/>
            <p:cNvSpPr/>
            <p:nvPr userDrawn="1"/>
          </p:nvSpPr>
          <p:spPr bwMode="auto">
            <a:xfrm>
              <a:off x="6354113" y="5312212"/>
              <a:ext cx="127776" cy="125609"/>
            </a:xfrm>
            <a:custGeom>
              <a:avLst/>
              <a:gdLst>
                <a:gd name="T0" fmla="*/ 19 w 25"/>
                <a:gd name="T1" fmla="*/ 22 h 25"/>
                <a:gd name="T2" fmla="*/ 4 w 25"/>
                <a:gd name="T3" fmla="*/ 19 h 25"/>
                <a:gd name="T4" fmla="*/ 7 w 25"/>
                <a:gd name="T5" fmla="*/ 4 h 25"/>
                <a:gd name="T6" fmla="*/ 22 w 25"/>
                <a:gd name="T7" fmla="*/ 7 h 25"/>
                <a:gd name="T8" fmla="*/ 19 w 25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4" y="25"/>
                    <a:pt x="7" y="24"/>
                    <a:pt x="4" y="19"/>
                  </a:cubicBezTo>
                  <a:cubicBezTo>
                    <a:pt x="0" y="14"/>
                    <a:pt x="2" y="7"/>
                    <a:pt x="7" y="4"/>
                  </a:cubicBezTo>
                  <a:cubicBezTo>
                    <a:pt x="12" y="0"/>
                    <a:pt x="18" y="2"/>
                    <a:pt x="22" y="7"/>
                  </a:cubicBezTo>
                  <a:cubicBezTo>
                    <a:pt x="25" y="12"/>
                    <a:pt x="23" y="18"/>
                    <a:pt x="19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ṡ1iḑê"/>
            <p:cNvSpPr/>
            <p:nvPr userDrawn="1"/>
          </p:nvSpPr>
          <p:spPr bwMode="auto">
            <a:xfrm>
              <a:off x="6163534" y="5407501"/>
              <a:ext cx="121278" cy="121278"/>
            </a:xfrm>
            <a:custGeom>
              <a:avLst/>
              <a:gdLst>
                <a:gd name="T0" fmla="*/ 15 w 24"/>
                <a:gd name="T1" fmla="*/ 22 h 24"/>
                <a:gd name="T2" fmla="*/ 2 w 24"/>
                <a:gd name="T3" fmla="*/ 15 h 24"/>
                <a:gd name="T4" fmla="*/ 9 w 24"/>
                <a:gd name="T5" fmla="*/ 2 h 24"/>
                <a:gd name="T6" fmla="*/ 22 w 24"/>
                <a:gd name="T7" fmla="*/ 9 h 24"/>
                <a:gd name="T8" fmla="*/ 15 w 24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2"/>
                  </a:moveTo>
                  <a:cubicBezTo>
                    <a:pt x="9" y="24"/>
                    <a:pt x="3" y="21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4" y="15"/>
                    <a:pt x="21" y="21"/>
                    <a:pt x="15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ṣḻiḋé"/>
            <p:cNvSpPr/>
            <p:nvPr userDrawn="1"/>
          </p:nvSpPr>
          <p:spPr bwMode="auto">
            <a:xfrm>
              <a:off x="5955629" y="5442152"/>
              <a:ext cx="112615" cy="11261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1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š1îḍè"/>
            <p:cNvSpPr/>
            <p:nvPr userDrawn="1"/>
          </p:nvSpPr>
          <p:spPr bwMode="auto">
            <a:xfrm>
              <a:off x="5739061" y="5407501"/>
              <a:ext cx="121278" cy="121278"/>
            </a:xfrm>
            <a:custGeom>
              <a:avLst/>
              <a:gdLst>
                <a:gd name="T0" fmla="*/ 9 w 24"/>
                <a:gd name="T1" fmla="*/ 23 h 24"/>
                <a:gd name="T2" fmla="*/ 1 w 24"/>
                <a:gd name="T3" fmla="*/ 9 h 24"/>
                <a:gd name="T4" fmla="*/ 15 w 24"/>
                <a:gd name="T5" fmla="*/ 2 h 24"/>
                <a:gd name="T6" fmla="*/ 22 w 24"/>
                <a:gd name="T7" fmla="*/ 15 h 24"/>
                <a:gd name="T8" fmla="*/ 9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9" y="23"/>
                  </a:move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ubicBezTo>
                    <a:pt x="21" y="4"/>
                    <a:pt x="24" y="10"/>
                    <a:pt x="22" y="15"/>
                  </a:cubicBezTo>
                  <a:cubicBezTo>
                    <a:pt x="20" y="21"/>
                    <a:pt x="14" y="24"/>
                    <a:pt x="9" y="2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Slîḑé"/>
            <p:cNvSpPr/>
            <p:nvPr userDrawn="1"/>
          </p:nvSpPr>
          <p:spPr bwMode="auto">
            <a:xfrm>
              <a:off x="5541985" y="5316543"/>
              <a:ext cx="127776" cy="121278"/>
            </a:xfrm>
            <a:custGeom>
              <a:avLst/>
              <a:gdLst>
                <a:gd name="T0" fmla="*/ 6 w 25"/>
                <a:gd name="T1" fmla="*/ 21 h 24"/>
                <a:gd name="T2" fmla="*/ 3 w 25"/>
                <a:gd name="T3" fmla="*/ 6 h 24"/>
                <a:gd name="T4" fmla="*/ 18 w 25"/>
                <a:gd name="T5" fmla="*/ 3 h 24"/>
                <a:gd name="T6" fmla="*/ 21 w 25"/>
                <a:gd name="T7" fmla="*/ 18 h 24"/>
                <a:gd name="T8" fmla="*/ 6 w 2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6" y="21"/>
                  </a:move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cubicBezTo>
                    <a:pt x="23" y="6"/>
                    <a:pt x="25" y="13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íŝḻïdè"/>
            <p:cNvSpPr/>
            <p:nvPr userDrawn="1"/>
          </p:nvSpPr>
          <p:spPr bwMode="auto">
            <a:xfrm>
              <a:off x="5386057" y="5171443"/>
              <a:ext cx="121278" cy="125609"/>
            </a:xfrm>
            <a:custGeom>
              <a:avLst/>
              <a:gdLst>
                <a:gd name="T0" fmla="*/ 3 w 24"/>
                <a:gd name="T1" fmla="*/ 19 h 25"/>
                <a:gd name="T2" fmla="*/ 5 w 24"/>
                <a:gd name="T3" fmla="*/ 4 h 25"/>
                <a:gd name="T4" fmla="*/ 20 w 24"/>
                <a:gd name="T5" fmla="*/ 6 h 25"/>
                <a:gd name="T6" fmla="*/ 18 w 24"/>
                <a:gd name="T7" fmla="*/ 21 h 25"/>
                <a:gd name="T8" fmla="*/ 3 w 24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3" y="19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10" y="0"/>
                    <a:pt x="16" y="1"/>
                    <a:pt x="20" y="6"/>
                  </a:cubicBezTo>
                  <a:cubicBezTo>
                    <a:pt x="24" y="10"/>
                    <a:pt x="23" y="17"/>
                    <a:pt x="18" y="21"/>
                  </a:cubicBezTo>
                  <a:cubicBezTo>
                    <a:pt x="14" y="25"/>
                    <a:pt x="7" y="24"/>
                    <a:pt x="3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ṡḷiďe"/>
            <p:cNvSpPr/>
            <p:nvPr userDrawn="1"/>
          </p:nvSpPr>
          <p:spPr bwMode="auto">
            <a:xfrm>
              <a:off x="5269110" y="4989527"/>
              <a:ext cx="127776" cy="121278"/>
            </a:xfrm>
            <a:custGeom>
              <a:avLst/>
              <a:gdLst>
                <a:gd name="T0" fmla="*/ 3 w 25"/>
                <a:gd name="T1" fmla="*/ 16 h 24"/>
                <a:gd name="T2" fmla="*/ 9 w 25"/>
                <a:gd name="T3" fmla="*/ 2 h 24"/>
                <a:gd name="T4" fmla="*/ 23 w 25"/>
                <a:gd name="T5" fmla="*/ 8 h 24"/>
                <a:gd name="T6" fmla="*/ 17 w 25"/>
                <a:gd name="T7" fmla="*/ 22 h 24"/>
                <a:gd name="T8" fmla="*/ 3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3" y="16"/>
                  </a:moveTo>
                  <a:cubicBezTo>
                    <a:pt x="0" y="10"/>
                    <a:pt x="3" y="4"/>
                    <a:pt x="9" y="2"/>
                  </a:cubicBezTo>
                  <a:cubicBezTo>
                    <a:pt x="14" y="0"/>
                    <a:pt x="21" y="2"/>
                    <a:pt x="23" y="8"/>
                  </a:cubicBezTo>
                  <a:cubicBezTo>
                    <a:pt x="25" y="13"/>
                    <a:pt x="22" y="20"/>
                    <a:pt x="17" y="22"/>
                  </a:cubicBezTo>
                  <a:cubicBezTo>
                    <a:pt x="11" y="24"/>
                    <a:pt x="5" y="22"/>
                    <a:pt x="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šľïďê"/>
            <p:cNvSpPr/>
            <p:nvPr userDrawn="1"/>
          </p:nvSpPr>
          <p:spPr bwMode="auto">
            <a:xfrm>
              <a:off x="5223630" y="4781622"/>
              <a:ext cx="116947" cy="116947"/>
            </a:xfrm>
            <a:custGeom>
              <a:avLst/>
              <a:gdLst>
                <a:gd name="T0" fmla="*/ 1 w 23"/>
                <a:gd name="T1" fmla="*/ 13 h 23"/>
                <a:gd name="T2" fmla="*/ 10 w 23"/>
                <a:gd name="T3" fmla="*/ 1 h 23"/>
                <a:gd name="T4" fmla="*/ 22 w 23"/>
                <a:gd name="T5" fmla="*/ 11 h 23"/>
                <a:gd name="T6" fmla="*/ 12 w 23"/>
                <a:gd name="T7" fmla="*/ 22 h 23"/>
                <a:gd name="T8" fmla="*/ 1 w 23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3"/>
                  </a:move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3" y="17"/>
                    <a:pt x="18" y="22"/>
                    <a:pt x="12" y="22"/>
                  </a:cubicBezTo>
                  <a:cubicBezTo>
                    <a:pt x="6" y="23"/>
                    <a:pt x="1" y="19"/>
                    <a:pt x="1" y="1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ṥḷïďe"/>
            <p:cNvSpPr/>
            <p:nvPr userDrawn="1"/>
          </p:nvSpPr>
          <p:spPr bwMode="auto">
            <a:xfrm>
              <a:off x="5234459" y="4565054"/>
              <a:ext cx="116947" cy="121278"/>
            </a:xfrm>
            <a:custGeom>
              <a:avLst/>
              <a:gdLst>
                <a:gd name="T0" fmla="*/ 1 w 23"/>
                <a:gd name="T1" fmla="*/ 10 h 24"/>
                <a:gd name="T2" fmla="*/ 14 w 23"/>
                <a:gd name="T3" fmla="*/ 2 h 24"/>
                <a:gd name="T4" fmla="*/ 22 w 23"/>
                <a:gd name="T5" fmla="*/ 14 h 24"/>
                <a:gd name="T6" fmla="*/ 9 w 23"/>
                <a:gd name="T7" fmla="*/ 23 h 24"/>
                <a:gd name="T8" fmla="*/ 1 w 23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0"/>
                  </a:moveTo>
                  <a:cubicBezTo>
                    <a:pt x="2" y="4"/>
                    <a:pt x="8" y="0"/>
                    <a:pt x="14" y="2"/>
                  </a:cubicBezTo>
                  <a:cubicBezTo>
                    <a:pt x="20" y="3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  <a:cubicBezTo>
                    <a:pt x="3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ṩlíḓé"/>
            <p:cNvSpPr/>
            <p:nvPr userDrawn="1"/>
          </p:nvSpPr>
          <p:spPr bwMode="auto">
            <a:xfrm>
              <a:off x="5305926" y="4363645"/>
              <a:ext cx="121278" cy="121278"/>
            </a:xfrm>
            <a:custGeom>
              <a:avLst/>
              <a:gdLst>
                <a:gd name="T0" fmla="*/ 2 w 24"/>
                <a:gd name="T1" fmla="*/ 7 h 24"/>
                <a:gd name="T2" fmla="*/ 17 w 24"/>
                <a:gd name="T3" fmla="*/ 3 h 24"/>
                <a:gd name="T4" fmla="*/ 21 w 24"/>
                <a:gd name="T5" fmla="*/ 17 h 24"/>
                <a:gd name="T6" fmla="*/ 7 w 24"/>
                <a:gd name="T7" fmla="*/ 22 h 24"/>
                <a:gd name="T8" fmla="*/ 2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7"/>
                  </a:moveTo>
                  <a:cubicBezTo>
                    <a:pt x="5" y="2"/>
                    <a:pt x="12" y="0"/>
                    <a:pt x="17" y="3"/>
                  </a:cubicBezTo>
                  <a:cubicBezTo>
                    <a:pt x="22" y="5"/>
                    <a:pt x="24" y="12"/>
                    <a:pt x="21" y="17"/>
                  </a:cubicBezTo>
                  <a:cubicBezTo>
                    <a:pt x="19" y="22"/>
                    <a:pt x="12" y="24"/>
                    <a:pt x="7" y="22"/>
                  </a:cubicBezTo>
                  <a:cubicBezTo>
                    <a:pt x="1" y="19"/>
                    <a:pt x="0" y="12"/>
                    <a:pt x="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$ḻîďê"/>
            <p:cNvSpPr/>
            <p:nvPr userDrawn="1"/>
          </p:nvSpPr>
          <p:spPr bwMode="auto">
            <a:xfrm>
              <a:off x="5431535" y="4192558"/>
              <a:ext cx="121278" cy="119113"/>
            </a:xfrm>
            <a:custGeom>
              <a:avLst/>
              <a:gdLst>
                <a:gd name="T0" fmla="*/ 5 w 24"/>
                <a:gd name="T1" fmla="*/ 4 h 24"/>
                <a:gd name="T2" fmla="*/ 20 w 24"/>
                <a:gd name="T3" fmla="*/ 4 h 24"/>
                <a:gd name="T4" fmla="*/ 20 w 24"/>
                <a:gd name="T5" fmla="*/ 20 h 24"/>
                <a:gd name="T6" fmla="*/ 5 w 24"/>
                <a:gd name="T7" fmla="*/ 19 h 24"/>
                <a:gd name="T8" fmla="*/ 5 w 2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4"/>
                  </a:moveTo>
                  <a:cubicBezTo>
                    <a:pt x="9" y="0"/>
                    <a:pt x="16" y="0"/>
                    <a:pt x="20" y="4"/>
                  </a:cubicBezTo>
                  <a:cubicBezTo>
                    <a:pt x="24" y="9"/>
                    <a:pt x="24" y="15"/>
                    <a:pt x="20" y="20"/>
                  </a:cubicBezTo>
                  <a:cubicBezTo>
                    <a:pt x="16" y="24"/>
                    <a:pt x="9" y="24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šļíḋê"/>
            <p:cNvSpPr/>
            <p:nvPr userDrawn="1"/>
          </p:nvSpPr>
          <p:spPr bwMode="auto">
            <a:xfrm>
              <a:off x="5602624" y="4060451"/>
              <a:ext cx="127776" cy="125609"/>
            </a:xfrm>
            <a:custGeom>
              <a:avLst/>
              <a:gdLst>
                <a:gd name="T0" fmla="*/ 8 w 25"/>
                <a:gd name="T1" fmla="*/ 3 h 25"/>
                <a:gd name="T2" fmla="*/ 22 w 25"/>
                <a:gd name="T3" fmla="*/ 8 h 25"/>
                <a:gd name="T4" fmla="*/ 18 w 25"/>
                <a:gd name="T5" fmla="*/ 22 h 25"/>
                <a:gd name="T6" fmla="*/ 3 w 25"/>
                <a:gd name="T7" fmla="*/ 18 h 25"/>
                <a:gd name="T8" fmla="*/ 8 w 25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3"/>
                  </a:moveTo>
                  <a:cubicBezTo>
                    <a:pt x="13" y="0"/>
                    <a:pt x="19" y="2"/>
                    <a:pt x="22" y="8"/>
                  </a:cubicBezTo>
                  <a:cubicBezTo>
                    <a:pt x="25" y="13"/>
                    <a:pt x="23" y="19"/>
                    <a:pt x="18" y="22"/>
                  </a:cubicBezTo>
                  <a:cubicBezTo>
                    <a:pt x="12" y="25"/>
                    <a:pt x="6" y="23"/>
                    <a:pt x="3" y="18"/>
                  </a:cubicBezTo>
                  <a:cubicBezTo>
                    <a:pt x="0" y="12"/>
                    <a:pt x="2" y="6"/>
                    <a:pt x="8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ş1ïdé"/>
            <p:cNvSpPr/>
            <p:nvPr userDrawn="1"/>
          </p:nvSpPr>
          <p:spPr bwMode="auto">
            <a:xfrm>
              <a:off x="5810529" y="3995480"/>
              <a:ext cx="114782" cy="114782"/>
            </a:xfrm>
            <a:custGeom>
              <a:avLst/>
              <a:gdLst>
                <a:gd name="T0" fmla="*/ 10 w 23"/>
                <a:gd name="T1" fmla="*/ 1 h 23"/>
                <a:gd name="T2" fmla="*/ 22 w 23"/>
                <a:gd name="T3" fmla="*/ 9 h 23"/>
                <a:gd name="T4" fmla="*/ 14 w 23"/>
                <a:gd name="T5" fmla="*/ 22 h 23"/>
                <a:gd name="T6" fmla="*/ 1 w 23"/>
                <a:gd name="T7" fmla="*/ 13 h 23"/>
                <a:gd name="T8" fmla="*/ 10 w 23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0" y="1"/>
                  </a:moveTo>
                  <a:cubicBezTo>
                    <a:pt x="16" y="0"/>
                    <a:pt x="21" y="3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7"/>
                    <a:pt x="4" y="2"/>
                    <a:pt x="10" y="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1" name="9125734e-6bf4-4b99-8b75-f269dc6617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5"/>
            </p:custDataLst>
          </p:nvPr>
        </p:nvGrpSpPr>
        <p:grpSpPr>
          <a:xfrm>
            <a:off x="10527543" y="1130300"/>
            <a:ext cx="990599" cy="2541587"/>
            <a:chOff x="5143501" y="1154113"/>
            <a:chExt cx="1730376" cy="4439638"/>
          </a:xfrm>
        </p:grpSpPr>
        <p:sp>
          <p:nvSpPr>
            <p:cNvPr id="322" name="í$ḻîďé"/>
            <p:cNvSpPr/>
            <p:nvPr userDrawn="1"/>
          </p:nvSpPr>
          <p:spPr bwMode="auto">
            <a:xfrm>
              <a:off x="5188980" y="3954333"/>
              <a:ext cx="1639418" cy="1639418"/>
            </a:xfrm>
            <a:prstGeom prst="ellipse">
              <a:avLst/>
            </a:pr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ṡḻíḑè"/>
            <p:cNvSpPr/>
            <p:nvPr userDrawn="1"/>
          </p:nvSpPr>
          <p:spPr bwMode="auto">
            <a:xfrm>
              <a:off x="6113724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 w 24"/>
                <a:gd name="T3" fmla="*/ 8 h 21"/>
                <a:gd name="T4" fmla="*/ 10 w 24"/>
                <a:gd name="T5" fmla="*/ 21 h 21"/>
                <a:gd name="T6" fmla="*/ 12 w 24"/>
                <a:gd name="T7" fmla="*/ 21 h 21"/>
                <a:gd name="T8" fmla="*/ 22 w 24"/>
                <a:gd name="T9" fmla="*/ 13 h 21"/>
                <a:gd name="T10" fmla="*/ 14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10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4" y="7"/>
                    <a:pt x="20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sḻîḍê"/>
            <p:cNvSpPr/>
            <p:nvPr userDrawn="1"/>
          </p:nvSpPr>
          <p:spPr bwMode="auto">
            <a:xfrm>
              <a:off x="6315131" y="408643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3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2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3" y="5"/>
                  </a:cubicBezTo>
                  <a:cubicBezTo>
                    <a:pt x="0" y="11"/>
                    <a:pt x="2" y="17"/>
                    <a:pt x="7" y="20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ṧ1ïḋè"/>
            <p:cNvSpPr/>
            <p:nvPr userDrawn="1"/>
          </p:nvSpPr>
          <p:spPr bwMode="auto">
            <a:xfrm>
              <a:off x="6490552" y="4212048"/>
              <a:ext cx="116947" cy="110450"/>
            </a:xfrm>
            <a:custGeom>
              <a:avLst/>
              <a:gdLst>
                <a:gd name="T0" fmla="*/ 11 w 23"/>
                <a:gd name="T1" fmla="*/ 0 h 22"/>
                <a:gd name="T2" fmla="*/ 4 w 23"/>
                <a:gd name="T3" fmla="*/ 3 h 22"/>
                <a:gd name="T4" fmla="*/ 4 w 23"/>
                <a:gd name="T5" fmla="*/ 18 h 22"/>
                <a:gd name="T6" fmla="*/ 11 w 23"/>
                <a:gd name="T7" fmla="*/ 22 h 22"/>
                <a:gd name="T8" fmla="*/ 19 w 23"/>
                <a:gd name="T9" fmla="*/ 18 h 22"/>
                <a:gd name="T10" fmla="*/ 19 w 23"/>
                <a:gd name="T11" fmla="*/ 3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0" y="14"/>
                    <a:pt x="4" y="18"/>
                  </a:cubicBezTo>
                  <a:cubicBezTo>
                    <a:pt x="6" y="20"/>
                    <a:pt x="9" y="22"/>
                    <a:pt x="11" y="22"/>
                  </a:cubicBezTo>
                  <a:cubicBezTo>
                    <a:pt x="14" y="22"/>
                    <a:pt x="17" y="20"/>
                    <a:pt x="19" y="18"/>
                  </a:cubicBezTo>
                  <a:cubicBezTo>
                    <a:pt x="23" y="14"/>
                    <a:pt x="23" y="7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ś1íḑê"/>
            <p:cNvSpPr/>
            <p:nvPr userDrawn="1"/>
          </p:nvSpPr>
          <p:spPr bwMode="auto">
            <a:xfrm>
              <a:off x="6618326" y="4383137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7 w 24"/>
                <a:gd name="T3" fmla="*/ 1 h 22"/>
                <a:gd name="T4" fmla="*/ 3 w 24"/>
                <a:gd name="T5" fmla="*/ 16 h 22"/>
                <a:gd name="T6" fmla="*/ 12 w 24"/>
                <a:gd name="T7" fmla="*/ 22 h 22"/>
                <a:gd name="T8" fmla="*/ 17 w 24"/>
                <a:gd name="T9" fmla="*/ 20 h 22"/>
                <a:gd name="T10" fmla="*/ 22 w 24"/>
                <a:gd name="T11" fmla="*/ 6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4" y="19"/>
                    <a:pt x="8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22" y="17"/>
                    <a:pt x="24" y="11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ṡ1îḋê"/>
            <p:cNvSpPr/>
            <p:nvPr userDrawn="1"/>
          </p:nvSpPr>
          <p:spPr bwMode="auto">
            <a:xfrm>
              <a:off x="6694125" y="4584544"/>
              <a:ext cx="114782" cy="112615"/>
            </a:xfrm>
            <a:custGeom>
              <a:avLst/>
              <a:gdLst>
                <a:gd name="T0" fmla="*/ 12 w 23"/>
                <a:gd name="T1" fmla="*/ 0 h 22"/>
                <a:gd name="T2" fmla="*/ 10 w 23"/>
                <a:gd name="T3" fmla="*/ 0 h 22"/>
                <a:gd name="T4" fmla="*/ 1 w 23"/>
                <a:gd name="T5" fmla="*/ 13 h 22"/>
                <a:gd name="T6" fmla="*/ 12 w 23"/>
                <a:gd name="T7" fmla="*/ 22 h 22"/>
                <a:gd name="T8" fmla="*/ 14 w 23"/>
                <a:gd name="T9" fmla="*/ 21 h 22"/>
                <a:gd name="T10" fmla="*/ 22 w 23"/>
                <a:gd name="T11" fmla="*/ 9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2"/>
                    <a:pt x="12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0" y="20"/>
                    <a:pt x="23" y="15"/>
                    <a:pt x="22" y="9"/>
                  </a:cubicBezTo>
                  <a:cubicBezTo>
                    <a:pt x="21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Sḻiḍê"/>
            <p:cNvSpPr/>
            <p:nvPr userDrawn="1"/>
          </p:nvSpPr>
          <p:spPr bwMode="auto">
            <a:xfrm>
              <a:off x="6709284" y="4796781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1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5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ślïdé"/>
            <p:cNvSpPr/>
            <p:nvPr userDrawn="1"/>
          </p:nvSpPr>
          <p:spPr bwMode="auto">
            <a:xfrm>
              <a:off x="6652977" y="5009017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6 h 21"/>
                <a:gd name="T4" fmla="*/ 8 w 24"/>
                <a:gd name="T5" fmla="*/ 21 h 21"/>
                <a:gd name="T6" fmla="*/ 12 w 24"/>
                <a:gd name="T7" fmla="*/ 21 h 21"/>
                <a:gd name="T8" fmla="*/ 22 w 24"/>
                <a:gd name="T9" fmla="*/ 15 h 21"/>
                <a:gd name="T10" fmla="*/ 16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6"/>
                  </a:cubicBezTo>
                  <a:cubicBezTo>
                    <a:pt x="0" y="12"/>
                    <a:pt x="2" y="18"/>
                    <a:pt x="8" y="21"/>
                  </a:cubicBezTo>
                  <a:cubicBezTo>
                    <a:pt x="9" y="21"/>
                    <a:pt x="10" y="21"/>
                    <a:pt x="12" y="21"/>
                  </a:cubicBezTo>
                  <a:cubicBezTo>
                    <a:pt x="16" y="21"/>
                    <a:pt x="20" y="19"/>
                    <a:pt x="22" y="15"/>
                  </a:cubicBezTo>
                  <a:cubicBezTo>
                    <a:pt x="24" y="9"/>
                    <a:pt x="22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ṩḷîḓê"/>
            <p:cNvSpPr/>
            <p:nvPr userDrawn="1"/>
          </p:nvSpPr>
          <p:spPr bwMode="auto">
            <a:xfrm>
              <a:off x="6542528" y="5190934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4 w 24"/>
                <a:gd name="T3" fmla="*/ 4 h 22"/>
                <a:gd name="T4" fmla="*/ 5 w 24"/>
                <a:gd name="T5" fmla="*/ 20 h 22"/>
                <a:gd name="T6" fmla="*/ 12 w 24"/>
                <a:gd name="T7" fmla="*/ 22 h 22"/>
                <a:gd name="T8" fmla="*/ 20 w 24"/>
                <a:gd name="T9" fmla="*/ 18 h 22"/>
                <a:gd name="T10" fmla="*/ 19 w 24"/>
                <a:gd name="T11" fmla="*/ 3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8"/>
                  </a:cubicBezTo>
                  <a:cubicBezTo>
                    <a:pt x="24" y="14"/>
                    <a:pt x="24" y="7"/>
                    <a:pt x="19" y="3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ṩḻîḍé"/>
            <p:cNvSpPr/>
            <p:nvPr userDrawn="1"/>
          </p:nvSpPr>
          <p:spPr bwMode="auto">
            <a:xfrm>
              <a:off x="6380101" y="5336035"/>
              <a:ext cx="125609" cy="112615"/>
            </a:xfrm>
            <a:custGeom>
              <a:avLst/>
              <a:gdLst>
                <a:gd name="T0" fmla="*/ 13 w 25"/>
                <a:gd name="T1" fmla="*/ 0 h 22"/>
                <a:gd name="T2" fmla="*/ 7 w 25"/>
                <a:gd name="T3" fmla="*/ 2 h 22"/>
                <a:gd name="T4" fmla="*/ 4 w 25"/>
                <a:gd name="T5" fmla="*/ 17 h 22"/>
                <a:gd name="T6" fmla="*/ 13 w 25"/>
                <a:gd name="T7" fmla="*/ 22 h 22"/>
                <a:gd name="T8" fmla="*/ 19 w 25"/>
                <a:gd name="T9" fmla="*/ 20 h 22"/>
                <a:gd name="T10" fmla="*/ 22 w 25"/>
                <a:gd name="T11" fmla="*/ 5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0"/>
                    <a:pt x="9" y="22"/>
                    <a:pt x="13" y="22"/>
                  </a:cubicBezTo>
                  <a:cubicBezTo>
                    <a:pt x="15" y="22"/>
                    <a:pt x="17" y="21"/>
                    <a:pt x="19" y="20"/>
                  </a:cubicBezTo>
                  <a:cubicBezTo>
                    <a:pt x="24" y="17"/>
                    <a:pt x="25" y="10"/>
                    <a:pt x="22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śḻïḍè"/>
            <p:cNvSpPr/>
            <p:nvPr userDrawn="1"/>
          </p:nvSpPr>
          <p:spPr bwMode="auto">
            <a:xfrm>
              <a:off x="6189522" y="5433490"/>
              <a:ext cx="119113" cy="106119"/>
            </a:xfrm>
            <a:custGeom>
              <a:avLst/>
              <a:gdLst>
                <a:gd name="T0" fmla="*/ 12 w 24"/>
                <a:gd name="T1" fmla="*/ 0 h 21"/>
                <a:gd name="T2" fmla="*/ 9 w 24"/>
                <a:gd name="T3" fmla="*/ 0 h 21"/>
                <a:gd name="T4" fmla="*/ 2 w 24"/>
                <a:gd name="T5" fmla="*/ 13 h 21"/>
                <a:gd name="T6" fmla="*/ 12 w 24"/>
                <a:gd name="T7" fmla="*/ 21 h 21"/>
                <a:gd name="T8" fmla="*/ 15 w 24"/>
                <a:gd name="T9" fmla="*/ 21 h 21"/>
                <a:gd name="T10" fmla="*/ 23 w 24"/>
                <a:gd name="T11" fmla="*/ 7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2" y="13"/>
                  </a:cubicBezTo>
                  <a:cubicBezTo>
                    <a:pt x="3" y="18"/>
                    <a:pt x="8" y="21"/>
                    <a:pt x="12" y="21"/>
                  </a:cubicBezTo>
                  <a:cubicBezTo>
                    <a:pt x="13" y="21"/>
                    <a:pt x="14" y="21"/>
                    <a:pt x="15" y="21"/>
                  </a:cubicBezTo>
                  <a:cubicBezTo>
                    <a:pt x="21" y="19"/>
                    <a:pt x="24" y="13"/>
                    <a:pt x="23" y="7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ḻïḓè"/>
            <p:cNvSpPr/>
            <p:nvPr userDrawn="1"/>
          </p:nvSpPr>
          <p:spPr bwMode="auto">
            <a:xfrm>
              <a:off x="5981617" y="5463809"/>
              <a:ext cx="110450" cy="1104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1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Sliḑe"/>
            <p:cNvSpPr/>
            <p:nvPr userDrawn="1"/>
          </p:nvSpPr>
          <p:spPr bwMode="auto">
            <a:xfrm>
              <a:off x="5765049" y="5433490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7 h 21"/>
                <a:gd name="T4" fmla="*/ 9 w 24"/>
                <a:gd name="T5" fmla="*/ 21 h 21"/>
                <a:gd name="T6" fmla="*/ 12 w 24"/>
                <a:gd name="T7" fmla="*/ 21 h 21"/>
                <a:gd name="T8" fmla="*/ 22 w 24"/>
                <a:gd name="T9" fmla="*/ 14 h 21"/>
                <a:gd name="T10" fmla="*/ 15 w 24"/>
                <a:gd name="T11" fmla="*/ 0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3"/>
                    <a:pt x="3" y="19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4"/>
                  </a:cubicBezTo>
                  <a:cubicBezTo>
                    <a:pt x="24" y="8"/>
                    <a:pt x="21" y="2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ṩ1íḓe"/>
            <p:cNvSpPr/>
            <p:nvPr userDrawn="1"/>
          </p:nvSpPr>
          <p:spPr bwMode="auto">
            <a:xfrm>
              <a:off x="5567974" y="5342531"/>
              <a:ext cx="125609" cy="106119"/>
            </a:xfrm>
            <a:custGeom>
              <a:avLst/>
              <a:gdLst>
                <a:gd name="T0" fmla="*/ 12 w 25"/>
                <a:gd name="T1" fmla="*/ 0 h 21"/>
                <a:gd name="T2" fmla="*/ 3 w 25"/>
                <a:gd name="T3" fmla="*/ 4 h 21"/>
                <a:gd name="T4" fmla="*/ 6 w 25"/>
                <a:gd name="T5" fmla="*/ 19 h 21"/>
                <a:gd name="T6" fmla="*/ 12 w 25"/>
                <a:gd name="T7" fmla="*/ 21 h 21"/>
                <a:gd name="T8" fmla="*/ 21 w 25"/>
                <a:gd name="T9" fmla="*/ 17 h 21"/>
                <a:gd name="T10" fmla="*/ 18 w 25"/>
                <a:gd name="T11" fmla="*/ 1 h 21"/>
                <a:gd name="T12" fmla="*/ 12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0" y="9"/>
                    <a:pt x="1" y="16"/>
                    <a:pt x="6" y="19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19" y="20"/>
                    <a:pt x="21" y="17"/>
                  </a:cubicBezTo>
                  <a:cubicBezTo>
                    <a:pt x="25" y="12"/>
                    <a:pt x="23" y="5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ṩļíďê"/>
            <p:cNvSpPr/>
            <p:nvPr userDrawn="1"/>
          </p:nvSpPr>
          <p:spPr bwMode="auto">
            <a:xfrm>
              <a:off x="5412045" y="5195265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2 h 22"/>
                <a:gd name="T4" fmla="*/ 3 w 24"/>
                <a:gd name="T5" fmla="*/ 18 h 22"/>
                <a:gd name="T6" fmla="*/ 12 w 24"/>
                <a:gd name="T7" fmla="*/ 22 h 22"/>
                <a:gd name="T8" fmla="*/ 19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0" y="13"/>
                    <a:pt x="3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23" y="16"/>
                    <a:pt x="24" y="9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ṡļiḍe"/>
            <p:cNvSpPr/>
            <p:nvPr userDrawn="1"/>
          </p:nvSpPr>
          <p:spPr bwMode="auto">
            <a:xfrm>
              <a:off x="5299430" y="5013348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8 w 24"/>
                <a:gd name="T3" fmla="*/ 0 h 21"/>
                <a:gd name="T4" fmla="*/ 2 w 24"/>
                <a:gd name="T5" fmla="*/ 14 h 21"/>
                <a:gd name="T6" fmla="*/ 12 w 24"/>
                <a:gd name="T7" fmla="*/ 21 h 21"/>
                <a:gd name="T8" fmla="*/ 16 w 24"/>
                <a:gd name="T9" fmla="*/ 20 h 21"/>
                <a:gd name="T10" fmla="*/ 22 w 24"/>
                <a:gd name="T11" fmla="*/ 6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9" y="0"/>
                    <a:pt x="8" y="0"/>
                  </a:cubicBezTo>
                  <a:cubicBezTo>
                    <a:pt x="2" y="3"/>
                    <a:pt x="0" y="9"/>
                    <a:pt x="2" y="14"/>
                  </a:cubicBezTo>
                  <a:cubicBezTo>
                    <a:pt x="4" y="19"/>
                    <a:pt x="8" y="21"/>
                    <a:pt x="12" y="21"/>
                  </a:cubicBezTo>
                  <a:cubicBezTo>
                    <a:pt x="13" y="21"/>
                    <a:pt x="15" y="21"/>
                    <a:pt x="16" y="20"/>
                  </a:cubicBezTo>
                  <a:cubicBezTo>
                    <a:pt x="21" y="18"/>
                    <a:pt x="24" y="12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ḻïḑé"/>
            <p:cNvSpPr/>
            <p:nvPr userDrawn="1"/>
          </p:nvSpPr>
          <p:spPr bwMode="auto">
            <a:xfrm>
              <a:off x="5249618" y="4801112"/>
              <a:ext cx="116947" cy="112615"/>
            </a:xfrm>
            <a:custGeom>
              <a:avLst/>
              <a:gdLst>
                <a:gd name="T0" fmla="*/ 12 w 23"/>
                <a:gd name="T1" fmla="*/ 0 h 22"/>
                <a:gd name="T2" fmla="*/ 11 w 23"/>
                <a:gd name="T3" fmla="*/ 0 h 22"/>
                <a:gd name="T4" fmla="*/ 1 w 23"/>
                <a:gd name="T5" fmla="*/ 12 h 22"/>
                <a:gd name="T6" fmla="*/ 11 w 23"/>
                <a:gd name="T7" fmla="*/ 22 h 22"/>
                <a:gd name="T8" fmla="*/ 12 w 23"/>
                <a:gd name="T9" fmla="*/ 22 h 22"/>
                <a:gd name="T10" fmla="*/ 22 w 23"/>
                <a:gd name="T11" fmla="*/ 10 h 22"/>
                <a:gd name="T12" fmla="*/ 12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6"/>
                    <a:pt x="1" y="12"/>
                  </a:cubicBezTo>
                  <a:cubicBezTo>
                    <a:pt x="1" y="18"/>
                    <a:pt x="6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1"/>
                    <a:pt x="23" y="16"/>
                    <a:pt x="22" y="10"/>
                  </a:cubicBezTo>
                  <a:cubicBezTo>
                    <a:pt x="22" y="4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ŝḷíḑé"/>
            <p:cNvSpPr/>
            <p:nvPr userDrawn="1"/>
          </p:nvSpPr>
          <p:spPr bwMode="auto">
            <a:xfrm>
              <a:off x="5260448" y="4591042"/>
              <a:ext cx="114782" cy="106119"/>
            </a:xfrm>
            <a:custGeom>
              <a:avLst/>
              <a:gdLst>
                <a:gd name="T0" fmla="*/ 12 w 23"/>
                <a:gd name="T1" fmla="*/ 0 h 21"/>
                <a:gd name="T2" fmla="*/ 1 w 23"/>
                <a:gd name="T3" fmla="*/ 8 h 21"/>
                <a:gd name="T4" fmla="*/ 9 w 23"/>
                <a:gd name="T5" fmla="*/ 21 h 21"/>
                <a:gd name="T6" fmla="*/ 12 w 23"/>
                <a:gd name="T7" fmla="*/ 21 h 21"/>
                <a:gd name="T8" fmla="*/ 22 w 23"/>
                <a:gd name="T9" fmla="*/ 13 h 21"/>
                <a:gd name="T10" fmla="*/ 14 w 23"/>
                <a:gd name="T11" fmla="*/ 0 h 21"/>
                <a:gd name="T12" fmla="*/ 12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7" y="21"/>
                    <a:pt x="21" y="18"/>
                    <a:pt x="22" y="13"/>
                  </a:cubicBezTo>
                  <a:cubicBezTo>
                    <a:pt x="23" y="7"/>
                    <a:pt x="20" y="1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ṣḻïḍê"/>
            <p:cNvSpPr/>
            <p:nvPr userDrawn="1"/>
          </p:nvSpPr>
          <p:spPr bwMode="auto">
            <a:xfrm>
              <a:off x="5329749" y="4387469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2 w 24"/>
                <a:gd name="T3" fmla="*/ 5 h 21"/>
                <a:gd name="T4" fmla="*/ 7 w 24"/>
                <a:gd name="T5" fmla="*/ 20 h 21"/>
                <a:gd name="T6" fmla="*/ 12 w 24"/>
                <a:gd name="T7" fmla="*/ 21 h 21"/>
                <a:gd name="T8" fmla="*/ 21 w 24"/>
                <a:gd name="T9" fmla="*/ 16 h 21"/>
                <a:gd name="T10" fmla="*/ 17 w 24"/>
                <a:gd name="T11" fmla="*/ 1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10"/>
                    <a:pt x="2" y="17"/>
                    <a:pt x="7" y="20"/>
                  </a:cubicBezTo>
                  <a:cubicBezTo>
                    <a:pt x="8" y="21"/>
                    <a:pt x="10" y="21"/>
                    <a:pt x="12" y="21"/>
                  </a:cubicBezTo>
                  <a:cubicBezTo>
                    <a:pt x="16" y="21"/>
                    <a:pt x="20" y="19"/>
                    <a:pt x="21" y="16"/>
                  </a:cubicBezTo>
                  <a:cubicBezTo>
                    <a:pt x="24" y="10"/>
                    <a:pt x="22" y="4"/>
                    <a:pt x="17" y="1"/>
                  </a:cubicBezTo>
                  <a:cubicBezTo>
                    <a:pt x="16" y="0"/>
                    <a:pt x="14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śļïḓê"/>
            <p:cNvSpPr/>
            <p:nvPr userDrawn="1"/>
          </p:nvSpPr>
          <p:spPr bwMode="auto">
            <a:xfrm>
              <a:off x="5457523" y="4212048"/>
              <a:ext cx="121278" cy="110450"/>
            </a:xfrm>
            <a:custGeom>
              <a:avLst/>
              <a:gdLst>
                <a:gd name="T0" fmla="*/ 12 w 24"/>
                <a:gd name="T1" fmla="*/ 0 h 22"/>
                <a:gd name="T2" fmla="*/ 5 w 24"/>
                <a:gd name="T3" fmla="*/ 3 h 22"/>
                <a:gd name="T4" fmla="*/ 5 w 24"/>
                <a:gd name="T5" fmla="*/ 19 h 22"/>
                <a:gd name="T6" fmla="*/ 12 w 24"/>
                <a:gd name="T7" fmla="*/ 22 h 22"/>
                <a:gd name="T8" fmla="*/ 20 w 24"/>
                <a:gd name="T9" fmla="*/ 19 h 22"/>
                <a:gd name="T10" fmla="*/ 20 w 24"/>
                <a:gd name="T11" fmla="*/ 4 h 22"/>
                <a:gd name="T12" fmla="*/ 12 w 2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1" y="8"/>
                    <a:pt x="0" y="15"/>
                    <a:pt x="5" y="19"/>
                  </a:cubicBezTo>
                  <a:cubicBezTo>
                    <a:pt x="7" y="21"/>
                    <a:pt x="10" y="22"/>
                    <a:pt x="12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4" y="15"/>
                    <a:pt x="24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ļiďè"/>
            <p:cNvSpPr/>
            <p:nvPr userDrawn="1"/>
          </p:nvSpPr>
          <p:spPr bwMode="auto">
            <a:xfrm>
              <a:off x="5628612" y="4086439"/>
              <a:ext cx="125609" cy="110450"/>
            </a:xfrm>
            <a:custGeom>
              <a:avLst/>
              <a:gdLst>
                <a:gd name="T0" fmla="*/ 13 w 25"/>
                <a:gd name="T1" fmla="*/ 0 h 22"/>
                <a:gd name="T2" fmla="*/ 8 w 25"/>
                <a:gd name="T3" fmla="*/ 1 h 22"/>
                <a:gd name="T4" fmla="*/ 3 w 25"/>
                <a:gd name="T5" fmla="*/ 16 h 22"/>
                <a:gd name="T6" fmla="*/ 13 w 25"/>
                <a:gd name="T7" fmla="*/ 22 h 22"/>
                <a:gd name="T8" fmla="*/ 18 w 25"/>
                <a:gd name="T9" fmla="*/ 21 h 22"/>
                <a:gd name="T10" fmla="*/ 22 w 25"/>
                <a:gd name="T11" fmla="*/ 6 h 22"/>
                <a:gd name="T12" fmla="*/ 13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1"/>
                    <a:pt x="3" y="16"/>
                  </a:cubicBezTo>
                  <a:cubicBezTo>
                    <a:pt x="5" y="20"/>
                    <a:pt x="9" y="22"/>
                    <a:pt x="13" y="22"/>
                  </a:cubicBezTo>
                  <a:cubicBezTo>
                    <a:pt x="14" y="22"/>
                    <a:pt x="16" y="21"/>
                    <a:pt x="18" y="21"/>
                  </a:cubicBezTo>
                  <a:cubicBezTo>
                    <a:pt x="23" y="18"/>
                    <a:pt x="25" y="11"/>
                    <a:pt x="22" y="6"/>
                  </a:cubicBezTo>
                  <a:cubicBezTo>
                    <a:pt x="20" y="2"/>
                    <a:pt x="17" y="0"/>
                    <a:pt x="13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ṣļide"/>
            <p:cNvSpPr/>
            <p:nvPr userDrawn="1"/>
          </p:nvSpPr>
          <p:spPr bwMode="auto">
            <a:xfrm>
              <a:off x="5834351" y="4014972"/>
              <a:ext cx="121278" cy="106119"/>
            </a:xfrm>
            <a:custGeom>
              <a:avLst/>
              <a:gdLst>
                <a:gd name="T0" fmla="*/ 12 w 24"/>
                <a:gd name="T1" fmla="*/ 0 h 21"/>
                <a:gd name="T2" fmla="*/ 10 w 24"/>
                <a:gd name="T3" fmla="*/ 0 h 21"/>
                <a:gd name="T4" fmla="*/ 1 w 24"/>
                <a:gd name="T5" fmla="*/ 13 h 21"/>
                <a:gd name="T6" fmla="*/ 12 w 24"/>
                <a:gd name="T7" fmla="*/ 21 h 21"/>
                <a:gd name="T8" fmla="*/ 14 w 24"/>
                <a:gd name="T9" fmla="*/ 21 h 21"/>
                <a:gd name="T10" fmla="*/ 22 w 24"/>
                <a:gd name="T11" fmla="*/ 9 h 21"/>
                <a:gd name="T12" fmla="*/ 12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4" y="1"/>
                    <a:pt x="0" y="7"/>
                    <a:pt x="1" y="13"/>
                  </a:cubicBezTo>
                  <a:cubicBezTo>
                    <a:pt x="2" y="18"/>
                    <a:pt x="7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$ḻîḍe"/>
            <p:cNvSpPr/>
            <p:nvPr userDrawn="1"/>
          </p:nvSpPr>
          <p:spPr bwMode="auto">
            <a:xfrm>
              <a:off x="5249618" y="3449730"/>
              <a:ext cx="838117" cy="459123"/>
            </a:xfrm>
            <a:custGeom>
              <a:avLst/>
              <a:gdLst>
                <a:gd name="T0" fmla="*/ 157 w 166"/>
                <a:gd name="T1" fmla="*/ 91 h 91"/>
                <a:gd name="T2" fmla="*/ 10 w 166"/>
                <a:gd name="T3" fmla="*/ 91 h 91"/>
                <a:gd name="T4" fmla="*/ 0 w 166"/>
                <a:gd name="T5" fmla="*/ 82 h 91"/>
                <a:gd name="T6" fmla="*/ 0 w 166"/>
                <a:gd name="T7" fmla="*/ 9 h 91"/>
                <a:gd name="T8" fmla="*/ 10 w 166"/>
                <a:gd name="T9" fmla="*/ 0 h 91"/>
                <a:gd name="T10" fmla="*/ 69 w 166"/>
                <a:gd name="T11" fmla="*/ 0 h 91"/>
                <a:gd name="T12" fmla="*/ 78 w 166"/>
                <a:gd name="T13" fmla="*/ 9 h 91"/>
                <a:gd name="T14" fmla="*/ 69 w 166"/>
                <a:gd name="T15" fmla="*/ 18 h 91"/>
                <a:gd name="T16" fmla="*/ 19 w 166"/>
                <a:gd name="T17" fmla="*/ 18 h 91"/>
                <a:gd name="T18" fmla="*/ 19 w 166"/>
                <a:gd name="T19" fmla="*/ 72 h 91"/>
                <a:gd name="T20" fmla="*/ 157 w 166"/>
                <a:gd name="T21" fmla="*/ 72 h 91"/>
                <a:gd name="T22" fmla="*/ 166 w 166"/>
                <a:gd name="T23" fmla="*/ 82 h 91"/>
                <a:gd name="T24" fmla="*/ 157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7" y="91"/>
                  </a:moveTo>
                  <a:cubicBezTo>
                    <a:pt x="10" y="91"/>
                    <a:pt x="10" y="91"/>
                    <a:pt x="10" y="91"/>
                  </a:cubicBezTo>
                  <a:cubicBezTo>
                    <a:pt x="5" y="91"/>
                    <a:pt x="0" y="87"/>
                    <a:pt x="0" y="8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62" y="72"/>
                    <a:pt x="166" y="77"/>
                    <a:pt x="166" y="82"/>
                  </a:cubicBezTo>
                  <a:cubicBezTo>
                    <a:pt x="166" y="87"/>
                    <a:pt x="162" y="91"/>
                    <a:pt x="157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ṧḷïďè"/>
            <p:cNvSpPr/>
            <p:nvPr userDrawn="1"/>
          </p:nvSpPr>
          <p:spPr bwMode="auto">
            <a:xfrm>
              <a:off x="5925309" y="3449730"/>
              <a:ext cx="838117" cy="459123"/>
            </a:xfrm>
            <a:custGeom>
              <a:avLst/>
              <a:gdLst>
                <a:gd name="T0" fmla="*/ 156 w 166"/>
                <a:gd name="T1" fmla="*/ 91 h 91"/>
                <a:gd name="T2" fmla="*/ 9 w 166"/>
                <a:gd name="T3" fmla="*/ 91 h 91"/>
                <a:gd name="T4" fmla="*/ 0 w 166"/>
                <a:gd name="T5" fmla="*/ 82 h 91"/>
                <a:gd name="T6" fmla="*/ 9 w 166"/>
                <a:gd name="T7" fmla="*/ 72 h 91"/>
                <a:gd name="T8" fmla="*/ 147 w 166"/>
                <a:gd name="T9" fmla="*/ 72 h 91"/>
                <a:gd name="T10" fmla="*/ 147 w 166"/>
                <a:gd name="T11" fmla="*/ 18 h 91"/>
                <a:gd name="T12" fmla="*/ 97 w 166"/>
                <a:gd name="T13" fmla="*/ 18 h 91"/>
                <a:gd name="T14" fmla="*/ 88 w 166"/>
                <a:gd name="T15" fmla="*/ 9 h 91"/>
                <a:gd name="T16" fmla="*/ 97 w 166"/>
                <a:gd name="T17" fmla="*/ 0 h 91"/>
                <a:gd name="T18" fmla="*/ 156 w 166"/>
                <a:gd name="T19" fmla="*/ 0 h 91"/>
                <a:gd name="T20" fmla="*/ 166 w 166"/>
                <a:gd name="T21" fmla="*/ 9 h 91"/>
                <a:gd name="T22" fmla="*/ 166 w 166"/>
                <a:gd name="T23" fmla="*/ 82 h 91"/>
                <a:gd name="T24" fmla="*/ 156 w 166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91">
                  <a:moveTo>
                    <a:pt x="156" y="91"/>
                  </a:move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87"/>
                    <a:pt x="0" y="82"/>
                  </a:cubicBezTo>
                  <a:cubicBezTo>
                    <a:pt x="0" y="77"/>
                    <a:pt x="4" y="72"/>
                    <a:pt x="9" y="72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8"/>
                    <a:pt x="88" y="14"/>
                    <a:pt x="88" y="9"/>
                  </a:cubicBezTo>
                  <a:cubicBezTo>
                    <a:pt x="88" y="4"/>
                    <a:pt x="92" y="0"/>
                    <a:pt x="9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2" y="0"/>
                    <a:pt x="166" y="4"/>
                    <a:pt x="166" y="9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7"/>
                    <a:pt x="162" y="91"/>
                    <a:pt x="156" y="9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s1îḓe"/>
            <p:cNvSpPr/>
            <p:nvPr userDrawn="1"/>
          </p:nvSpPr>
          <p:spPr bwMode="auto">
            <a:xfrm>
              <a:off x="5143501" y="1154113"/>
              <a:ext cx="1730376" cy="2401736"/>
            </a:xfrm>
            <a:custGeom>
              <a:avLst/>
              <a:gdLst>
                <a:gd name="T0" fmla="*/ 173 w 343"/>
                <a:gd name="T1" fmla="*/ 0 h 476"/>
                <a:gd name="T2" fmla="*/ 169 w 343"/>
                <a:gd name="T3" fmla="*/ 0 h 476"/>
                <a:gd name="T4" fmla="*/ 0 w 343"/>
                <a:gd name="T5" fmla="*/ 0 h 476"/>
                <a:gd name="T6" fmla="*/ 0 w 343"/>
                <a:gd name="T7" fmla="*/ 356 h 476"/>
                <a:gd name="T8" fmla="*/ 18 w 343"/>
                <a:gd name="T9" fmla="*/ 402 h 476"/>
                <a:gd name="T10" fmla="*/ 83 w 343"/>
                <a:gd name="T11" fmla="*/ 467 h 476"/>
                <a:gd name="T12" fmla="*/ 106 w 343"/>
                <a:gd name="T13" fmla="*/ 476 h 476"/>
                <a:gd name="T14" fmla="*/ 169 w 343"/>
                <a:gd name="T15" fmla="*/ 476 h 476"/>
                <a:gd name="T16" fmla="*/ 173 w 343"/>
                <a:gd name="T17" fmla="*/ 476 h 476"/>
                <a:gd name="T18" fmla="*/ 236 w 343"/>
                <a:gd name="T19" fmla="*/ 476 h 476"/>
                <a:gd name="T20" fmla="*/ 259 w 343"/>
                <a:gd name="T21" fmla="*/ 467 h 476"/>
                <a:gd name="T22" fmla="*/ 324 w 343"/>
                <a:gd name="T23" fmla="*/ 402 h 476"/>
                <a:gd name="T24" fmla="*/ 343 w 343"/>
                <a:gd name="T25" fmla="*/ 356 h 476"/>
                <a:gd name="T26" fmla="*/ 343 w 343"/>
                <a:gd name="T27" fmla="*/ 0 h 476"/>
                <a:gd name="T28" fmla="*/ 173 w 343"/>
                <a:gd name="T2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476">
                  <a:moveTo>
                    <a:pt x="17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3"/>
                    <a:pt x="6" y="390"/>
                    <a:pt x="18" y="402"/>
                  </a:cubicBezTo>
                  <a:cubicBezTo>
                    <a:pt x="83" y="467"/>
                    <a:pt x="83" y="467"/>
                    <a:pt x="83" y="467"/>
                  </a:cubicBezTo>
                  <a:cubicBezTo>
                    <a:pt x="90" y="473"/>
                    <a:pt x="98" y="476"/>
                    <a:pt x="106" y="476"/>
                  </a:cubicBezTo>
                  <a:cubicBezTo>
                    <a:pt x="169" y="476"/>
                    <a:pt x="169" y="476"/>
                    <a:pt x="169" y="476"/>
                  </a:cubicBezTo>
                  <a:cubicBezTo>
                    <a:pt x="173" y="476"/>
                    <a:pt x="173" y="476"/>
                    <a:pt x="173" y="476"/>
                  </a:cubicBezTo>
                  <a:cubicBezTo>
                    <a:pt x="236" y="476"/>
                    <a:pt x="236" y="476"/>
                    <a:pt x="236" y="476"/>
                  </a:cubicBezTo>
                  <a:cubicBezTo>
                    <a:pt x="244" y="476"/>
                    <a:pt x="253" y="473"/>
                    <a:pt x="259" y="467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6" y="390"/>
                    <a:pt x="343" y="373"/>
                    <a:pt x="343" y="356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î$ļïḍé"/>
            <p:cNvSpPr/>
            <p:nvPr userDrawn="1"/>
          </p:nvSpPr>
          <p:spPr bwMode="auto">
            <a:xfrm>
              <a:off x="5461855" y="1290551"/>
              <a:ext cx="1089336" cy="1877642"/>
            </a:xfrm>
            <a:custGeom>
              <a:avLst/>
              <a:gdLst>
                <a:gd name="T0" fmla="*/ 179 w 216"/>
                <a:gd name="T1" fmla="*/ 372 h 372"/>
                <a:gd name="T2" fmla="*/ 37 w 216"/>
                <a:gd name="T3" fmla="*/ 372 h 372"/>
                <a:gd name="T4" fmla="*/ 0 w 216"/>
                <a:gd name="T5" fmla="*/ 334 h 372"/>
                <a:gd name="T6" fmla="*/ 0 w 216"/>
                <a:gd name="T7" fmla="*/ 0 h 372"/>
                <a:gd name="T8" fmla="*/ 216 w 216"/>
                <a:gd name="T9" fmla="*/ 0 h 372"/>
                <a:gd name="T10" fmla="*/ 216 w 216"/>
                <a:gd name="T11" fmla="*/ 334 h 372"/>
                <a:gd name="T12" fmla="*/ 179 w 21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72">
                  <a:moveTo>
                    <a:pt x="179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16" y="372"/>
                    <a:pt x="0" y="355"/>
                    <a:pt x="0" y="3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334"/>
                    <a:pt x="216" y="334"/>
                    <a:pt x="216" y="334"/>
                  </a:cubicBezTo>
                  <a:cubicBezTo>
                    <a:pt x="216" y="355"/>
                    <a:pt x="199" y="372"/>
                    <a:pt x="179" y="372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ŝḷíḑe"/>
            <p:cNvSpPr/>
            <p:nvPr userDrawn="1"/>
          </p:nvSpPr>
          <p:spPr bwMode="auto">
            <a:xfrm>
              <a:off x="5598293" y="1290551"/>
              <a:ext cx="140770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ṡľïḑe"/>
            <p:cNvSpPr/>
            <p:nvPr userDrawn="1"/>
          </p:nvSpPr>
          <p:spPr bwMode="auto">
            <a:xfrm>
              <a:off x="5879831" y="1290551"/>
              <a:ext cx="136438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Sḷîḑê"/>
            <p:cNvSpPr/>
            <p:nvPr userDrawn="1"/>
          </p:nvSpPr>
          <p:spPr bwMode="auto">
            <a:xfrm>
              <a:off x="6159202" y="1290551"/>
              <a:ext cx="134272" cy="1877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ŝ1íḋê"/>
            <p:cNvSpPr/>
            <p:nvPr userDrawn="1"/>
          </p:nvSpPr>
          <p:spPr bwMode="auto">
            <a:xfrm>
              <a:off x="6436409" y="1290551"/>
              <a:ext cx="136438" cy="1877642"/>
            </a:xfrm>
            <a:custGeom>
              <a:avLst/>
              <a:gdLst>
                <a:gd name="T0" fmla="*/ 0 w 27"/>
                <a:gd name="T1" fmla="*/ 372 h 372"/>
                <a:gd name="T2" fmla="*/ 0 w 27"/>
                <a:gd name="T3" fmla="*/ 372 h 372"/>
                <a:gd name="T4" fmla="*/ 0 w 27"/>
                <a:gd name="T5" fmla="*/ 0 h 372"/>
                <a:gd name="T6" fmla="*/ 27 w 27"/>
                <a:gd name="T7" fmla="*/ 0 h 372"/>
                <a:gd name="T8" fmla="*/ 27 w 27"/>
                <a:gd name="T9" fmla="*/ 344 h 372"/>
                <a:gd name="T10" fmla="*/ 0 w 2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2">
                  <a:moveTo>
                    <a:pt x="0" y="372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44"/>
                    <a:pt x="27" y="344"/>
                    <a:pt x="27" y="344"/>
                  </a:cubicBezTo>
                  <a:cubicBezTo>
                    <a:pt x="27" y="359"/>
                    <a:pt x="15" y="372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$ḻíḍê"/>
            <p:cNvSpPr/>
            <p:nvPr userDrawn="1"/>
          </p:nvSpPr>
          <p:spPr bwMode="auto">
            <a:xfrm>
              <a:off x="5492174" y="3434571"/>
              <a:ext cx="1028697" cy="121278"/>
            </a:xfrm>
            <a:custGeom>
              <a:avLst/>
              <a:gdLst>
                <a:gd name="T0" fmla="*/ 168 w 204"/>
                <a:gd name="T1" fmla="*/ 24 h 24"/>
                <a:gd name="T2" fmla="*/ 36 w 204"/>
                <a:gd name="T3" fmla="*/ 24 h 24"/>
                <a:gd name="T4" fmla="*/ 16 w 204"/>
                <a:gd name="T5" fmla="*/ 16 h 24"/>
                <a:gd name="T6" fmla="*/ 0 w 204"/>
                <a:gd name="T7" fmla="*/ 0 h 24"/>
                <a:gd name="T8" fmla="*/ 204 w 204"/>
                <a:gd name="T9" fmla="*/ 0 h 24"/>
                <a:gd name="T10" fmla="*/ 188 w 204"/>
                <a:gd name="T11" fmla="*/ 16 h 24"/>
                <a:gd name="T12" fmla="*/ 168 w 20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4">
                  <a:moveTo>
                    <a:pt x="16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1" y="21"/>
                    <a:pt x="16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3" y="21"/>
                    <a:pt x="176" y="24"/>
                    <a:pt x="168" y="24"/>
                  </a:cubicBezTo>
                  <a:close/>
                </a:path>
              </a:pathLst>
            </a:custGeom>
            <a:solidFill>
              <a:srgbClr val="2D2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śḻíḍê"/>
            <p:cNvSpPr/>
            <p:nvPr userDrawn="1"/>
          </p:nvSpPr>
          <p:spPr bwMode="auto">
            <a:xfrm>
              <a:off x="5230128" y="1245071"/>
              <a:ext cx="151597" cy="145101"/>
            </a:xfrm>
            <a:custGeom>
              <a:avLst/>
              <a:gdLst>
                <a:gd name="T0" fmla="*/ 35 w 70"/>
                <a:gd name="T1" fmla="*/ 0 h 67"/>
                <a:gd name="T2" fmla="*/ 42 w 70"/>
                <a:gd name="T3" fmla="*/ 25 h 67"/>
                <a:gd name="T4" fmla="*/ 70 w 70"/>
                <a:gd name="T5" fmla="*/ 25 h 67"/>
                <a:gd name="T6" fmla="*/ 49 w 70"/>
                <a:gd name="T7" fmla="*/ 42 h 67"/>
                <a:gd name="T8" fmla="*/ 56 w 70"/>
                <a:gd name="T9" fmla="*/ 67 h 67"/>
                <a:gd name="T10" fmla="*/ 35 w 70"/>
                <a:gd name="T11" fmla="*/ 51 h 67"/>
                <a:gd name="T12" fmla="*/ 14 w 70"/>
                <a:gd name="T13" fmla="*/ 67 h 67"/>
                <a:gd name="T14" fmla="*/ 21 w 70"/>
                <a:gd name="T15" fmla="*/ 42 h 67"/>
                <a:gd name="T16" fmla="*/ 0 w 70"/>
                <a:gd name="T17" fmla="*/ 25 h 67"/>
                <a:gd name="T18" fmla="*/ 25 w 70"/>
                <a:gd name="T19" fmla="*/ 25 h 67"/>
                <a:gd name="T20" fmla="*/ 35 w 70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7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42"/>
                  </a:lnTo>
                  <a:lnTo>
                    <a:pt x="56" y="67"/>
                  </a:lnTo>
                  <a:lnTo>
                    <a:pt x="35" y="51"/>
                  </a:lnTo>
                  <a:lnTo>
                    <a:pt x="14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šlïḓé"/>
            <p:cNvSpPr/>
            <p:nvPr userDrawn="1"/>
          </p:nvSpPr>
          <p:spPr bwMode="auto">
            <a:xfrm>
              <a:off x="5230128" y="1491959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3 h 65"/>
                <a:gd name="T4" fmla="*/ 70 w 70"/>
                <a:gd name="T5" fmla="*/ 23 h 65"/>
                <a:gd name="T6" fmla="*/ 49 w 70"/>
                <a:gd name="T7" fmla="*/ 40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40 h 65"/>
                <a:gd name="T16" fmla="*/ 0 w 70"/>
                <a:gd name="T17" fmla="*/ 23 h 65"/>
                <a:gd name="T18" fmla="*/ 25 w 70"/>
                <a:gd name="T19" fmla="*/ 23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3"/>
                  </a:lnTo>
                  <a:lnTo>
                    <a:pt x="70" y="23"/>
                  </a:lnTo>
                  <a:lnTo>
                    <a:pt x="49" y="40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Sļïḑé"/>
            <p:cNvSpPr/>
            <p:nvPr userDrawn="1"/>
          </p:nvSpPr>
          <p:spPr bwMode="auto">
            <a:xfrm>
              <a:off x="5230128" y="1734514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49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49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íSḷîḓé"/>
            <p:cNvSpPr/>
            <p:nvPr userDrawn="1"/>
          </p:nvSpPr>
          <p:spPr bwMode="auto">
            <a:xfrm>
              <a:off x="5230128" y="1977070"/>
              <a:ext cx="151597" cy="140770"/>
            </a:xfrm>
            <a:custGeom>
              <a:avLst/>
              <a:gdLst>
                <a:gd name="T0" fmla="*/ 35 w 70"/>
                <a:gd name="T1" fmla="*/ 0 h 65"/>
                <a:gd name="T2" fmla="*/ 42 w 70"/>
                <a:gd name="T3" fmla="*/ 25 h 65"/>
                <a:gd name="T4" fmla="*/ 70 w 70"/>
                <a:gd name="T5" fmla="*/ 25 h 65"/>
                <a:gd name="T6" fmla="*/ 49 w 70"/>
                <a:gd name="T7" fmla="*/ 39 h 65"/>
                <a:gd name="T8" fmla="*/ 56 w 70"/>
                <a:gd name="T9" fmla="*/ 65 h 65"/>
                <a:gd name="T10" fmla="*/ 35 w 70"/>
                <a:gd name="T11" fmla="*/ 51 h 65"/>
                <a:gd name="T12" fmla="*/ 14 w 70"/>
                <a:gd name="T13" fmla="*/ 65 h 65"/>
                <a:gd name="T14" fmla="*/ 21 w 70"/>
                <a:gd name="T15" fmla="*/ 39 h 65"/>
                <a:gd name="T16" fmla="*/ 0 w 70"/>
                <a:gd name="T17" fmla="*/ 25 h 65"/>
                <a:gd name="T18" fmla="*/ 25 w 70"/>
                <a:gd name="T19" fmla="*/ 25 h 65"/>
                <a:gd name="T20" fmla="*/ 35 w 70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5">
                  <a:moveTo>
                    <a:pt x="35" y="0"/>
                  </a:moveTo>
                  <a:lnTo>
                    <a:pt x="42" y="25"/>
                  </a:lnTo>
                  <a:lnTo>
                    <a:pt x="70" y="25"/>
                  </a:lnTo>
                  <a:lnTo>
                    <a:pt x="49" y="39"/>
                  </a:lnTo>
                  <a:lnTo>
                    <a:pt x="56" y="65"/>
                  </a:lnTo>
                  <a:lnTo>
                    <a:pt x="35" y="51"/>
                  </a:lnTo>
                  <a:lnTo>
                    <a:pt x="14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ŝľïdè"/>
            <p:cNvSpPr/>
            <p:nvPr userDrawn="1"/>
          </p:nvSpPr>
          <p:spPr bwMode="auto">
            <a:xfrm>
              <a:off x="5230128" y="2217461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2 h 66"/>
                <a:gd name="T8" fmla="*/ 56 w 70"/>
                <a:gd name="T9" fmla="*/ 66 h 66"/>
                <a:gd name="T10" fmla="*/ 35 w 70"/>
                <a:gd name="T11" fmla="*/ 52 h 66"/>
                <a:gd name="T12" fmla="*/ 14 w 70"/>
                <a:gd name="T13" fmla="*/ 66 h 66"/>
                <a:gd name="T14" fmla="*/ 21 w 70"/>
                <a:gd name="T15" fmla="*/ 42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6"/>
                  </a:lnTo>
                  <a:lnTo>
                    <a:pt x="35" y="52"/>
                  </a:lnTo>
                  <a:lnTo>
                    <a:pt x="14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ṧḻíḋè"/>
            <p:cNvSpPr/>
            <p:nvPr userDrawn="1"/>
          </p:nvSpPr>
          <p:spPr bwMode="auto">
            <a:xfrm>
              <a:off x="5230128" y="2460017"/>
              <a:ext cx="151597" cy="147266"/>
            </a:xfrm>
            <a:custGeom>
              <a:avLst/>
              <a:gdLst>
                <a:gd name="T0" fmla="*/ 35 w 70"/>
                <a:gd name="T1" fmla="*/ 0 h 68"/>
                <a:gd name="T2" fmla="*/ 42 w 70"/>
                <a:gd name="T3" fmla="*/ 26 h 68"/>
                <a:gd name="T4" fmla="*/ 70 w 70"/>
                <a:gd name="T5" fmla="*/ 26 h 68"/>
                <a:gd name="T6" fmla="*/ 49 w 70"/>
                <a:gd name="T7" fmla="*/ 42 h 68"/>
                <a:gd name="T8" fmla="*/ 56 w 70"/>
                <a:gd name="T9" fmla="*/ 68 h 68"/>
                <a:gd name="T10" fmla="*/ 35 w 70"/>
                <a:gd name="T11" fmla="*/ 52 h 68"/>
                <a:gd name="T12" fmla="*/ 14 w 70"/>
                <a:gd name="T13" fmla="*/ 68 h 68"/>
                <a:gd name="T14" fmla="*/ 21 w 70"/>
                <a:gd name="T15" fmla="*/ 42 h 68"/>
                <a:gd name="T16" fmla="*/ 0 w 70"/>
                <a:gd name="T17" fmla="*/ 26 h 68"/>
                <a:gd name="T18" fmla="*/ 25 w 70"/>
                <a:gd name="T19" fmla="*/ 26 h 68"/>
                <a:gd name="T20" fmla="*/ 35 w 7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2"/>
                  </a:lnTo>
                  <a:lnTo>
                    <a:pt x="56" y="68"/>
                  </a:lnTo>
                  <a:lnTo>
                    <a:pt x="35" y="52"/>
                  </a:lnTo>
                  <a:lnTo>
                    <a:pt x="14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ṣļiḋé"/>
            <p:cNvSpPr/>
            <p:nvPr userDrawn="1"/>
          </p:nvSpPr>
          <p:spPr bwMode="auto">
            <a:xfrm>
              <a:off x="5230128" y="2706904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4 h 66"/>
                <a:gd name="T4" fmla="*/ 70 w 70"/>
                <a:gd name="T5" fmla="*/ 24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4 h 66"/>
                <a:gd name="T18" fmla="*/ 25 w 70"/>
                <a:gd name="T19" fmla="*/ 24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4"/>
                  </a:lnTo>
                  <a:lnTo>
                    <a:pt x="70" y="24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ṡḻîḍè"/>
            <p:cNvSpPr/>
            <p:nvPr userDrawn="1"/>
          </p:nvSpPr>
          <p:spPr bwMode="auto">
            <a:xfrm>
              <a:off x="5230128" y="2949459"/>
              <a:ext cx="151597" cy="142935"/>
            </a:xfrm>
            <a:custGeom>
              <a:avLst/>
              <a:gdLst>
                <a:gd name="T0" fmla="*/ 35 w 70"/>
                <a:gd name="T1" fmla="*/ 0 h 66"/>
                <a:gd name="T2" fmla="*/ 42 w 70"/>
                <a:gd name="T3" fmla="*/ 26 h 66"/>
                <a:gd name="T4" fmla="*/ 70 w 70"/>
                <a:gd name="T5" fmla="*/ 26 h 66"/>
                <a:gd name="T6" fmla="*/ 49 w 70"/>
                <a:gd name="T7" fmla="*/ 40 h 66"/>
                <a:gd name="T8" fmla="*/ 56 w 70"/>
                <a:gd name="T9" fmla="*/ 66 h 66"/>
                <a:gd name="T10" fmla="*/ 35 w 70"/>
                <a:gd name="T11" fmla="*/ 49 h 66"/>
                <a:gd name="T12" fmla="*/ 14 w 70"/>
                <a:gd name="T13" fmla="*/ 66 h 66"/>
                <a:gd name="T14" fmla="*/ 21 w 70"/>
                <a:gd name="T15" fmla="*/ 40 h 66"/>
                <a:gd name="T16" fmla="*/ 0 w 70"/>
                <a:gd name="T17" fmla="*/ 26 h 66"/>
                <a:gd name="T18" fmla="*/ 25 w 70"/>
                <a:gd name="T19" fmla="*/ 26 h 66"/>
                <a:gd name="T20" fmla="*/ 35 w 7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66">
                  <a:moveTo>
                    <a:pt x="35" y="0"/>
                  </a:moveTo>
                  <a:lnTo>
                    <a:pt x="42" y="26"/>
                  </a:lnTo>
                  <a:lnTo>
                    <a:pt x="70" y="26"/>
                  </a:lnTo>
                  <a:lnTo>
                    <a:pt x="49" y="40"/>
                  </a:lnTo>
                  <a:lnTo>
                    <a:pt x="56" y="66"/>
                  </a:lnTo>
                  <a:lnTo>
                    <a:pt x="35" y="49"/>
                  </a:lnTo>
                  <a:lnTo>
                    <a:pt x="14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ṩļiďè"/>
            <p:cNvSpPr/>
            <p:nvPr userDrawn="1"/>
          </p:nvSpPr>
          <p:spPr bwMode="auto">
            <a:xfrm>
              <a:off x="6642149" y="1245071"/>
              <a:ext cx="147266" cy="145101"/>
            </a:xfrm>
            <a:custGeom>
              <a:avLst/>
              <a:gdLst>
                <a:gd name="T0" fmla="*/ 33 w 68"/>
                <a:gd name="T1" fmla="*/ 0 h 67"/>
                <a:gd name="T2" fmla="*/ 42 w 68"/>
                <a:gd name="T3" fmla="*/ 25 h 67"/>
                <a:gd name="T4" fmla="*/ 68 w 68"/>
                <a:gd name="T5" fmla="*/ 25 h 67"/>
                <a:gd name="T6" fmla="*/ 47 w 68"/>
                <a:gd name="T7" fmla="*/ 42 h 67"/>
                <a:gd name="T8" fmla="*/ 56 w 68"/>
                <a:gd name="T9" fmla="*/ 67 h 67"/>
                <a:gd name="T10" fmla="*/ 33 w 68"/>
                <a:gd name="T11" fmla="*/ 51 h 67"/>
                <a:gd name="T12" fmla="*/ 12 w 68"/>
                <a:gd name="T13" fmla="*/ 67 h 67"/>
                <a:gd name="T14" fmla="*/ 21 w 68"/>
                <a:gd name="T15" fmla="*/ 42 h 67"/>
                <a:gd name="T16" fmla="*/ 0 w 68"/>
                <a:gd name="T17" fmla="*/ 25 h 67"/>
                <a:gd name="T18" fmla="*/ 26 w 68"/>
                <a:gd name="T19" fmla="*/ 25 h 67"/>
                <a:gd name="T20" fmla="*/ 33 w 68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42"/>
                  </a:lnTo>
                  <a:lnTo>
                    <a:pt x="56" y="67"/>
                  </a:lnTo>
                  <a:lnTo>
                    <a:pt x="33" y="51"/>
                  </a:lnTo>
                  <a:lnTo>
                    <a:pt x="12" y="67"/>
                  </a:lnTo>
                  <a:lnTo>
                    <a:pt x="21" y="42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šļíďé"/>
            <p:cNvSpPr/>
            <p:nvPr userDrawn="1"/>
          </p:nvSpPr>
          <p:spPr bwMode="auto">
            <a:xfrm>
              <a:off x="6642149" y="1491959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3 h 65"/>
                <a:gd name="T4" fmla="*/ 68 w 68"/>
                <a:gd name="T5" fmla="*/ 23 h 65"/>
                <a:gd name="T6" fmla="*/ 47 w 68"/>
                <a:gd name="T7" fmla="*/ 40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40 h 65"/>
                <a:gd name="T16" fmla="*/ 0 w 68"/>
                <a:gd name="T17" fmla="*/ 23 h 65"/>
                <a:gd name="T18" fmla="*/ 26 w 68"/>
                <a:gd name="T19" fmla="*/ 23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3"/>
                  </a:lnTo>
                  <a:lnTo>
                    <a:pt x="68" y="23"/>
                  </a:lnTo>
                  <a:lnTo>
                    <a:pt x="47" y="40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40"/>
                  </a:lnTo>
                  <a:lnTo>
                    <a:pt x="0" y="23"/>
                  </a:lnTo>
                  <a:lnTo>
                    <a:pt x="26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ṥḷïḑe"/>
            <p:cNvSpPr/>
            <p:nvPr userDrawn="1"/>
          </p:nvSpPr>
          <p:spPr bwMode="auto">
            <a:xfrm>
              <a:off x="6642149" y="1734514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49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49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ṡḷiḑe"/>
            <p:cNvSpPr/>
            <p:nvPr userDrawn="1"/>
          </p:nvSpPr>
          <p:spPr bwMode="auto">
            <a:xfrm>
              <a:off x="6642149" y="1977070"/>
              <a:ext cx="147266" cy="140770"/>
            </a:xfrm>
            <a:custGeom>
              <a:avLst/>
              <a:gdLst>
                <a:gd name="T0" fmla="*/ 33 w 68"/>
                <a:gd name="T1" fmla="*/ 0 h 65"/>
                <a:gd name="T2" fmla="*/ 42 w 68"/>
                <a:gd name="T3" fmla="*/ 25 h 65"/>
                <a:gd name="T4" fmla="*/ 68 w 68"/>
                <a:gd name="T5" fmla="*/ 25 h 65"/>
                <a:gd name="T6" fmla="*/ 47 w 68"/>
                <a:gd name="T7" fmla="*/ 39 h 65"/>
                <a:gd name="T8" fmla="*/ 56 w 68"/>
                <a:gd name="T9" fmla="*/ 65 h 65"/>
                <a:gd name="T10" fmla="*/ 33 w 68"/>
                <a:gd name="T11" fmla="*/ 51 h 65"/>
                <a:gd name="T12" fmla="*/ 12 w 68"/>
                <a:gd name="T13" fmla="*/ 65 h 65"/>
                <a:gd name="T14" fmla="*/ 21 w 68"/>
                <a:gd name="T15" fmla="*/ 39 h 65"/>
                <a:gd name="T16" fmla="*/ 0 w 68"/>
                <a:gd name="T17" fmla="*/ 25 h 65"/>
                <a:gd name="T18" fmla="*/ 26 w 68"/>
                <a:gd name="T19" fmla="*/ 25 h 65"/>
                <a:gd name="T20" fmla="*/ 33 w 68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33" y="0"/>
                  </a:moveTo>
                  <a:lnTo>
                    <a:pt x="42" y="25"/>
                  </a:lnTo>
                  <a:lnTo>
                    <a:pt x="68" y="25"/>
                  </a:lnTo>
                  <a:lnTo>
                    <a:pt x="47" y="39"/>
                  </a:lnTo>
                  <a:lnTo>
                    <a:pt x="56" y="65"/>
                  </a:lnTo>
                  <a:lnTo>
                    <a:pt x="33" y="51"/>
                  </a:lnTo>
                  <a:lnTo>
                    <a:pt x="12" y="65"/>
                  </a:lnTo>
                  <a:lnTo>
                    <a:pt x="21" y="39"/>
                  </a:lnTo>
                  <a:lnTo>
                    <a:pt x="0" y="25"/>
                  </a:lnTo>
                  <a:lnTo>
                    <a:pt x="26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ṡḻidè"/>
            <p:cNvSpPr/>
            <p:nvPr userDrawn="1"/>
          </p:nvSpPr>
          <p:spPr bwMode="auto">
            <a:xfrm>
              <a:off x="6642149" y="2217461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2 h 66"/>
                <a:gd name="T8" fmla="*/ 56 w 68"/>
                <a:gd name="T9" fmla="*/ 66 h 66"/>
                <a:gd name="T10" fmla="*/ 33 w 68"/>
                <a:gd name="T11" fmla="*/ 52 h 66"/>
                <a:gd name="T12" fmla="*/ 12 w 68"/>
                <a:gd name="T13" fmla="*/ 66 h 66"/>
                <a:gd name="T14" fmla="*/ 21 w 68"/>
                <a:gd name="T15" fmla="*/ 42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6"/>
                  </a:lnTo>
                  <a:lnTo>
                    <a:pt x="33" y="52"/>
                  </a:lnTo>
                  <a:lnTo>
                    <a:pt x="12" y="66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šľiḑé"/>
            <p:cNvSpPr/>
            <p:nvPr userDrawn="1"/>
          </p:nvSpPr>
          <p:spPr bwMode="auto">
            <a:xfrm>
              <a:off x="6642149" y="2460017"/>
              <a:ext cx="147266" cy="147266"/>
            </a:xfrm>
            <a:custGeom>
              <a:avLst/>
              <a:gdLst>
                <a:gd name="T0" fmla="*/ 33 w 68"/>
                <a:gd name="T1" fmla="*/ 0 h 68"/>
                <a:gd name="T2" fmla="*/ 42 w 68"/>
                <a:gd name="T3" fmla="*/ 26 h 68"/>
                <a:gd name="T4" fmla="*/ 68 w 68"/>
                <a:gd name="T5" fmla="*/ 26 h 68"/>
                <a:gd name="T6" fmla="*/ 47 w 68"/>
                <a:gd name="T7" fmla="*/ 42 h 68"/>
                <a:gd name="T8" fmla="*/ 56 w 68"/>
                <a:gd name="T9" fmla="*/ 68 h 68"/>
                <a:gd name="T10" fmla="*/ 33 w 68"/>
                <a:gd name="T11" fmla="*/ 52 h 68"/>
                <a:gd name="T12" fmla="*/ 12 w 68"/>
                <a:gd name="T13" fmla="*/ 68 h 68"/>
                <a:gd name="T14" fmla="*/ 21 w 68"/>
                <a:gd name="T15" fmla="*/ 42 h 68"/>
                <a:gd name="T16" fmla="*/ 0 w 68"/>
                <a:gd name="T17" fmla="*/ 26 h 68"/>
                <a:gd name="T18" fmla="*/ 26 w 68"/>
                <a:gd name="T19" fmla="*/ 26 h 68"/>
                <a:gd name="T20" fmla="*/ 33 w 6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2"/>
                  </a:lnTo>
                  <a:lnTo>
                    <a:pt x="56" y="68"/>
                  </a:lnTo>
                  <a:lnTo>
                    <a:pt x="33" y="52"/>
                  </a:lnTo>
                  <a:lnTo>
                    <a:pt x="12" y="68"/>
                  </a:lnTo>
                  <a:lnTo>
                    <a:pt x="21" y="42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şḷíḋè"/>
            <p:cNvSpPr/>
            <p:nvPr userDrawn="1"/>
          </p:nvSpPr>
          <p:spPr bwMode="auto">
            <a:xfrm>
              <a:off x="6642149" y="2706904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4 h 66"/>
                <a:gd name="T4" fmla="*/ 68 w 68"/>
                <a:gd name="T5" fmla="*/ 24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4 h 66"/>
                <a:gd name="T18" fmla="*/ 26 w 68"/>
                <a:gd name="T19" fmla="*/ 24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şļïḑé"/>
            <p:cNvSpPr/>
            <p:nvPr userDrawn="1"/>
          </p:nvSpPr>
          <p:spPr bwMode="auto">
            <a:xfrm>
              <a:off x="6642149" y="2949459"/>
              <a:ext cx="147266" cy="142935"/>
            </a:xfrm>
            <a:custGeom>
              <a:avLst/>
              <a:gdLst>
                <a:gd name="T0" fmla="*/ 33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7 w 68"/>
                <a:gd name="T7" fmla="*/ 40 h 66"/>
                <a:gd name="T8" fmla="*/ 56 w 68"/>
                <a:gd name="T9" fmla="*/ 66 h 66"/>
                <a:gd name="T10" fmla="*/ 33 w 68"/>
                <a:gd name="T11" fmla="*/ 49 h 66"/>
                <a:gd name="T12" fmla="*/ 12 w 68"/>
                <a:gd name="T13" fmla="*/ 66 h 66"/>
                <a:gd name="T14" fmla="*/ 21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3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3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7" y="40"/>
                  </a:lnTo>
                  <a:lnTo>
                    <a:pt x="56" y="66"/>
                  </a:lnTo>
                  <a:lnTo>
                    <a:pt x="33" y="49"/>
                  </a:lnTo>
                  <a:lnTo>
                    <a:pt x="12" y="66"/>
                  </a:lnTo>
                  <a:lnTo>
                    <a:pt x="21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ŝḷïďê"/>
            <p:cNvSpPr/>
            <p:nvPr userDrawn="1"/>
          </p:nvSpPr>
          <p:spPr bwMode="auto">
            <a:xfrm>
              <a:off x="5886327" y="3783244"/>
              <a:ext cx="246887" cy="246887"/>
            </a:xfrm>
            <a:prstGeom prst="ellipse">
              <a:avLst/>
            </a:pr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sḷîdé"/>
            <p:cNvSpPr/>
            <p:nvPr userDrawn="1"/>
          </p:nvSpPr>
          <p:spPr bwMode="auto">
            <a:xfrm>
              <a:off x="5446696" y="4147078"/>
              <a:ext cx="1232270" cy="1169465"/>
            </a:xfrm>
            <a:custGeom>
              <a:avLst/>
              <a:gdLst>
                <a:gd name="T0" fmla="*/ 122 w 244"/>
                <a:gd name="T1" fmla="*/ 0 h 232"/>
                <a:gd name="T2" fmla="*/ 99 w 244"/>
                <a:gd name="T3" fmla="*/ 70 h 232"/>
                <a:gd name="T4" fmla="*/ 73 w 244"/>
                <a:gd name="T5" fmla="*/ 89 h 232"/>
                <a:gd name="T6" fmla="*/ 0 w 244"/>
                <a:gd name="T7" fmla="*/ 89 h 232"/>
                <a:gd name="T8" fmla="*/ 58 w 244"/>
                <a:gd name="T9" fmla="*/ 131 h 232"/>
                <a:gd name="T10" fmla="*/ 69 w 244"/>
                <a:gd name="T11" fmla="*/ 164 h 232"/>
                <a:gd name="T12" fmla="*/ 47 w 244"/>
                <a:gd name="T13" fmla="*/ 232 h 232"/>
                <a:gd name="T14" fmla="*/ 104 w 244"/>
                <a:gd name="T15" fmla="*/ 191 h 232"/>
                <a:gd name="T16" fmla="*/ 122 w 244"/>
                <a:gd name="T17" fmla="*/ 193 h 232"/>
                <a:gd name="T18" fmla="*/ 140 w 244"/>
                <a:gd name="T19" fmla="*/ 191 h 232"/>
                <a:gd name="T20" fmla="*/ 197 w 244"/>
                <a:gd name="T21" fmla="*/ 232 h 232"/>
                <a:gd name="T22" fmla="*/ 175 w 244"/>
                <a:gd name="T23" fmla="*/ 164 h 232"/>
                <a:gd name="T24" fmla="*/ 186 w 244"/>
                <a:gd name="T25" fmla="*/ 131 h 232"/>
                <a:gd name="T26" fmla="*/ 244 w 244"/>
                <a:gd name="T27" fmla="*/ 89 h 232"/>
                <a:gd name="T28" fmla="*/ 171 w 244"/>
                <a:gd name="T29" fmla="*/ 89 h 232"/>
                <a:gd name="T30" fmla="*/ 145 w 244"/>
                <a:gd name="T31" fmla="*/ 70 h 232"/>
                <a:gd name="T32" fmla="*/ 122 w 2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232">
                  <a:moveTo>
                    <a:pt x="122" y="0"/>
                  </a:moveTo>
                  <a:cubicBezTo>
                    <a:pt x="99" y="70"/>
                    <a:pt x="99" y="70"/>
                    <a:pt x="99" y="70"/>
                  </a:cubicBezTo>
                  <a:cubicBezTo>
                    <a:pt x="89" y="74"/>
                    <a:pt x="80" y="81"/>
                    <a:pt x="73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59" y="144"/>
                    <a:pt x="63" y="155"/>
                    <a:pt x="69" y="16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10" y="192"/>
                    <a:pt x="116" y="193"/>
                    <a:pt x="122" y="193"/>
                  </a:cubicBezTo>
                  <a:cubicBezTo>
                    <a:pt x="128" y="193"/>
                    <a:pt x="134" y="192"/>
                    <a:pt x="140" y="191"/>
                  </a:cubicBezTo>
                  <a:cubicBezTo>
                    <a:pt x="197" y="232"/>
                    <a:pt x="197" y="232"/>
                    <a:pt x="197" y="232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81" y="155"/>
                    <a:pt x="185" y="144"/>
                    <a:pt x="186" y="131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64" y="81"/>
                    <a:pt x="155" y="74"/>
                    <a:pt x="145" y="70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F99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$ḻiḑe"/>
            <p:cNvSpPr/>
            <p:nvPr userDrawn="1"/>
          </p:nvSpPr>
          <p:spPr bwMode="auto">
            <a:xfrm>
              <a:off x="5386057" y="4125421"/>
              <a:ext cx="1232270" cy="1171632"/>
            </a:xfrm>
            <a:custGeom>
              <a:avLst/>
              <a:gdLst>
                <a:gd name="T0" fmla="*/ 284 w 569"/>
                <a:gd name="T1" fmla="*/ 0 h 541"/>
                <a:gd name="T2" fmla="*/ 350 w 569"/>
                <a:gd name="T3" fmla="*/ 208 h 541"/>
                <a:gd name="T4" fmla="*/ 569 w 569"/>
                <a:gd name="T5" fmla="*/ 208 h 541"/>
                <a:gd name="T6" fmla="*/ 392 w 569"/>
                <a:gd name="T7" fmla="*/ 333 h 541"/>
                <a:gd name="T8" fmla="*/ 459 w 569"/>
                <a:gd name="T9" fmla="*/ 541 h 541"/>
                <a:gd name="T10" fmla="*/ 284 w 569"/>
                <a:gd name="T11" fmla="*/ 413 h 541"/>
                <a:gd name="T12" fmla="*/ 107 w 569"/>
                <a:gd name="T13" fmla="*/ 541 h 541"/>
                <a:gd name="T14" fmla="*/ 175 w 569"/>
                <a:gd name="T15" fmla="*/ 333 h 541"/>
                <a:gd name="T16" fmla="*/ 0 w 569"/>
                <a:gd name="T17" fmla="*/ 208 h 541"/>
                <a:gd name="T18" fmla="*/ 217 w 569"/>
                <a:gd name="T19" fmla="*/ 208 h 541"/>
                <a:gd name="T20" fmla="*/ 284 w 569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41">
                  <a:moveTo>
                    <a:pt x="284" y="0"/>
                  </a:moveTo>
                  <a:lnTo>
                    <a:pt x="350" y="208"/>
                  </a:lnTo>
                  <a:lnTo>
                    <a:pt x="569" y="208"/>
                  </a:lnTo>
                  <a:lnTo>
                    <a:pt x="392" y="333"/>
                  </a:lnTo>
                  <a:lnTo>
                    <a:pt x="459" y="541"/>
                  </a:lnTo>
                  <a:lnTo>
                    <a:pt x="284" y="413"/>
                  </a:lnTo>
                  <a:lnTo>
                    <a:pt x="107" y="541"/>
                  </a:lnTo>
                  <a:lnTo>
                    <a:pt x="175" y="333"/>
                  </a:lnTo>
                  <a:lnTo>
                    <a:pt x="0" y="208"/>
                  </a:lnTo>
                  <a:lnTo>
                    <a:pt x="217" y="20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ś1iḋé"/>
            <p:cNvSpPr/>
            <p:nvPr userDrawn="1"/>
          </p:nvSpPr>
          <p:spPr bwMode="auto">
            <a:xfrm>
              <a:off x="6001109" y="4125421"/>
              <a:ext cx="617218" cy="586899"/>
            </a:xfrm>
            <a:custGeom>
              <a:avLst/>
              <a:gdLst>
                <a:gd name="T0" fmla="*/ 0 w 285"/>
                <a:gd name="T1" fmla="*/ 0 h 271"/>
                <a:gd name="T2" fmla="*/ 0 w 285"/>
                <a:gd name="T3" fmla="*/ 271 h 271"/>
                <a:gd name="T4" fmla="*/ 285 w 285"/>
                <a:gd name="T5" fmla="*/ 208 h 271"/>
                <a:gd name="T6" fmla="*/ 66 w 285"/>
                <a:gd name="T7" fmla="*/ 208 h 271"/>
                <a:gd name="T8" fmla="*/ 0 w 28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1">
                  <a:moveTo>
                    <a:pt x="0" y="0"/>
                  </a:moveTo>
                  <a:lnTo>
                    <a:pt x="0" y="271"/>
                  </a:lnTo>
                  <a:lnTo>
                    <a:pt x="285" y="208"/>
                  </a:lnTo>
                  <a:lnTo>
                    <a:pt x="6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$líḍé"/>
            <p:cNvSpPr/>
            <p:nvPr userDrawn="1"/>
          </p:nvSpPr>
          <p:spPr bwMode="auto">
            <a:xfrm>
              <a:off x="6057416" y="4575882"/>
              <a:ext cx="560911" cy="721171"/>
            </a:xfrm>
            <a:custGeom>
              <a:avLst/>
              <a:gdLst>
                <a:gd name="T0" fmla="*/ 259 w 259"/>
                <a:gd name="T1" fmla="*/ 0 h 333"/>
                <a:gd name="T2" fmla="*/ 0 w 259"/>
                <a:gd name="T3" fmla="*/ 102 h 333"/>
                <a:gd name="T4" fmla="*/ 149 w 259"/>
                <a:gd name="T5" fmla="*/ 333 h 333"/>
                <a:gd name="T6" fmla="*/ 82 w 259"/>
                <a:gd name="T7" fmla="*/ 125 h 333"/>
                <a:gd name="T8" fmla="*/ 259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259" y="0"/>
                  </a:moveTo>
                  <a:lnTo>
                    <a:pt x="0" y="102"/>
                  </a:lnTo>
                  <a:lnTo>
                    <a:pt x="149" y="333"/>
                  </a:lnTo>
                  <a:lnTo>
                    <a:pt x="82" y="12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śḷiḋè"/>
            <p:cNvSpPr/>
            <p:nvPr userDrawn="1"/>
          </p:nvSpPr>
          <p:spPr bwMode="auto">
            <a:xfrm>
              <a:off x="5386057" y="4575882"/>
              <a:ext cx="560911" cy="721171"/>
            </a:xfrm>
            <a:custGeom>
              <a:avLst/>
              <a:gdLst>
                <a:gd name="T0" fmla="*/ 0 w 259"/>
                <a:gd name="T1" fmla="*/ 0 h 333"/>
                <a:gd name="T2" fmla="*/ 259 w 259"/>
                <a:gd name="T3" fmla="*/ 102 h 333"/>
                <a:gd name="T4" fmla="*/ 107 w 259"/>
                <a:gd name="T5" fmla="*/ 333 h 333"/>
                <a:gd name="T6" fmla="*/ 175 w 259"/>
                <a:gd name="T7" fmla="*/ 125 h 333"/>
                <a:gd name="T8" fmla="*/ 0 w 259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33">
                  <a:moveTo>
                    <a:pt x="0" y="0"/>
                  </a:moveTo>
                  <a:lnTo>
                    <a:pt x="259" y="102"/>
                  </a:lnTo>
                  <a:lnTo>
                    <a:pt x="107" y="333"/>
                  </a:lnTo>
                  <a:lnTo>
                    <a:pt x="17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ṧḻíḓè"/>
            <p:cNvSpPr/>
            <p:nvPr userDrawn="1"/>
          </p:nvSpPr>
          <p:spPr bwMode="auto">
            <a:xfrm>
              <a:off x="6087736" y="3988984"/>
              <a:ext cx="121278" cy="121278"/>
            </a:xfrm>
            <a:custGeom>
              <a:avLst/>
              <a:gdLst>
                <a:gd name="T0" fmla="*/ 14 w 24"/>
                <a:gd name="T1" fmla="*/ 2 h 24"/>
                <a:gd name="T2" fmla="*/ 22 w 24"/>
                <a:gd name="T3" fmla="*/ 14 h 24"/>
                <a:gd name="T4" fmla="*/ 10 w 24"/>
                <a:gd name="T5" fmla="*/ 23 h 24"/>
                <a:gd name="T6" fmla="*/ 1 w 24"/>
                <a:gd name="T7" fmla="*/ 10 h 24"/>
                <a:gd name="T8" fmla="*/ 14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4" y="2"/>
                  </a:moveTo>
                  <a:cubicBezTo>
                    <a:pt x="20" y="3"/>
                    <a:pt x="24" y="8"/>
                    <a:pt x="22" y="14"/>
                  </a:cubicBezTo>
                  <a:cubicBezTo>
                    <a:pt x="21" y="20"/>
                    <a:pt x="15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$ḻiďe"/>
            <p:cNvSpPr/>
            <p:nvPr userDrawn="1"/>
          </p:nvSpPr>
          <p:spPr bwMode="auto">
            <a:xfrm>
              <a:off x="6289143" y="4060451"/>
              <a:ext cx="121278" cy="125609"/>
            </a:xfrm>
            <a:custGeom>
              <a:avLst/>
              <a:gdLst>
                <a:gd name="T0" fmla="*/ 17 w 24"/>
                <a:gd name="T1" fmla="*/ 3 h 25"/>
                <a:gd name="T2" fmla="*/ 22 w 24"/>
                <a:gd name="T3" fmla="*/ 17 h 25"/>
                <a:gd name="T4" fmla="*/ 7 w 24"/>
                <a:gd name="T5" fmla="*/ 22 h 25"/>
                <a:gd name="T6" fmla="*/ 2 w 24"/>
                <a:gd name="T7" fmla="*/ 7 h 25"/>
                <a:gd name="T8" fmla="*/ 17 w 24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7" y="3"/>
                  </a:moveTo>
                  <a:cubicBezTo>
                    <a:pt x="22" y="5"/>
                    <a:pt x="24" y="12"/>
                    <a:pt x="22" y="17"/>
                  </a:cubicBezTo>
                  <a:cubicBezTo>
                    <a:pt x="19" y="23"/>
                    <a:pt x="12" y="25"/>
                    <a:pt x="7" y="22"/>
                  </a:cubicBezTo>
                  <a:cubicBezTo>
                    <a:pt x="2" y="19"/>
                    <a:pt x="0" y="12"/>
                    <a:pt x="2" y="7"/>
                  </a:cubicBezTo>
                  <a:cubicBezTo>
                    <a:pt x="5" y="2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ṣľîḍè"/>
            <p:cNvSpPr/>
            <p:nvPr userDrawn="1"/>
          </p:nvSpPr>
          <p:spPr bwMode="auto">
            <a:xfrm>
              <a:off x="6460232" y="4186060"/>
              <a:ext cx="121278" cy="121278"/>
            </a:xfrm>
            <a:custGeom>
              <a:avLst/>
              <a:gdLst>
                <a:gd name="T0" fmla="*/ 20 w 24"/>
                <a:gd name="T1" fmla="*/ 5 h 24"/>
                <a:gd name="T2" fmla="*/ 20 w 24"/>
                <a:gd name="T3" fmla="*/ 20 h 24"/>
                <a:gd name="T4" fmla="*/ 5 w 24"/>
                <a:gd name="T5" fmla="*/ 20 h 24"/>
                <a:gd name="T6" fmla="*/ 5 w 24"/>
                <a:gd name="T7" fmla="*/ 5 h 24"/>
                <a:gd name="T8" fmla="*/ 20 w 24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5"/>
                  </a:moveTo>
                  <a:cubicBezTo>
                    <a:pt x="24" y="9"/>
                    <a:pt x="24" y="16"/>
                    <a:pt x="20" y="20"/>
                  </a:cubicBezTo>
                  <a:cubicBezTo>
                    <a:pt x="16" y="24"/>
                    <a:pt x="9" y="24"/>
                    <a:pt x="5" y="20"/>
                  </a:cubicBezTo>
                  <a:cubicBezTo>
                    <a:pt x="0" y="16"/>
                    <a:pt x="0" y="9"/>
                    <a:pt x="5" y="5"/>
                  </a:cubicBezTo>
                  <a:cubicBezTo>
                    <a:pt x="9" y="0"/>
                    <a:pt x="16" y="0"/>
                    <a:pt x="20" y="5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îṣļiḓé"/>
            <p:cNvSpPr/>
            <p:nvPr userDrawn="1"/>
          </p:nvSpPr>
          <p:spPr bwMode="auto">
            <a:xfrm>
              <a:off x="6592338" y="4357149"/>
              <a:ext cx="121278" cy="127776"/>
            </a:xfrm>
            <a:custGeom>
              <a:avLst/>
              <a:gdLst>
                <a:gd name="T0" fmla="*/ 22 w 24"/>
                <a:gd name="T1" fmla="*/ 7 h 25"/>
                <a:gd name="T2" fmla="*/ 17 w 24"/>
                <a:gd name="T3" fmla="*/ 22 h 25"/>
                <a:gd name="T4" fmla="*/ 2 w 24"/>
                <a:gd name="T5" fmla="*/ 17 h 25"/>
                <a:gd name="T6" fmla="*/ 7 w 24"/>
                <a:gd name="T7" fmla="*/ 3 h 25"/>
                <a:gd name="T8" fmla="*/ 22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4" y="13"/>
                    <a:pt x="22" y="19"/>
                    <a:pt x="17" y="22"/>
                  </a:cubicBezTo>
                  <a:cubicBezTo>
                    <a:pt x="12" y="25"/>
                    <a:pt x="5" y="23"/>
                    <a:pt x="2" y="17"/>
                  </a:cubicBez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şḷiḋê"/>
            <p:cNvSpPr/>
            <p:nvPr userDrawn="1"/>
          </p:nvSpPr>
          <p:spPr bwMode="auto">
            <a:xfrm>
              <a:off x="6668137" y="4565054"/>
              <a:ext cx="116947" cy="116947"/>
            </a:xfrm>
            <a:custGeom>
              <a:avLst/>
              <a:gdLst>
                <a:gd name="T0" fmla="*/ 22 w 23"/>
                <a:gd name="T1" fmla="*/ 9 h 23"/>
                <a:gd name="T2" fmla="*/ 14 w 23"/>
                <a:gd name="T3" fmla="*/ 22 h 23"/>
                <a:gd name="T4" fmla="*/ 1 w 23"/>
                <a:gd name="T5" fmla="*/ 13 h 23"/>
                <a:gd name="T6" fmla="*/ 9 w 23"/>
                <a:gd name="T7" fmla="*/ 1 h 23"/>
                <a:gd name="T8" fmla="*/ 22 w 23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cubicBezTo>
                    <a:pt x="23" y="15"/>
                    <a:pt x="19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ṡḻîḑé"/>
            <p:cNvSpPr/>
            <p:nvPr userDrawn="1"/>
          </p:nvSpPr>
          <p:spPr bwMode="auto">
            <a:xfrm>
              <a:off x="6678965" y="4781622"/>
              <a:ext cx="114782" cy="110450"/>
            </a:xfrm>
            <a:custGeom>
              <a:avLst/>
              <a:gdLst>
                <a:gd name="T0" fmla="*/ 23 w 23"/>
                <a:gd name="T1" fmla="*/ 12 h 22"/>
                <a:gd name="T2" fmla="*/ 11 w 23"/>
                <a:gd name="T3" fmla="*/ 22 h 22"/>
                <a:gd name="T4" fmla="*/ 1 w 23"/>
                <a:gd name="T5" fmla="*/ 10 h 22"/>
                <a:gd name="T6" fmla="*/ 13 w 23"/>
                <a:gd name="T7" fmla="*/ 0 h 22"/>
                <a:gd name="T8" fmla="*/ 23 w 2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cubicBezTo>
                    <a:pt x="22" y="18"/>
                    <a:pt x="17" y="22"/>
                    <a:pt x="11" y="22"/>
                  </a:cubicBezTo>
                  <a:cubicBezTo>
                    <a:pt x="5" y="21"/>
                    <a:pt x="0" y="16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19" y="1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Sļîḍe"/>
            <p:cNvSpPr/>
            <p:nvPr userDrawn="1"/>
          </p:nvSpPr>
          <p:spPr bwMode="auto">
            <a:xfrm>
              <a:off x="6622657" y="4983029"/>
              <a:ext cx="125609" cy="127776"/>
            </a:xfrm>
            <a:custGeom>
              <a:avLst/>
              <a:gdLst>
                <a:gd name="T0" fmla="*/ 23 w 25"/>
                <a:gd name="T1" fmla="*/ 16 h 25"/>
                <a:gd name="T2" fmla="*/ 9 w 25"/>
                <a:gd name="T3" fmla="*/ 22 h 25"/>
                <a:gd name="T4" fmla="*/ 3 w 25"/>
                <a:gd name="T5" fmla="*/ 8 h 25"/>
                <a:gd name="T6" fmla="*/ 17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0" y="22"/>
                    <a:pt x="14" y="25"/>
                    <a:pt x="9" y="22"/>
                  </a:cubicBezTo>
                  <a:cubicBezTo>
                    <a:pt x="3" y="20"/>
                    <a:pt x="0" y="14"/>
                    <a:pt x="3" y="8"/>
                  </a:cubicBezTo>
                  <a:cubicBezTo>
                    <a:pt x="5" y="3"/>
                    <a:pt x="11" y="0"/>
                    <a:pt x="17" y="2"/>
                  </a:cubicBezTo>
                  <a:cubicBezTo>
                    <a:pt x="22" y="5"/>
                    <a:pt x="25" y="11"/>
                    <a:pt x="2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Sľidê"/>
            <p:cNvSpPr/>
            <p:nvPr userDrawn="1"/>
          </p:nvSpPr>
          <p:spPr bwMode="auto">
            <a:xfrm>
              <a:off x="6516540" y="5171443"/>
              <a:ext cx="121278" cy="119113"/>
            </a:xfrm>
            <a:custGeom>
              <a:avLst/>
              <a:gdLst>
                <a:gd name="T0" fmla="*/ 20 w 24"/>
                <a:gd name="T1" fmla="*/ 19 h 24"/>
                <a:gd name="T2" fmla="*/ 5 w 24"/>
                <a:gd name="T3" fmla="*/ 20 h 24"/>
                <a:gd name="T4" fmla="*/ 4 w 24"/>
                <a:gd name="T5" fmla="*/ 5 h 24"/>
                <a:gd name="T6" fmla="*/ 19 w 24"/>
                <a:gd name="T7" fmla="*/ 4 h 24"/>
                <a:gd name="T8" fmla="*/ 20 w 24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0" y="19"/>
                  </a:moveTo>
                  <a:cubicBezTo>
                    <a:pt x="17" y="23"/>
                    <a:pt x="10" y="24"/>
                    <a:pt x="5" y="20"/>
                  </a:cubicBezTo>
                  <a:cubicBezTo>
                    <a:pt x="0" y="16"/>
                    <a:pt x="0" y="10"/>
                    <a:pt x="4" y="5"/>
                  </a:cubicBezTo>
                  <a:cubicBezTo>
                    <a:pt x="7" y="0"/>
                    <a:pt x="14" y="0"/>
                    <a:pt x="19" y="4"/>
                  </a:cubicBezTo>
                  <a:cubicBezTo>
                    <a:pt x="23" y="7"/>
                    <a:pt x="24" y="14"/>
                    <a:pt x="20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ṧḻíḑé"/>
            <p:cNvSpPr/>
            <p:nvPr userDrawn="1"/>
          </p:nvSpPr>
          <p:spPr bwMode="auto">
            <a:xfrm>
              <a:off x="6354113" y="5312212"/>
              <a:ext cx="127776" cy="125609"/>
            </a:xfrm>
            <a:custGeom>
              <a:avLst/>
              <a:gdLst>
                <a:gd name="T0" fmla="*/ 19 w 25"/>
                <a:gd name="T1" fmla="*/ 22 h 25"/>
                <a:gd name="T2" fmla="*/ 4 w 25"/>
                <a:gd name="T3" fmla="*/ 19 h 25"/>
                <a:gd name="T4" fmla="*/ 7 w 25"/>
                <a:gd name="T5" fmla="*/ 4 h 25"/>
                <a:gd name="T6" fmla="*/ 22 w 25"/>
                <a:gd name="T7" fmla="*/ 7 h 25"/>
                <a:gd name="T8" fmla="*/ 19 w 25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4" y="25"/>
                    <a:pt x="7" y="24"/>
                    <a:pt x="4" y="19"/>
                  </a:cubicBezTo>
                  <a:cubicBezTo>
                    <a:pt x="0" y="14"/>
                    <a:pt x="2" y="7"/>
                    <a:pt x="7" y="4"/>
                  </a:cubicBezTo>
                  <a:cubicBezTo>
                    <a:pt x="12" y="0"/>
                    <a:pt x="18" y="2"/>
                    <a:pt x="22" y="7"/>
                  </a:cubicBezTo>
                  <a:cubicBezTo>
                    <a:pt x="25" y="12"/>
                    <a:pt x="23" y="18"/>
                    <a:pt x="19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ṡ1iḑê"/>
            <p:cNvSpPr/>
            <p:nvPr userDrawn="1"/>
          </p:nvSpPr>
          <p:spPr bwMode="auto">
            <a:xfrm>
              <a:off x="6163534" y="5407501"/>
              <a:ext cx="121278" cy="121278"/>
            </a:xfrm>
            <a:custGeom>
              <a:avLst/>
              <a:gdLst>
                <a:gd name="T0" fmla="*/ 15 w 24"/>
                <a:gd name="T1" fmla="*/ 22 h 24"/>
                <a:gd name="T2" fmla="*/ 2 w 24"/>
                <a:gd name="T3" fmla="*/ 15 h 24"/>
                <a:gd name="T4" fmla="*/ 9 w 24"/>
                <a:gd name="T5" fmla="*/ 2 h 24"/>
                <a:gd name="T6" fmla="*/ 22 w 24"/>
                <a:gd name="T7" fmla="*/ 9 h 24"/>
                <a:gd name="T8" fmla="*/ 15 w 24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2"/>
                  </a:moveTo>
                  <a:cubicBezTo>
                    <a:pt x="9" y="24"/>
                    <a:pt x="3" y="21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4" y="15"/>
                    <a:pt x="21" y="21"/>
                    <a:pt x="15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ṣḻiḋé"/>
            <p:cNvSpPr/>
            <p:nvPr userDrawn="1"/>
          </p:nvSpPr>
          <p:spPr bwMode="auto">
            <a:xfrm>
              <a:off x="5955629" y="5442152"/>
              <a:ext cx="112615" cy="11261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1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š1îḍè"/>
            <p:cNvSpPr/>
            <p:nvPr userDrawn="1"/>
          </p:nvSpPr>
          <p:spPr bwMode="auto">
            <a:xfrm>
              <a:off x="5739061" y="5407501"/>
              <a:ext cx="121278" cy="121278"/>
            </a:xfrm>
            <a:custGeom>
              <a:avLst/>
              <a:gdLst>
                <a:gd name="T0" fmla="*/ 9 w 24"/>
                <a:gd name="T1" fmla="*/ 23 h 24"/>
                <a:gd name="T2" fmla="*/ 1 w 24"/>
                <a:gd name="T3" fmla="*/ 9 h 24"/>
                <a:gd name="T4" fmla="*/ 15 w 24"/>
                <a:gd name="T5" fmla="*/ 2 h 24"/>
                <a:gd name="T6" fmla="*/ 22 w 24"/>
                <a:gd name="T7" fmla="*/ 15 h 24"/>
                <a:gd name="T8" fmla="*/ 9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9" y="23"/>
                  </a:move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ubicBezTo>
                    <a:pt x="21" y="4"/>
                    <a:pt x="24" y="10"/>
                    <a:pt x="22" y="15"/>
                  </a:cubicBezTo>
                  <a:cubicBezTo>
                    <a:pt x="20" y="21"/>
                    <a:pt x="14" y="24"/>
                    <a:pt x="9" y="2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Slîḑé"/>
            <p:cNvSpPr/>
            <p:nvPr userDrawn="1"/>
          </p:nvSpPr>
          <p:spPr bwMode="auto">
            <a:xfrm>
              <a:off x="5541985" y="5316543"/>
              <a:ext cx="127776" cy="121278"/>
            </a:xfrm>
            <a:custGeom>
              <a:avLst/>
              <a:gdLst>
                <a:gd name="T0" fmla="*/ 6 w 25"/>
                <a:gd name="T1" fmla="*/ 21 h 24"/>
                <a:gd name="T2" fmla="*/ 3 w 25"/>
                <a:gd name="T3" fmla="*/ 6 h 24"/>
                <a:gd name="T4" fmla="*/ 18 w 25"/>
                <a:gd name="T5" fmla="*/ 3 h 24"/>
                <a:gd name="T6" fmla="*/ 21 w 25"/>
                <a:gd name="T7" fmla="*/ 18 h 24"/>
                <a:gd name="T8" fmla="*/ 6 w 2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6" y="21"/>
                  </a:move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cubicBezTo>
                    <a:pt x="23" y="6"/>
                    <a:pt x="25" y="13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ŝḻïdè"/>
            <p:cNvSpPr/>
            <p:nvPr userDrawn="1"/>
          </p:nvSpPr>
          <p:spPr bwMode="auto">
            <a:xfrm>
              <a:off x="5386057" y="5171443"/>
              <a:ext cx="121278" cy="125609"/>
            </a:xfrm>
            <a:custGeom>
              <a:avLst/>
              <a:gdLst>
                <a:gd name="T0" fmla="*/ 3 w 24"/>
                <a:gd name="T1" fmla="*/ 19 h 25"/>
                <a:gd name="T2" fmla="*/ 5 w 24"/>
                <a:gd name="T3" fmla="*/ 4 h 25"/>
                <a:gd name="T4" fmla="*/ 20 w 24"/>
                <a:gd name="T5" fmla="*/ 6 h 25"/>
                <a:gd name="T6" fmla="*/ 18 w 24"/>
                <a:gd name="T7" fmla="*/ 21 h 25"/>
                <a:gd name="T8" fmla="*/ 3 w 24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3" y="19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10" y="0"/>
                    <a:pt x="16" y="1"/>
                    <a:pt x="20" y="6"/>
                  </a:cubicBezTo>
                  <a:cubicBezTo>
                    <a:pt x="24" y="10"/>
                    <a:pt x="23" y="17"/>
                    <a:pt x="18" y="21"/>
                  </a:cubicBezTo>
                  <a:cubicBezTo>
                    <a:pt x="14" y="25"/>
                    <a:pt x="7" y="24"/>
                    <a:pt x="3" y="19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ṡḷiďe"/>
            <p:cNvSpPr/>
            <p:nvPr userDrawn="1"/>
          </p:nvSpPr>
          <p:spPr bwMode="auto">
            <a:xfrm>
              <a:off x="5269110" y="4989527"/>
              <a:ext cx="127776" cy="121278"/>
            </a:xfrm>
            <a:custGeom>
              <a:avLst/>
              <a:gdLst>
                <a:gd name="T0" fmla="*/ 3 w 25"/>
                <a:gd name="T1" fmla="*/ 16 h 24"/>
                <a:gd name="T2" fmla="*/ 9 w 25"/>
                <a:gd name="T3" fmla="*/ 2 h 24"/>
                <a:gd name="T4" fmla="*/ 23 w 25"/>
                <a:gd name="T5" fmla="*/ 8 h 24"/>
                <a:gd name="T6" fmla="*/ 17 w 25"/>
                <a:gd name="T7" fmla="*/ 22 h 24"/>
                <a:gd name="T8" fmla="*/ 3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3" y="16"/>
                  </a:moveTo>
                  <a:cubicBezTo>
                    <a:pt x="0" y="10"/>
                    <a:pt x="3" y="4"/>
                    <a:pt x="9" y="2"/>
                  </a:cubicBezTo>
                  <a:cubicBezTo>
                    <a:pt x="14" y="0"/>
                    <a:pt x="21" y="2"/>
                    <a:pt x="23" y="8"/>
                  </a:cubicBezTo>
                  <a:cubicBezTo>
                    <a:pt x="25" y="13"/>
                    <a:pt x="22" y="20"/>
                    <a:pt x="17" y="22"/>
                  </a:cubicBezTo>
                  <a:cubicBezTo>
                    <a:pt x="11" y="24"/>
                    <a:pt x="5" y="22"/>
                    <a:pt x="3" y="16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šľïďê"/>
            <p:cNvSpPr/>
            <p:nvPr userDrawn="1"/>
          </p:nvSpPr>
          <p:spPr bwMode="auto">
            <a:xfrm>
              <a:off x="5223630" y="4781622"/>
              <a:ext cx="116947" cy="116947"/>
            </a:xfrm>
            <a:custGeom>
              <a:avLst/>
              <a:gdLst>
                <a:gd name="T0" fmla="*/ 1 w 23"/>
                <a:gd name="T1" fmla="*/ 13 h 23"/>
                <a:gd name="T2" fmla="*/ 10 w 23"/>
                <a:gd name="T3" fmla="*/ 1 h 23"/>
                <a:gd name="T4" fmla="*/ 22 w 23"/>
                <a:gd name="T5" fmla="*/ 11 h 23"/>
                <a:gd name="T6" fmla="*/ 12 w 23"/>
                <a:gd name="T7" fmla="*/ 22 h 23"/>
                <a:gd name="T8" fmla="*/ 1 w 23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3"/>
                  </a:move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3" y="17"/>
                    <a:pt x="18" y="22"/>
                    <a:pt x="12" y="22"/>
                  </a:cubicBezTo>
                  <a:cubicBezTo>
                    <a:pt x="6" y="23"/>
                    <a:pt x="1" y="19"/>
                    <a:pt x="1" y="1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ṥḷïďe"/>
            <p:cNvSpPr/>
            <p:nvPr userDrawn="1"/>
          </p:nvSpPr>
          <p:spPr bwMode="auto">
            <a:xfrm>
              <a:off x="5234459" y="4565054"/>
              <a:ext cx="116947" cy="121278"/>
            </a:xfrm>
            <a:custGeom>
              <a:avLst/>
              <a:gdLst>
                <a:gd name="T0" fmla="*/ 1 w 23"/>
                <a:gd name="T1" fmla="*/ 10 h 24"/>
                <a:gd name="T2" fmla="*/ 14 w 23"/>
                <a:gd name="T3" fmla="*/ 2 h 24"/>
                <a:gd name="T4" fmla="*/ 22 w 23"/>
                <a:gd name="T5" fmla="*/ 14 h 24"/>
                <a:gd name="T6" fmla="*/ 9 w 23"/>
                <a:gd name="T7" fmla="*/ 23 h 24"/>
                <a:gd name="T8" fmla="*/ 1 w 23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0"/>
                  </a:moveTo>
                  <a:cubicBezTo>
                    <a:pt x="2" y="4"/>
                    <a:pt x="8" y="0"/>
                    <a:pt x="14" y="2"/>
                  </a:cubicBezTo>
                  <a:cubicBezTo>
                    <a:pt x="20" y="3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  <a:cubicBezTo>
                    <a:pt x="3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ṩlíḓé"/>
            <p:cNvSpPr/>
            <p:nvPr userDrawn="1"/>
          </p:nvSpPr>
          <p:spPr bwMode="auto">
            <a:xfrm>
              <a:off x="5305926" y="4363645"/>
              <a:ext cx="121278" cy="121278"/>
            </a:xfrm>
            <a:custGeom>
              <a:avLst/>
              <a:gdLst>
                <a:gd name="T0" fmla="*/ 2 w 24"/>
                <a:gd name="T1" fmla="*/ 7 h 24"/>
                <a:gd name="T2" fmla="*/ 17 w 24"/>
                <a:gd name="T3" fmla="*/ 3 h 24"/>
                <a:gd name="T4" fmla="*/ 21 w 24"/>
                <a:gd name="T5" fmla="*/ 17 h 24"/>
                <a:gd name="T6" fmla="*/ 7 w 24"/>
                <a:gd name="T7" fmla="*/ 22 h 24"/>
                <a:gd name="T8" fmla="*/ 2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7"/>
                  </a:moveTo>
                  <a:cubicBezTo>
                    <a:pt x="5" y="2"/>
                    <a:pt x="12" y="0"/>
                    <a:pt x="17" y="3"/>
                  </a:cubicBezTo>
                  <a:cubicBezTo>
                    <a:pt x="22" y="5"/>
                    <a:pt x="24" y="12"/>
                    <a:pt x="21" y="17"/>
                  </a:cubicBezTo>
                  <a:cubicBezTo>
                    <a:pt x="19" y="22"/>
                    <a:pt x="12" y="24"/>
                    <a:pt x="7" y="22"/>
                  </a:cubicBezTo>
                  <a:cubicBezTo>
                    <a:pt x="1" y="19"/>
                    <a:pt x="0" y="12"/>
                    <a:pt x="2" y="7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$ḻîďê"/>
            <p:cNvSpPr/>
            <p:nvPr userDrawn="1"/>
          </p:nvSpPr>
          <p:spPr bwMode="auto">
            <a:xfrm>
              <a:off x="5431535" y="4192558"/>
              <a:ext cx="121278" cy="119113"/>
            </a:xfrm>
            <a:custGeom>
              <a:avLst/>
              <a:gdLst>
                <a:gd name="T0" fmla="*/ 5 w 24"/>
                <a:gd name="T1" fmla="*/ 4 h 24"/>
                <a:gd name="T2" fmla="*/ 20 w 24"/>
                <a:gd name="T3" fmla="*/ 4 h 24"/>
                <a:gd name="T4" fmla="*/ 20 w 24"/>
                <a:gd name="T5" fmla="*/ 20 h 24"/>
                <a:gd name="T6" fmla="*/ 5 w 24"/>
                <a:gd name="T7" fmla="*/ 19 h 24"/>
                <a:gd name="T8" fmla="*/ 5 w 2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4"/>
                  </a:moveTo>
                  <a:cubicBezTo>
                    <a:pt x="9" y="0"/>
                    <a:pt x="16" y="0"/>
                    <a:pt x="20" y="4"/>
                  </a:cubicBezTo>
                  <a:cubicBezTo>
                    <a:pt x="24" y="9"/>
                    <a:pt x="24" y="15"/>
                    <a:pt x="20" y="20"/>
                  </a:cubicBezTo>
                  <a:cubicBezTo>
                    <a:pt x="16" y="24"/>
                    <a:pt x="9" y="24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šļíḋê"/>
            <p:cNvSpPr/>
            <p:nvPr userDrawn="1"/>
          </p:nvSpPr>
          <p:spPr bwMode="auto">
            <a:xfrm>
              <a:off x="5602624" y="4060451"/>
              <a:ext cx="127776" cy="125609"/>
            </a:xfrm>
            <a:custGeom>
              <a:avLst/>
              <a:gdLst>
                <a:gd name="T0" fmla="*/ 8 w 25"/>
                <a:gd name="T1" fmla="*/ 3 h 25"/>
                <a:gd name="T2" fmla="*/ 22 w 25"/>
                <a:gd name="T3" fmla="*/ 8 h 25"/>
                <a:gd name="T4" fmla="*/ 18 w 25"/>
                <a:gd name="T5" fmla="*/ 22 h 25"/>
                <a:gd name="T6" fmla="*/ 3 w 25"/>
                <a:gd name="T7" fmla="*/ 18 h 25"/>
                <a:gd name="T8" fmla="*/ 8 w 25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3"/>
                  </a:moveTo>
                  <a:cubicBezTo>
                    <a:pt x="13" y="0"/>
                    <a:pt x="19" y="2"/>
                    <a:pt x="22" y="8"/>
                  </a:cubicBezTo>
                  <a:cubicBezTo>
                    <a:pt x="25" y="13"/>
                    <a:pt x="23" y="19"/>
                    <a:pt x="18" y="22"/>
                  </a:cubicBezTo>
                  <a:cubicBezTo>
                    <a:pt x="12" y="25"/>
                    <a:pt x="6" y="23"/>
                    <a:pt x="3" y="18"/>
                  </a:cubicBezTo>
                  <a:cubicBezTo>
                    <a:pt x="0" y="12"/>
                    <a:pt x="2" y="6"/>
                    <a:pt x="8" y="3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ş1ïdé"/>
            <p:cNvSpPr/>
            <p:nvPr userDrawn="1"/>
          </p:nvSpPr>
          <p:spPr bwMode="auto">
            <a:xfrm>
              <a:off x="5810529" y="3995480"/>
              <a:ext cx="114782" cy="114782"/>
            </a:xfrm>
            <a:custGeom>
              <a:avLst/>
              <a:gdLst>
                <a:gd name="T0" fmla="*/ 10 w 23"/>
                <a:gd name="T1" fmla="*/ 1 h 23"/>
                <a:gd name="T2" fmla="*/ 22 w 23"/>
                <a:gd name="T3" fmla="*/ 9 h 23"/>
                <a:gd name="T4" fmla="*/ 14 w 23"/>
                <a:gd name="T5" fmla="*/ 22 h 23"/>
                <a:gd name="T6" fmla="*/ 1 w 23"/>
                <a:gd name="T7" fmla="*/ 13 h 23"/>
                <a:gd name="T8" fmla="*/ 10 w 23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0" y="1"/>
                  </a:moveTo>
                  <a:cubicBezTo>
                    <a:pt x="16" y="0"/>
                    <a:pt x="21" y="3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ubicBezTo>
                    <a:pt x="8" y="23"/>
                    <a:pt x="2" y="19"/>
                    <a:pt x="1" y="13"/>
                  </a:cubicBezTo>
                  <a:cubicBezTo>
                    <a:pt x="0" y="7"/>
                    <a:pt x="4" y="2"/>
                    <a:pt x="10" y="1"/>
                  </a:cubicBezTo>
                  <a:close/>
                </a:path>
              </a:pathLst>
            </a:custGeom>
            <a:solidFill>
              <a:srgbClr val="FFE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96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55227" y="3772376"/>
            <a:ext cx="1992266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00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2624182" y="3768950"/>
            <a:ext cx="1992266" cy="484018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accent1">
                    <a:lumMod val="10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01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5093138" y="3765524"/>
            <a:ext cx="1992266" cy="484018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accent1">
                    <a:lumMod val="10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02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7562093" y="3762098"/>
            <a:ext cx="1992266" cy="484018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accent1">
                    <a:lumMod val="10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97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155227" y="4466525"/>
            <a:ext cx="1992266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03" name="文本占位符 5"/>
          <p:cNvSpPr>
            <a:spLocks noGrp="1"/>
          </p:cNvSpPr>
          <p:nvPr>
            <p:ph type="body" sz="quarter" idx="29" hasCustomPrompt="1"/>
          </p:nvPr>
        </p:nvSpPr>
        <p:spPr>
          <a:xfrm>
            <a:off x="2624182" y="4466525"/>
            <a:ext cx="1992266" cy="1435922"/>
          </a:xfrm>
          <a:effectLst/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solidFill>
                  <a:schemeClr val="tx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04" name="文本占位符 5"/>
          <p:cNvSpPr>
            <a:spLocks noGrp="1"/>
          </p:cNvSpPr>
          <p:nvPr>
            <p:ph type="body" sz="quarter" idx="30" hasCustomPrompt="1"/>
          </p:nvPr>
        </p:nvSpPr>
        <p:spPr>
          <a:xfrm>
            <a:off x="5093138" y="4466525"/>
            <a:ext cx="1992266" cy="1435922"/>
          </a:xfrm>
          <a:effectLst/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solidFill>
                  <a:schemeClr val="tx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05" name="文本占位符 5"/>
          <p:cNvSpPr>
            <a:spLocks noGrp="1"/>
          </p:cNvSpPr>
          <p:nvPr>
            <p:ph type="body" sz="quarter" idx="31" hasCustomPrompt="1"/>
          </p:nvPr>
        </p:nvSpPr>
        <p:spPr>
          <a:xfrm>
            <a:off x="7562093" y="4466525"/>
            <a:ext cx="1992266" cy="1435922"/>
          </a:xfrm>
          <a:effectLst/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solidFill>
                  <a:schemeClr val="tx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398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031049" y="3758672"/>
            <a:ext cx="1992266" cy="484018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399" name="文本占位符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31049" y="4466525"/>
            <a:ext cx="1992266" cy="143592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2968152-3040-4ED7-B471-8FDC89F3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9087" y="5972037"/>
            <a:ext cx="61291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660400" y="1672439"/>
            <a:ext cx="10858500" cy="4563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723338" y="2822184"/>
            <a:ext cx="10769261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27" hasCustomPrompt="1"/>
          </p:nvPr>
        </p:nvSpPr>
        <p:spPr>
          <a:xfrm>
            <a:off x="710638" y="3280362"/>
            <a:ext cx="10769261" cy="29553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28" name="Google Shape;4395;p54"/>
          <p:cNvGrpSpPr/>
          <p:nvPr userDrawn="1"/>
        </p:nvGrpSpPr>
        <p:grpSpPr>
          <a:xfrm>
            <a:off x="5635502" y="1199817"/>
            <a:ext cx="944931" cy="1239443"/>
            <a:chOff x="1805901" y="1960358"/>
            <a:chExt cx="284847" cy="373627"/>
          </a:xfrm>
          <a:solidFill>
            <a:schemeClr val="accent1"/>
          </a:solidFill>
        </p:grpSpPr>
        <p:sp>
          <p:nvSpPr>
            <p:cNvPr id="29" name="Google Shape;4396;p54"/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4397;p54"/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996950" y="1107682"/>
            <a:ext cx="10185400" cy="240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96950" y="3752457"/>
            <a:ext cx="10185400" cy="2404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Google Shape;6822;p57"/>
          <p:cNvGrpSpPr/>
          <p:nvPr userDrawn="1"/>
        </p:nvGrpSpPr>
        <p:grpSpPr>
          <a:xfrm>
            <a:off x="1204301" y="1156343"/>
            <a:ext cx="643352" cy="782607"/>
            <a:chOff x="1768821" y="3361108"/>
            <a:chExt cx="278739" cy="339073"/>
          </a:xfrm>
          <a:solidFill>
            <a:schemeClr val="accent1"/>
          </a:solidFill>
        </p:grpSpPr>
        <p:sp>
          <p:nvSpPr>
            <p:cNvPr id="17" name="Google Shape;6823;p57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6824;p57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6825;p57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6826;p57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6827;p57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6828;p57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6829;p57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6830;p57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6831;p57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6832;p57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6833;p57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4" name="Google Shape;6822;p57"/>
          <p:cNvGrpSpPr/>
          <p:nvPr userDrawn="1"/>
        </p:nvGrpSpPr>
        <p:grpSpPr>
          <a:xfrm>
            <a:off x="1204301" y="3867378"/>
            <a:ext cx="643352" cy="782607"/>
            <a:chOff x="1768821" y="3361108"/>
            <a:chExt cx="278739" cy="339073"/>
          </a:xfrm>
          <a:solidFill>
            <a:schemeClr val="bg1"/>
          </a:solidFill>
        </p:grpSpPr>
        <p:sp>
          <p:nvSpPr>
            <p:cNvPr id="35" name="Google Shape;6823;p57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6824;p57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6825;p57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6826;p57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6827;p57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6828;p57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6829;p57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6830;p57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6831;p57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6832;p57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6833;p57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1878264" y="1130300"/>
            <a:ext cx="9122136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accent1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7" name="文本占位符 5"/>
          <p:cNvSpPr>
            <a:spLocks noGrp="1"/>
          </p:cNvSpPr>
          <p:nvPr>
            <p:ph type="body" sz="quarter" idx="27" hasCustomPrompt="1"/>
          </p:nvPr>
        </p:nvSpPr>
        <p:spPr>
          <a:xfrm>
            <a:off x="1865564" y="1588479"/>
            <a:ext cx="9122136" cy="177911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8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865564" y="3848392"/>
            <a:ext cx="9122136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9" name="文本占位符 5"/>
          <p:cNvSpPr>
            <a:spLocks noGrp="1"/>
          </p:cNvSpPr>
          <p:nvPr>
            <p:ph type="body" sz="quarter" idx="29" hasCustomPrompt="1"/>
          </p:nvPr>
        </p:nvSpPr>
        <p:spPr>
          <a:xfrm>
            <a:off x="1852864" y="4306571"/>
            <a:ext cx="9122136" cy="177911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973583" y="1257300"/>
            <a:ext cx="3259138" cy="474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4460082" y="1257300"/>
            <a:ext cx="3259138" cy="4749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946579" y="1257300"/>
            <a:ext cx="3259138" cy="474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oogle Shape;4919;p55"/>
          <p:cNvGrpSpPr/>
          <p:nvPr userDrawn="1"/>
        </p:nvGrpSpPr>
        <p:grpSpPr>
          <a:xfrm>
            <a:off x="2120552" y="1384693"/>
            <a:ext cx="965200" cy="951678"/>
            <a:chOff x="5352728" y="1990239"/>
            <a:chExt cx="327091" cy="322508"/>
          </a:xfrm>
          <a:solidFill>
            <a:schemeClr val="accent1"/>
          </a:solidFill>
        </p:grpSpPr>
        <p:sp>
          <p:nvSpPr>
            <p:cNvPr id="18" name="Google Shape;4920;p55"/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4921;p55"/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4922;p55"/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" name="Google Shape;4919;p55"/>
          <p:cNvGrpSpPr/>
          <p:nvPr userDrawn="1"/>
        </p:nvGrpSpPr>
        <p:grpSpPr>
          <a:xfrm>
            <a:off x="9093548" y="1384693"/>
            <a:ext cx="965200" cy="951678"/>
            <a:chOff x="5352728" y="1990239"/>
            <a:chExt cx="327091" cy="322508"/>
          </a:xfrm>
          <a:solidFill>
            <a:schemeClr val="accent1"/>
          </a:solidFill>
        </p:grpSpPr>
        <p:sp>
          <p:nvSpPr>
            <p:cNvPr id="32" name="Google Shape;4920;p55"/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4921;p55"/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4922;p55"/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" name="Google Shape;4919;p55"/>
          <p:cNvGrpSpPr/>
          <p:nvPr userDrawn="1"/>
        </p:nvGrpSpPr>
        <p:grpSpPr>
          <a:xfrm>
            <a:off x="5607050" y="1384693"/>
            <a:ext cx="965200" cy="951678"/>
            <a:chOff x="5352728" y="1990239"/>
            <a:chExt cx="327091" cy="322508"/>
          </a:xfrm>
          <a:solidFill>
            <a:schemeClr val="bg1"/>
          </a:solidFill>
        </p:grpSpPr>
        <p:sp>
          <p:nvSpPr>
            <p:cNvPr id="36" name="Google Shape;4920;p55"/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4921;p55"/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4922;p55"/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9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998983" y="2469615"/>
            <a:ext cx="3259137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0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986283" y="2927794"/>
            <a:ext cx="3259137" cy="286780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971980" y="2454279"/>
            <a:ext cx="3259137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2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7959280" y="2912458"/>
            <a:ext cx="3259137" cy="286780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4460358" y="2469615"/>
            <a:ext cx="3259137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4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4447658" y="2927794"/>
            <a:ext cx="3259137" cy="286780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5234" y="1129455"/>
            <a:ext cx="5171630" cy="23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304" y="1145156"/>
            <a:ext cx="4569260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40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1337604" y="1603335"/>
            <a:ext cx="4569260" cy="191371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54" name="Google Shape;5103;p55"/>
          <p:cNvGrpSpPr/>
          <p:nvPr userDrawn="1"/>
        </p:nvGrpSpPr>
        <p:grpSpPr>
          <a:xfrm>
            <a:off x="801268" y="1137423"/>
            <a:ext cx="495703" cy="465912"/>
            <a:chOff x="6630539" y="2917502"/>
            <a:chExt cx="371777" cy="349434"/>
          </a:xfrm>
          <a:solidFill>
            <a:schemeClr val="accent1"/>
          </a:solidFill>
        </p:grpSpPr>
        <p:sp>
          <p:nvSpPr>
            <p:cNvPr id="55" name="Google Shape;5104;p55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105;p55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106;p55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107;p55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108;p55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5109;p55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5110;p55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矩形 69"/>
          <p:cNvSpPr/>
          <p:nvPr userDrawn="1"/>
        </p:nvSpPr>
        <p:spPr>
          <a:xfrm>
            <a:off x="735234" y="3747346"/>
            <a:ext cx="5171630" cy="23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1350304" y="3763048"/>
            <a:ext cx="4569260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72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1337604" y="4221226"/>
            <a:ext cx="4569260" cy="191371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73" name="Google Shape;5103;p55"/>
          <p:cNvGrpSpPr/>
          <p:nvPr userDrawn="1"/>
        </p:nvGrpSpPr>
        <p:grpSpPr>
          <a:xfrm>
            <a:off x="801268" y="3755315"/>
            <a:ext cx="495703" cy="465912"/>
            <a:chOff x="6630539" y="2917502"/>
            <a:chExt cx="371777" cy="349434"/>
          </a:xfrm>
          <a:solidFill>
            <a:schemeClr val="accent1"/>
          </a:solidFill>
        </p:grpSpPr>
        <p:sp>
          <p:nvSpPr>
            <p:cNvPr id="74" name="Google Shape;5104;p55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5105;p55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5106;p55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5107;p55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5108;p55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5109;p55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5110;p55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1" name="矩形 80"/>
          <p:cNvSpPr/>
          <p:nvPr userDrawn="1"/>
        </p:nvSpPr>
        <p:spPr>
          <a:xfrm>
            <a:off x="6259736" y="1141552"/>
            <a:ext cx="5171630" cy="2387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6874806" y="1157255"/>
            <a:ext cx="4569260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83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2106" y="1615434"/>
            <a:ext cx="4569260" cy="191371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84" name="Google Shape;5103;p55"/>
          <p:cNvGrpSpPr/>
          <p:nvPr userDrawn="1"/>
        </p:nvGrpSpPr>
        <p:grpSpPr>
          <a:xfrm>
            <a:off x="6325770" y="1149522"/>
            <a:ext cx="495703" cy="465912"/>
            <a:chOff x="6630539" y="2917502"/>
            <a:chExt cx="371777" cy="349434"/>
          </a:xfrm>
          <a:solidFill>
            <a:schemeClr val="bg1"/>
          </a:solidFill>
        </p:grpSpPr>
        <p:sp>
          <p:nvSpPr>
            <p:cNvPr id="85" name="Google Shape;5104;p55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5105;p55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5106;p55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5107;p55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5108;p55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5109;p55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5110;p55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2" name="矩形 91"/>
          <p:cNvSpPr/>
          <p:nvPr userDrawn="1"/>
        </p:nvSpPr>
        <p:spPr>
          <a:xfrm>
            <a:off x="6247036" y="3731644"/>
            <a:ext cx="5171630" cy="23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6862106" y="3747346"/>
            <a:ext cx="4569260" cy="423000"/>
          </a:xfrm>
        </p:spPr>
        <p:txBody>
          <a:bodyPr/>
          <a:lstStyle>
            <a:lvl1pPr marL="0" indent="0" algn="l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94" name="文本占位符 5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06" y="4205525"/>
            <a:ext cx="4569260" cy="191371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grpSp>
        <p:nvGrpSpPr>
          <p:cNvPr id="95" name="Google Shape;5103;p55"/>
          <p:cNvGrpSpPr/>
          <p:nvPr userDrawn="1"/>
        </p:nvGrpSpPr>
        <p:grpSpPr>
          <a:xfrm>
            <a:off x="6313070" y="3739613"/>
            <a:ext cx="495703" cy="465912"/>
            <a:chOff x="6630539" y="2917502"/>
            <a:chExt cx="371777" cy="349434"/>
          </a:xfrm>
          <a:solidFill>
            <a:schemeClr val="accent1"/>
          </a:solidFill>
        </p:grpSpPr>
        <p:sp>
          <p:nvSpPr>
            <p:cNvPr id="96" name="Google Shape;5104;p55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5105;p55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5106;p55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5107;p55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5108;p55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5109;p55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5110;p55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47653" y="-1"/>
            <a:ext cx="10344347" cy="6127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653" y="89554"/>
            <a:ext cx="154757" cy="433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847654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375" y="15703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0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2908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1" name="文本占位符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4521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2" name="文本占位符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61338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23" name="文本占位符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177463" y="0"/>
            <a:ext cx="2016125" cy="61274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662" y="89554"/>
            <a:ext cx="1482291" cy="4285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3100" y="1672439"/>
            <a:ext cx="1968500" cy="395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44800" y="1672439"/>
            <a:ext cx="1968500" cy="395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16500" y="1672439"/>
            <a:ext cx="1968500" cy="39509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88200" y="1672439"/>
            <a:ext cx="1968500" cy="395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59900" y="1672439"/>
            <a:ext cx="1968500" cy="395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oogle Shape;4779;p55"/>
          <p:cNvGrpSpPr/>
          <p:nvPr/>
        </p:nvGrpSpPr>
        <p:grpSpPr>
          <a:xfrm>
            <a:off x="7779660" y="1947340"/>
            <a:ext cx="785581" cy="785650"/>
            <a:chOff x="5771483" y="1515787"/>
            <a:chExt cx="357359" cy="357391"/>
          </a:xfrm>
          <a:solidFill>
            <a:schemeClr val="accent1"/>
          </a:solidFill>
        </p:grpSpPr>
        <p:sp>
          <p:nvSpPr>
            <p:cNvPr id="47" name="Google Shape;4780;p55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781;p55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782;p55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4783;p55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7" name="Google Shape;4779;p55"/>
          <p:cNvGrpSpPr/>
          <p:nvPr/>
        </p:nvGrpSpPr>
        <p:grpSpPr>
          <a:xfrm>
            <a:off x="9951360" y="1947340"/>
            <a:ext cx="785581" cy="785650"/>
            <a:chOff x="5771483" y="1515787"/>
            <a:chExt cx="357359" cy="357391"/>
          </a:xfrm>
          <a:solidFill>
            <a:schemeClr val="accent1"/>
          </a:solidFill>
        </p:grpSpPr>
        <p:sp>
          <p:nvSpPr>
            <p:cNvPr id="43" name="Google Shape;4780;p55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781;p55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782;p55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783;p55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8" name="Google Shape;4779;p55"/>
          <p:cNvGrpSpPr/>
          <p:nvPr/>
        </p:nvGrpSpPr>
        <p:grpSpPr>
          <a:xfrm>
            <a:off x="3436260" y="1947340"/>
            <a:ext cx="785581" cy="785650"/>
            <a:chOff x="5771483" y="1515787"/>
            <a:chExt cx="357359" cy="357391"/>
          </a:xfrm>
          <a:solidFill>
            <a:schemeClr val="accent1"/>
          </a:solidFill>
        </p:grpSpPr>
        <p:sp>
          <p:nvSpPr>
            <p:cNvPr id="39" name="Google Shape;4780;p55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781;p55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782;p55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783;p55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" name="Google Shape;4779;p55"/>
          <p:cNvGrpSpPr/>
          <p:nvPr/>
        </p:nvGrpSpPr>
        <p:grpSpPr>
          <a:xfrm>
            <a:off x="1264560" y="1947340"/>
            <a:ext cx="785581" cy="785650"/>
            <a:chOff x="5771483" y="1515787"/>
            <a:chExt cx="357359" cy="357391"/>
          </a:xfrm>
          <a:solidFill>
            <a:schemeClr val="accent1"/>
          </a:solidFill>
        </p:grpSpPr>
        <p:sp>
          <p:nvSpPr>
            <p:cNvPr id="35" name="Google Shape;4780;p55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4781;p55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4782;p55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4783;p55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" name="Google Shape;4779;p55"/>
          <p:cNvGrpSpPr/>
          <p:nvPr/>
        </p:nvGrpSpPr>
        <p:grpSpPr>
          <a:xfrm>
            <a:off x="5607960" y="1947340"/>
            <a:ext cx="785581" cy="785650"/>
            <a:chOff x="5771483" y="1515787"/>
            <a:chExt cx="357359" cy="357391"/>
          </a:xfrm>
          <a:solidFill>
            <a:schemeClr val="bg1"/>
          </a:solidFill>
        </p:grpSpPr>
        <p:sp>
          <p:nvSpPr>
            <p:cNvPr id="31" name="Google Shape;4780;p55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4781;p55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4782;p55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4783;p55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" name="文本占位符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2806663"/>
            <a:ext cx="1952322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52" name="文本占位符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60400" y="3264842"/>
            <a:ext cx="1952322" cy="2221558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857500" y="2810259"/>
            <a:ext cx="1952322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54" name="文本占位符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844800" y="3268438"/>
            <a:ext cx="1952322" cy="2221558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55" name="文本占位符 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189939" y="2806663"/>
            <a:ext cx="1952322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56" name="文本占位符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77239" y="3264842"/>
            <a:ext cx="1952322" cy="2221558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59" name="文本占位符 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9372600" y="2816058"/>
            <a:ext cx="1952322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60" name="文本占位符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9359900" y="3274237"/>
            <a:ext cx="1952322" cy="2221558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  <p:sp>
        <p:nvSpPr>
          <p:cNvPr id="61" name="文本占位符 2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043639" y="2822184"/>
            <a:ext cx="1952322" cy="423000"/>
          </a:xfrm>
        </p:spPr>
        <p:txBody>
          <a:bodyPr/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 err="1"/>
              <a:t>yi</a:t>
            </a:r>
            <a:r>
              <a:rPr lang="zh-CN" altLang="en-US" dirty="0"/>
              <a:t>的练习</a:t>
            </a:r>
          </a:p>
        </p:txBody>
      </p:sp>
      <p:sp>
        <p:nvSpPr>
          <p:cNvPr id="62" name="文本占位符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030939" y="3280363"/>
            <a:ext cx="1952322" cy="2221558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感谢支持</a:t>
            </a:r>
            <a:r>
              <a:rPr lang="en-US" altLang="zh-CN" dirty="0" err="1"/>
              <a:t>yi</a:t>
            </a:r>
            <a:r>
              <a:rPr lang="zh-CN" altLang="en-US" dirty="0"/>
              <a:t>的练习公众号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ggingface.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DM/ChatGLM-6B?tab=readme-ov-f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28653-D42C-B2B7-BA9B-477C406F5F82}"/>
              </a:ext>
            </a:extLst>
          </p:cNvPr>
          <p:cNvSpPr txBox="1"/>
          <p:nvPr/>
        </p:nvSpPr>
        <p:spPr>
          <a:xfrm>
            <a:off x="1489030" y="1475627"/>
            <a:ext cx="5519460" cy="2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33353C"/>
                </a:solidFill>
                <a:ea typeface="+mj-ea"/>
              </a:rPr>
              <a:t>大作业：基于本地知识库问答</a:t>
            </a:r>
            <a:endParaRPr lang="en-US" altLang="zh-CN" sz="3200" b="1">
              <a:solidFill>
                <a:srgbClr val="33353C"/>
              </a:solidFill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 i="0">
                <a:solidFill>
                  <a:srgbClr val="33353C"/>
                </a:solidFill>
                <a:effectLst/>
                <a:ea typeface="+mj-ea"/>
              </a:rPr>
              <a:t>模型：</a:t>
            </a:r>
            <a:r>
              <a:rPr lang="en-US" altLang="zh-CN" sz="3200" b="1">
                <a:solidFill>
                  <a:srgbClr val="33353C"/>
                </a:solidFill>
                <a:ea typeface="+mj-ea"/>
              </a:rPr>
              <a:t>ChatGLM-6B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 i="0">
                <a:solidFill>
                  <a:srgbClr val="33353C"/>
                </a:solidFill>
                <a:effectLst/>
                <a:ea typeface="+mj-ea"/>
              </a:rPr>
              <a:t>框架：</a:t>
            </a:r>
            <a:r>
              <a:rPr lang="en-US" altLang="zh-CN" sz="3200" b="1" i="0">
                <a:solidFill>
                  <a:srgbClr val="33353C"/>
                </a:solidFill>
                <a:effectLst/>
                <a:ea typeface="+mj-ea"/>
              </a:rPr>
              <a:t>LangChain</a:t>
            </a:r>
            <a:endParaRPr lang="zh-CN" altLang="en-US" sz="3200" b="1" i="0" dirty="0">
              <a:solidFill>
                <a:srgbClr val="33353C"/>
              </a:solidFill>
              <a:effectLst/>
              <a:ea typeface="+mj-ea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88052CE0-867E-3844-6AC6-3AF4F9FAD0C4}"/>
              </a:ext>
            </a:extLst>
          </p:cNvPr>
          <p:cNvSpPr txBox="1"/>
          <p:nvPr/>
        </p:nvSpPr>
        <p:spPr>
          <a:xfrm>
            <a:off x="8364239" y="5281027"/>
            <a:ext cx="373266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>
                <a:cs typeface="+mn-ea"/>
                <a:sym typeface="+mn-lt"/>
              </a:rPr>
              <a:t>助教：杨晓泽</a:t>
            </a:r>
            <a:endParaRPr lang="en-US" altLang="zh-CN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cs typeface="+mn-ea"/>
                <a:sym typeface="+mn-lt"/>
              </a:rPr>
              <a:t>2024.03.29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28653-D42C-B2B7-BA9B-477C406F5F82}"/>
              </a:ext>
            </a:extLst>
          </p:cNvPr>
          <p:cNvSpPr txBox="1"/>
          <p:nvPr/>
        </p:nvSpPr>
        <p:spPr>
          <a:xfrm>
            <a:off x="1489030" y="1475627"/>
            <a:ext cx="2749471" cy="74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i="0">
                <a:solidFill>
                  <a:srgbClr val="33353C"/>
                </a:solidFill>
                <a:effectLst/>
                <a:ea typeface="+mj-ea"/>
              </a:rPr>
              <a:t>第二部分 流程</a:t>
            </a:r>
            <a:endParaRPr lang="zh-CN" altLang="en-US" sz="3200" b="1" i="0" dirty="0">
              <a:solidFill>
                <a:srgbClr val="33353C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645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1.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项目框架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F4A446F5-73B9-FF2C-FDC1-447195607308}"/>
              </a:ext>
            </a:extLst>
          </p:cNvPr>
          <p:cNvGrpSpPr/>
          <p:nvPr/>
        </p:nvGrpSpPr>
        <p:grpSpPr>
          <a:xfrm>
            <a:off x="2396388" y="1082828"/>
            <a:ext cx="7399223" cy="4936891"/>
            <a:chOff x="1934066" y="1101655"/>
            <a:chExt cx="5285105" cy="33782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1B93A38-FF2E-8DBE-7E91-5493848176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066" y="1101655"/>
              <a:ext cx="5285106" cy="3363249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6AA2D13-4730-5FEF-C7B5-C8B710DCCA6A}"/>
                </a:ext>
              </a:extLst>
            </p:cNvPr>
            <p:cNvSpPr/>
            <p:nvPr/>
          </p:nvSpPr>
          <p:spPr>
            <a:xfrm>
              <a:off x="3000235" y="1995830"/>
              <a:ext cx="4061460" cy="2484120"/>
            </a:xfrm>
            <a:custGeom>
              <a:avLst/>
              <a:gdLst/>
              <a:ahLst/>
              <a:cxnLst/>
              <a:rect l="l" t="t" r="r" b="b"/>
              <a:pathLst>
                <a:path w="4061459" h="2484120">
                  <a:moveTo>
                    <a:pt x="884135" y="2021547"/>
                  </a:moveTo>
                  <a:lnTo>
                    <a:pt x="0" y="2021547"/>
                  </a:lnTo>
                  <a:lnTo>
                    <a:pt x="0" y="2483967"/>
                  </a:lnTo>
                  <a:lnTo>
                    <a:pt x="884135" y="2483967"/>
                  </a:lnTo>
                  <a:lnTo>
                    <a:pt x="884135" y="2021547"/>
                  </a:lnTo>
                  <a:close/>
                </a:path>
                <a:path w="4061459" h="2484120">
                  <a:moveTo>
                    <a:pt x="884135" y="630326"/>
                  </a:moveTo>
                  <a:lnTo>
                    <a:pt x="0" y="630326"/>
                  </a:lnTo>
                  <a:lnTo>
                    <a:pt x="0" y="1092758"/>
                  </a:lnTo>
                  <a:lnTo>
                    <a:pt x="884135" y="1092758"/>
                  </a:lnTo>
                  <a:lnTo>
                    <a:pt x="884135" y="630326"/>
                  </a:lnTo>
                  <a:close/>
                </a:path>
                <a:path w="4061459" h="2484120">
                  <a:moveTo>
                    <a:pt x="4061155" y="0"/>
                  </a:moveTo>
                  <a:lnTo>
                    <a:pt x="3177019" y="0"/>
                  </a:lnTo>
                  <a:lnTo>
                    <a:pt x="3177019" y="462432"/>
                  </a:lnTo>
                  <a:lnTo>
                    <a:pt x="4061155" y="462432"/>
                  </a:lnTo>
                  <a:lnTo>
                    <a:pt x="4061155" y="0"/>
                  </a:lnTo>
                  <a:close/>
                </a:path>
              </a:pathLst>
            </a:custGeom>
            <a:solidFill>
              <a:srgbClr val="FFC000">
                <a:alpha val="352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6E7E9B4-7633-6A44-2B64-47D486DA3F95}"/>
              </a:ext>
            </a:extLst>
          </p:cNvPr>
          <p:cNvSpPr txBox="1"/>
          <p:nvPr/>
        </p:nvSpPr>
        <p:spPr>
          <a:xfrm>
            <a:off x="1721859" y="766525"/>
            <a:ext cx="10180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Example</a:t>
            </a:r>
            <a:r>
              <a:rPr lang="zh-CN" altLang="en-US" sz="1400"/>
              <a:t>：</a:t>
            </a:r>
            <a:r>
              <a:rPr lang="en-US" altLang="zh-CN" sz="1400"/>
              <a:t>10</a:t>
            </a:r>
            <a:r>
              <a:rPr lang="zh-CN" altLang="en-US" sz="1400"/>
              <a:t>个文档</a:t>
            </a:r>
            <a:r>
              <a:rPr lang="en-US" altLang="zh-CN" sz="1400">
                <a:latin typeface="+mn-ea"/>
              </a:rPr>
              <a:t>-&gt;</a:t>
            </a:r>
            <a:r>
              <a:rPr lang="zh-CN" altLang="en-US" sz="1400"/>
              <a:t>每个文档平均有</a:t>
            </a:r>
            <a:r>
              <a:rPr lang="en-US" altLang="zh-CN" sz="1400"/>
              <a:t>5</a:t>
            </a:r>
            <a:r>
              <a:rPr lang="zh-CN" altLang="en-US" sz="1400"/>
              <a:t>段</a:t>
            </a:r>
            <a:r>
              <a:rPr lang="en-US" altLang="zh-CN" sz="1400"/>
              <a:t>Text</a:t>
            </a:r>
            <a:r>
              <a:rPr lang="zh-CN" altLang="en-US" sz="1400"/>
              <a:t>，总共有</a:t>
            </a:r>
            <a:r>
              <a:rPr lang="en-US" altLang="zh-CN" sz="1400"/>
              <a:t>50 Text</a:t>
            </a:r>
            <a:r>
              <a:rPr lang="en-US" altLang="zh-CN" sz="1400">
                <a:latin typeface="+mn-ea"/>
              </a:rPr>
              <a:t>-&gt;</a:t>
            </a:r>
            <a:r>
              <a:rPr lang="zh-CN" altLang="en-US" sz="1400"/>
              <a:t>每个</a:t>
            </a:r>
            <a:r>
              <a:rPr lang="en-US" altLang="zh-CN" sz="1400"/>
              <a:t>text</a:t>
            </a:r>
            <a:r>
              <a:rPr lang="zh-CN" altLang="en-US" sz="1400"/>
              <a:t>划分为</a:t>
            </a:r>
            <a:r>
              <a:rPr lang="en-US" altLang="zh-CN" sz="1400"/>
              <a:t>10</a:t>
            </a:r>
            <a:r>
              <a:rPr lang="zh-CN" altLang="en-US" sz="1400"/>
              <a:t>个</a:t>
            </a:r>
            <a:r>
              <a:rPr lang="en-US" altLang="zh-CN" sz="1400"/>
              <a:t>Chunks</a:t>
            </a:r>
            <a:r>
              <a:rPr lang="zh-CN" altLang="en-US" sz="1400"/>
              <a:t>，总共有</a:t>
            </a:r>
            <a:r>
              <a:rPr lang="en-US" altLang="zh-CN" sz="1400"/>
              <a:t>500 Chunks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7427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2.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抽象框架</a:t>
            </a: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639151A7-C3B2-CF68-2845-FDA6077E8D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013" y="1052797"/>
            <a:ext cx="7816367" cy="47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0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3.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模型调用示例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414366-F8ED-1BDA-B71A-1EA86AD6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85" y="872353"/>
            <a:ext cx="8433289" cy="481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A8148D-1E80-41A1-64DF-61B92493CE9C}"/>
              </a:ext>
            </a:extLst>
          </p:cNvPr>
          <p:cNvSpPr txBox="1"/>
          <p:nvPr/>
        </p:nvSpPr>
        <p:spPr>
          <a:xfrm>
            <a:off x="1472685" y="5791697"/>
            <a:ext cx="568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4"/>
              </a:rPr>
              <a:t>Hugging Face – The AI community building the future.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3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4.ChatGLM-6B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具备的能力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08BCC3-5319-3F85-3F06-B64BC52E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26" y="728402"/>
            <a:ext cx="6804241" cy="5401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39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5.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25001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F1BE8FFD-C21E-12B9-1749-047C8C2A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780" y="5837157"/>
            <a:ext cx="2743200" cy="365125"/>
          </a:xfrm>
        </p:spPr>
        <p:txBody>
          <a:bodyPr/>
          <a:lstStyle/>
          <a:p>
            <a:fld id="{A22CF9DC-389A-445C-AE60-3CB26B8E34C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6.ChatGLM+LangChain+X</a:t>
            </a:r>
            <a:endParaRPr lang="zh-CN" altLang="en-US" sz="2000" b="1" kern="1600" spc="173">
              <a:solidFill>
                <a:schemeClr val="bg1"/>
              </a:solidFill>
              <a:latin typeface="+mj-ea"/>
              <a:ea typeface="+mj-ea"/>
              <a:cs typeface="方正正纤黑简体" panose="020000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CA0DAE-B86E-143E-38B6-67DF13CA6D21}"/>
              </a:ext>
            </a:extLst>
          </p:cNvPr>
          <p:cNvSpPr txBox="1"/>
          <p:nvPr/>
        </p:nvSpPr>
        <p:spPr>
          <a:xfrm>
            <a:off x="980235" y="1325561"/>
            <a:ext cx="8214972" cy="212070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</a:rPr>
              <a:t>怎么让模型回答效果更好，优化方向有哪些？也不一定优化，可以尝试。</a:t>
            </a:r>
            <a:endParaRPr lang="en-US" altLang="zh-CN" b="0" i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>
                <a:solidFill>
                  <a:schemeClr val="bg1"/>
                </a:solidFill>
                <a:effectLst/>
              </a:rPr>
              <a:t>LLM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更换其他模型，比如</a:t>
            </a:r>
            <a:r>
              <a:rPr lang="en-US" altLang="zh-CN">
                <a:solidFill>
                  <a:schemeClr val="bg1"/>
                </a:solidFill>
              </a:rPr>
              <a:t>chatglm3-6b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Llama</a:t>
            </a:r>
            <a:endParaRPr lang="en-US" altLang="zh-CN" b="0" i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Embedding Model</a:t>
            </a:r>
            <a:r>
              <a:rPr lang="zh-CN" altLang="en-US">
                <a:solidFill>
                  <a:schemeClr val="bg1"/>
                </a:solidFill>
              </a:rPr>
              <a:t>：更换其他模型或者基于专业知识微调模型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pc="-15">
                <a:solidFill>
                  <a:schemeClr val="bg1"/>
                </a:solidFill>
                <a:cs typeface="微软雅黑" panose="020B0503020204020204" charset="-122"/>
              </a:rPr>
              <a:t>Prompt Engineering</a:t>
            </a:r>
            <a:r>
              <a:rPr lang="zh-CN" altLang="en-US" spc="-15">
                <a:solidFill>
                  <a:schemeClr val="bg1"/>
                </a:solidFill>
                <a:cs typeface="微软雅黑" panose="020B0503020204020204" charset="-122"/>
              </a:rPr>
              <a:t>：可以做哪些改进，理由，可以看看论文</a:t>
            </a:r>
            <a:endParaRPr lang="en-US" altLang="zh-CN" spc="-15">
              <a:solidFill>
                <a:schemeClr val="bg1"/>
              </a:solidFill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>
                <a:solidFill>
                  <a:schemeClr val="bg1"/>
                </a:solidFill>
                <a:effectLst/>
              </a:rPr>
              <a:t>应用扩展，可以用在哪里领域，找一些领域的知识库等。</a:t>
            </a:r>
            <a:endParaRPr lang="en-US" altLang="zh-CN" b="0" i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24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28653-D42C-B2B7-BA9B-477C406F5F82}"/>
              </a:ext>
            </a:extLst>
          </p:cNvPr>
          <p:cNvSpPr txBox="1"/>
          <p:nvPr/>
        </p:nvSpPr>
        <p:spPr>
          <a:xfrm>
            <a:off x="1489030" y="1475627"/>
            <a:ext cx="4426212" cy="74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i="0">
                <a:solidFill>
                  <a:srgbClr val="33353C"/>
                </a:solidFill>
                <a:effectLst/>
                <a:ea typeface="+mj-ea"/>
              </a:rPr>
              <a:t>第三部分 </a:t>
            </a:r>
            <a:r>
              <a:rPr lang="en-US" altLang="zh-CN" sz="3200" b="1" i="0">
                <a:solidFill>
                  <a:srgbClr val="33353C"/>
                </a:solidFill>
                <a:effectLst/>
                <a:ea typeface="+mj-ea"/>
              </a:rPr>
              <a:t>README.md</a:t>
            </a:r>
            <a:endParaRPr lang="zh-CN" altLang="en-US" sz="3200" b="1" i="0" dirty="0">
              <a:solidFill>
                <a:srgbClr val="33353C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35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9087" y="5972037"/>
            <a:ext cx="612913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28653-D42C-B2B7-BA9B-477C406F5F82}"/>
              </a:ext>
            </a:extLst>
          </p:cNvPr>
          <p:cNvSpPr txBox="1"/>
          <p:nvPr/>
        </p:nvSpPr>
        <p:spPr>
          <a:xfrm>
            <a:off x="1489030" y="1475627"/>
            <a:ext cx="2749471" cy="74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i="0">
                <a:solidFill>
                  <a:srgbClr val="33353C"/>
                </a:solidFill>
                <a:effectLst/>
                <a:ea typeface="+mj-ea"/>
              </a:rPr>
              <a:t>第一部分 引言</a:t>
            </a:r>
            <a:endParaRPr lang="zh-CN" altLang="en-US" sz="3200" b="1" i="0" dirty="0">
              <a:solidFill>
                <a:srgbClr val="33353C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82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kern="1600" spc="173">
                <a:solidFill>
                  <a:schemeClr val="bg1"/>
                </a:solidFill>
                <a:latin typeface="+mn-ea"/>
                <a:cs typeface="方正正纤黑简体" panose="02000000000000000000" charset="-122"/>
              </a:rPr>
              <a:t> 1.</a:t>
            </a:r>
            <a:r>
              <a:rPr lang="zh-CN" altLang="en-US" sz="2400" b="1" kern="1600" spc="173">
                <a:solidFill>
                  <a:schemeClr val="bg1"/>
                </a:solidFill>
                <a:latin typeface="+mn-ea"/>
                <a:cs typeface="方正正纤黑简体" panose="02000000000000000000" charset="-122"/>
              </a:rPr>
              <a:t>参数</a:t>
            </a:r>
            <a:endParaRPr lang="en-US" altLang="zh-CN" sz="2400" b="1" kern="1600" spc="173" dirty="0">
              <a:solidFill>
                <a:schemeClr val="bg1"/>
              </a:solidFill>
              <a:latin typeface="+mn-ea"/>
              <a:cs typeface="方正正纤黑简体" panose="02000000000000000000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F6BCA-90EE-5AA1-02F3-35B67361F0C9}"/>
              </a:ext>
            </a:extLst>
          </p:cNvPr>
          <p:cNvSpPr txBox="1"/>
          <p:nvPr/>
        </p:nvSpPr>
        <p:spPr>
          <a:xfrm>
            <a:off x="2259534" y="4827679"/>
            <a:ext cx="209908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>
                <a:solidFill>
                  <a:srgbClr val="33353C"/>
                </a:solidFill>
                <a:effectLst/>
                <a:latin typeface="+mj-lt"/>
              </a:rPr>
              <a:t>Y = kX + b</a:t>
            </a:r>
            <a:endParaRPr lang="zh-CN" altLang="en-US" sz="3200" b="1" i="0" dirty="0">
              <a:solidFill>
                <a:srgbClr val="33353C"/>
              </a:solidFill>
              <a:effectLst/>
              <a:latin typeface="+mj-lt"/>
            </a:endParaRPr>
          </a:p>
        </p:txBody>
      </p:sp>
      <p:pic>
        <p:nvPicPr>
          <p:cNvPr id="4" name="Picture 8" descr="深度神经网络（DNN）模型与前向传播算法_深度神经网络向前传播算法-CSDN博客">
            <a:extLst>
              <a:ext uri="{FF2B5EF4-FFF2-40B4-BE49-F238E27FC236}">
                <a16:creationId xmlns:a16="http://schemas.microsoft.com/office/drawing/2014/main" id="{9A9B3B3A-A7DE-DC71-A3BC-BC64E345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56" y="1134455"/>
            <a:ext cx="6768998" cy="26449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06945C-F1C8-464E-BB2F-23494AB9A3B3}"/>
              </a:ext>
            </a:extLst>
          </p:cNvPr>
          <p:cNvSpPr txBox="1"/>
          <p:nvPr/>
        </p:nvSpPr>
        <p:spPr>
          <a:xfrm>
            <a:off x="4889223" y="4351536"/>
            <a:ext cx="4609467" cy="142276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ea typeface="+mj-ea"/>
              </a:rPr>
              <a:t>输入：文本，图片，音频等</a:t>
            </a:r>
            <a:br>
              <a:rPr lang="en-US" altLang="zh-CN" sz="2000">
                <a:solidFill>
                  <a:schemeClr val="bg1"/>
                </a:solidFill>
                <a:ea typeface="+mj-ea"/>
              </a:rPr>
            </a:br>
            <a:r>
              <a:rPr lang="zh-CN" altLang="en-US" sz="2000">
                <a:solidFill>
                  <a:schemeClr val="bg1"/>
                </a:solidFill>
                <a:ea typeface="+mj-ea"/>
              </a:rPr>
              <a:t>输出：需要的结果</a:t>
            </a:r>
            <a:endParaRPr lang="en-US" altLang="zh-CN" sz="2000">
              <a:solidFill>
                <a:schemeClr val="bg1"/>
              </a:solidFill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0" i="0">
                <a:solidFill>
                  <a:schemeClr val="bg1"/>
                </a:solidFill>
                <a:effectLst/>
                <a:ea typeface="+mj-ea"/>
              </a:rPr>
              <a:t>参数：不同的参数值得到不同的输出</a:t>
            </a:r>
            <a:endParaRPr lang="zh-CN" altLang="en-US" sz="2000" b="0" i="0" dirty="0">
              <a:solidFill>
                <a:schemeClr val="bg1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165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2.</a:t>
            </a:r>
            <a:r>
              <a:rPr lang="zh-CN" altLang="en-US" sz="24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涌现能力 </a:t>
            </a:r>
            <a:r>
              <a:rPr lang="en-US" altLang="zh-CN" sz="2400" b="1">
                <a:solidFill>
                  <a:schemeClr val="bg1"/>
                </a:solidFill>
                <a:latin typeface="+mj-lt"/>
              </a:rPr>
              <a:t>E</a:t>
            </a:r>
            <a:r>
              <a:rPr lang="en-US" altLang="zh-CN" sz="2400" b="1" i="0">
                <a:solidFill>
                  <a:schemeClr val="bg1"/>
                </a:solidFill>
                <a:effectLst/>
                <a:latin typeface="+mj-lt"/>
              </a:rPr>
              <a:t>mergent Ability</a:t>
            </a:r>
            <a:r>
              <a:rPr lang="zh-CN" altLang="en-US" sz="24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 </a:t>
            </a:r>
            <a:endParaRPr lang="en-US" altLang="zh-CN" sz="2400" b="1" kern="1600" spc="173" dirty="0">
              <a:solidFill>
                <a:schemeClr val="bg1"/>
              </a:solidFill>
              <a:latin typeface="+mj-ea"/>
              <a:ea typeface="+mj-ea"/>
              <a:cs typeface="方正正纤黑简体" panose="02000000000000000000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BC939B-80A6-6225-119A-390CA5D48634}"/>
              </a:ext>
            </a:extLst>
          </p:cNvPr>
          <p:cNvSpPr txBox="1"/>
          <p:nvPr/>
        </p:nvSpPr>
        <p:spPr>
          <a:xfrm>
            <a:off x="8236226" y="4364877"/>
            <a:ext cx="3254609" cy="1307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i="0">
                <a:effectLst/>
                <a:latin typeface="+mj-lt"/>
              </a:rPr>
              <a:t>LLM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i="0">
                <a:effectLst/>
                <a:latin typeface="+mj-lt"/>
              </a:rPr>
              <a:t>2022.11 ChatGPT</a:t>
            </a:r>
            <a:endParaRPr lang="zh-CN" altLang="en-US" sz="2800" b="1" i="0" dirty="0">
              <a:effectLst/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1D1A0-D757-2585-9C01-2DAB42CD1BF4}"/>
              </a:ext>
            </a:extLst>
          </p:cNvPr>
          <p:cNvSpPr txBox="1"/>
          <p:nvPr/>
        </p:nvSpPr>
        <p:spPr>
          <a:xfrm>
            <a:off x="8184428" y="1865898"/>
            <a:ext cx="3254609" cy="188442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j-lt"/>
              </a:rPr>
              <a:t>模型参数单位：</a:t>
            </a:r>
            <a:br>
              <a:rPr lang="en-US" altLang="zh-CN" sz="2000">
                <a:solidFill>
                  <a:schemeClr val="bg1"/>
                </a:solidFill>
                <a:latin typeface="+mj-lt"/>
              </a:rPr>
            </a:br>
            <a:r>
              <a:rPr lang="en-US" altLang="zh-CN" sz="2000">
                <a:solidFill>
                  <a:schemeClr val="bg1"/>
                </a:solidFill>
                <a:latin typeface="+mj-lt"/>
              </a:rPr>
              <a:t>1M = 1,000,000 </a:t>
            </a:r>
            <a:r>
              <a:rPr lang="zh-CN" altLang="en-US" sz="2000">
                <a:solidFill>
                  <a:schemeClr val="bg1"/>
                </a:solidFill>
                <a:latin typeface="+mj-lt"/>
              </a:rPr>
              <a:t>百万</a:t>
            </a:r>
            <a:br>
              <a:rPr lang="en-US" altLang="zh-CN" sz="2000">
                <a:solidFill>
                  <a:schemeClr val="bg1"/>
                </a:solidFill>
                <a:latin typeface="+mj-lt"/>
              </a:rPr>
            </a:br>
            <a:r>
              <a:rPr lang="en-US" altLang="zh-CN" sz="2000">
                <a:solidFill>
                  <a:schemeClr val="bg1"/>
                </a:solidFill>
                <a:latin typeface="+mj-lt"/>
              </a:rPr>
              <a:t>1B = 1000,000,000 </a:t>
            </a:r>
            <a:r>
              <a:rPr lang="zh-CN" altLang="en-US" sz="2000">
                <a:solidFill>
                  <a:schemeClr val="bg1"/>
                </a:solidFill>
                <a:latin typeface="+mj-lt"/>
              </a:rPr>
              <a:t>十亿</a:t>
            </a:r>
            <a:br>
              <a:rPr lang="en-US" altLang="zh-CN" sz="2000">
                <a:solidFill>
                  <a:schemeClr val="bg1"/>
                </a:solidFill>
                <a:latin typeface="+mj-lt"/>
              </a:rPr>
            </a:br>
            <a:r>
              <a:rPr lang="en-US" altLang="zh-CN" sz="2000">
                <a:solidFill>
                  <a:schemeClr val="bg1"/>
                </a:solidFill>
                <a:latin typeface="+mj-lt"/>
              </a:rPr>
              <a:t>1T = 1000, 000,000,000 </a:t>
            </a:r>
            <a:r>
              <a:rPr lang="zh-CN" altLang="en-US" sz="2000">
                <a:solidFill>
                  <a:schemeClr val="bg1"/>
                </a:solidFill>
                <a:latin typeface="+mj-lt"/>
              </a:rPr>
              <a:t>万亿</a:t>
            </a:r>
            <a:endParaRPr lang="zh-CN" altLang="en-US" sz="2000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" name="Picture 2" descr="大语言模型部署应用与基础设施成本优化. 1. 引言| by draftai | Medium">
            <a:extLst>
              <a:ext uri="{FF2B5EF4-FFF2-40B4-BE49-F238E27FC236}">
                <a16:creationId xmlns:a16="http://schemas.microsoft.com/office/drawing/2014/main" id="{68CAAF86-E2B6-495E-B50B-74D4C0D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58" y="1378744"/>
            <a:ext cx="6630503" cy="45932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EE7A37-8DE5-43B0-E622-19EFC0C250BC}"/>
              </a:ext>
            </a:extLst>
          </p:cNvPr>
          <p:cNvCxnSpPr>
            <a:cxnSpLocks/>
          </p:cNvCxnSpPr>
          <p:nvPr/>
        </p:nvCxnSpPr>
        <p:spPr>
          <a:xfrm>
            <a:off x="6326376" y="4566769"/>
            <a:ext cx="1961746" cy="685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6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2.GPT</a:t>
            </a:r>
            <a:endParaRPr lang="en-US" altLang="zh-CN" sz="2400" b="1" kern="1600" spc="173" dirty="0">
              <a:solidFill>
                <a:schemeClr val="bg1"/>
              </a:solidFill>
              <a:latin typeface="+mj-ea"/>
              <a:ea typeface="+mj-ea"/>
              <a:cs typeface="方正正纤黑简体" panose="02000000000000000000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43A6CB-8F97-931E-4B50-544AF917F71D}"/>
              </a:ext>
            </a:extLst>
          </p:cNvPr>
          <p:cNvGrpSpPr/>
          <p:nvPr/>
        </p:nvGrpSpPr>
        <p:grpSpPr>
          <a:xfrm>
            <a:off x="138988" y="1051770"/>
            <a:ext cx="11782349" cy="4754460"/>
            <a:chOff x="0" y="947737"/>
            <a:chExt cx="12192000" cy="49625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9C3EA5-5057-467D-0657-832EF3C5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7737"/>
              <a:ext cx="12192000" cy="4962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EEBE9F8-C378-8C12-41F2-B0D5F8CC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1673" y="5240794"/>
              <a:ext cx="2169573" cy="669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2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 3.LLM </a:t>
            </a:r>
            <a:endParaRPr lang="en-US" altLang="zh-CN" sz="2000" b="1" kern="1600" spc="173" dirty="0">
              <a:solidFill>
                <a:schemeClr val="bg1"/>
              </a:solidFill>
              <a:latin typeface="+mj-ea"/>
              <a:ea typeface="+mj-ea"/>
              <a:cs typeface="方正正纤黑简体" panose="02000000000000000000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77CE-57D2-B170-8D2B-64273CA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B3D564-7ACF-397E-AC09-309EDC6B19EA}"/>
              </a:ext>
            </a:extLst>
          </p:cNvPr>
          <p:cNvSpPr txBox="1"/>
          <p:nvPr/>
        </p:nvSpPr>
        <p:spPr>
          <a:xfrm>
            <a:off x="1065062" y="1053487"/>
            <a:ext cx="9227425" cy="170989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模型训练推理需要</a:t>
            </a:r>
            <a:r>
              <a:rPr lang="en-US" altLang="zh-CN" b="0" i="0">
                <a:solidFill>
                  <a:schemeClr val="bg1"/>
                </a:solidFill>
                <a:effectLst/>
                <a:latin typeface="Optima-Regular"/>
              </a:rPr>
              <a:t>GPU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，而如今</a:t>
            </a:r>
            <a:r>
              <a:rPr lang="en-US" altLang="zh-CN" b="0" i="0">
                <a:solidFill>
                  <a:schemeClr val="bg1"/>
                </a:solidFill>
                <a:effectLst/>
                <a:latin typeface="Optima-Regular"/>
              </a:rPr>
              <a:t>LLM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更是需要巨量</a:t>
            </a:r>
            <a:r>
              <a:rPr lang="en-US" altLang="zh-CN" b="0" i="0">
                <a:solidFill>
                  <a:schemeClr val="bg1"/>
                </a:solidFill>
                <a:effectLst/>
                <a:latin typeface="Optima-Regular"/>
              </a:rPr>
              <a:t>GPU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资源。</a:t>
            </a:r>
            <a:endParaRPr lang="en-US" altLang="zh-CN" b="0" i="0">
              <a:solidFill>
                <a:schemeClr val="bg1"/>
              </a:solidFill>
              <a:effectLst/>
              <a:latin typeface="Optima-Regula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比较常见大模型参数量为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6B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Optima-Regular"/>
              </a:rPr>
              <a:t>13B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Optima-Regular"/>
              </a:rPr>
              <a:t>70B</a:t>
            </a:r>
            <a:r>
              <a:rPr lang="zh-CN" altLang="en-US" b="0" i="0">
                <a:solidFill>
                  <a:schemeClr val="bg1"/>
                </a:solidFill>
                <a:effectLst/>
                <a:latin typeface="Optima-Regular"/>
              </a:rPr>
              <a:t>，从表中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对应大概所需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24G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52G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280G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。</a:t>
            </a:r>
            <a:endParaRPr lang="en-US" altLang="zh-CN">
              <a:solidFill>
                <a:schemeClr val="bg1"/>
              </a:solidFill>
              <a:latin typeface="Optima-Regula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/>
                </a:solidFill>
                <a:latin typeface="Optima-Regular"/>
              </a:rPr>
              <a:t>此项目的</a:t>
            </a:r>
            <a:r>
              <a:rPr lang="en-US" altLang="zh-CN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ChatGLM-6B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，它是由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清华大学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KEG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实验室和智谱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AI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联合开发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开源的、支持中英双语的对话语言模型，基于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General LanguageModel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架构，具有 </a:t>
            </a:r>
            <a:r>
              <a:rPr lang="en-US" altLang="zh-CN">
                <a:solidFill>
                  <a:schemeClr val="bg1"/>
                </a:solidFill>
                <a:latin typeface="Optima-Regular"/>
              </a:rPr>
              <a:t>62 </a:t>
            </a:r>
            <a:r>
              <a:rPr lang="zh-CN" altLang="en-US">
                <a:solidFill>
                  <a:schemeClr val="bg1"/>
                </a:solidFill>
                <a:latin typeface="Optima-Regular"/>
              </a:rPr>
              <a:t>亿参数。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F4C6C3A-F60F-E0B9-4FFA-25D217EF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1694"/>
              </p:ext>
            </p:extLst>
          </p:nvPr>
        </p:nvGraphicFramePr>
        <p:xfrm>
          <a:off x="1065062" y="3172172"/>
          <a:ext cx="35787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79">
                  <a:extLst>
                    <a:ext uri="{9D8B030D-6E8A-4147-A177-3AD203B41FA5}">
                      <a16:colId xmlns:a16="http://schemas.microsoft.com/office/drawing/2014/main" val="2144939157"/>
                    </a:ext>
                  </a:extLst>
                </a:gridCol>
                <a:gridCol w="1789379">
                  <a:extLst>
                    <a:ext uri="{9D8B030D-6E8A-4147-A177-3AD203B41FA5}">
                      <a16:colId xmlns:a16="http://schemas.microsoft.com/office/drawing/2014/main" val="254231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显卡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GPU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6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1650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6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1660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3070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11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3080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1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3090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1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4090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171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CDADD7-1860-FEB6-83C7-E22436483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66166"/>
              </p:ext>
            </p:extLst>
          </p:nvPr>
        </p:nvGraphicFramePr>
        <p:xfrm>
          <a:off x="6167121" y="3172172"/>
          <a:ext cx="41253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683">
                  <a:extLst>
                    <a:ext uri="{9D8B030D-6E8A-4147-A177-3AD203B41FA5}">
                      <a16:colId xmlns:a16="http://schemas.microsoft.com/office/drawing/2014/main" val="2144939157"/>
                    </a:ext>
                  </a:extLst>
                </a:gridCol>
                <a:gridCol w="2062683">
                  <a:extLst>
                    <a:ext uri="{9D8B030D-6E8A-4147-A177-3AD203B41FA5}">
                      <a16:colId xmlns:a16="http://schemas.microsoft.com/office/drawing/2014/main" val="2542317727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Dtybe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GPU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60019"/>
                  </a:ext>
                </a:extLst>
              </a:tr>
              <a:tr h="53701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Float32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632229"/>
                  </a:ext>
                </a:extLst>
              </a:tr>
              <a:tr h="537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FP16/BF16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01097"/>
                  </a:ext>
                </a:extLst>
              </a:tr>
              <a:tr h="53701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111580"/>
                  </a:ext>
                </a:extLst>
              </a:tr>
              <a:tr h="53701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0.5G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1330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5AD5934-DF7B-EACC-E335-DB855CA6FC90}"/>
              </a:ext>
            </a:extLst>
          </p:cNvPr>
          <p:cNvSpPr txBox="1"/>
          <p:nvPr/>
        </p:nvSpPr>
        <p:spPr>
          <a:xfrm>
            <a:off x="2033624" y="5778032"/>
            <a:ext cx="7541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常见显卡</a:t>
            </a:r>
            <a:r>
              <a:rPr lang="en-US" altLang="zh-CN" sz="1600"/>
              <a:t>GPU</a:t>
            </a:r>
            <a:r>
              <a:rPr lang="zh-CN" altLang="en-US" sz="1600"/>
              <a:t>大小                                                           每</a:t>
            </a:r>
            <a:r>
              <a:rPr lang="en-US" altLang="zh-CN" sz="1600"/>
              <a:t>10</a:t>
            </a:r>
            <a:r>
              <a:rPr lang="zh-CN" altLang="en-US" sz="1600"/>
              <a:t>亿参数加载需要内存参考</a:t>
            </a:r>
          </a:p>
        </p:txBody>
      </p:sp>
    </p:spTree>
    <p:extLst>
      <p:ext uri="{BB962C8B-B14F-4D97-AF65-F5344CB8AC3E}">
        <p14:creationId xmlns:p14="http://schemas.microsoft.com/office/powerpoint/2010/main" val="33916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4.ChatGLM-6B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具备的能力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B3ECCFCF-2CB3-29E1-7671-9962302CE2B7}"/>
              </a:ext>
            </a:extLst>
          </p:cNvPr>
          <p:cNvSpPr/>
          <p:nvPr/>
        </p:nvSpPr>
        <p:spPr>
          <a:xfrm>
            <a:off x="7409876" y="1822831"/>
            <a:ext cx="465874" cy="469950"/>
          </a:xfrm>
          <a:custGeom>
            <a:avLst/>
            <a:gdLst/>
            <a:ahLst/>
            <a:cxnLst/>
            <a:rect l="l" t="t" r="r" b="b"/>
            <a:pathLst>
              <a:path w="408939" h="408939">
                <a:moveTo>
                  <a:pt x="204450" y="0"/>
                </a:moveTo>
                <a:lnTo>
                  <a:pt x="157572" y="5399"/>
                </a:lnTo>
                <a:lnTo>
                  <a:pt x="114538" y="20780"/>
                </a:lnTo>
                <a:lnTo>
                  <a:pt x="76577" y="44915"/>
                </a:lnTo>
                <a:lnTo>
                  <a:pt x="44915" y="76576"/>
                </a:lnTo>
                <a:lnTo>
                  <a:pt x="20780" y="114537"/>
                </a:lnTo>
                <a:lnTo>
                  <a:pt x="5399" y="157571"/>
                </a:lnTo>
                <a:lnTo>
                  <a:pt x="0" y="204449"/>
                </a:lnTo>
                <a:lnTo>
                  <a:pt x="5399" y="251328"/>
                </a:lnTo>
                <a:lnTo>
                  <a:pt x="20780" y="294361"/>
                </a:lnTo>
                <a:lnTo>
                  <a:pt x="44915" y="332322"/>
                </a:lnTo>
                <a:lnTo>
                  <a:pt x="76577" y="363984"/>
                </a:lnTo>
                <a:lnTo>
                  <a:pt x="114538" y="388118"/>
                </a:lnTo>
                <a:lnTo>
                  <a:pt x="157572" y="403499"/>
                </a:lnTo>
                <a:lnTo>
                  <a:pt x="204450" y="408899"/>
                </a:lnTo>
                <a:lnTo>
                  <a:pt x="251329" y="403499"/>
                </a:lnTo>
                <a:lnTo>
                  <a:pt x="294362" y="388118"/>
                </a:lnTo>
                <a:lnTo>
                  <a:pt x="332323" y="363984"/>
                </a:lnTo>
                <a:lnTo>
                  <a:pt x="363985" y="332322"/>
                </a:lnTo>
                <a:lnTo>
                  <a:pt x="388120" y="294361"/>
                </a:lnTo>
                <a:lnTo>
                  <a:pt x="403500" y="251328"/>
                </a:lnTo>
                <a:lnTo>
                  <a:pt x="408900" y="204449"/>
                </a:lnTo>
                <a:lnTo>
                  <a:pt x="403500" y="157571"/>
                </a:lnTo>
                <a:lnTo>
                  <a:pt x="388120" y="114537"/>
                </a:lnTo>
                <a:lnTo>
                  <a:pt x="363985" y="76576"/>
                </a:lnTo>
                <a:lnTo>
                  <a:pt x="332323" y="44915"/>
                </a:lnTo>
                <a:lnTo>
                  <a:pt x="294362" y="20780"/>
                </a:lnTo>
                <a:lnTo>
                  <a:pt x="251329" y="5399"/>
                </a:lnTo>
                <a:lnTo>
                  <a:pt x="204450" y="0"/>
                </a:lnTo>
                <a:close/>
              </a:path>
            </a:pathLst>
          </a:custGeom>
          <a:solidFill>
            <a:srgbClr val="045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3A584823-4CA8-3B64-83C7-B234B04C957B}"/>
              </a:ext>
            </a:extLst>
          </p:cNvPr>
          <p:cNvSpPr txBox="1"/>
          <p:nvPr/>
        </p:nvSpPr>
        <p:spPr>
          <a:xfrm>
            <a:off x="6849833" y="1902148"/>
            <a:ext cx="1563282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1</a:t>
            </a:r>
            <a:endParaRPr sz="16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600" spc="-135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自我认</a:t>
            </a:r>
            <a:r>
              <a:rPr sz="1600" spc="-50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你是谁</a:t>
            </a:r>
            <a:r>
              <a:rPr sz="1400" spc="-5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介绍一下你的优点</a:t>
            </a:r>
            <a:r>
              <a:rPr sz="1200" spc="-5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771EBB64-1CFD-FFBC-D6B2-6DC962D8D497}"/>
              </a:ext>
            </a:extLst>
          </p:cNvPr>
          <p:cNvSpPr/>
          <p:nvPr/>
        </p:nvSpPr>
        <p:spPr>
          <a:xfrm>
            <a:off x="7259868" y="4073515"/>
            <a:ext cx="465874" cy="469950"/>
          </a:xfrm>
          <a:custGeom>
            <a:avLst/>
            <a:gdLst/>
            <a:ahLst/>
            <a:cxnLst/>
            <a:rect l="l" t="t" r="r" b="b"/>
            <a:pathLst>
              <a:path w="408939" h="408939">
                <a:moveTo>
                  <a:pt x="204449" y="0"/>
                </a:moveTo>
                <a:lnTo>
                  <a:pt x="157571" y="5399"/>
                </a:lnTo>
                <a:lnTo>
                  <a:pt x="114537" y="20780"/>
                </a:lnTo>
                <a:lnTo>
                  <a:pt x="76576" y="44915"/>
                </a:lnTo>
                <a:lnTo>
                  <a:pt x="44915" y="76576"/>
                </a:lnTo>
                <a:lnTo>
                  <a:pt x="20780" y="114537"/>
                </a:lnTo>
                <a:lnTo>
                  <a:pt x="5399" y="157571"/>
                </a:lnTo>
                <a:lnTo>
                  <a:pt x="0" y="204449"/>
                </a:lnTo>
                <a:lnTo>
                  <a:pt x="5399" y="251328"/>
                </a:lnTo>
                <a:lnTo>
                  <a:pt x="20780" y="294361"/>
                </a:lnTo>
                <a:lnTo>
                  <a:pt x="44915" y="332322"/>
                </a:lnTo>
                <a:lnTo>
                  <a:pt x="76576" y="363984"/>
                </a:lnTo>
                <a:lnTo>
                  <a:pt x="114537" y="388118"/>
                </a:lnTo>
                <a:lnTo>
                  <a:pt x="157571" y="403499"/>
                </a:lnTo>
                <a:lnTo>
                  <a:pt x="204449" y="408899"/>
                </a:lnTo>
                <a:lnTo>
                  <a:pt x="251328" y="403499"/>
                </a:lnTo>
                <a:lnTo>
                  <a:pt x="294361" y="388118"/>
                </a:lnTo>
                <a:lnTo>
                  <a:pt x="332322" y="363984"/>
                </a:lnTo>
                <a:lnTo>
                  <a:pt x="363984" y="332322"/>
                </a:lnTo>
                <a:lnTo>
                  <a:pt x="388118" y="294361"/>
                </a:lnTo>
                <a:lnTo>
                  <a:pt x="403499" y="251328"/>
                </a:lnTo>
                <a:lnTo>
                  <a:pt x="408899" y="204449"/>
                </a:lnTo>
                <a:lnTo>
                  <a:pt x="403499" y="157571"/>
                </a:lnTo>
                <a:lnTo>
                  <a:pt x="388118" y="114537"/>
                </a:lnTo>
                <a:lnTo>
                  <a:pt x="363984" y="76576"/>
                </a:lnTo>
                <a:lnTo>
                  <a:pt x="332322" y="44915"/>
                </a:lnTo>
                <a:lnTo>
                  <a:pt x="294361" y="20780"/>
                </a:lnTo>
                <a:lnTo>
                  <a:pt x="251328" y="5399"/>
                </a:lnTo>
                <a:lnTo>
                  <a:pt x="204449" y="0"/>
                </a:lnTo>
                <a:close/>
              </a:path>
            </a:pathLst>
          </a:custGeom>
          <a:solidFill>
            <a:srgbClr val="19B5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545C53D-39B0-0FB5-3438-E853ECA75DE7}"/>
              </a:ext>
            </a:extLst>
          </p:cNvPr>
          <p:cNvSpPr txBox="1"/>
          <p:nvPr/>
        </p:nvSpPr>
        <p:spPr>
          <a:xfrm>
            <a:off x="6796503" y="4154405"/>
            <a:ext cx="1393281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114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</a:t>
            </a:r>
            <a:endParaRPr sz="16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35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文案写</a:t>
            </a:r>
            <a:r>
              <a:rPr sz="1600" spc="-50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140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10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条热评文案</a:t>
            </a:r>
            <a:r>
              <a:rPr sz="1200" spc="-5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5E461B60-33FC-6430-F217-D1ECEF162A68}"/>
              </a:ext>
            </a:extLst>
          </p:cNvPr>
          <p:cNvSpPr/>
          <p:nvPr/>
        </p:nvSpPr>
        <p:spPr>
          <a:xfrm>
            <a:off x="9685987" y="1822831"/>
            <a:ext cx="465874" cy="469950"/>
          </a:xfrm>
          <a:custGeom>
            <a:avLst/>
            <a:gdLst/>
            <a:ahLst/>
            <a:cxnLst/>
            <a:rect l="l" t="t" r="r" b="b"/>
            <a:pathLst>
              <a:path w="408940" h="408939">
                <a:moveTo>
                  <a:pt x="204449" y="0"/>
                </a:moveTo>
                <a:lnTo>
                  <a:pt x="157571" y="5399"/>
                </a:lnTo>
                <a:lnTo>
                  <a:pt x="114537" y="20780"/>
                </a:lnTo>
                <a:lnTo>
                  <a:pt x="76576" y="44915"/>
                </a:lnTo>
                <a:lnTo>
                  <a:pt x="44915" y="76576"/>
                </a:lnTo>
                <a:lnTo>
                  <a:pt x="20780" y="114537"/>
                </a:lnTo>
                <a:lnTo>
                  <a:pt x="5399" y="157571"/>
                </a:lnTo>
                <a:lnTo>
                  <a:pt x="0" y="204449"/>
                </a:lnTo>
                <a:lnTo>
                  <a:pt x="5399" y="251328"/>
                </a:lnTo>
                <a:lnTo>
                  <a:pt x="20780" y="294361"/>
                </a:lnTo>
                <a:lnTo>
                  <a:pt x="44915" y="332322"/>
                </a:lnTo>
                <a:lnTo>
                  <a:pt x="76576" y="363984"/>
                </a:lnTo>
                <a:lnTo>
                  <a:pt x="114537" y="388118"/>
                </a:lnTo>
                <a:lnTo>
                  <a:pt x="157571" y="403499"/>
                </a:lnTo>
                <a:lnTo>
                  <a:pt x="204449" y="408899"/>
                </a:lnTo>
                <a:lnTo>
                  <a:pt x="251328" y="403499"/>
                </a:lnTo>
                <a:lnTo>
                  <a:pt x="294361" y="388118"/>
                </a:lnTo>
                <a:lnTo>
                  <a:pt x="332322" y="363984"/>
                </a:lnTo>
                <a:lnTo>
                  <a:pt x="363984" y="332322"/>
                </a:lnTo>
                <a:lnTo>
                  <a:pt x="388118" y="294361"/>
                </a:lnTo>
                <a:lnTo>
                  <a:pt x="403499" y="251328"/>
                </a:lnTo>
                <a:lnTo>
                  <a:pt x="408899" y="204449"/>
                </a:lnTo>
                <a:lnTo>
                  <a:pt x="403499" y="157571"/>
                </a:lnTo>
                <a:lnTo>
                  <a:pt x="388118" y="114537"/>
                </a:lnTo>
                <a:lnTo>
                  <a:pt x="363984" y="76576"/>
                </a:lnTo>
                <a:lnTo>
                  <a:pt x="332322" y="44915"/>
                </a:lnTo>
                <a:lnTo>
                  <a:pt x="294361" y="20780"/>
                </a:lnTo>
                <a:lnTo>
                  <a:pt x="251328" y="5399"/>
                </a:lnTo>
                <a:lnTo>
                  <a:pt x="204449" y="0"/>
                </a:lnTo>
                <a:close/>
              </a:path>
            </a:pathLst>
          </a:custGeom>
          <a:solidFill>
            <a:srgbClr val="B78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C06591F6-C5C2-9344-AE93-AE2B3E422041}"/>
              </a:ext>
            </a:extLst>
          </p:cNvPr>
          <p:cNvSpPr txBox="1"/>
          <p:nvPr/>
        </p:nvSpPr>
        <p:spPr>
          <a:xfrm>
            <a:off x="9106877" y="1902148"/>
            <a:ext cx="1624772" cy="1440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2</a:t>
            </a:r>
            <a:endParaRPr sz="16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600" spc="-135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提纲写</a:t>
            </a:r>
            <a:r>
              <a:rPr sz="1600" spc="-50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-635" algn="ctr">
              <a:lnSpc>
                <a:spcPct val="103000"/>
              </a:lnSpc>
              <a:spcBef>
                <a:spcPts val="955"/>
              </a:spcBef>
            </a:pP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1400" spc="-1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帮我写一个介绍</a:t>
            </a:r>
            <a:r>
              <a:rPr sz="1400" spc="-5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ChatGLM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的博客提纲</a:t>
            </a:r>
            <a:r>
              <a:rPr sz="1200" spc="-5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1AD621D9-0CC5-47C6-5D9D-BC3CB6FAB0F2}"/>
              </a:ext>
            </a:extLst>
          </p:cNvPr>
          <p:cNvSpPr/>
          <p:nvPr/>
        </p:nvSpPr>
        <p:spPr>
          <a:xfrm>
            <a:off x="9685987" y="4073515"/>
            <a:ext cx="465874" cy="469950"/>
          </a:xfrm>
          <a:custGeom>
            <a:avLst/>
            <a:gdLst/>
            <a:ahLst/>
            <a:cxnLst/>
            <a:rect l="l" t="t" r="r" b="b"/>
            <a:pathLst>
              <a:path w="408940" h="408939">
                <a:moveTo>
                  <a:pt x="204449" y="0"/>
                </a:moveTo>
                <a:lnTo>
                  <a:pt x="157571" y="5399"/>
                </a:lnTo>
                <a:lnTo>
                  <a:pt x="114537" y="20780"/>
                </a:lnTo>
                <a:lnTo>
                  <a:pt x="76576" y="44915"/>
                </a:lnTo>
                <a:lnTo>
                  <a:pt x="44915" y="76576"/>
                </a:lnTo>
                <a:lnTo>
                  <a:pt x="20780" y="114537"/>
                </a:lnTo>
                <a:lnTo>
                  <a:pt x="5399" y="157571"/>
                </a:lnTo>
                <a:lnTo>
                  <a:pt x="0" y="204449"/>
                </a:lnTo>
                <a:lnTo>
                  <a:pt x="5399" y="251328"/>
                </a:lnTo>
                <a:lnTo>
                  <a:pt x="20780" y="294361"/>
                </a:lnTo>
                <a:lnTo>
                  <a:pt x="44915" y="332322"/>
                </a:lnTo>
                <a:lnTo>
                  <a:pt x="76576" y="363984"/>
                </a:lnTo>
                <a:lnTo>
                  <a:pt x="114537" y="388118"/>
                </a:lnTo>
                <a:lnTo>
                  <a:pt x="157571" y="403499"/>
                </a:lnTo>
                <a:lnTo>
                  <a:pt x="204449" y="408899"/>
                </a:lnTo>
                <a:lnTo>
                  <a:pt x="251328" y="403499"/>
                </a:lnTo>
                <a:lnTo>
                  <a:pt x="294361" y="388118"/>
                </a:lnTo>
                <a:lnTo>
                  <a:pt x="332322" y="363984"/>
                </a:lnTo>
                <a:lnTo>
                  <a:pt x="363984" y="332322"/>
                </a:lnTo>
                <a:lnTo>
                  <a:pt x="388118" y="294361"/>
                </a:lnTo>
                <a:lnTo>
                  <a:pt x="403499" y="251328"/>
                </a:lnTo>
                <a:lnTo>
                  <a:pt x="408899" y="204449"/>
                </a:lnTo>
                <a:lnTo>
                  <a:pt x="403499" y="157571"/>
                </a:lnTo>
                <a:lnTo>
                  <a:pt x="388118" y="114537"/>
                </a:lnTo>
                <a:lnTo>
                  <a:pt x="363984" y="76576"/>
                </a:lnTo>
                <a:lnTo>
                  <a:pt x="332322" y="44915"/>
                </a:lnTo>
                <a:lnTo>
                  <a:pt x="294361" y="20780"/>
                </a:lnTo>
                <a:lnTo>
                  <a:pt x="251328" y="5399"/>
                </a:lnTo>
                <a:lnTo>
                  <a:pt x="204449" y="0"/>
                </a:lnTo>
                <a:close/>
              </a:path>
            </a:pathLst>
          </a:custGeom>
          <a:solidFill>
            <a:srgbClr val="FFB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DC642891-05B5-42DC-743B-5852172CB504}"/>
              </a:ext>
            </a:extLst>
          </p:cNvPr>
          <p:cNvSpPr txBox="1"/>
          <p:nvPr/>
        </p:nvSpPr>
        <p:spPr>
          <a:xfrm>
            <a:off x="9000174" y="4154405"/>
            <a:ext cx="1837453" cy="123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22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</a:t>
            </a:r>
            <a:endParaRPr sz="16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35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信息抽</a:t>
            </a:r>
            <a:r>
              <a:rPr sz="1600" spc="-50" dirty="0">
                <a:solidFill>
                  <a:srgbClr val="045A6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03000"/>
              </a:lnSpc>
              <a:spcBef>
                <a:spcPts val="950"/>
              </a:spcBef>
            </a:pPr>
            <a:r>
              <a:rPr sz="1400" spc="-1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1400" spc="-5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从上述信息中抽取人、</a:t>
            </a:r>
            <a:r>
              <a:rPr sz="1400" dirty="0">
                <a:solidFill>
                  <a:srgbClr val="263238"/>
                </a:solidFill>
                <a:latin typeface="微软雅黑" panose="020B0503020204020204" charset="-122"/>
                <a:cs typeface="微软雅黑" panose="020B0503020204020204" charset="-122"/>
              </a:rPr>
              <a:t>时间、事件</a:t>
            </a:r>
            <a:r>
              <a:rPr sz="1400" spc="-50" dirty="0">
                <a:solidFill>
                  <a:srgbClr val="263238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0" name="object 11">
            <a:extLst>
              <a:ext uri="{FF2B5EF4-FFF2-40B4-BE49-F238E27FC236}">
                <a16:creationId xmlns:a16="http://schemas.microsoft.com/office/drawing/2014/main" id="{2C4641C1-AF18-09F2-602E-BB3BB41D0A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163" y="1477672"/>
            <a:ext cx="6058287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5.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微调</a:t>
            </a: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vs</a:t>
            </a:r>
            <a:r>
              <a:rPr lang="zh-CN" altLang="en-US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提示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19BB5E-39AD-D60A-6708-64B2FF1B6158}"/>
              </a:ext>
            </a:extLst>
          </p:cNvPr>
          <p:cNvSpPr txBox="1"/>
          <p:nvPr/>
        </p:nvSpPr>
        <p:spPr>
          <a:xfrm>
            <a:off x="1306060" y="1007616"/>
            <a:ext cx="8773022" cy="13027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/>
                </a:solidFill>
              </a:rPr>
              <a:t>如果拿到</a:t>
            </a:r>
            <a:r>
              <a:rPr lang="en-US" altLang="zh-CN">
                <a:solidFill>
                  <a:schemeClr val="bg1"/>
                </a:solidFill>
              </a:rPr>
              <a:t>ChatGLM</a:t>
            </a:r>
            <a:r>
              <a:rPr lang="zh-CN" altLang="en-US">
                <a:solidFill>
                  <a:schemeClr val="bg1"/>
                </a:solidFill>
              </a:rPr>
              <a:t>模型，怎么让它适配我们自己的任务？</a:t>
            </a:r>
            <a:endParaRPr lang="en-US" altLang="zh-CN" sz="1800">
              <a:solidFill>
                <a:schemeClr val="bg1"/>
              </a:solidFill>
              <a:latin typeface="+mn-ea"/>
              <a:cs typeface="Microsoft JhengHei UI" panose="020B0604030504040204" charset="-120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p"/>
            </a:pPr>
            <a:r>
              <a:rPr lang="en-US" altLang="zh-CN" sz="180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LLM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通常基于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YaHei UI" panose="020B0503020204020204" charset="-122"/>
              </a:rPr>
              <a:t>通识知识</a:t>
            </a:r>
            <a:r>
              <a:rPr lang="zh-CN" altLang="en-US" sz="1800" spc="-1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进⾏训练，因此在</a:t>
            </a:r>
            <a:r>
              <a:rPr lang="zh-CN" altLang="en-US" spc="-1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专业知识领域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时或者</a:t>
            </a:r>
            <a:r>
              <a:rPr lang="zh-CN" altLang="en-US" sz="1800" spc="-1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基于私有数据的问答</a:t>
            </a:r>
            <a:r>
              <a:rPr lang="zh-CN" altLang="en-US" spc="-10">
                <a:solidFill>
                  <a:schemeClr val="bg1"/>
                </a:solidFill>
                <a:latin typeface="+mn-ea"/>
              </a:rPr>
              <a:t>，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常常需要借助模型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YaHei UI" panose="020B0503020204020204" charset="-122"/>
              </a:rPr>
              <a:t>微调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或</a:t>
            </a:r>
            <a:r>
              <a:rPr lang="zh-CN" altLang="en-US" sz="1800" spc="-25">
                <a:solidFill>
                  <a:schemeClr val="bg1"/>
                </a:solidFill>
                <a:latin typeface="+mn-ea"/>
                <a:cs typeface="Microsoft YaHei UI" panose="020B0503020204020204" charset="-122"/>
              </a:rPr>
              <a:t>提示</a:t>
            </a:r>
            <a:r>
              <a:rPr lang="zh-CN" altLang="en-US" sz="1800">
                <a:solidFill>
                  <a:schemeClr val="bg1"/>
                </a:solidFill>
                <a:latin typeface="+mn-ea"/>
                <a:cs typeface="Microsoft YaHei UI" panose="020B0503020204020204" charset="-122"/>
              </a:rPr>
              <a:t>词⼯程</a:t>
            </a:r>
            <a:r>
              <a:rPr lang="zh-CN" altLang="en-US" sz="1800" spc="-5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提升语⾔模型应⽤效果</a:t>
            </a:r>
            <a:r>
              <a:rPr lang="zh-CN" altLang="en-US" spc="-5">
                <a:solidFill>
                  <a:schemeClr val="bg1"/>
                </a:solidFill>
                <a:latin typeface="+mn-ea"/>
                <a:cs typeface="Microsoft JhengHei UI" panose="020B0604030504040204" charset="-120"/>
              </a:rPr>
              <a:t>。</a:t>
            </a:r>
            <a:endParaRPr lang="zh-CN" altLang="en-US" sz="1800">
              <a:solidFill>
                <a:schemeClr val="bg1"/>
              </a:solidFill>
              <a:latin typeface="+mn-ea"/>
              <a:cs typeface="Microsoft JhengHei UI" panose="020B060403050404020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44F991-4245-BD0B-6396-A2B1CF494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88876"/>
              </p:ext>
            </p:extLst>
          </p:nvPr>
        </p:nvGraphicFramePr>
        <p:xfrm>
          <a:off x="1306060" y="2518475"/>
          <a:ext cx="8700714" cy="33319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0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61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是什么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适用场景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微调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Fine-tuning</a:t>
                      </a:r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pc="-5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特定任务</a:t>
                      </a:r>
                      <a:r>
                        <a:rPr lang="zh-CN" altLang="en-US" sz="1800" b="0" spc="-5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专业知识</a:t>
                      </a:r>
                      <a:r>
                        <a:rPr lang="zh-CN" altLang="en-US" sz="1800" b="0" spc="-60">
                          <a:solidFill>
                            <a:schemeClr val="tx1"/>
                          </a:solidFill>
                        </a:rPr>
                        <a:t>数据集上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进行进一步训练</a:t>
                      </a:r>
                      <a:endParaRPr lang="en-US" altLang="zh-CN" sz="1800" b="0" spc="-55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+mn-ea"/>
                        <a:ea typeface="+mn-ea"/>
                        <a:cs typeface="等线 Light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当任务或域定义明确，并且</a:t>
                      </a:r>
                      <a:r>
                        <a:rPr lang="zh-CN" altLang="en-US" sz="1800" b="1" spc="-55">
                          <a:solidFill>
                            <a:schemeClr val="tx1"/>
                          </a:solidFill>
                        </a:rPr>
                        <a:t>有足够专业知识数据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可供训练时，通常使用微调过程。</a:t>
                      </a:r>
                      <a:endParaRPr lang="en-US" altLang="zh-CN" sz="1800" b="0" spc="-55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7030A0"/>
                          </a:solidFill>
                        </a:rPr>
                        <a:t>有足够的算力</a:t>
                      </a:r>
                      <a:r>
                        <a:rPr lang="en-US" altLang="zh-CN" sz="1800" b="1">
                          <a:solidFill>
                            <a:srgbClr val="7030A0"/>
                          </a:solidFill>
                        </a:rPr>
                        <a:t>GPU</a:t>
                      </a:r>
                      <a:endParaRPr lang="zh-CN" altLang="en-US" sz="1800" b="1">
                        <a:solidFill>
                          <a:srgbClr val="7030A0"/>
                        </a:solidFill>
                        <a:latin typeface="+mn-ea"/>
                        <a:ea typeface="+mn-ea"/>
                        <a:cs typeface="等线 Light" panose="02010600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+mn-lt"/>
                        </a:rPr>
                        <a:t>提示词工程</a:t>
                      </a:r>
                      <a:b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Prompt Engineering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在问</a:t>
                      </a:r>
                      <a:r>
                        <a:rPr lang="en-US" altLang="zh-CN" sz="1800" b="0" spc="-55">
                          <a:solidFill>
                            <a:schemeClr val="tx1"/>
                          </a:solidFill>
                        </a:rPr>
                        <a:t>LLM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时候加一些提示和指令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等线 Light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需要</a:t>
                      </a:r>
                      <a:r>
                        <a:rPr lang="zh-CN" altLang="en-US" sz="1800" b="1" spc="-55">
                          <a:solidFill>
                            <a:schemeClr val="tx1"/>
                          </a:solidFill>
                        </a:rPr>
                        <a:t>高精度</a:t>
                      </a:r>
                      <a:r>
                        <a:rPr lang="zh-CN" altLang="en-US" sz="1800" b="0" spc="-5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zh-CN" altLang="en-US" sz="1800" b="1" spc="-55">
                          <a:solidFill>
                            <a:schemeClr val="tx1"/>
                          </a:solidFill>
                        </a:rPr>
                        <a:t>明确输</a:t>
                      </a:r>
                      <a:r>
                        <a:rPr lang="zh-CN" altLang="en-US" sz="1800" b="1" spc="-50">
                          <a:solidFill>
                            <a:schemeClr val="tx1"/>
                          </a:solidFill>
                        </a:rPr>
                        <a:t>出</a:t>
                      </a:r>
                      <a:r>
                        <a:rPr lang="zh-CN" altLang="en-US" sz="1800" b="0" spc="-55">
                          <a:solidFill>
                            <a:schemeClr val="tx1"/>
                          </a:solidFill>
                        </a:rPr>
                        <a:t>的任务。</a:t>
                      </a:r>
                      <a:r>
                        <a:rPr lang="zh-CN" altLang="en-US" sz="1800" b="1" spc="-55">
                          <a:solidFill>
                            <a:srgbClr val="7030A0"/>
                          </a:solidFill>
                        </a:rPr>
                        <a:t>利用</a:t>
                      </a:r>
                      <a:r>
                        <a:rPr lang="en-US" altLang="zh-CN" sz="1800" b="1" spc="-55">
                          <a:solidFill>
                            <a:srgbClr val="7030A0"/>
                          </a:solidFill>
                        </a:rPr>
                        <a:t>LLM</a:t>
                      </a:r>
                      <a:r>
                        <a:rPr lang="zh-CN" altLang="en-US" sz="1800" b="1" spc="-55">
                          <a:solidFill>
                            <a:srgbClr val="7030A0"/>
                          </a:solidFill>
                        </a:rPr>
                        <a:t>的推理能力</a:t>
                      </a:r>
                      <a:r>
                        <a:rPr lang="en-US" altLang="zh-CN" sz="1800" b="1" spc="-55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zh-CN" altLang="en-US" sz="1800" b="1" spc="-55">
                          <a:solidFill>
                            <a:srgbClr val="7030A0"/>
                          </a:solidFill>
                        </a:rPr>
                        <a:t>知识库</a:t>
                      </a:r>
                      <a:endParaRPr lang="zh-CN" altLang="en-US" sz="1800" b="1">
                        <a:solidFill>
                          <a:srgbClr val="7030A0"/>
                        </a:solidFill>
                        <a:latin typeface="+mn-ea"/>
                        <a:ea typeface="+mn-ea"/>
                        <a:cs typeface="等线 Light" panose="02010600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LangChain? - LangChain Explained - AWS">
            <a:extLst>
              <a:ext uri="{FF2B5EF4-FFF2-40B4-BE49-F238E27FC236}">
                <a16:creationId xmlns:a16="http://schemas.microsoft.com/office/drawing/2014/main" id="{0B9038E5-63EE-588D-8BB6-4AEC02D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61" y="1733110"/>
            <a:ext cx="8516633" cy="45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0" y="100634"/>
            <a:ext cx="661815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000" b="1" kern="1600" spc="173">
                <a:solidFill>
                  <a:schemeClr val="bg1"/>
                </a:solidFill>
                <a:latin typeface="+mj-ea"/>
                <a:ea typeface="+mj-ea"/>
                <a:cs typeface="方正正纤黑简体" panose="02000000000000000000" charset="-122"/>
              </a:rPr>
              <a:t>6.LangChain</a:t>
            </a:r>
            <a:endParaRPr lang="zh-CN" altLang="en-US" sz="2000" b="1" kern="1600" spc="173">
              <a:solidFill>
                <a:schemeClr val="bg1"/>
              </a:solidFill>
              <a:latin typeface="+mj-ea"/>
              <a:ea typeface="+mj-ea"/>
              <a:cs typeface="方正正纤黑简体" panose="0200000000000000000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19BB5E-39AD-D60A-6708-64B2FF1B6158}"/>
              </a:ext>
            </a:extLst>
          </p:cNvPr>
          <p:cNvSpPr txBox="1"/>
          <p:nvPr/>
        </p:nvSpPr>
        <p:spPr>
          <a:xfrm>
            <a:off x="825689" y="787190"/>
            <a:ext cx="10540622" cy="8870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p"/>
            </a:pPr>
            <a:r>
              <a:rPr lang="en-US" altLang="zh-CN" b="0" i="0">
                <a:solidFill>
                  <a:schemeClr val="bg1"/>
                </a:solidFill>
                <a:effectLst/>
              </a:rPr>
              <a:t>LangChain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是一个开源框架，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en-US" altLang="zh-CN" b="0" i="0">
                <a:solidFill>
                  <a:schemeClr val="bg1"/>
                </a:solidFill>
                <a:effectLst/>
              </a:rPr>
              <a:t>ython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库</a:t>
            </a:r>
            <a:r>
              <a:rPr lang="zh-CN" altLang="en-US">
                <a:solidFill>
                  <a:schemeClr val="bg1"/>
                </a:solidFill>
              </a:rPr>
              <a:t>，辅助</a:t>
            </a:r>
            <a:r>
              <a:rPr lang="en-US" altLang="zh-CN">
                <a:solidFill>
                  <a:schemeClr val="bg1"/>
                </a:solidFill>
              </a:rPr>
              <a:t>Prompt </a:t>
            </a:r>
            <a:r>
              <a:rPr lang="en-US" altLang="zh-CN" spc="-15">
                <a:solidFill>
                  <a:schemeClr val="bg1"/>
                </a:solidFill>
                <a:cs typeface="微软雅黑" panose="020B0503020204020204" charset="-122"/>
              </a:rPr>
              <a:t>Engineering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。</a:t>
            </a:r>
            <a:endParaRPr lang="en-US" altLang="zh-CN" b="0" i="0">
              <a:solidFill>
                <a:schemeClr val="bg1"/>
              </a:solidFill>
              <a:effectLst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p"/>
            </a:pPr>
            <a:r>
              <a:rPr lang="zh-CN" altLang="en-US" b="0" i="0">
                <a:solidFill>
                  <a:schemeClr val="bg1"/>
                </a:solidFill>
                <a:effectLst/>
              </a:rPr>
              <a:t>提供了一系列组件</a:t>
            </a:r>
            <a:r>
              <a:rPr lang="zh-CN" altLang="en-US" spc="-15">
                <a:solidFill>
                  <a:schemeClr val="bg1"/>
                </a:solidFill>
                <a:cs typeface="微软雅黑" panose="020B0503020204020204" charset="-122"/>
              </a:rPr>
              <a:t>，</a:t>
            </a:r>
            <a:r>
              <a:rPr lang="zh-CN" altLang="en-US" sz="1800">
                <a:solidFill>
                  <a:schemeClr val="bg1"/>
                </a:solidFill>
                <a:effectLst/>
                <a:latin typeface="PingFangSC-Regular"/>
              </a:rPr>
              <a:t>将不同</a:t>
            </a:r>
            <a:r>
              <a:rPr lang="zh-CN" altLang="en-US" sz="1800">
                <a:solidFill>
                  <a:schemeClr val="bg1"/>
                </a:solidFill>
                <a:effectLst/>
                <a:latin typeface="PingFangSC-Semibold"/>
              </a:rPr>
              <a:t>数据源</a:t>
            </a:r>
            <a:r>
              <a:rPr lang="zh-CN" altLang="en-US" sz="1800">
                <a:solidFill>
                  <a:schemeClr val="bg1"/>
                </a:solidFill>
                <a:effectLst/>
                <a:latin typeface="PingFangSC-Regular"/>
              </a:rPr>
              <a:t>接⼊到语⾔模型的交互中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。</a:t>
            </a:r>
            <a:endParaRPr lang="en-US" altLang="zh-CN" sz="1800">
              <a:solidFill>
                <a:schemeClr val="bg1"/>
              </a:solidFill>
              <a:cs typeface="Microsoft JhengHei UI" panose="020B0604030504040204" charset="-120"/>
            </a:endParaRPr>
          </a:p>
        </p:txBody>
      </p:sp>
      <p:sp>
        <p:nvSpPr>
          <p:cNvPr id="5" name="AutoShape 2" descr="What is LangChain? - LangChain Explained - AWS">
            <a:extLst>
              <a:ext uri="{FF2B5EF4-FFF2-40B4-BE49-F238E27FC236}">
                <a16:creationId xmlns:a16="http://schemas.microsoft.com/office/drawing/2014/main" id="{2EA649D8-312C-D429-5F19-C0547EA7E6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9AF1A-B869-1F17-91CC-1E9A62DDE315}"/>
              </a:ext>
            </a:extLst>
          </p:cNvPr>
          <p:cNvSpPr txBox="1"/>
          <p:nvPr/>
        </p:nvSpPr>
        <p:spPr>
          <a:xfrm>
            <a:off x="8858067" y="1733110"/>
            <a:ext cx="1521570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XX</a:t>
            </a:r>
            <a:r>
              <a:rPr lang="zh-CN" altLang="en-US" sz="1400">
                <a:solidFill>
                  <a:schemeClr val="bg1"/>
                </a:solidFill>
              </a:rPr>
              <a:t>班有多少人？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班级老师是谁？</a:t>
            </a:r>
          </a:p>
        </p:txBody>
      </p:sp>
    </p:spTree>
    <p:extLst>
      <p:ext uri="{BB962C8B-B14F-4D97-AF65-F5344CB8AC3E}">
        <p14:creationId xmlns:p14="http://schemas.microsoft.com/office/powerpoint/2010/main" val="795448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de0abe-679f-4db9-86b3-1e8abc74f337"/>
  <p:tag name="COMMONDATA" val="eyJoZGlkIjoiMDc3ZWZiMTZkOTk0OGZlODlhYTdiYjdjZDVmM2NiY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f8c20c4-800a-4b27-bce6-95923371056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25734e-6bf4-4b99-8b75-f269dc6617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25734e-6bf4-4b99-8b75-f269dc66177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25734e-6bf4-4b99-8b75-f269dc66177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25734e-6bf4-4b99-8b75-f269dc66177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25734e-6bf4-4b99-8b75-f269dc66177f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0C6E"/>
      </a:accent1>
      <a:accent2>
        <a:srgbClr val="983D8B"/>
      </a:accent2>
      <a:accent3>
        <a:srgbClr val="B26DA8"/>
      </a:accent3>
      <a:accent4>
        <a:srgbClr val="CB9EC5"/>
      </a:accent4>
      <a:accent5>
        <a:srgbClr val="7E0C6E"/>
      </a:accent5>
      <a:accent6>
        <a:srgbClr val="983D8B"/>
      </a:accent6>
      <a:hlink>
        <a:srgbClr val="B26DA8"/>
      </a:hlink>
      <a:folHlink>
        <a:srgbClr val="CB9EC5"/>
      </a:folHlink>
    </a:clrScheme>
    <a:fontScheme name="日常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909</Words>
  <Application>Microsoft Office PowerPoint</Application>
  <PresentationFormat>宽屏</PresentationFormat>
  <Paragraphs>130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-apple-system</vt:lpstr>
      <vt:lpstr>Microsoft JhengHei UI</vt:lpstr>
      <vt:lpstr>Optima-Regular</vt:lpstr>
      <vt:lpstr>PingFang SC</vt:lpstr>
      <vt:lpstr>PingFangSC-Regular</vt:lpstr>
      <vt:lpstr>PingFangSC-Semibold</vt:lpstr>
      <vt:lpstr>等线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泽 蓝</cp:lastModifiedBy>
  <cp:revision>129</cp:revision>
  <dcterms:created xsi:type="dcterms:W3CDTF">2020-05-29T03:19:00Z</dcterms:created>
  <dcterms:modified xsi:type="dcterms:W3CDTF">2024-03-25T05:40:43Z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1A42581416A84D1B979B8DDCE31391B5</vt:lpwstr>
  </property>
</Properties>
</file>