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21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282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603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485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900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885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507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771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127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0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26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2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34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5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9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52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28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4CA3D7-CB26-6745-943D-0BF93319A8D0}" type="datetimeFigureOut">
              <a:rPr lang="en-CN" smtClean="0"/>
              <a:t>2022/8/17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8976EE-A439-474E-8597-591731EE5A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1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EEE6-4A6A-B042-CBEA-FD3563750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CFDE-021D-0978-D526-5B81B74CF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yangyanbin</a:t>
            </a:r>
          </a:p>
        </p:txBody>
      </p:sp>
    </p:spTree>
    <p:extLst>
      <p:ext uri="{BB962C8B-B14F-4D97-AF65-F5344CB8AC3E}">
        <p14:creationId xmlns:p14="http://schemas.microsoft.com/office/powerpoint/2010/main" val="338430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77F3-2808-9F93-DB09-218E023E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?: !: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6E2E-3DED-BD9C-8831-DDA2AF04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temp?:string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temp可能存在或为undefined</a:t>
            </a:r>
            <a:endParaRPr lang="en-US" dirty="0"/>
          </a:p>
          <a:p>
            <a:r>
              <a:rPr lang="en-US" dirty="0"/>
              <a:t>private temp!:string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temp一定存在并且为string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115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3A3-2220-CE4D-F578-DCC662B9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定义空对象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5A07-A4C9-F6F2-18D5-5190D928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type User {</a:t>
            </a:r>
          </a:p>
          <a:p>
            <a:pPr marL="0" indent="0">
              <a:buNone/>
            </a:pPr>
            <a:r>
              <a:rPr lang="en-CN" dirty="0"/>
              <a:t>	name: string;</a:t>
            </a:r>
          </a:p>
          <a:p>
            <a:pPr marL="0" indent="0">
              <a:buNone/>
            </a:pPr>
            <a:r>
              <a:rPr lang="en-CN" dirty="0"/>
              <a:t>	age:number</a:t>
            </a:r>
          </a:p>
          <a:p>
            <a:pPr marL="0" indent="0">
              <a:buNone/>
            </a:pPr>
            <a:r>
              <a:rPr lang="en-CN" dirty="0"/>
              <a:t>}</a:t>
            </a:r>
          </a:p>
          <a:p>
            <a:r>
              <a:rPr lang="en-CN" dirty="0"/>
              <a:t>const user1 = {} as User;</a:t>
            </a:r>
          </a:p>
          <a:p>
            <a:r>
              <a:rPr lang="en-CN"/>
              <a:t>const user2 = &lt;User&gt;{};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6755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{6B758768-1090-AA4F-9620-A8C9B89674B2}tf10001076</Template>
  <TotalTime>62</TotalTime>
  <Words>47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Typescript</vt:lpstr>
      <vt:lpstr>?: !:</vt:lpstr>
      <vt:lpstr>定义空对象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Yang, Yanbin</dc:creator>
  <cp:lastModifiedBy>Yang, Yanbin</cp:lastModifiedBy>
  <cp:revision>29</cp:revision>
  <dcterms:created xsi:type="dcterms:W3CDTF">2022-08-17T05:20:23Z</dcterms:created>
  <dcterms:modified xsi:type="dcterms:W3CDTF">2022-08-17T08:13:29Z</dcterms:modified>
</cp:coreProperties>
</file>