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7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2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B4CA3D7-CB26-6745-943D-0BF93319A8D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4216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A3D7-CB26-6745-943D-0BF93319A8D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282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A3D7-CB26-6745-943D-0BF93319A8D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66034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A3D7-CB26-6745-943D-0BF93319A8D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4851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A3D7-CB26-6745-943D-0BF93319A8D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9002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A3D7-CB26-6745-943D-0BF93319A8D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98853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A3D7-CB26-6745-943D-0BF93319A8D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507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B4CA3D7-CB26-6745-943D-0BF93319A8D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17715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B4CA3D7-CB26-6745-943D-0BF93319A8D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6127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A3D7-CB26-6745-943D-0BF93319A8D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9801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A3D7-CB26-6745-943D-0BF93319A8D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3269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A3D7-CB26-6745-943D-0BF93319A8D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420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A3D7-CB26-6745-943D-0BF93319A8D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347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A3D7-CB26-6745-943D-0BF93319A8D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537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A3D7-CB26-6745-943D-0BF93319A8D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7966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A3D7-CB26-6745-943D-0BF93319A8D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8552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A3D7-CB26-6745-943D-0BF93319A8D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4289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B4CA3D7-CB26-6745-943D-0BF93319A8D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614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EEE6-4A6A-B042-CBEA-FD3563750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RxJS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8CFDE-021D-0978-D526-5B81B74CF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yangyanbin</a:t>
            </a:r>
          </a:p>
        </p:txBody>
      </p:sp>
    </p:spTree>
    <p:extLst>
      <p:ext uri="{BB962C8B-B14F-4D97-AF65-F5344CB8AC3E}">
        <p14:creationId xmlns:p14="http://schemas.microsoft.com/office/powerpoint/2010/main" val="338430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5A89F-118F-E32F-68CF-49B16C965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N" sz="3300">
                <a:solidFill>
                  <a:srgbClr val="EBEBEB"/>
                </a:solidFill>
              </a:rPr>
              <a:t>监听effect执行结束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7521989-9770-3129-43E5-D71E94EE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088" y="803751"/>
            <a:ext cx="6000570" cy="525049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2741C-5606-4FC1-FCCD-E6BB42BA9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b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import { select, Store, ActionsSubject } from '@ngrx/store';</a:t>
            </a:r>
          </a:p>
          <a:p>
            <a:endParaRPr lang="en-CN">
              <a:solidFill>
                <a:srgbClr val="FFFFFF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69085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92CA-E57F-74E5-8829-3331DB60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9E43-46FE-C669-8A7C-5F1226D76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import {createAction,props } from ‘@ngrx/store’;</a:t>
            </a:r>
          </a:p>
          <a:p>
            <a:r>
              <a:rPr lang="en-CN" dirty="0"/>
              <a:t>export const getTodoList = createAction(‘[Todo] get Todo list’);</a:t>
            </a:r>
          </a:p>
          <a:p>
            <a:pPr marL="0" indent="0">
              <a:buNone/>
            </a:pPr>
            <a:r>
              <a:rPr lang="en-CN" dirty="0"/>
              <a:t>//此action供组件dispatch使用</a:t>
            </a:r>
          </a:p>
          <a:p>
            <a:r>
              <a:rPr lang="en-CN" dirty="0"/>
              <a:t>export const getTodoListSuccess = createAction(‘[Todo] get Todo list success’,props&lt;{list:string[]}&gt;());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CN" dirty="0"/>
              <a:t>此</a:t>
            </a:r>
            <a:r>
              <a:rPr lang="en-US" altLang="zh-CN" dirty="0"/>
              <a:t>action</a:t>
            </a:r>
            <a:r>
              <a:rPr lang="zh-CN" altLang="en-US" dirty="0"/>
              <a:t>供</a:t>
            </a:r>
            <a:r>
              <a:rPr lang="en-US" altLang="zh-CN" dirty="0"/>
              <a:t>effect</a:t>
            </a:r>
            <a:r>
              <a:rPr lang="zh-CN" altLang="en-US" dirty="0"/>
              <a:t>请求</a:t>
            </a:r>
            <a:r>
              <a:rPr lang="en-US" altLang="zh-CN" dirty="0"/>
              <a:t>service</a:t>
            </a:r>
            <a:r>
              <a:rPr lang="zh-CN" altLang="en-US" dirty="0"/>
              <a:t>成功后调用更新数据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3955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6841-7FE3-CFB6-EA2E-0D659244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Reducer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98FE7-DB0A-3BA4-BFF7-3BD7732E7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N" dirty="0"/>
              <a:t>import { createReducer, on } from ‘@ngrx/store’;</a:t>
            </a:r>
          </a:p>
          <a:p>
            <a:r>
              <a:rPr lang="en-CN" dirty="0"/>
              <a:t>import {getTodoList,getTodoListSuccess} from ‘todo.action’;</a:t>
            </a:r>
          </a:p>
          <a:p>
            <a:r>
              <a:rPr lang="en-CN" dirty="0"/>
              <a:t>const initialState = {};</a:t>
            </a:r>
          </a:p>
          <a:p>
            <a:r>
              <a:rPr lang="en-CN" dirty="0"/>
              <a:t>export todoReducer = createReducer(initialState,</a:t>
            </a:r>
          </a:p>
          <a:p>
            <a:pPr marL="0" indent="0">
              <a:buNone/>
            </a:pPr>
            <a:r>
              <a:rPr lang="en-CN" dirty="0"/>
              <a:t>	on(getTodoListSuccess, </a:t>
            </a:r>
            <a:r>
              <a:rPr lang="en-US" dirty="0"/>
              <a:t>(</a:t>
            </a:r>
            <a:r>
              <a:rPr lang="en-CN" dirty="0"/>
              <a:t>state,action</a:t>
            </a:r>
            <a:r>
              <a:rPr lang="en-US" dirty="0"/>
              <a:t>)</a:t>
            </a:r>
            <a:r>
              <a:rPr lang="en-CN" dirty="0"/>
              <a:t>=&gt;{</a:t>
            </a:r>
          </a:p>
          <a:p>
            <a:pPr marL="0" indent="0">
              <a:buNone/>
            </a:pPr>
            <a:r>
              <a:rPr lang="en-CN" dirty="0"/>
              <a:t>		const newState = …;</a:t>
            </a:r>
          </a:p>
          <a:p>
            <a:pPr marL="0" indent="0">
              <a:buNone/>
            </a:pPr>
            <a:r>
              <a:rPr lang="en-CN" dirty="0"/>
              <a:t>		//返回最新的state</a:t>
            </a:r>
          </a:p>
          <a:p>
            <a:pPr marL="0" indent="0">
              <a:buNone/>
            </a:pPr>
            <a:r>
              <a:rPr lang="en-CN" dirty="0"/>
              <a:t>		return {…state,…newState};</a:t>
            </a:r>
          </a:p>
          <a:p>
            <a:pPr marL="0" indent="0">
              <a:buNone/>
            </a:pPr>
            <a:r>
              <a:rPr lang="en-CN" dirty="0"/>
              <a:t>	});</a:t>
            </a:r>
          </a:p>
          <a:p>
            <a:pPr marL="0" indent="0">
              <a:buNone/>
            </a:pPr>
            <a:r>
              <a:rPr lang="en-C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8740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DB28-3492-FB2F-4358-2DE8D13C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5E4F-90D4-1AE2-1996-0F67FE079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import { Injectable } from "@angular/core";</a:t>
            </a:r>
          </a:p>
          <a:p>
            <a:r>
              <a:rPr lang="en-US" dirty="0"/>
              <a:t>import { </a:t>
            </a:r>
            <a:r>
              <a:rPr lang="en-US" dirty="0" err="1"/>
              <a:t>HttpService</a:t>
            </a:r>
            <a:r>
              <a:rPr lang="en-US" dirty="0"/>
              <a:t> } from "../../utilities/</a:t>
            </a:r>
            <a:r>
              <a:rPr lang="en-US" dirty="0" err="1"/>
              <a:t>http.service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@Injectable({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providedIn</a:t>
            </a:r>
            <a:r>
              <a:rPr lang="en-US" dirty="0"/>
              <a:t>: "root",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pPr marL="0" indent="0">
              <a:buNone/>
            </a:pPr>
            <a:r>
              <a:rPr lang="en-US" dirty="0"/>
              <a:t>export class </a:t>
            </a:r>
            <a:r>
              <a:rPr lang="en-US" dirty="0" err="1"/>
              <a:t>EmployeeProfileService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constructor(private http: </a:t>
            </a:r>
            <a:r>
              <a:rPr lang="en-US" dirty="0" err="1"/>
              <a:t>HttpService</a:t>
            </a:r>
            <a:r>
              <a:rPr lang="en-US" dirty="0"/>
              <a:t>) {}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getTodoListAjax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		return </a:t>
            </a:r>
            <a:r>
              <a:rPr lang="en-US" dirty="0" err="1"/>
              <a:t>this.http.get</a:t>
            </a:r>
            <a:r>
              <a:rPr lang="en-US" dirty="0"/>
              <a:t>&lt;</a:t>
            </a:r>
            <a:r>
              <a:rPr lang="en-US" dirty="0" err="1"/>
              <a:t>EmployeeProfile</a:t>
            </a:r>
            <a:r>
              <a:rPr lang="en-US" dirty="0"/>
              <a:t>&gt;(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310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8600-A1C8-6E1B-D26A-1BCBC2C3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F783E-A7FE-83F1-FFC8-CBAD3A549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import { Injectable } from "@angular/core";</a:t>
            </a:r>
          </a:p>
          <a:p>
            <a:pPr marL="0" indent="0">
              <a:buNone/>
            </a:pPr>
            <a:r>
              <a:rPr lang="en-US" dirty="0"/>
              <a:t>import { Actions, </a:t>
            </a:r>
            <a:r>
              <a:rPr lang="en-US" dirty="0" err="1"/>
              <a:t>ofType</a:t>
            </a:r>
            <a:r>
              <a:rPr lang="en-US" dirty="0"/>
              <a:t>, </a:t>
            </a:r>
            <a:r>
              <a:rPr lang="en-US" dirty="0" err="1"/>
              <a:t>createEffect</a:t>
            </a:r>
            <a:r>
              <a:rPr lang="en-US" dirty="0"/>
              <a:t> } from "@</a:t>
            </a:r>
            <a:r>
              <a:rPr lang="en-US" dirty="0" err="1"/>
              <a:t>ngrx</a:t>
            </a:r>
            <a:r>
              <a:rPr lang="en-US" dirty="0"/>
              <a:t>/effects";</a:t>
            </a:r>
          </a:p>
          <a:p>
            <a:pPr marL="0" indent="0">
              <a:buNone/>
            </a:pPr>
            <a:r>
              <a:rPr lang="en-US" dirty="0"/>
              <a:t>import { EMPTY } from "</a:t>
            </a:r>
            <a:r>
              <a:rPr lang="en-US" dirty="0" err="1"/>
              <a:t>rxjs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import { </a:t>
            </a:r>
            <a:r>
              <a:rPr lang="en-US" dirty="0" err="1"/>
              <a:t>catchError</a:t>
            </a:r>
            <a:r>
              <a:rPr lang="en-US" dirty="0"/>
              <a:t>, map, </a:t>
            </a:r>
            <a:r>
              <a:rPr lang="en-US" dirty="0" err="1"/>
              <a:t>mergeMap</a:t>
            </a:r>
            <a:r>
              <a:rPr lang="en-US" dirty="0"/>
              <a:t>, </a:t>
            </a:r>
            <a:r>
              <a:rPr lang="en-US" dirty="0" err="1"/>
              <a:t>concatMap</a:t>
            </a:r>
            <a:r>
              <a:rPr lang="en-US" dirty="0"/>
              <a:t> } from "</a:t>
            </a:r>
            <a:r>
              <a:rPr lang="en-US" dirty="0" err="1"/>
              <a:t>rxjs</a:t>
            </a:r>
            <a:r>
              <a:rPr lang="en-US" dirty="0"/>
              <a:t>/operators";</a:t>
            </a:r>
          </a:p>
          <a:p>
            <a:pPr marL="0" indent="0">
              <a:buNone/>
            </a:pPr>
            <a:r>
              <a:rPr lang="en-US" dirty="0"/>
              <a:t>import { </a:t>
            </a:r>
            <a:r>
              <a:rPr lang="en-US" dirty="0" err="1"/>
              <a:t>getTodoList</a:t>
            </a:r>
            <a:r>
              <a:rPr lang="en-US" dirty="0"/>
              <a:t>, </a:t>
            </a:r>
            <a:r>
              <a:rPr lang="en-US" dirty="0" err="1"/>
              <a:t>getTodoListSuccess</a:t>
            </a:r>
            <a:r>
              <a:rPr lang="en-US" dirty="0"/>
              <a:t> } from ‘</a:t>
            </a:r>
            <a:r>
              <a:rPr lang="en-US" dirty="0" err="1"/>
              <a:t>todo.action</a:t>
            </a:r>
            <a:r>
              <a:rPr lang="en-US" dirty="0"/>
              <a:t>’;</a:t>
            </a:r>
          </a:p>
          <a:p>
            <a:pPr marL="0" indent="0">
              <a:buNone/>
            </a:pPr>
            <a:r>
              <a:rPr lang="en-US" dirty="0"/>
              <a:t>@Injectable()</a:t>
            </a:r>
          </a:p>
          <a:p>
            <a:pPr marL="0" indent="0">
              <a:buNone/>
            </a:pPr>
            <a:r>
              <a:rPr lang="en-US" dirty="0"/>
              <a:t>export  class </a:t>
            </a:r>
            <a:r>
              <a:rPr lang="en-US" dirty="0" err="1"/>
              <a:t>TodoEffects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constructor(private action$:Actions){}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getTodoList</a:t>
            </a:r>
            <a:r>
              <a:rPr lang="en-US" dirty="0"/>
              <a:t>$ = </a:t>
            </a:r>
            <a:r>
              <a:rPr lang="en-US" dirty="0" err="1"/>
              <a:t>createEffect</a:t>
            </a:r>
            <a:r>
              <a:rPr lang="en-US" dirty="0"/>
              <a:t>(()=&gt;{</a:t>
            </a:r>
          </a:p>
          <a:p>
            <a:pPr marL="0" indent="0">
              <a:buNone/>
            </a:pPr>
            <a:r>
              <a:rPr lang="en-US" dirty="0"/>
              <a:t>		return </a:t>
            </a:r>
            <a:r>
              <a:rPr lang="en-US" dirty="0" err="1"/>
              <a:t>this.action$.pipe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ofType</a:t>
            </a:r>
            <a:r>
              <a:rPr lang="en-US" dirty="0"/>
              <a:t>(</a:t>
            </a:r>
            <a:r>
              <a:rPr lang="en-US" dirty="0" err="1"/>
              <a:t>getTodoList</a:t>
            </a:r>
            <a:r>
              <a:rPr lang="en-US" dirty="0"/>
              <a:t>), //</a:t>
            </a:r>
            <a:r>
              <a:rPr lang="en-US" dirty="0" err="1"/>
              <a:t>处理此action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map(()=&gt;{}), // </a:t>
            </a:r>
            <a:r>
              <a:rPr lang="en-US" dirty="0" err="1"/>
              <a:t>map处理上一步流出的数据</a:t>
            </a:r>
            <a:r>
              <a:rPr lang="zh-CN" altLang="en-US" dirty="0"/>
              <a:t>，此处为空或</a:t>
            </a:r>
            <a:r>
              <a:rPr lang="en-US" altLang="zh-CN" dirty="0"/>
              <a:t>action</a:t>
            </a:r>
            <a:r>
              <a:rPr lang="zh-CN" altLang="en-US" dirty="0"/>
              <a:t>，返回值会留到下一步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concatMap</a:t>
            </a:r>
            <a:r>
              <a:rPr lang="en-US" dirty="0"/>
              <a:t>/</a:t>
            </a:r>
            <a:r>
              <a:rPr lang="en-US" dirty="0" err="1"/>
              <a:t>mergeMap</a:t>
            </a:r>
            <a:r>
              <a:rPr lang="en-US" dirty="0"/>
              <a:t>((action)=&gt; </a:t>
            </a:r>
            <a:r>
              <a:rPr lang="en-US" dirty="0" err="1"/>
              <a:t>getTodoListAjax</a:t>
            </a:r>
            <a:r>
              <a:rPr lang="en-US" dirty="0"/>
              <a:t>()),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catchError</a:t>
            </a:r>
            <a:r>
              <a:rPr lang="en-US" dirty="0"/>
              <a:t>(()=&gt;Empty)</a:t>
            </a:r>
          </a:p>
          <a:p>
            <a:pPr marL="0" indent="0">
              <a:buNone/>
            </a:pPr>
            <a:r>
              <a:rPr lang="en-US" dirty="0"/>
              <a:t>	);</a:t>
            </a:r>
          </a:p>
          <a:p>
            <a:pPr marL="0" indent="0">
              <a:buNone/>
            </a:pPr>
            <a:r>
              <a:rPr lang="zh-CN" altLang="en-US"/>
              <a:t>。。。</a:t>
            </a:r>
            <a:endParaRPr lang="en-US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0617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171B7-54E3-C9C2-FD22-B1CCBB8E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Effects和Reducer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B0658-9848-8B55-4C9C-8924AC2E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当在组件中dispatch一个action时</a:t>
            </a:r>
            <a:r>
              <a:rPr lang="zh-CN" altLang="en-US" dirty="0"/>
              <a:t>，</a:t>
            </a:r>
            <a:r>
              <a:rPr lang="en-US" altLang="zh-CN" dirty="0"/>
              <a:t>reducer</a:t>
            </a:r>
            <a:r>
              <a:rPr lang="zh-CN" altLang="en-US" dirty="0"/>
              <a:t>和</a:t>
            </a:r>
            <a:r>
              <a:rPr lang="en-US" altLang="zh-CN" dirty="0"/>
              <a:t>effects</a:t>
            </a:r>
            <a:r>
              <a:rPr lang="zh-CN" altLang="en-US" dirty="0"/>
              <a:t>中同</a:t>
            </a:r>
            <a:r>
              <a:rPr lang="en-US" altLang="zh-CN" dirty="0"/>
              <a:t>type</a:t>
            </a:r>
            <a:r>
              <a:rPr lang="zh-CN" altLang="en-US" dirty="0"/>
              <a:t>的方法都会执行，所以同一个</a:t>
            </a:r>
            <a:r>
              <a:rPr lang="en-US" altLang="zh-CN" dirty="0"/>
              <a:t>action</a:t>
            </a:r>
            <a:r>
              <a:rPr lang="zh-CN" altLang="en-US" dirty="0"/>
              <a:t>不用同时存在</a:t>
            </a:r>
            <a:r>
              <a:rPr lang="en-US" altLang="zh-CN" dirty="0"/>
              <a:t>effects</a:t>
            </a:r>
            <a:r>
              <a:rPr lang="zh-CN" altLang="en-US" dirty="0"/>
              <a:t>和</a:t>
            </a:r>
            <a:r>
              <a:rPr lang="en-US" altLang="zh-CN" dirty="0"/>
              <a:t>reducer</a:t>
            </a:r>
            <a:r>
              <a:rPr lang="zh-CN" altLang="en-US" dirty="0"/>
              <a:t>中即可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9449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5820-2C14-F07B-3CDA-4714667D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1FE2D-482E-A43B-388F-494A64FE7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dirty="0"/>
              <a:t>import { createSelector, createFeatureSelector } from ‘@ngrx/store’;</a:t>
            </a:r>
          </a:p>
          <a:p>
            <a:r>
              <a:rPr lang="en-US" altLang="zh-CN" dirty="0"/>
              <a:t>//</a:t>
            </a:r>
            <a:r>
              <a:rPr lang="zh-CN" altLang="en-CN" dirty="0"/>
              <a:t>获取</a:t>
            </a:r>
            <a:r>
              <a:rPr lang="zh-CN" altLang="en-US" dirty="0"/>
              <a:t>的</a:t>
            </a:r>
            <a:r>
              <a:rPr lang="en-US" altLang="zh-CN" dirty="0" err="1"/>
              <a:t>todo</a:t>
            </a:r>
            <a:r>
              <a:rPr lang="zh-CN" altLang="en-US" dirty="0"/>
              <a:t>下所有的</a:t>
            </a:r>
            <a:r>
              <a:rPr lang="en-US" altLang="zh-CN" dirty="0"/>
              <a:t>state</a:t>
            </a:r>
            <a:endParaRPr lang="en-CN" dirty="0"/>
          </a:p>
          <a:p>
            <a:pPr marL="0" indent="0">
              <a:buNone/>
            </a:pPr>
            <a:r>
              <a:rPr lang="en-CN" dirty="0"/>
              <a:t>export const todoSelector = createFeatureSelector(‘todo’);</a:t>
            </a:r>
          </a:p>
          <a:p>
            <a:r>
              <a:rPr lang="en-US" altLang="zh-CN" dirty="0"/>
              <a:t>//</a:t>
            </a:r>
            <a:r>
              <a:rPr lang="zh-CN" altLang="en-CN" dirty="0"/>
              <a:t>获取</a:t>
            </a:r>
            <a:r>
              <a:rPr lang="zh-CN" altLang="en-US" dirty="0"/>
              <a:t>经过处理的</a:t>
            </a:r>
            <a:r>
              <a:rPr lang="en-US" altLang="zh-CN" dirty="0"/>
              <a:t>state</a:t>
            </a:r>
            <a:r>
              <a:rPr lang="zh-CN" altLang="en-US" dirty="0"/>
              <a:t>数据</a:t>
            </a:r>
            <a:endParaRPr lang="en-US" altLang="zh-CN" dirty="0"/>
          </a:p>
          <a:p>
            <a:pPr marL="0" indent="0">
              <a:buNone/>
            </a:pPr>
            <a:r>
              <a:rPr lang="en-CN" dirty="0"/>
              <a:t>export const todoItemSelector = createSelector(todoSelector,state=&gt;{</a:t>
            </a:r>
          </a:p>
          <a:p>
            <a:pPr marL="0" indent="0">
              <a:buNone/>
            </a:pPr>
            <a:r>
              <a:rPr lang="en-CN" dirty="0"/>
              <a:t>	const newState = …;</a:t>
            </a:r>
          </a:p>
          <a:p>
            <a:pPr marL="0" indent="0">
              <a:buNone/>
            </a:pPr>
            <a:r>
              <a:rPr lang="en-CN"/>
              <a:t>	return newState;</a:t>
            </a:r>
            <a:endParaRPr lang="en-CN" dirty="0"/>
          </a:p>
          <a:p>
            <a:pPr marL="0" indent="0">
              <a:buNone/>
            </a:pPr>
            <a:r>
              <a:rPr lang="en-CN" dirty="0"/>
              <a:t>});</a:t>
            </a:r>
            <a:endParaRPr lang="en-US" altLang="zh-CN" dirty="0"/>
          </a:p>
          <a:p>
            <a:pPr marL="0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05400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BD6B-2328-A9B7-992A-EF54CD18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组件应用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369CF-CC83-ADB7-ACBF-D0C7A02E0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N" dirty="0"/>
              <a:t>import { Store, select } from ‘@ngrx/store’</a:t>
            </a:r>
          </a:p>
          <a:p>
            <a:r>
              <a:rPr lang="en-CN" dirty="0"/>
              <a:t>import { Subscription } from ‘rxjs’</a:t>
            </a:r>
          </a:p>
          <a:p>
            <a:r>
              <a:rPr lang="en-CN" dirty="0"/>
              <a:t>class Component implements OnInit{</a:t>
            </a:r>
          </a:p>
          <a:p>
            <a:pPr marL="0" indent="0">
              <a:buNone/>
            </a:pPr>
            <a:r>
              <a:rPr lang="en-CN" dirty="0"/>
              <a:t>	subscribe: Subscription;</a:t>
            </a:r>
          </a:p>
          <a:p>
            <a:pPr marL="0" indent="0">
              <a:buNone/>
            </a:pPr>
            <a:r>
              <a:rPr lang="en-CN" dirty="0"/>
              <a:t>	constructor(private store$:Store){}</a:t>
            </a:r>
          </a:p>
          <a:p>
            <a:pPr marL="0" indent="0">
              <a:buNone/>
            </a:pPr>
            <a:r>
              <a:rPr lang="en-CN" dirty="0"/>
              <a:t>	ngOnInit(){</a:t>
            </a:r>
          </a:p>
          <a:p>
            <a:pPr marL="0" indent="0">
              <a:buNone/>
            </a:pPr>
            <a:r>
              <a:rPr lang="en-CN" dirty="0"/>
              <a:t>	 	this.subscribe = 	this.this.store$.pipe(select(selector)).subscribe(state=&gt;{});</a:t>
            </a:r>
          </a:p>
          <a:p>
            <a:pPr marL="0" indent="0">
              <a:buNone/>
            </a:pPr>
            <a:r>
              <a:rPr lang="en-CN" dirty="0"/>
              <a:t>	}</a:t>
            </a:r>
          </a:p>
          <a:p>
            <a:pPr marL="0" indent="0">
              <a:buNone/>
            </a:pPr>
            <a:r>
              <a:rPr lang="en-CN" dirty="0"/>
              <a:t>	…</a:t>
            </a:r>
          </a:p>
          <a:p>
            <a:pPr marL="0" indent="0">
              <a:buNone/>
            </a:pPr>
            <a:r>
              <a:rPr lang="en-CN" dirty="0"/>
              <a:t>	this. subscribe.unSubscribe();</a:t>
            </a:r>
          </a:p>
          <a:p>
            <a:pPr marL="0" indent="0">
              <a:buNone/>
            </a:pPr>
            <a:r>
              <a:rPr lang="en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722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77F3-2808-9F93-DB09-218E023E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26E2E-3DED-BD9C-8831-DDA2AF04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Data$: Observable = </a:t>
            </a:r>
            <a:r>
              <a:rPr lang="en-US" dirty="0" err="1"/>
              <a:t>store.select</a:t>
            </a:r>
            <a:r>
              <a:rPr lang="en-US" dirty="0"/>
              <a:t>(selector)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组件中直接使用Data</a:t>
            </a:r>
            <a:r>
              <a:rPr lang="en-US" dirty="0"/>
              <a:t>$ | async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通过</a:t>
            </a:r>
            <a:r>
              <a:rPr lang="en-US" altLang="zh-CN" dirty="0"/>
              <a:t>async</a:t>
            </a:r>
            <a:r>
              <a:rPr lang="zh-CN" altLang="en-US" dirty="0"/>
              <a:t>通道可以直接</a:t>
            </a:r>
            <a:r>
              <a:rPr lang="en-US" dirty="0" err="1"/>
              <a:t>subscribe数据</a:t>
            </a:r>
            <a:r>
              <a:rPr lang="zh-CN" altLang="en-US" dirty="0"/>
              <a:t>，同时会在组件销毁时</a:t>
            </a:r>
            <a:r>
              <a:rPr lang="en-US" altLang="zh-CN" dirty="0"/>
              <a:t>    </a:t>
            </a:r>
            <a:r>
              <a:rPr lang="zh-CN" altLang="en-US" dirty="0"/>
              <a:t> </a:t>
            </a:r>
            <a:r>
              <a:rPr lang="en-US" altLang="zh-CN" dirty="0"/>
              <a:t>unsubscribe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多个地方使用async会产生多次订阅</a:t>
            </a:r>
            <a:r>
              <a:rPr lang="zh-CN" altLang="en-US" dirty="0"/>
              <a:t>，尽量在统一的一个地方进行订阅。</a:t>
            </a:r>
            <a:endParaRPr lang="en-US" altLang="zh-CN" dirty="0"/>
          </a:p>
          <a:p>
            <a:r>
              <a:rPr lang="zh-CN" altLang="en-US" dirty="0"/>
              <a:t>  使用</a:t>
            </a:r>
            <a:r>
              <a:rPr lang="en-US" altLang="zh-CN" dirty="0" err="1"/>
              <a:t>ngIf</a:t>
            </a:r>
            <a:r>
              <a:rPr lang="en-US" altLang="zh-CN" dirty="0"/>
              <a:t>=”data$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zh-CN" altLang="en-US" dirty="0"/>
              <a:t> </a:t>
            </a:r>
            <a:r>
              <a:rPr lang="en-US" altLang="zh-CN" dirty="0"/>
              <a:t>async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data”</a:t>
            </a:r>
          </a:p>
          <a:p>
            <a:r>
              <a:rPr lang="zh-CN" altLang="en-US" dirty="0"/>
              <a:t>  安装</a:t>
            </a:r>
            <a:r>
              <a:rPr lang="en-US" altLang="zh-CN" dirty="0"/>
              <a:t>@</a:t>
            </a:r>
            <a:r>
              <a:rPr lang="en-US" altLang="zh-CN" dirty="0" err="1"/>
              <a:t>ngrx</a:t>
            </a:r>
            <a:r>
              <a:rPr lang="en-US" altLang="zh-CN" dirty="0"/>
              <a:t>/component</a:t>
            </a:r>
            <a:r>
              <a:rPr lang="zh-CN" altLang="en-US" dirty="0"/>
              <a:t>，然后使用</a:t>
            </a:r>
            <a:r>
              <a:rPr lang="en-US" altLang="zh-CN" dirty="0" err="1"/>
              <a:t>ngrxLet</a:t>
            </a:r>
            <a:r>
              <a:rPr lang="en-US" altLang="zh-CN" dirty="0"/>
              <a:t>=“data$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zh-CN" altLang="en-US" dirty="0"/>
              <a:t> </a:t>
            </a:r>
            <a:r>
              <a:rPr lang="en-US" altLang="zh-CN" dirty="0"/>
              <a:t>async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/>
              <a:t>data”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01159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{6B758768-1090-AA4F-9620-A8C9B89674B2}tf10001076</Template>
  <TotalTime>74</TotalTime>
  <Words>607</Words>
  <Application>Microsoft Macintosh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Menlo</vt:lpstr>
      <vt:lpstr>Wingdings 3</vt:lpstr>
      <vt:lpstr>Ion Boardroom</vt:lpstr>
      <vt:lpstr>RxJS</vt:lpstr>
      <vt:lpstr>Action</vt:lpstr>
      <vt:lpstr>Reducer</vt:lpstr>
      <vt:lpstr>service</vt:lpstr>
      <vt:lpstr>Effects</vt:lpstr>
      <vt:lpstr>Effects和Reducer</vt:lpstr>
      <vt:lpstr>selector</vt:lpstr>
      <vt:lpstr>组件应用</vt:lpstr>
      <vt:lpstr>Async</vt:lpstr>
      <vt:lpstr>监听effect执行结束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</dc:title>
  <dc:creator>Yang, Yanbin</dc:creator>
  <cp:lastModifiedBy>Yang, Yanbin</cp:lastModifiedBy>
  <cp:revision>27</cp:revision>
  <dcterms:created xsi:type="dcterms:W3CDTF">2022-08-17T05:20:23Z</dcterms:created>
  <dcterms:modified xsi:type="dcterms:W3CDTF">2023-02-15T07:00:34Z</dcterms:modified>
</cp:coreProperties>
</file>