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1" r:id="rId2"/>
    <p:sldId id="282" r:id="rId3"/>
    <p:sldId id="294" r:id="rId4"/>
    <p:sldId id="307" r:id="rId5"/>
    <p:sldId id="308" r:id="rId6"/>
    <p:sldId id="309" r:id="rId7"/>
    <p:sldId id="310" r:id="rId8"/>
    <p:sldId id="285" r:id="rId9"/>
    <p:sldId id="284" r:id="rId10"/>
    <p:sldId id="287" r:id="rId11"/>
    <p:sldId id="288" r:id="rId12"/>
    <p:sldId id="295" r:id="rId13"/>
    <p:sldId id="290" r:id="rId14"/>
    <p:sldId id="291" r:id="rId15"/>
    <p:sldId id="292" r:id="rId16"/>
    <p:sldId id="293" r:id="rId17"/>
    <p:sldId id="296" r:id="rId18"/>
    <p:sldId id="289" r:id="rId19"/>
    <p:sldId id="286" r:id="rId20"/>
    <p:sldId id="298" r:id="rId21"/>
    <p:sldId id="299" r:id="rId22"/>
    <p:sldId id="297" r:id="rId23"/>
    <p:sldId id="300" r:id="rId24"/>
    <p:sldId id="301" r:id="rId25"/>
    <p:sldId id="302" r:id="rId26"/>
    <p:sldId id="303" r:id="rId27"/>
    <p:sldId id="304" r:id="rId28"/>
    <p:sldId id="306" r:id="rId2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orient="horz" pos="1053">
          <p15:clr>
            <a:srgbClr val="A4A3A4"/>
          </p15:clr>
        </p15:guide>
        <p15:guide id="3" pos="3844">
          <p15:clr>
            <a:srgbClr val="A4A3A4"/>
          </p15:clr>
        </p15:guide>
        <p15:guide id="4" pos="1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BAE"/>
    <a:srgbClr val="FFFFFF"/>
    <a:srgbClr val="95BC49"/>
    <a:srgbClr val="FDA907"/>
    <a:srgbClr val="BF3420"/>
    <a:srgbClr val="1D8AC1"/>
    <a:srgbClr val="06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8980" autoAdjust="0"/>
  </p:normalViewPr>
  <p:slideViewPr>
    <p:cSldViewPr>
      <p:cViewPr>
        <p:scale>
          <a:sx n="100" d="100"/>
          <a:sy n="100" d="100"/>
        </p:scale>
        <p:origin x="-276" y="84"/>
      </p:cViewPr>
      <p:guideLst>
        <p:guide orient="horz" pos="2159"/>
        <p:guide orient="horz" pos="1053"/>
        <p:guide pos="3844"/>
        <p:guide pos="1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3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2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584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673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189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668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2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3713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3927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5" r:id="rId5"/>
    <p:sldLayoutId id="2147483667" r:id="rId6"/>
    <p:sldLayoutId id="2147483653" r:id="rId7"/>
    <p:sldLayoutId id="2147483662" r:id="rId8"/>
    <p:sldLayoutId id="2147483654" r:id="rId9"/>
    <p:sldLayoutId id="214748365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microsoft.com/office/2007/relationships/hdphoto" Target="../media/hdphoto6.wdp"/><Relationship Id="rId4" Type="http://schemas.openxmlformats.org/officeDocument/2006/relationships/image" Target="../media/image8.png"/><Relationship Id="rId9" Type="http://schemas.microsoft.com/office/2007/relationships/hdphoto" Target="../media/hdphoto8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7" Type="http://schemas.microsoft.com/office/2007/relationships/hdphoto" Target="../media/hdphoto1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microsoft.com/office/2007/relationships/hdphoto" Target="../media/hdphoto10.wdp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2.wdp"/><Relationship Id="rId7" Type="http://schemas.microsoft.com/office/2007/relationships/hdphoto" Target="../media/hdphoto1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microsoft.com/office/2007/relationships/hdphoto" Target="../media/hdphoto13.wdp"/><Relationship Id="rId4" Type="http://schemas.openxmlformats.org/officeDocument/2006/relationships/image" Target="../media/image15.png"/><Relationship Id="rId9" Type="http://schemas.microsoft.com/office/2007/relationships/hdphoto" Target="../media/hdphoto15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23999" y="2814490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BF3420"/>
                </a:solidFill>
              </a:rPr>
              <a:t>这</a:t>
            </a:r>
            <a:r>
              <a:rPr lang="en-US" altLang="zh-CN" sz="2800" dirty="0" smtClean="0"/>
              <a:t> </a:t>
            </a:r>
            <a:r>
              <a:rPr lang="zh-CN" altLang="en-US" sz="2800" dirty="0" smtClean="0">
                <a:solidFill>
                  <a:srgbClr val="FDA907"/>
                </a:solidFill>
              </a:rPr>
              <a:t>是</a:t>
            </a:r>
            <a:r>
              <a:rPr lang="en-US" altLang="zh-CN" sz="2800" dirty="0" smtClean="0"/>
              <a:t> </a:t>
            </a:r>
            <a:r>
              <a:rPr lang="zh-CN" altLang="en-US" sz="2800" dirty="0" smtClean="0">
                <a:solidFill>
                  <a:srgbClr val="95BC49"/>
                </a:solidFill>
              </a:rPr>
              <a:t>标</a:t>
            </a:r>
            <a:r>
              <a:rPr lang="en-US" altLang="zh-CN" sz="2800" dirty="0" smtClean="0"/>
              <a:t> </a:t>
            </a:r>
            <a:r>
              <a:rPr lang="zh-CN" altLang="en-US" sz="2800" dirty="0" smtClean="0">
                <a:solidFill>
                  <a:srgbClr val="1A7BAE"/>
                </a:solidFill>
              </a:rPr>
              <a:t>题</a:t>
            </a:r>
            <a:endParaRPr lang="zh-CN" altLang="en-US" sz="2800" dirty="0">
              <a:solidFill>
                <a:srgbClr val="1A7BA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29043" y="3306425"/>
            <a:ext cx="5085566" cy="294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布拉布拉其他的东西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7786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 rot="2700000">
            <a:off x="2952419" y="883029"/>
            <a:ext cx="3167308" cy="3197576"/>
            <a:chOff x="1932258" y="760101"/>
            <a:chExt cx="3767316" cy="3803319"/>
          </a:xfrm>
        </p:grpSpPr>
        <p:sp>
          <p:nvSpPr>
            <p:cNvPr id="19" name="椭圆 168"/>
            <p:cNvSpPr/>
            <p:nvPr/>
          </p:nvSpPr>
          <p:spPr>
            <a:xfrm>
              <a:off x="2710237" y="760101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40201" y="2198410"/>
                  </a:moveTo>
                  <a:cubicBezTo>
                    <a:pt x="1195601" y="2204855"/>
                    <a:pt x="1150057" y="2207694"/>
                    <a:pt x="1103851" y="2207694"/>
                  </a:cubicBezTo>
                  <a:close/>
                  <a:moveTo>
                    <a:pt x="1396176" y="2167304"/>
                  </a:moveTo>
                  <a:cubicBezTo>
                    <a:pt x="1355911" y="2179613"/>
                    <a:pt x="1314389" y="2188486"/>
                    <a:pt x="1271865" y="2193577"/>
                  </a:cubicBezTo>
                  <a:close/>
                  <a:moveTo>
                    <a:pt x="7872" y="976750"/>
                  </a:moveTo>
                  <a:lnTo>
                    <a:pt x="1" y="1103847"/>
                  </a:lnTo>
                  <a:cubicBezTo>
                    <a:pt x="1" y="1713485"/>
                    <a:pt x="494210" y="2207694"/>
                    <a:pt x="1103848" y="2207694"/>
                  </a:cubicBezTo>
                  <a:cubicBezTo>
                    <a:pt x="494209" y="2207694"/>
                    <a:pt x="0" y="1713485"/>
                    <a:pt x="0" y="1103847"/>
                  </a:cubicBezTo>
                  <a:cubicBezTo>
                    <a:pt x="0" y="1060839"/>
                    <a:pt x="2460" y="1018405"/>
                    <a:pt x="7872" y="976750"/>
                  </a:cubicBezTo>
                  <a:close/>
                  <a:moveTo>
                    <a:pt x="1103847" y="0"/>
                  </a:moveTo>
                  <a:cubicBezTo>
                    <a:pt x="1713485" y="0"/>
                    <a:pt x="2207694" y="494209"/>
                    <a:pt x="2207694" y="1103847"/>
                  </a:cubicBezTo>
                  <a:cubicBezTo>
                    <a:pt x="2207694" y="1612162"/>
                    <a:pt x="1864110" y="2040229"/>
                    <a:pt x="1396188" y="2167301"/>
                  </a:cubicBezTo>
                  <a:cubicBezTo>
                    <a:pt x="1418536" y="2082435"/>
                    <a:pt x="1429716" y="1993353"/>
                    <a:pt x="1429716" y="1901660"/>
                  </a:cubicBezTo>
                  <a:cubicBezTo>
                    <a:pt x="1429716" y="1292022"/>
                    <a:pt x="935507" y="797813"/>
                    <a:pt x="325869" y="797813"/>
                  </a:cubicBezTo>
                  <a:cubicBezTo>
                    <a:pt x="224547" y="797813"/>
                    <a:pt x="126413" y="811464"/>
                    <a:pt x="33529" y="838206"/>
                  </a:cubicBezTo>
                  <a:cubicBezTo>
                    <a:pt x="23934" y="874644"/>
                    <a:pt x="16397" y="911859"/>
                    <a:pt x="11973" y="949877"/>
                  </a:cubicBezTo>
                  <a:cubicBezTo>
                    <a:pt x="85667" y="413031"/>
                    <a:pt x="546523" y="0"/>
                    <a:pt x="1103847" y="0"/>
                  </a:cubicBezTo>
                  <a:close/>
                </a:path>
              </a:pathLst>
            </a:cu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61"/>
            <p:cNvSpPr/>
            <p:nvPr/>
          </p:nvSpPr>
          <p:spPr>
            <a:xfrm>
              <a:off x="1932258" y="1557914"/>
              <a:ext cx="2207690" cy="2207691"/>
            </a:xfrm>
            <a:custGeom>
              <a:avLst/>
              <a:gdLst/>
              <a:ahLst/>
              <a:cxnLst/>
              <a:rect l="l" t="t" r="r" b="b"/>
              <a:pathLst>
                <a:path w="2207690" h="2207691">
                  <a:moveTo>
                    <a:pt x="967503" y="2198411"/>
                  </a:moveTo>
                  <a:lnTo>
                    <a:pt x="1103795" y="2207691"/>
                  </a:lnTo>
                  <a:cubicBezTo>
                    <a:pt x="1057608" y="2207692"/>
                    <a:pt x="1012085" y="2204853"/>
                    <a:pt x="967503" y="2198411"/>
                  </a:cubicBezTo>
                  <a:close/>
                  <a:moveTo>
                    <a:pt x="811529" y="2167307"/>
                  </a:moveTo>
                  <a:lnTo>
                    <a:pt x="935821" y="2193576"/>
                  </a:lnTo>
                  <a:cubicBezTo>
                    <a:pt x="893304" y="2188486"/>
                    <a:pt x="851788" y="2179614"/>
                    <a:pt x="811529" y="2167307"/>
                  </a:cubicBezTo>
                  <a:close/>
                  <a:moveTo>
                    <a:pt x="2199826" y="976772"/>
                  </a:moveTo>
                  <a:cubicBezTo>
                    <a:pt x="2205232" y="1018393"/>
                    <a:pt x="2207691" y="1060793"/>
                    <a:pt x="2207690" y="1103766"/>
                  </a:cubicBezTo>
                  <a:close/>
                  <a:moveTo>
                    <a:pt x="2174170" y="838223"/>
                  </a:moveTo>
                  <a:cubicBezTo>
                    <a:pt x="2184491" y="874470"/>
                    <a:pt x="2191713" y="911752"/>
                    <a:pt x="2195714" y="949832"/>
                  </a:cubicBezTo>
                  <a:close/>
                  <a:moveTo>
                    <a:pt x="1103847" y="0"/>
                  </a:moveTo>
                  <a:cubicBezTo>
                    <a:pt x="1621792" y="0"/>
                    <a:pt x="2056420" y="356726"/>
                    <a:pt x="2174166" y="838207"/>
                  </a:cubicBezTo>
                  <a:cubicBezTo>
                    <a:pt x="2081282" y="811466"/>
                    <a:pt x="1983150" y="797814"/>
                    <a:pt x="1881827" y="797814"/>
                  </a:cubicBezTo>
                  <a:cubicBezTo>
                    <a:pt x="1272189" y="797814"/>
                    <a:pt x="777980" y="1292023"/>
                    <a:pt x="777980" y="1901661"/>
                  </a:cubicBezTo>
                  <a:cubicBezTo>
                    <a:pt x="777980" y="1993354"/>
                    <a:pt x="789160" y="2082435"/>
                    <a:pt x="811508" y="2167301"/>
                  </a:cubicBezTo>
                  <a:cubicBezTo>
                    <a:pt x="343585" y="2040230"/>
                    <a:pt x="0" y="1612163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162"/>
            <p:cNvSpPr/>
            <p:nvPr/>
          </p:nvSpPr>
          <p:spPr>
            <a:xfrm>
              <a:off x="3491880" y="1557913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69814" y="13804"/>
                  </a:moveTo>
                  <a:cubicBezTo>
                    <a:pt x="1800820" y="92567"/>
                    <a:pt x="2207694" y="550692"/>
                    <a:pt x="2207694" y="1103847"/>
                  </a:cubicBezTo>
                  <a:cubicBezTo>
                    <a:pt x="2207694" y="1713485"/>
                    <a:pt x="1713485" y="2207694"/>
                    <a:pt x="1103847" y="2207694"/>
                  </a:cubicBezTo>
                  <a:cubicBezTo>
                    <a:pt x="546709" y="2207694"/>
                    <a:pt x="85975" y="1794939"/>
                    <a:pt x="12055" y="1258354"/>
                  </a:cubicBezTo>
                  <a:lnTo>
                    <a:pt x="33789" y="1370498"/>
                  </a:lnTo>
                  <a:cubicBezTo>
                    <a:pt x="125494" y="1396610"/>
                    <a:pt x="222299" y="1409882"/>
                    <a:pt x="322205" y="1409882"/>
                  </a:cubicBezTo>
                  <a:cubicBezTo>
                    <a:pt x="931843" y="1409882"/>
                    <a:pt x="1426052" y="915673"/>
                    <a:pt x="1426052" y="306035"/>
                  </a:cubicBezTo>
                  <a:cubicBezTo>
                    <a:pt x="1426052" y="213979"/>
                    <a:pt x="1414784" y="124554"/>
                    <a:pt x="1392265" y="39385"/>
                  </a:cubicBezTo>
                  <a:cubicBezTo>
                    <a:pt x="1352416" y="28038"/>
                    <a:pt x="1311604" y="19116"/>
                    <a:pt x="1269814" y="13804"/>
                  </a:cubicBezTo>
                  <a:close/>
                  <a:moveTo>
                    <a:pt x="1103847" y="0"/>
                  </a:moveTo>
                  <a:cubicBezTo>
                    <a:pt x="1149577" y="0"/>
                    <a:pt x="1194657" y="2781"/>
                    <a:pt x="1238818" y="9073"/>
                  </a:cubicBezTo>
                  <a:lnTo>
                    <a:pt x="1103848" y="1"/>
                  </a:lnTo>
                  <a:cubicBezTo>
                    <a:pt x="494210" y="1"/>
                    <a:pt x="1" y="494210"/>
                    <a:pt x="1" y="1103848"/>
                  </a:cubicBezTo>
                  <a:cubicBezTo>
                    <a:pt x="1" y="1146981"/>
                    <a:pt x="2475" y="1189536"/>
                    <a:pt x="7924" y="1231287"/>
                  </a:cubicBezTo>
                  <a:cubicBezTo>
                    <a:pt x="2473" y="1189523"/>
                    <a:pt x="0" y="1146974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163"/>
            <p:cNvSpPr/>
            <p:nvPr/>
          </p:nvSpPr>
          <p:spPr>
            <a:xfrm>
              <a:off x="2710237" y="2355728"/>
              <a:ext cx="2207690" cy="2207692"/>
            </a:xfrm>
            <a:custGeom>
              <a:avLst/>
              <a:gdLst/>
              <a:ahLst/>
              <a:cxnLst/>
              <a:rect l="l" t="t" r="r" b="b"/>
              <a:pathLst>
                <a:path w="2207690" h="2207692">
                  <a:moveTo>
                    <a:pt x="2195631" y="1258405"/>
                  </a:moveTo>
                  <a:cubicBezTo>
                    <a:pt x="2191595" y="1296645"/>
                    <a:pt x="2184315" y="1334081"/>
                    <a:pt x="2173913" y="1370472"/>
                  </a:cubicBezTo>
                  <a:close/>
                  <a:moveTo>
                    <a:pt x="2207690" y="1103924"/>
                  </a:moveTo>
                  <a:cubicBezTo>
                    <a:pt x="2207691" y="1147015"/>
                    <a:pt x="2205219" y="1189529"/>
                    <a:pt x="2199774" y="1231259"/>
                  </a:cubicBezTo>
                  <a:close/>
                  <a:moveTo>
                    <a:pt x="815432" y="39382"/>
                  </a:moveTo>
                  <a:cubicBezTo>
                    <a:pt x="792913" y="124550"/>
                    <a:pt x="781644" y="213975"/>
                    <a:pt x="781644" y="306031"/>
                  </a:cubicBezTo>
                  <a:cubicBezTo>
                    <a:pt x="781644" y="915669"/>
                    <a:pt x="1275853" y="1409878"/>
                    <a:pt x="1885491" y="1409878"/>
                  </a:cubicBezTo>
                  <a:cubicBezTo>
                    <a:pt x="1985397" y="1409878"/>
                    <a:pt x="2082202" y="1396606"/>
                    <a:pt x="2173907" y="1370494"/>
                  </a:cubicBezTo>
                  <a:cubicBezTo>
                    <a:pt x="2055810" y="1851467"/>
                    <a:pt x="1621429" y="2207692"/>
                    <a:pt x="1103847" y="2207692"/>
                  </a:cubicBezTo>
                  <a:cubicBezTo>
                    <a:pt x="494209" y="2207692"/>
                    <a:pt x="0" y="1713483"/>
                    <a:pt x="0" y="1103845"/>
                  </a:cubicBezTo>
                  <a:cubicBezTo>
                    <a:pt x="0" y="594112"/>
                    <a:pt x="345503" y="165076"/>
                    <a:pt x="815432" y="39382"/>
                  </a:cubicBezTo>
                  <a:close/>
                  <a:moveTo>
                    <a:pt x="937859" y="13805"/>
                  </a:moveTo>
                  <a:lnTo>
                    <a:pt x="815433" y="39382"/>
                  </a:lnTo>
                  <a:cubicBezTo>
                    <a:pt x="855095" y="27337"/>
                    <a:pt x="895991" y="18718"/>
                    <a:pt x="937859" y="13805"/>
                  </a:cubicBezTo>
                  <a:close/>
                  <a:moveTo>
                    <a:pt x="1103792" y="1"/>
                  </a:moveTo>
                  <a:lnTo>
                    <a:pt x="968896" y="9068"/>
                  </a:lnTo>
                  <a:cubicBezTo>
                    <a:pt x="1013034" y="2780"/>
                    <a:pt x="1058088" y="0"/>
                    <a:pt x="1103792" y="1"/>
                  </a:cubicBezTo>
                  <a:close/>
                </a:path>
              </a:pathLst>
            </a:cu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椭圆 23"/>
          <p:cNvSpPr/>
          <p:nvPr/>
        </p:nvSpPr>
        <p:spPr>
          <a:xfrm>
            <a:off x="3755642" y="1707731"/>
            <a:ext cx="1548172" cy="15481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839621" y="2133975"/>
            <a:ext cx="13802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</a:t>
            </a:r>
            <a:endParaRPr lang="en-US" altLang="zh-CN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89838" y="2410974"/>
            <a:ext cx="1479779" cy="50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</a:t>
            </a:r>
            <a:r>
              <a:rPr lang="en-US" altLang="zh-CN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Lamet</a:t>
            </a:r>
            <a:r>
              <a:rPr lang="en-US" altLang="zh-CN" sz="105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zh-CN" altLang="en-US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61611" y="1069444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00B0F0"/>
                </a:solidFill>
              </a:rPr>
              <a:t>01.Lorem Ipsum</a:t>
            </a:r>
            <a:endParaRPr lang="en-US" altLang="zh-CN" sz="1400" b="1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1610" y="1391737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61611" y="2778937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1A7BAE"/>
                </a:solidFill>
              </a:rPr>
              <a:t>03.Lorem Ipsum</a:t>
            </a:r>
            <a:endParaRPr lang="en-US" altLang="zh-CN" sz="1400" b="1" dirty="0" smtClean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1610" y="3101230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30163" y="1069444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smtClean="0">
                <a:solidFill>
                  <a:srgbClr val="1A7BAE"/>
                </a:solidFill>
              </a:rPr>
              <a:t>02.Lorem Ipsum</a:t>
            </a:r>
            <a:endParaRPr lang="en-US" altLang="zh-CN" sz="1400" b="1" dirty="0" smtClean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30162" y="1391737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30163" y="2778937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smtClean="0">
                <a:solidFill>
                  <a:srgbClr val="00B0F0"/>
                </a:solidFill>
              </a:rPr>
              <a:t>04.Lorem Ipsum</a:t>
            </a:r>
            <a:endParaRPr lang="en-US" altLang="zh-CN" sz="1400" b="1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30162" y="3101230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297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椭圆 68"/>
          <p:cNvSpPr/>
          <p:nvPr/>
        </p:nvSpPr>
        <p:spPr>
          <a:xfrm>
            <a:off x="4279652" y="2471542"/>
            <a:ext cx="1401767" cy="1386644"/>
          </a:xfrm>
          <a:custGeom>
            <a:avLst/>
            <a:gdLst/>
            <a:ahLst/>
            <a:cxnLst/>
            <a:rect l="l" t="t" r="r" b="b"/>
            <a:pathLst>
              <a:path w="1401767" h="1386644">
                <a:moveTo>
                  <a:pt x="233035" y="0"/>
                </a:moveTo>
                <a:lnTo>
                  <a:pt x="640881" y="0"/>
                </a:lnTo>
                <a:cubicBezTo>
                  <a:pt x="633096" y="19935"/>
                  <a:pt x="629318" y="41634"/>
                  <a:pt x="629318" y="64216"/>
                </a:cubicBezTo>
                <a:cubicBezTo>
                  <a:pt x="629318" y="173647"/>
                  <a:pt x="718028" y="262357"/>
                  <a:pt x="827459" y="262357"/>
                </a:cubicBezTo>
                <a:cubicBezTo>
                  <a:pt x="936890" y="262357"/>
                  <a:pt x="1025600" y="173647"/>
                  <a:pt x="1025600" y="64216"/>
                </a:cubicBezTo>
                <a:cubicBezTo>
                  <a:pt x="1025600" y="41634"/>
                  <a:pt x="1021823" y="19935"/>
                  <a:pt x="1014038" y="0"/>
                </a:cubicBezTo>
                <a:lnTo>
                  <a:pt x="1401767" y="0"/>
                </a:lnTo>
                <a:lnTo>
                  <a:pt x="1401767" y="1168732"/>
                </a:lnTo>
                <a:lnTo>
                  <a:pt x="956993" y="1168732"/>
                </a:lnTo>
                <a:cubicBezTo>
                  <a:pt x="968847" y="1188427"/>
                  <a:pt x="974696" y="1211557"/>
                  <a:pt x="974696" y="1236054"/>
                </a:cubicBezTo>
                <a:cubicBezTo>
                  <a:pt x="974696" y="1319223"/>
                  <a:pt x="907275" y="1386644"/>
                  <a:pt x="824106" y="1386644"/>
                </a:cubicBezTo>
                <a:cubicBezTo>
                  <a:pt x="740937" y="1386644"/>
                  <a:pt x="673516" y="1319223"/>
                  <a:pt x="673516" y="1236054"/>
                </a:cubicBezTo>
                <a:cubicBezTo>
                  <a:pt x="673516" y="1211557"/>
                  <a:pt x="679365" y="1188427"/>
                  <a:pt x="691220" y="1168732"/>
                </a:cubicBezTo>
                <a:lnTo>
                  <a:pt x="233035" y="1168732"/>
                </a:lnTo>
                <a:lnTo>
                  <a:pt x="233035" y="733499"/>
                </a:lnTo>
                <a:cubicBezTo>
                  <a:pt x="212516" y="743855"/>
                  <a:pt x="189291" y="749187"/>
                  <a:pt x="164821" y="749187"/>
                </a:cubicBezTo>
                <a:cubicBezTo>
                  <a:pt x="73793" y="749187"/>
                  <a:pt x="0" y="675395"/>
                  <a:pt x="0" y="584366"/>
                </a:cubicBezTo>
                <a:cubicBezTo>
                  <a:pt x="0" y="493338"/>
                  <a:pt x="73793" y="419545"/>
                  <a:pt x="164821" y="419545"/>
                </a:cubicBezTo>
                <a:cubicBezTo>
                  <a:pt x="189291" y="419545"/>
                  <a:pt x="212516" y="424878"/>
                  <a:pt x="233035" y="435233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65"/>
          <p:cNvSpPr/>
          <p:nvPr/>
        </p:nvSpPr>
        <p:spPr>
          <a:xfrm>
            <a:off x="3095836" y="2247714"/>
            <a:ext cx="1406366" cy="1392560"/>
          </a:xfrm>
          <a:custGeom>
            <a:avLst/>
            <a:gdLst/>
            <a:ahLst/>
            <a:cxnLst/>
            <a:rect l="l" t="t" r="r" b="b"/>
            <a:pathLst>
              <a:path w="1406366" h="1392560">
                <a:moveTo>
                  <a:pt x="822000" y="0"/>
                </a:moveTo>
                <a:cubicBezTo>
                  <a:pt x="913029" y="0"/>
                  <a:pt x="986821" y="73793"/>
                  <a:pt x="986821" y="164821"/>
                </a:cubicBezTo>
                <a:cubicBezTo>
                  <a:pt x="986821" y="185675"/>
                  <a:pt x="982948" y="205623"/>
                  <a:pt x="975467" y="223828"/>
                </a:cubicBezTo>
                <a:lnTo>
                  <a:pt x="1406366" y="223828"/>
                </a:lnTo>
                <a:lnTo>
                  <a:pt x="1406366" y="633859"/>
                </a:lnTo>
                <a:cubicBezTo>
                  <a:pt x="1386081" y="625588"/>
                  <a:pt x="1363875" y="621361"/>
                  <a:pt x="1340681" y="621361"/>
                </a:cubicBezTo>
                <a:cubicBezTo>
                  <a:pt x="1237497" y="621361"/>
                  <a:pt x="1153848" y="705009"/>
                  <a:pt x="1153848" y="808194"/>
                </a:cubicBezTo>
                <a:cubicBezTo>
                  <a:pt x="1153848" y="911379"/>
                  <a:pt x="1237497" y="995027"/>
                  <a:pt x="1340681" y="995027"/>
                </a:cubicBezTo>
                <a:cubicBezTo>
                  <a:pt x="1363875" y="995027"/>
                  <a:pt x="1386081" y="990802"/>
                  <a:pt x="1406366" y="982530"/>
                </a:cubicBezTo>
                <a:lnTo>
                  <a:pt x="1406366" y="1392560"/>
                </a:lnTo>
                <a:lnTo>
                  <a:pt x="237634" y="1392560"/>
                </a:lnTo>
                <a:lnTo>
                  <a:pt x="237634" y="927784"/>
                </a:lnTo>
                <a:cubicBezTo>
                  <a:pt x="214351" y="948086"/>
                  <a:pt x="183720" y="958784"/>
                  <a:pt x="150590" y="958784"/>
                </a:cubicBezTo>
                <a:cubicBezTo>
                  <a:pt x="67421" y="958784"/>
                  <a:pt x="0" y="891363"/>
                  <a:pt x="0" y="808194"/>
                </a:cubicBezTo>
                <a:cubicBezTo>
                  <a:pt x="0" y="725025"/>
                  <a:pt x="67421" y="657604"/>
                  <a:pt x="150590" y="657604"/>
                </a:cubicBezTo>
                <a:cubicBezTo>
                  <a:pt x="183720" y="657604"/>
                  <a:pt x="214351" y="668302"/>
                  <a:pt x="237634" y="688604"/>
                </a:cubicBezTo>
                <a:lnTo>
                  <a:pt x="237634" y="223828"/>
                </a:lnTo>
                <a:lnTo>
                  <a:pt x="668533" y="223828"/>
                </a:lnTo>
                <a:cubicBezTo>
                  <a:pt x="661052" y="205623"/>
                  <a:pt x="657179" y="185675"/>
                  <a:pt x="657179" y="164821"/>
                </a:cubicBezTo>
                <a:cubicBezTo>
                  <a:pt x="657179" y="73793"/>
                  <a:pt x="730972" y="0"/>
                  <a:pt x="82200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75"/>
          <p:cNvSpPr/>
          <p:nvPr/>
        </p:nvSpPr>
        <p:spPr>
          <a:xfrm>
            <a:off x="3333470" y="1023578"/>
            <a:ext cx="1425662" cy="1433908"/>
          </a:xfrm>
          <a:custGeom>
            <a:avLst/>
            <a:gdLst/>
            <a:ahLst/>
            <a:cxnLst/>
            <a:rect l="l" t="t" r="r" b="b"/>
            <a:pathLst>
              <a:path w="1425662" h="1433908">
                <a:moveTo>
                  <a:pt x="584366" y="0"/>
                </a:moveTo>
                <a:cubicBezTo>
                  <a:pt x="667535" y="0"/>
                  <a:pt x="734956" y="67421"/>
                  <a:pt x="734956" y="150590"/>
                </a:cubicBezTo>
                <a:cubicBezTo>
                  <a:pt x="734956" y="197370"/>
                  <a:pt x="713626" y="239167"/>
                  <a:pt x="678832" y="265176"/>
                </a:cubicBezTo>
                <a:lnTo>
                  <a:pt x="1168733" y="265176"/>
                </a:lnTo>
                <a:lnTo>
                  <a:pt x="1168733" y="716520"/>
                </a:lnTo>
                <a:cubicBezTo>
                  <a:pt x="1193634" y="695548"/>
                  <a:pt x="1225973" y="684721"/>
                  <a:pt x="1260841" y="684721"/>
                </a:cubicBezTo>
                <a:cubicBezTo>
                  <a:pt x="1351870" y="684721"/>
                  <a:pt x="1425662" y="758513"/>
                  <a:pt x="1425662" y="849542"/>
                </a:cubicBezTo>
                <a:cubicBezTo>
                  <a:pt x="1425662" y="940571"/>
                  <a:pt x="1351870" y="1014363"/>
                  <a:pt x="1260841" y="1014363"/>
                </a:cubicBezTo>
                <a:cubicBezTo>
                  <a:pt x="1225973" y="1014363"/>
                  <a:pt x="1193634" y="1003536"/>
                  <a:pt x="1168733" y="982566"/>
                </a:cubicBezTo>
                <a:lnTo>
                  <a:pt x="1168733" y="1433908"/>
                </a:lnTo>
                <a:lnTo>
                  <a:pt x="765724" y="1433908"/>
                </a:lnTo>
                <a:cubicBezTo>
                  <a:pt x="770905" y="1418114"/>
                  <a:pt x="773249" y="1401256"/>
                  <a:pt x="773249" y="1383851"/>
                </a:cubicBezTo>
                <a:cubicBezTo>
                  <a:pt x="773249" y="1279093"/>
                  <a:pt x="688325" y="1194168"/>
                  <a:pt x="583566" y="1194168"/>
                </a:cubicBezTo>
                <a:cubicBezTo>
                  <a:pt x="478807" y="1194168"/>
                  <a:pt x="393882" y="1279093"/>
                  <a:pt x="393882" y="1383851"/>
                </a:cubicBezTo>
                <a:cubicBezTo>
                  <a:pt x="393882" y="1401256"/>
                  <a:pt x="396227" y="1418114"/>
                  <a:pt x="401408" y="1433908"/>
                </a:cubicBezTo>
                <a:lnTo>
                  <a:pt x="0" y="1433908"/>
                </a:lnTo>
                <a:lnTo>
                  <a:pt x="0" y="265176"/>
                </a:lnTo>
                <a:lnTo>
                  <a:pt x="489901" y="265176"/>
                </a:lnTo>
                <a:cubicBezTo>
                  <a:pt x="455106" y="239167"/>
                  <a:pt x="433776" y="197370"/>
                  <a:pt x="433776" y="150590"/>
                </a:cubicBezTo>
                <a:cubicBezTo>
                  <a:pt x="433776" y="67421"/>
                  <a:pt x="501197" y="0"/>
                  <a:pt x="584366" y="0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76"/>
          <p:cNvSpPr/>
          <p:nvPr/>
        </p:nvSpPr>
        <p:spPr>
          <a:xfrm>
            <a:off x="4519392" y="1288754"/>
            <a:ext cx="1384756" cy="1408472"/>
          </a:xfrm>
          <a:custGeom>
            <a:avLst/>
            <a:gdLst/>
            <a:ahLst/>
            <a:cxnLst/>
            <a:rect l="l" t="t" r="r" b="b"/>
            <a:pathLst>
              <a:path w="1384756" h="1408472">
                <a:moveTo>
                  <a:pt x="0" y="0"/>
                </a:moveTo>
                <a:lnTo>
                  <a:pt x="1168732" y="0"/>
                </a:lnTo>
                <a:lnTo>
                  <a:pt x="1168732" y="450207"/>
                </a:lnTo>
                <a:cubicBezTo>
                  <a:pt x="1188073" y="439244"/>
                  <a:pt x="1210481" y="433776"/>
                  <a:pt x="1234166" y="433776"/>
                </a:cubicBezTo>
                <a:cubicBezTo>
                  <a:pt x="1317335" y="433776"/>
                  <a:pt x="1384756" y="501197"/>
                  <a:pt x="1384756" y="584366"/>
                </a:cubicBezTo>
                <a:cubicBezTo>
                  <a:pt x="1384756" y="667535"/>
                  <a:pt x="1317335" y="734956"/>
                  <a:pt x="1234166" y="734956"/>
                </a:cubicBezTo>
                <a:cubicBezTo>
                  <a:pt x="1210481" y="734956"/>
                  <a:pt x="1188073" y="729488"/>
                  <a:pt x="1168732" y="718526"/>
                </a:cubicBezTo>
                <a:lnTo>
                  <a:pt x="1168732" y="1168732"/>
                </a:lnTo>
                <a:lnTo>
                  <a:pt x="728979" y="1168732"/>
                </a:lnTo>
                <a:cubicBezTo>
                  <a:pt x="742528" y="1190517"/>
                  <a:pt x="749187" y="1216306"/>
                  <a:pt x="749187" y="1243651"/>
                </a:cubicBezTo>
                <a:cubicBezTo>
                  <a:pt x="749187" y="1334680"/>
                  <a:pt x="675394" y="1408472"/>
                  <a:pt x="584366" y="1408472"/>
                </a:cubicBezTo>
                <a:cubicBezTo>
                  <a:pt x="493337" y="1408472"/>
                  <a:pt x="419545" y="1334680"/>
                  <a:pt x="419545" y="1243651"/>
                </a:cubicBezTo>
                <a:cubicBezTo>
                  <a:pt x="419545" y="1216306"/>
                  <a:pt x="426204" y="1190517"/>
                  <a:pt x="439754" y="1168732"/>
                </a:cubicBezTo>
                <a:lnTo>
                  <a:pt x="0" y="1168732"/>
                </a:lnTo>
                <a:lnTo>
                  <a:pt x="0" y="761099"/>
                </a:lnTo>
                <a:cubicBezTo>
                  <a:pt x="24839" y="773303"/>
                  <a:pt x="52809" y="779836"/>
                  <a:pt x="82305" y="779836"/>
                </a:cubicBezTo>
                <a:cubicBezTo>
                  <a:pt x="190260" y="779836"/>
                  <a:pt x="277774" y="692321"/>
                  <a:pt x="277774" y="584366"/>
                </a:cubicBezTo>
                <a:cubicBezTo>
                  <a:pt x="277774" y="476411"/>
                  <a:pt x="190260" y="388896"/>
                  <a:pt x="82305" y="388896"/>
                </a:cubicBezTo>
                <a:cubicBezTo>
                  <a:pt x="52809" y="388896"/>
                  <a:pt x="24839" y="395429"/>
                  <a:pt x="0" y="40763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419872" y="1580478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</a:t>
            </a:r>
          </a:p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19872" y="2768610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</a:t>
            </a:r>
          </a:p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08004" y="1580478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</a:t>
            </a:r>
          </a:p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08004" y="2768610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</a:t>
            </a:r>
          </a:p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79613" y="1069290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1A7BAE"/>
                </a:solidFill>
              </a:rPr>
              <a:t>01.Lorem Ipsum</a:t>
            </a:r>
            <a:endParaRPr lang="en-US" altLang="zh-CN" sz="1400" b="1" dirty="0" smtClean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9612" y="1391583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79613" y="2778783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00B0F0"/>
                </a:solidFill>
              </a:rPr>
              <a:t>03.Lorem Ipsum</a:t>
            </a:r>
            <a:endParaRPr lang="en-US" altLang="zh-CN" sz="1400" b="1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9612" y="3101076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48165" y="1069290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smtClean="0">
                <a:solidFill>
                  <a:srgbClr val="00B0F0"/>
                </a:solidFill>
              </a:rPr>
              <a:t>02.Lorem Ipsum</a:t>
            </a:r>
            <a:endParaRPr lang="en-US" altLang="zh-CN" sz="1400" b="1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48164" y="1391583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8165" y="2778783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smtClean="0">
                <a:solidFill>
                  <a:srgbClr val="1A7BAE"/>
                </a:solidFill>
              </a:rPr>
              <a:t>04.Lorem Ipsum</a:t>
            </a:r>
            <a:endParaRPr lang="en-US" altLang="zh-CN" sz="1400" b="1" dirty="0" smtClean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48164" y="3101076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694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3173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smtClean="0">
                <a:solidFill>
                  <a:schemeClr val="bg1"/>
                </a:solidFill>
              </a:rPr>
              <a:t>LOREM IPSUM DOLOR SIT AMET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12629" y="1397264"/>
            <a:ext cx="2444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</a:t>
            </a:r>
            <a:r>
              <a:rPr lang="en-US" altLang="zh-CN" sz="4400" smtClean="0">
                <a:solidFill>
                  <a:schemeClr val="bg1"/>
                </a:solidFill>
                <a:latin typeface="Impact"/>
              </a:rPr>
              <a:t>TWO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.</a:t>
            </a:r>
            <a:endParaRPr lang="zh-CN" altLang="en-US" sz="110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6888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弦形 20"/>
          <p:cNvSpPr/>
          <p:nvPr/>
        </p:nvSpPr>
        <p:spPr>
          <a:xfrm rot="4326166">
            <a:off x="3479244" y="659316"/>
            <a:ext cx="976515" cy="2179550"/>
          </a:xfrm>
          <a:custGeom>
            <a:avLst/>
            <a:gdLst/>
            <a:ahLst/>
            <a:cxnLst/>
            <a:rect l="l" t="t" r="r" b="b"/>
            <a:pathLst>
              <a:path w="976515" h="2179550">
                <a:moveTo>
                  <a:pt x="721" y="827023"/>
                </a:moveTo>
                <a:lnTo>
                  <a:pt x="431684" y="510647"/>
                </a:lnTo>
                <a:lnTo>
                  <a:pt x="976515" y="2179550"/>
                </a:lnTo>
                <a:cubicBezTo>
                  <a:pt x="546432" y="2038102"/>
                  <a:pt x="209395" y="1700327"/>
                  <a:pt x="68889" y="1269935"/>
                </a:cubicBezTo>
                <a:cubicBezTo>
                  <a:pt x="21613" y="1125121"/>
                  <a:pt x="-1513" y="975644"/>
                  <a:pt x="721" y="827023"/>
                </a:cubicBezTo>
                <a:close/>
                <a:moveTo>
                  <a:pt x="251160" y="21907"/>
                </a:moveTo>
                <a:cubicBezTo>
                  <a:pt x="254984" y="14076"/>
                  <a:pt x="259946" y="7019"/>
                  <a:pt x="264978" y="0"/>
                </a:cubicBezTo>
                <a:lnTo>
                  <a:pt x="265768" y="2419"/>
                </a:lnTo>
                <a:close/>
                <a:moveTo>
                  <a:pt x="5323" y="716406"/>
                </a:moveTo>
                <a:lnTo>
                  <a:pt x="203" y="802696"/>
                </a:lnTo>
                <a:cubicBezTo>
                  <a:pt x="-574" y="773801"/>
                  <a:pt x="833" y="744974"/>
                  <a:pt x="5323" y="716406"/>
                </a:cubicBezTo>
                <a:close/>
                <a:moveTo>
                  <a:pt x="164474" y="164768"/>
                </a:moveTo>
                <a:cubicBezTo>
                  <a:pt x="175948" y="140419"/>
                  <a:pt x="189215" y="116946"/>
                  <a:pt x="205085" y="94955"/>
                </a:cubicBezTo>
                <a:close/>
                <a:moveTo>
                  <a:pt x="27800" y="553402"/>
                </a:moveTo>
                <a:lnTo>
                  <a:pt x="12987" y="636081"/>
                </a:lnTo>
                <a:cubicBezTo>
                  <a:pt x="15579" y="608141"/>
                  <a:pt x="20198" y="580481"/>
                  <a:pt x="27800" y="553402"/>
                </a:cubicBezTo>
                <a:close/>
                <a:moveTo>
                  <a:pt x="95615" y="315745"/>
                </a:moveTo>
                <a:cubicBezTo>
                  <a:pt x="104369" y="289819"/>
                  <a:pt x="114984" y="264570"/>
                  <a:pt x="128372" y="240524"/>
                </a:cubicBezTo>
                <a:close/>
                <a:moveTo>
                  <a:pt x="49968" y="450037"/>
                </a:moveTo>
                <a:cubicBezTo>
                  <a:pt x="55212" y="431044"/>
                  <a:pt x="60853" y="412148"/>
                  <a:pt x="69001" y="394042"/>
                </a:cubicBezTo>
                <a:lnTo>
                  <a:pt x="44988" y="473257"/>
                </a:lnTo>
                <a:cubicBezTo>
                  <a:pt x="45822" y="465305"/>
                  <a:pt x="47863" y="457663"/>
                  <a:pt x="49968" y="4500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弦形 23"/>
          <p:cNvSpPr/>
          <p:nvPr/>
        </p:nvSpPr>
        <p:spPr>
          <a:xfrm rot="8633980">
            <a:off x="4613040" y="705971"/>
            <a:ext cx="976536" cy="2179550"/>
          </a:xfrm>
          <a:custGeom>
            <a:avLst/>
            <a:gdLst/>
            <a:ahLst/>
            <a:cxnLst/>
            <a:rect l="l" t="t" r="r" b="b"/>
            <a:pathLst>
              <a:path w="976536" h="2179550">
                <a:moveTo>
                  <a:pt x="249861" y="24000"/>
                </a:moveTo>
                <a:cubicBezTo>
                  <a:pt x="254056" y="15428"/>
                  <a:pt x="259486" y="7692"/>
                  <a:pt x="264999" y="0"/>
                </a:cubicBezTo>
                <a:lnTo>
                  <a:pt x="265828" y="2540"/>
                </a:lnTo>
                <a:close/>
                <a:moveTo>
                  <a:pt x="163416" y="167032"/>
                </a:moveTo>
                <a:cubicBezTo>
                  <a:pt x="174787" y="142557"/>
                  <a:pt x="188047" y="119005"/>
                  <a:pt x="203874" y="96907"/>
                </a:cubicBezTo>
                <a:close/>
                <a:moveTo>
                  <a:pt x="94823" y="318135"/>
                </a:moveTo>
                <a:cubicBezTo>
                  <a:pt x="103445" y="292133"/>
                  <a:pt x="114026" y="266843"/>
                  <a:pt x="127341" y="242733"/>
                </a:cubicBezTo>
                <a:close/>
                <a:moveTo>
                  <a:pt x="44478" y="475734"/>
                </a:moveTo>
                <a:cubicBezTo>
                  <a:pt x="50087" y="448680"/>
                  <a:pt x="57722" y="422126"/>
                  <a:pt x="68204" y="396450"/>
                </a:cubicBezTo>
                <a:close/>
                <a:moveTo>
                  <a:pt x="12765" y="638620"/>
                </a:moveTo>
                <a:cubicBezTo>
                  <a:pt x="15203" y="610692"/>
                  <a:pt x="19766" y="583054"/>
                  <a:pt x="27267" y="555983"/>
                </a:cubicBezTo>
                <a:close/>
                <a:moveTo>
                  <a:pt x="279" y="805278"/>
                </a:moveTo>
                <a:cubicBezTo>
                  <a:pt x="-651" y="776449"/>
                  <a:pt x="698" y="747685"/>
                  <a:pt x="5080" y="719171"/>
                </a:cubicBezTo>
                <a:close/>
                <a:moveTo>
                  <a:pt x="537404" y="1943065"/>
                </a:moveTo>
                <a:cubicBezTo>
                  <a:pt x="321313" y="1771747"/>
                  <a:pt x="156726" y="1538930"/>
                  <a:pt x="68910" y="1269935"/>
                </a:cubicBezTo>
                <a:cubicBezTo>
                  <a:pt x="22163" y="1126742"/>
                  <a:pt x="-971" y="978990"/>
                  <a:pt x="847" y="832007"/>
                </a:cubicBezTo>
                <a:lnTo>
                  <a:pt x="432413" y="512816"/>
                </a:lnTo>
                <a:lnTo>
                  <a:pt x="976536" y="2179550"/>
                </a:lnTo>
                <a:cubicBezTo>
                  <a:pt x="815255" y="2126507"/>
                  <a:pt x="667058" y="2045856"/>
                  <a:pt x="537404" y="194306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弦形 26"/>
          <p:cNvSpPr/>
          <p:nvPr/>
        </p:nvSpPr>
        <p:spPr>
          <a:xfrm rot="12929543">
            <a:off x="4925288" y="1795405"/>
            <a:ext cx="976966" cy="2179550"/>
          </a:xfrm>
          <a:custGeom>
            <a:avLst/>
            <a:gdLst/>
            <a:ahLst/>
            <a:cxnLst/>
            <a:rect l="l" t="t" r="r" b="b"/>
            <a:pathLst>
              <a:path w="976966" h="2179550">
                <a:moveTo>
                  <a:pt x="259407" y="9548"/>
                </a:moveTo>
                <a:cubicBezTo>
                  <a:pt x="261061" y="6119"/>
                  <a:pt x="263239" y="3056"/>
                  <a:pt x="265429" y="0"/>
                </a:cubicBezTo>
                <a:lnTo>
                  <a:pt x="265856" y="1307"/>
                </a:lnTo>
                <a:close/>
                <a:moveTo>
                  <a:pt x="171270" y="151452"/>
                </a:moveTo>
                <a:cubicBezTo>
                  <a:pt x="182997" y="128666"/>
                  <a:pt x="195840" y="106416"/>
                  <a:pt x="211358" y="85725"/>
                </a:cubicBezTo>
                <a:close/>
                <a:moveTo>
                  <a:pt x="100836" y="301712"/>
                </a:moveTo>
                <a:cubicBezTo>
                  <a:pt x="110271" y="276716"/>
                  <a:pt x="120885" y="252146"/>
                  <a:pt x="134381" y="228862"/>
                </a:cubicBezTo>
                <a:close/>
                <a:moveTo>
                  <a:pt x="48554" y="458734"/>
                </a:moveTo>
                <a:cubicBezTo>
                  <a:pt x="55239" y="432038"/>
                  <a:pt x="63171" y="405657"/>
                  <a:pt x="74139" y="380253"/>
                </a:cubicBezTo>
                <a:close/>
                <a:moveTo>
                  <a:pt x="14855" y="621226"/>
                </a:moveTo>
                <a:cubicBezTo>
                  <a:pt x="18484" y="592975"/>
                  <a:pt x="23483" y="564927"/>
                  <a:pt x="31654" y="537532"/>
                </a:cubicBezTo>
                <a:close/>
                <a:moveTo>
                  <a:pt x="334" y="787642"/>
                </a:moveTo>
                <a:cubicBezTo>
                  <a:pt x="569" y="757672"/>
                  <a:pt x="2380" y="727776"/>
                  <a:pt x="7511" y="698199"/>
                </a:cubicBezTo>
                <a:close/>
                <a:moveTo>
                  <a:pt x="976966" y="2179550"/>
                </a:moveTo>
                <a:cubicBezTo>
                  <a:pt x="546883" y="2038102"/>
                  <a:pt x="209846" y="1700327"/>
                  <a:pt x="69340" y="1269935"/>
                </a:cubicBezTo>
                <a:cubicBezTo>
                  <a:pt x="18998" y="1115730"/>
                  <a:pt x="-3959" y="956238"/>
                  <a:pt x="558" y="798143"/>
                </a:cubicBezTo>
                <a:lnTo>
                  <a:pt x="427961" y="497862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弦形 30"/>
          <p:cNvSpPr/>
          <p:nvPr/>
        </p:nvSpPr>
        <p:spPr>
          <a:xfrm rot="17308887">
            <a:off x="3966471" y="2433781"/>
            <a:ext cx="976545" cy="2179550"/>
          </a:xfrm>
          <a:custGeom>
            <a:avLst/>
            <a:gdLst/>
            <a:ahLst/>
            <a:cxnLst/>
            <a:rect l="l" t="t" r="r" b="b"/>
            <a:pathLst>
              <a:path w="976545" h="2179550">
                <a:moveTo>
                  <a:pt x="5001" y="720091"/>
                </a:moveTo>
                <a:lnTo>
                  <a:pt x="309" y="806257"/>
                </a:lnTo>
                <a:cubicBezTo>
                  <a:pt x="-678" y="777410"/>
                  <a:pt x="653" y="748627"/>
                  <a:pt x="5001" y="720091"/>
                </a:cubicBezTo>
                <a:close/>
                <a:moveTo>
                  <a:pt x="27092" y="556842"/>
                </a:moveTo>
                <a:lnTo>
                  <a:pt x="12683" y="639580"/>
                </a:lnTo>
                <a:cubicBezTo>
                  <a:pt x="15068" y="611617"/>
                  <a:pt x="19618" y="583948"/>
                  <a:pt x="27092" y="556842"/>
                </a:cubicBezTo>
                <a:close/>
                <a:moveTo>
                  <a:pt x="67939" y="397256"/>
                </a:moveTo>
                <a:lnTo>
                  <a:pt x="44287" y="476668"/>
                </a:lnTo>
                <a:cubicBezTo>
                  <a:pt x="49850" y="449567"/>
                  <a:pt x="57477" y="422975"/>
                  <a:pt x="67939" y="397256"/>
                </a:cubicBezTo>
                <a:close/>
                <a:moveTo>
                  <a:pt x="126994" y="243479"/>
                </a:moveTo>
                <a:lnTo>
                  <a:pt x="94527" y="319034"/>
                </a:lnTo>
                <a:cubicBezTo>
                  <a:pt x="103111" y="292975"/>
                  <a:pt x="113691" y="267640"/>
                  <a:pt x="126994" y="243479"/>
                </a:cubicBezTo>
                <a:close/>
                <a:moveTo>
                  <a:pt x="203462" y="97574"/>
                </a:moveTo>
                <a:lnTo>
                  <a:pt x="163020" y="167881"/>
                </a:lnTo>
                <a:cubicBezTo>
                  <a:pt x="174366" y="143337"/>
                  <a:pt x="187636" y="119733"/>
                  <a:pt x="203462" y="97574"/>
                </a:cubicBezTo>
                <a:close/>
                <a:moveTo>
                  <a:pt x="432679" y="513603"/>
                </a:moveTo>
                <a:lnTo>
                  <a:pt x="976545" y="2179550"/>
                </a:lnTo>
                <a:cubicBezTo>
                  <a:pt x="546462" y="2038102"/>
                  <a:pt x="209425" y="1700327"/>
                  <a:pt x="68919" y="1269935"/>
                </a:cubicBezTo>
                <a:cubicBezTo>
                  <a:pt x="22365" y="1127332"/>
                  <a:pt x="-771" y="980208"/>
                  <a:pt x="895" y="833822"/>
                </a:cubicBezTo>
                <a:close/>
                <a:moveTo>
                  <a:pt x="265008" y="0"/>
                </a:moveTo>
                <a:lnTo>
                  <a:pt x="265851" y="2581"/>
                </a:lnTo>
                <a:lnTo>
                  <a:pt x="249376" y="24783"/>
                </a:lnTo>
                <a:cubicBezTo>
                  <a:pt x="253709" y="15934"/>
                  <a:pt x="259314" y="7943"/>
                  <a:pt x="265008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弦形 32"/>
          <p:cNvSpPr/>
          <p:nvPr/>
        </p:nvSpPr>
        <p:spPr>
          <a:xfrm>
            <a:off x="3081835" y="1727683"/>
            <a:ext cx="976499" cy="2179550"/>
          </a:xfrm>
          <a:custGeom>
            <a:avLst/>
            <a:gdLst/>
            <a:ahLst/>
            <a:cxnLst/>
            <a:rect l="l" t="t" r="r" b="b"/>
            <a:pathLst>
              <a:path w="976499" h="2179550">
                <a:moveTo>
                  <a:pt x="5707" y="712205"/>
                </a:moveTo>
                <a:lnTo>
                  <a:pt x="105" y="798818"/>
                </a:lnTo>
                <a:cubicBezTo>
                  <a:pt x="-432" y="769809"/>
                  <a:pt x="1062" y="740870"/>
                  <a:pt x="5707" y="712205"/>
                </a:cubicBezTo>
                <a:close/>
                <a:moveTo>
                  <a:pt x="28614" y="549532"/>
                </a:moveTo>
                <a:lnTo>
                  <a:pt x="13335" y="632264"/>
                </a:lnTo>
                <a:cubicBezTo>
                  <a:pt x="16169" y="604311"/>
                  <a:pt x="20870" y="576621"/>
                  <a:pt x="28614" y="549532"/>
                </a:cubicBezTo>
                <a:close/>
                <a:moveTo>
                  <a:pt x="430604" y="507387"/>
                </a:moveTo>
                <a:lnTo>
                  <a:pt x="976499" y="2179550"/>
                </a:lnTo>
                <a:cubicBezTo>
                  <a:pt x="546416" y="2038102"/>
                  <a:pt x="209379" y="1700327"/>
                  <a:pt x="68873" y="1269935"/>
                </a:cubicBezTo>
                <a:cubicBezTo>
                  <a:pt x="20807" y="1122700"/>
                  <a:pt x="-2295" y="970645"/>
                  <a:pt x="546" y="819579"/>
                </a:cubicBezTo>
                <a:close/>
                <a:moveTo>
                  <a:pt x="70200" y="390469"/>
                </a:moveTo>
                <a:lnTo>
                  <a:pt x="45771" y="469532"/>
                </a:lnTo>
                <a:cubicBezTo>
                  <a:pt x="51756" y="442576"/>
                  <a:pt x="59507" y="416061"/>
                  <a:pt x="70200" y="390469"/>
                </a:cubicBezTo>
                <a:close/>
                <a:moveTo>
                  <a:pt x="129902" y="237280"/>
                </a:moveTo>
                <a:lnTo>
                  <a:pt x="96821" y="312151"/>
                </a:lnTo>
                <a:cubicBezTo>
                  <a:pt x="105771" y="286369"/>
                  <a:pt x="116427" y="261208"/>
                  <a:pt x="129902" y="237280"/>
                </a:cubicBezTo>
                <a:close/>
                <a:moveTo>
                  <a:pt x="206847" y="92135"/>
                </a:moveTo>
                <a:lnTo>
                  <a:pt x="166080" y="161365"/>
                </a:lnTo>
                <a:cubicBezTo>
                  <a:pt x="177693" y="137249"/>
                  <a:pt x="190948" y="113935"/>
                  <a:pt x="206847" y="92135"/>
                </a:cubicBezTo>
                <a:close/>
                <a:moveTo>
                  <a:pt x="264962" y="0"/>
                </a:moveTo>
                <a:lnTo>
                  <a:pt x="265680" y="2200"/>
                </a:lnTo>
                <a:lnTo>
                  <a:pt x="253131" y="18758"/>
                </a:lnTo>
                <a:cubicBezTo>
                  <a:pt x="256399" y="12045"/>
                  <a:pt x="260655" y="6008"/>
                  <a:pt x="264962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406346" y="1491630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01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824028" y="1491630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02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82310" y="2747704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05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220072" y="2747704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03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87159" y="3471850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04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872744" y="2106554"/>
            <a:ext cx="13113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83332" y="2431334"/>
            <a:ext cx="169014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Er Elit Lamet, 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43609" y="1059582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01.Lorem Ipsum</a:t>
            </a:r>
            <a:endParaRPr lang="en-US" altLang="zh-CN" sz="14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43608" y="1381875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43609" y="2769075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chemeClr val="accent3">
                    <a:lumMod val="50000"/>
                  </a:schemeClr>
                </a:solidFill>
              </a:rPr>
              <a:t>05.Lorem Ipsum</a:t>
            </a:r>
            <a:endParaRPr lang="en-US" altLang="zh-CN" sz="1400" b="1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43608" y="3091368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139258" y="464819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92D050"/>
                </a:solidFill>
              </a:rPr>
              <a:t>02.Lorem Ipsum</a:t>
            </a:r>
            <a:endParaRPr lang="en-US" altLang="zh-CN" sz="1400" b="1" dirty="0" smtClean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39257" y="787112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150813" y="1815666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chemeClr val="accent3">
                    <a:lumMod val="75000"/>
                  </a:schemeClr>
                </a:solidFill>
              </a:rPr>
              <a:t>03.Lorem Ipsum</a:t>
            </a:r>
            <a:endParaRPr lang="en-US" altLang="zh-CN" sz="1400" b="1" dirty="0" smtClean="0">
              <a:solidFill>
                <a:schemeClr val="accent3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50812" y="2137959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162368" y="3201123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00B050"/>
                </a:solidFill>
              </a:rPr>
              <a:t>04.Lorem Ipsum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62367" y="3523416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713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517993" y="1020043"/>
            <a:ext cx="0" cy="2880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4211959" y="663538"/>
            <a:ext cx="612068" cy="612068"/>
            <a:chOff x="3714631" y="870654"/>
            <a:chExt cx="612068" cy="612068"/>
          </a:xfrm>
        </p:grpSpPr>
        <p:sp>
          <p:nvSpPr>
            <p:cNvPr id="32" name="椭圆 31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29559" y="102279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bg1"/>
                  </a:solidFill>
                </a:rPr>
                <a:t>2012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211959" y="1623645"/>
            <a:ext cx="612068" cy="612068"/>
            <a:chOff x="3707904" y="1851670"/>
            <a:chExt cx="612068" cy="612068"/>
          </a:xfrm>
        </p:grpSpPr>
        <p:sp>
          <p:nvSpPr>
            <p:cNvPr id="35" name="椭圆 3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22832" y="20038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bg1"/>
                  </a:solidFill>
                </a:rPr>
                <a:t>2013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11959" y="2583752"/>
            <a:ext cx="612068" cy="612068"/>
            <a:chOff x="3701177" y="2832686"/>
            <a:chExt cx="612068" cy="612068"/>
          </a:xfrm>
        </p:grpSpPr>
        <p:sp>
          <p:nvSpPr>
            <p:cNvPr id="38" name="椭圆 37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16105" y="298483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bg1"/>
                  </a:solidFill>
                </a:rPr>
                <a:t>2014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211959" y="3543858"/>
            <a:ext cx="612068" cy="612068"/>
            <a:chOff x="3694450" y="3813702"/>
            <a:chExt cx="612068" cy="612068"/>
          </a:xfrm>
        </p:grpSpPr>
        <p:sp>
          <p:nvSpPr>
            <p:cNvPr id="41" name="椭圆 40"/>
            <p:cNvSpPr/>
            <p:nvPr/>
          </p:nvSpPr>
          <p:spPr>
            <a:xfrm>
              <a:off x="3694450" y="3813702"/>
              <a:ext cx="612068" cy="612068"/>
            </a:xfrm>
            <a:prstGeom prst="ellipse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09378" y="396584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bg1"/>
                  </a:solidFill>
                </a:rPr>
                <a:t>2015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4968043" y="555526"/>
            <a:ext cx="291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00B050"/>
                </a:solidFill>
              </a:rPr>
              <a:t>Lorem Ipsum Dolor Sit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68043" y="877819"/>
            <a:ext cx="291632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968043" y="2458395"/>
            <a:ext cx="291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00B050"/>
                </a:solidFill>
              </a:rPr>
              <a:t>Lorem Ipsum Dolor Sit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68043" y="2780688"/>
            <a:ext cx="291632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15615" y="1563262"/>
            <a:ext cx="291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>
                <a:solidFill>
                  <a:srgbClr val="95BC49"/>
                </a:solidFill>
              </a:rPr>
              <a:t>Lorem Ipsum Dolor Sit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5615" y="1885555"/>
            <a:ext cx="2916324" cy="54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15615" y="3466131"/>
            <a:ext cx="291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>
                <a:solidFill>
                  <a:srgbClr val="95BC49"/>
                </a:solidFill>
              </a:rPr>
              <a:t>Lorem Ipsum Dolor Sit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15615" y="3788424"/>
            <a:ext cx="2916324" cy="54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754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弧形 12"/>
          <p:cNvSpPr/>
          <p:nvPr/>
        </p:nvSpPr>
        <p:spPr>
          <a:xfrm>
            <a:off x="3268097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95B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006310" y="2251200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006310" y="2719252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28352" y="1167594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95BC49"/>
                </a:solidFill>
              </a:rPr>
              <a:t>Lorem Ipsum Dolor Sit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8351" y="1489887"/>
            <a:ext cx="18933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63972" y="1475371"/>
            <a:ext cx="2880320" cy="2019710"/>
            <a:chOff x="1079612" y="1507889"/>
            <a:chExt cx="2880320" cy="2019710"/>
          </a:xfrm>
        </p:grpSpPr>
        <p:grpSp>
          <p:nvGrpSpPr>
            <p:cNvPr id="19" name="组合 18"/>
            <p:cNvGrpSpPr/>
            <p:nvPr/>
          </p:nvGrpSpPr>
          <p:grpSpPr>
            <a:xfrm>
              <a:off x="1079612" y="1507889"/>
              <a:ext cx="2880320" cy="775829"/>
              <a:chOff x="755576" y="1779662"/>
              <a:chExt cx="2880320" cy="360040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 flipV="1">
              <a:off x="1079612" y="2751770"/>
              <a:ext cx="2880320" cy="775829"/>
              <a:chOff x="755576" y="1779662"/>
              <a:chExt cx="2880320" cy="360040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矩形 27"/>
          <p:cNvSpPr/>
          <p:nvPr/>
        </p:nvSpPr>
        <p:spPr>
          <a:xfrm>
            <a:off x="1035981" y="3511340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00B050"/>
                </a:solidFill>
              </a:rPr>
              <a:t>Lorem Ipsum Dolor Sit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35980" y="2683248"/>
            <a:ext cx="18933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 flipH="1">
            <a:off x="5140436" y="1475371"/>
            <a:ext cx="2880320" cy="2019710"/>
            <a:chOff x="1079612" y="1507889"/>
            <a:chExt cx="2880320" cy="2019710"/>
          </a:xfrm>
        </p:grpSpPr>
        <p:grpSp>
          <p:nvGrpSpPr>
            <p:cNvPr id="31" name="组合 30"/>
            <p:cNvGrpSpPr/>
            <p:nvPr/>
          </p:nvGrpSpPr>
          <p:grpSpPr>
            <a:xfrm>
              <a:off x="1079612" y="1507889"/>
              <a:ext cx="2880320" cy="775829"/>
              <a:chOff x="755576" y="1779662"/>
              <a:chExt cx="2880320" cy="360040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/>
          </p:nvGrpSpPr>
          <p:grpSpPr>
            <a:xfrm flipV="1">
              <a:off x="1079612" y="2751770"/>
              <a:ext cx="2880320" cy="775829"/>
              <a:chOff x="755576" y="1779662"/>
              <a:chExt cx="2880320" cy="360040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矩形 36"/>
          <p:cNvSpPr/>
          <p:nvPr/>
        </p:nvSpPr>
        <p:spPr>
          <a:xfrm>
            <a:off x="5788508" y="1171080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>
                <a:solidFill>
                  <a:srgbClr val="00B050"/>
                </a:solidFill>
              </a:rPr>
              <a:t>Lorem Ipsum Dolor Sit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34991" y="1493373"/>
            <a:ext cx="18933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788508" y="3514826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>
                <a:solidFill>
                  <a:srgbClr val="95BC49"/>
                </a:solidFill>
              </a:rPr>
              <a:t>Lorem Ipsum Dolor Sit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34991" y="2686734"/>
            <a:ext cx="18933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59828" y="2259305"/>
            <a:ext cx="1100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rgbClr val="95BC49"/>
                </a:solidFill>
              </a:rPr>
              <a:t>S</a:t>
            </a:r>
            <a:r>
              <a:rPr lang="en-US" altLang="zh-CN" sz="2400">
                <a:solidFill>
                  <a:srgbClr val="00B050"/>
                </a:solidFill>
              </a:rPr>
              <a:t>W</a:t>
            </a:r>
            <a:r>
              <a:rPr lang="en-US" altLang="zh-CN" sz="2400">
                <a:solidFill>
                  <a:srgbClr val="95BC49"/>
                </a:solidFill>
              </a:rPr>
              <a:t>T</a:t>
            </a:r>
            <a:r>
              <a:rPr lang="en-US" altLang="zh-CN" sz="2400">
                <a:solidFill>
                  <a:srgbClr val="00B050"/>
                </a:solidFill>
              </a:rPr>
              <a:t>O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42" name="弧形 41"/>
          <p:cNvSpPr/>
          <p:nvPr/>
        </p:nvSpPr>
        <p:spPr>
          <a:xfrm rot="16200000">
            <a:off x="3268097" y="1245544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sp>
        <p:nvSpPr>
          <p:cNvPr id="43" name="弧形 42"/>
          <p:cNvSpPr/>
          <p:nvPr/>
        </p:nvSpPr>
        <p:spPr>
          <a:xfrm rot="10800000">
            <a:off x="3268098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95B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sp>
        <p:nvSpPr>
          <p:cNvPr id="44" name="弧形 43"/>
          <p:cNvSpPr/>
          <p:nvPr/>
        </p:nvSpPr>
        <p:spPr>
          <a:xfrm rot="5400000">
            <a:off x="3268097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82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3153667" y="1153417"/>
            <a:ext cx="2861380" cy="2861380"/>
          </a:xfrm>
          <a:custGeom>
            <a:avLst/>
            <a:gdLst>
              <a:gd name="connsiteX0" fmla="*/ 1473428 w 2946857"/>
              <a:gd name="connsiteY0" fmla="*/ 0 h 2946857"/>
              <a:gd name="connsiteX1" fmla="*/ 2946857 w 2946857"/>
              <a:gd name="connsiteY1" fmla="*/ 1473429 h 2946857"/>
              <a:gd name="connsiteX2" fmla="*/ 1473429 w 2946857"/>
              <a:gd name="connsiteY2" fmla="*/ 1473429 h 2946857"/>
              <a:gd name="connsiteX3" fmla="*/ 1473428 w 2946857"/>
              <a:gd name="connsiteY3" fmla="*/ 0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1473428" y="0"/>
                </a:moveTo>
                <a:cubicBezTo>
                  <a:pt x="2287180" y="0"/>
                  <a:pt x="2946857" y="659677"/>
                  <a:pt x="2946857" y="1473429"/>
                </a:cubicBezTo>
                <a:lnTo>
                  <a:pt x="1473429" y="1473429"/>
                </a:lnTo>
                <a:cubicBezTo>
                  <a:pt x="1473429" y="982286"/>
                  <a:pt x="1473428" y="491143"/>
                  <a:pt x="1473428" y="0"/>
                </a:cubicBezTo>
                <a:close/>
              </a:path>
            </a:pathLst>
          </a:custGeom>
          <a:solidFill>
            <a:srgbClr val="95BC4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07470" tIns="653951" rIns="338217" bIns="1572389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400" kern="1200"/>
          </a:p>
        </p:txBody>
      </p:sp>
      <p:sp>
        <p:nvSpPr>
          <p:cNvPr id="46" name="任意多边形 45"/>
          <p:cNvSpPr/>
          <p:nvPr/>
        </p:nvSpPr>
        <p:spPr>
          <a:xfrm>
            <a:off x="3153667" y="1153417"/>
            <a:ext cx="2861380" cy="2861380"/>
          </a:xfrm>
          <a:custGeom>
            <a:avLst/>
            <a:gdLst>
              <a:gd name="connsiteX0" fmla="*/ 2946857 w 2946857"/>
              <a:gd name="connsiteY0" fmla="*/ 1473429 h 2946857"/>
              <a:gd name="connsiteX1" fmla="*/ 1473428 w 2946857"/>
              <a:gd name="connsiteY1" fmla="*/ 2946858 h 2946857"/>
              <a:gd name="connsiteX2" fmla="*/ 1473429 w 2946857"/>
              <a:gd name="connsiteY2" fmla="*/ 1473429 h 2946857"/>
              <a:gd name="connsiteX3" fmla="*/ 2946857 w 2946857"/>
              <a:gd name="connsiteY3" fmla="*/ 1473429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2946857" y="1473429"/>
                </a:moveTo>
                <a:cubicBezTo>
                  <a:pt x="2946857" y="2287181"/>
                  <a:pt x="2287180" y="2946858"/>
                  <a:pt x="1473428" y="2946858"/>
                </a:cubicBezTo>
                <a:cubicBezTo>
                  <a:pt x="1473428" y="2455715"/>
                  <a:pt x="1473429" y="1964572"/>
                  <a:pt x="1473429" y="1473429"/>
                </a:cubicBezTo>
                <a:lnTo>
                  <a:pt x="2946857" y="1473429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07470" tIns="1572388" rIns="338217" bIns="653952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400" kern="1200"/>
          </a:p>
        </p:txBody>
      </p:sp>
      <p:sp>
        <p:nvSpPr>
          <p:cNvPr id="47" name="任意多边形 46"/>
          <p:cNvSpPr/>
          <p:nvPr/>
        </p:nvSpPr>
        <p:spPr>
          <a:xfrm>
            <a:off x="3153667" y="1153417"/>
            <a:ext cx="2861380" cy="2861380"/>
          </a:xfrm>
          <a:custGeom>
            <a:avLst/>
            <a:gdLst>
              <a:gd name="connsiteX0" fmla="*/ 1473429 w 2946857"/>
              <a:gd name="connsiteY0" fmla="*/ 2946857 h 2946857"/>
              <a:gd name="connsiteX1" fmla="*/ 0 w 2946857"/>
              <a:gd name="connsiteY1" fmla="*/ 1473428 h 2946857"/>
              <a:gd name="connsiteX2" fmla="*/ 1473429 w 2946857"/>
              <a:gd name="connsiteY2" fmla="*/ 1473429 h 2946857"/>
              <a:gd name="connsiteX3" fmla="*/ 1473429 w 2946857"/>
              <a:gd name="connsiteY3" fmla="*/ 2946857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1473429" y="2946857"/>
                </a:moveTo>
                <a:cubicBezTo>
                  <a:pt x="659677" y="2946857"/>
                  <a:pt x="0" y="2287180"/>
                  <a:pt x="0" y="1473428"/>
                </a:cubicBezTo>
                <a:lnTo>
                  <a:pt x="1473429" y="1473429"/>
                </a:lnTo>
                <a:lnTo>
                  <a:pt x="1473429" y="2946857"/>
                </a:lnTo>
                <a:close/>
              </a:path>
            </a:pathLst>
          </a:custGeom>
          <a:solidFill>
            <a:srgbClr val="95BC4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8216" tIns="1572388" rIns="1607471" bIns="653952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400" kern="1200"/>
          </a:p>
        </p:txBody>
      </p:sp>
      <p:sp>
        <p:nvSpPr>
          <p:cNvPr id="48" name="任意多边形 47"/>
          <p:cNvSpPr/>
          <p:nvPr/>
        </p:nvSpPr>
        <p:spPr>
          <a:xfrm>
            <a:off x="3153667" y="1153417"/>
            <a:ext cx="2861380" cy="2861380"/>
          </a:xfrm>
          <a:custGeom>
            <a:avLst/>
            <a:gdLst>
              <a:gd name="connsiteX0" fmla="*/ 0 w 2946857"/>
              <a:gd name="connsiteY0" fmla="*/ 1473429 h 2946857"/>
              <a:gd name="connsiteX1" fmla="*/ 1473429 w 2946857"/>
              <a:gd name="connsiteY1" fmla="*/ 0 h 2946857"/>
              <a:gd name="connsiteX2" fmla="*/ 1473429 w 2946857"/>
              <a:gd name="connsiteY2" fmla="*/ 1473429 h 2946857"/>
              <a:gd name="connsiteX3" fmla="*/ 0 w 2946857"/>
              <a:gd name="connsiteY3" fmla="*/ 1473429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0" y="1473429"/>
                </a:moveTo>
                <a:cubicBezTo>
                  <a:pt x="0" y="659677"/>
                  <a:pt x="659677" y="0"/>
                  <a:pt x="1473429" y="0"/>
                </a:cubicBezTo>
                <a:lnTo>
                  <a:pt x="1473429" y="1473429"/>
                </a:lnTo>
                <a:lnTo>
                  <a:pt x="0" y="1473429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9806" tIns="675541" rIns="1629061" bIns="1593979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100" kern="1200"/>
          </a:p>
        </p:txBody>
      </p:sp>
      <p:sp>
        <p:nvSpPr>
          <p:cNvPr id="49" name="环形箭头 48"/>
          <p:cNvSpPr/>
          <p:nvPr/>
        </p:nvSpPr>
        <p:spPr>
          <a:xfrm>
            <a:off x="2976534" y="976284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21272472"/>
              <a:gd name="adj4" fmla="val 16200000"/>
              <a:gd name="adj5" fmla="val 5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环形箭头 49"/>
          <p:cNvSpPr/>
          <p:nvPr/>
        </p:nvSpPr>
        <p:spPr>
          <a:xfrm>
            <a:off x="2976534" y="976284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5072472"/>
              <a:gd name="adj4" fmla="val 0"/>
              <a:gd name="adj5" fmla="val 5932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环形箭头 50"/>
          <p:cNvSpPr/>
          <p:nvPr/>
        </p:nvSpPr>
        <p:spPr>
          <a:xfrm>
            <a:off x="2976534" y="976284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10472472"/>
              <a:gd name="adj4" fmla="val 5400000"/>
              <a:gd name="adj5" fmla="val 5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环形箭头 51"/>
          <p:cNvSpPr/>
          <p:nvPr/>
        </p:nvSpPr>
        <p:spPr>
          <a:xfrm>
            <a:off x="2976534" y="976284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15872472"/>
              <a:gd name="adj4" fmla="val 10800000"/>
              <a:gd name="adj5" fmla="val 5932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3" name="矩形 52"/>
          <p:cNvSpPr/>
          <p:nvPr/>
        </p:nvSpPr>
        <p:spPr>
          <a:xfrm>
            <a:off x="3648584" y="1782977"/>
            <a:ext cx="846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smtClean="0">
                <a:solidFill>
                  <a:schemeClr val="bg1"/>
                </a:solidFill>
              </a:rPr>
              <a:t>Lorem</a:t>
            </a:r>
          </a:p>
          <a:p>
            <a:r>
              <a:rPr lang="en-US" altLang="zh-CN" sz="1600" b="1" smtClean="0">
                <a:solidFill>
                  <a:schemeClr val="bg1"/>
                </a:solidFill>
              </a:rPr>
              <a:t>Ipsum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648584" y="2791089"/>
            <a:ext cx="846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smtClean="0">
                <a:solidFill>
                  <a:schemeClr val="bg1"/>
                </a:solidFill>
              </a:rPr>
              <a:t>Lorem</a:t>
            </a:r>
          </a:p>
          <a:p>
            <a:r>
              <a:rPr lang="en-US" altLang="zh-CN" sz="1600" b="1" smtClean="0">
                <a:solidFill>
                  <a:schemeClr val="bg1"/>
                </a:solidFill>
              </a:rPr>
              <a:t>Ipsum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674085" y="1782977"/>
            <a:ext cx="846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b="1" smtClean="0">
                <a:solidFill>
                  <a:schemeClr val="bg1"/>
                </a:solidFill>
              </a:rPr>
              <a:t>Lorem</a:t>
            </a:r>
          </a:p>
          <a:p>
            <a:pPr algn="r"/>
            <a:r>
              <a:rPr lang="en-US" altLang="zh-CN" sz="1600" b="1" smtClean="0">
                <a:solidFill>
                  <a:schemeClr val="bg1"/>
                </a:solidFill>
              </a:rPr>
              <a:t>Ipsum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74085" y="2791089"/>
            <a:ext cx="846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b="1" smtClean="0">
                <a:solidFill>
                  <a:schemeClr val="bg1"/>
                </a:solidFill>
              </a:rPr>
              <a:t>Lorem</a:t>
            </a:r>
          </a:p>
          <a:p>
            <a:pPr algn="r"/>
            <a:r>
              <a:rPr lang="en-US" altLang="zh-CN" sz="1600" b="1" smtClean="0">
                <a:solidFill>
                  <a:schemeClr val="bg1"/>
                </a:solidFill>
              </a:rPr>
              <a:t>Ipsum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91579" y="1101601"/>
            <a:ext cx="2268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00B050"/>
                </a:solidFill>
              </a:rPr>
              <a:t>|Lorem </a:t>
            </a:r>
            <a:r>
              <a:rPr lang="en-US" altLang="zh-CN" sz="1400" b="1">
                <a:solidFill>
                  <a:srgbClr val="00B050"/>
                </a:solidFill>
              </a:rPr>
              <a:t>Ipsum Dolor Sit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91579" y="1423894"/>
            <a:ext cx="226825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084167" y="1101601"/>
            <a:ext cx="2268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smtClean="0">
                <a:solidFill>
                  <a:srgbClr val="95BC49"/>
                </a:solidFill>
              </a:rPr>
              <a:t>|Lorem </a:t>
            </a:r>
            <a:r>
              <a:rPr lang="en-US" altLang="zh-CN" sz="1400" b="1">
                <a:solidFill>
                  <a:srgbClr val="95BC49"/>
                </a:solidFill>
              </a:rPr>
              <a:t>Ipsum Dolor Sit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84167" y="1423894"/>
            <a:ext cx="226825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91579" y="2865797"/>
            <a:ext cx="2268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95BC49"/>
                </a:solidFill>
              </a:rPr>
              <a:t>|Lorem </a:t>
            </a:r>
            <a:r>
              <a:rPr lang="en-US" altLang="zh-CN" sz="1400" b="1">
                <a:solidFill>
                  <a:srgbClr val="95BC49"/>
                </a:solidFill>
              </a:rPr>
              <a:t>Ipsum Dolor Sit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1579" y="3188090"/>
            <a:ext cx="226825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084167" y="2865797"/>
            <a:ext cx="2268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smtClean="0">
                <a:solidFill>
                  <a:srgbClr val="00B050"/>
                </a:solidFill>
              </a:rPr>
              <a:t>|Lorem </a:t>
            </a:r>
            <a:r>
              <a:rPr lang="en-US" altLang="zh-CN" sz="1400" b="1">
                <a:solidFill>
                  <a:srgbClr val="00B050"/>
                </a:solidFill>
              </a:rPr>
              <a:t>Ipsum Dolor Sit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84167" y="3188090"/>
            <a:ext cx="226825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697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720890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smtClean="0">
                <a:solidFill>
                  <a:schemeClr val="bg1"/>
                </a:solidFill>
              </a:rPr>
              <a:t>LOREM IPSUM DOLOR SIT AMET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</a:t>
            </a:r>
            <a:r>
              <a:rPr lang="en-US" altLang="zh-CN" sz="4400" smtClean="0">
                <a:solidFill>
                  <a:schemeClr val="bg1"/>
                </a:solidFill>
                <a:latin typeface="Impact"/>
              </a:rPr>
              <a:t>THREE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.</a:t>
            </a:r>
            <a:endParaRPr lang="zh-CN" altLang="en-US" sz="110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3966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5536" y="1023578"/>
            <a:ext cx="2016224" cy="3276364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flipH="1">
            <a:off x="395536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20224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0225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701570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11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2519772" y="1023578"/>
            <a:ext cx="2016224" cy="32763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直角三角形 36"/>
          <p:cNvSpPr/>
          <p:nvPr/>
        </p:nvSpPr>
        <p:spPr>
          <a:xfrm flipH="1">
            <a:off x="2519772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644460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44461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825806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644008" y="1023578"/>
            <a:ext cx="2016224" cy="3276364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/>
        </p:nvSpPr>
        <p:spPr>
          <a:xfrm flipH="1">
            <a:off x="4644008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68696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68697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4950042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768244" y="1023578"/>
            <a:ext cx="2016224" cy="32763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直角三角形 46"/>
          <p:cNvSpPr/>
          <p:nvPr/>
        </p:nvSpPr>
        <p:spPr>
          <a:xfrm flipH="1">
            <a:off x="6768244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892932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92933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7074278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" descr="C:\Documents and Settings\Administrator\桌面\图标\ico\trending-u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47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Documents and Settings\Administrator\桌面\图标\ico\c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719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C:\Documents and Settings\Administrator\桌面\图标\ico\camera-al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83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451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718125" y="940531"/>
            <a:ext cx="2745305" cy="2745305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010967" y="1873875"/>
            <a:ext cx="2159621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51444" y="1480591"/>
            <a:ext cx="16786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</a:t>
            </a:r>
            <a:endParaRPr lang="zh-CN" altLang="en-US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>
            <a:stCxn id="20" idx="7"/>
            <a:endCxn id="11" idx="3"/>
          </p:cNvCxnSpPr>
          <p:nvPr/>
        </p:nvCxnSpPr>
        <p:spPr>
          <a:xfrm flipV="1">
            <a:off x="7061389" y="1075962"/>
            <a:ext cx="234903" cy="2666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182290" y="411510"/>
            <a:ext cx="778454" cy="778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20" idx="1"/>
            <a:endCxn id="14" idx="5"/>
          </p:cNvCxnSpPr>
          <p:nvPr/>
        </p:nvCxnSpPr>
        <p:spPr>
          <a:xfrm flipH="1" flipV="1">
            <a:off x="4994556" y="1239111"/>
            <a:ext cx="125610" cy="10346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72000" y="816555"/>
            <a:ext cx="495055" cy="495055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20" idx="2"/>
            <a:endCxn id="25" idx="6"/>
          </p:cNvCxnSpPr>
          <p:nvPr/>
        </p:nvCxnSpPr>
        <p:spPr>
          <a:xfrm flipH="1" flipV="1">
            <a:off x="4526995" y="2301720"/>
            <a:ext cx="191130" cy="1146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536885" y="1806665"/>
            <a:ext cx="990110" cy="9901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/>
              <a:t>10%</a:t>
            </a:r>
            <a:endParaRPr lang="zh-CN" altLang="en-US" sz="2000"/>
          </a:p>
        </p:txBody>
      </p:sp>
      <p:cxnSp>
        <p:nvCxnSpPr>
          <p:cNvPr id="30" name="直接连接符 29"/>
          <p:cNvCxnSpPr>
            <a:stCxn id="20" idx="5"/>
            <a:endCxn id="32" idx="1"/>
          </p:cNvCxnSpPr>
          <p:nvPr/>
        </p:nvCxnSpPr>
        <p:spPr>
          <a:xfrm>
            <a:off x="7061389" y="3283795"/>
            <a:ext cx="310904" cy="28804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7227295" y="3426845"/>
            <a:ext cx="990110" cy="990110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/>
              <a:t>90%</a:t>
            </a:r>
            <a:endParaRPr lang="zh-CN" altLang="en-US" sz="2000"/>
          </a:p>
        </p:txBody>
      </p:sp>
      <p:cxnSp>
        <p:nvCxnSpPr>
          <p:cNvPr id="35" name="直接连接符 34"/>
          <p:cNvCxnSpPr>
            <a:stCxn id="20" idx="3"/>
            <a:endCxn id="37" idx="7"/>
          </p:cNvCxnSpPr>
          <p:nvPr/>
        </p:nvCxnSpPr>
        <p:spPr>
          <a:xfrm flipH="1">
            <a:off x="4710225" y="3283795"/>
            <a:ext cx="409941" cy="40987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3941930" y="3561847"/>
            <a:ext cx="900113" cy="900113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stCxn id="20" idx="6"/>
            <a:endCxn id="43" idx="2"/>
          </p:cNvCxnSpPr>
          <p:nvPr/>
        </p:nvCxnSpPr>
        <p:spPr>
          <a:xfrm flipV="1">
            <a:off x="7463430" y="2313051"/>
            <a:ext cx="596616" cy="13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8060046" y="1964341"/>
            <a:ext cx="697419" cy="697419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Picture 2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159" y="3717076"/>
            <a:ext cx="589654" cy="5896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C:\Documents and Settings\Administrator\桌面\图标\ico\camera-al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2135475"/>
            <a:ext cx="355417" cy="3554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" descr="C:\Documents and Settings\Administrator\桌面\图标\ico\c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198" y="582418"/>
            <a:ext cx="436637" cy="4366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C:\Documents and Settings\Administrator\桌面\图标\ico\trending-up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92" y="906565"/>
            <a:ext cx="298412" cy="2984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矩形 45"/>
          <p:cNvSpPr/>
          <p:nvPr/>
        </p:nvSpPr>
        <p:spPr>
          <a:xfrm>
            <a:off x="386535" y="1015621"/>
            <a:ext cx="2880320" cy="3072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86534" y="1373744"/>
            <a:ext cx="27453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86536" y="2590796"/>
            <a:ext cx="2745303" cy="307296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6535" y="2948919"/>
            <a:ext cx="27453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9458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217584" y="1246789"/>
            <a:ext cx="167226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1A7BAE"/>
                </a:solidFill>
              </a:rPr>
              <a:t>教学分析</a:t>
            </a:r>
            <a:endParaRPr lang="zh-CN" altLang="en-US" sz="1600" dirty="0">
              <a:solidFill>
                <a:srgbClr val="1A7BAE"/>
              </a:solidFill>
            </a:endParaRPr>
          </a:p>
        </p:txBody>
      </p:sp>
      <p:sp>
        <p:nvSpPr>
          <p:cNvPr id="19" name="矩形 8"/>
          <p:cNvSpPr/>
          <p:nvPr/>
        </p:nvSpPr>
        <p:spPr>
          <a:xfrm>
            <a:off x="1722529" y="122160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24662" y="1970572"/>
            <a:ext cx="167226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95BC49"/>
                </a:solidFill>
              </a:rPr>
              <a:t>教学策略</a:t>
            </a:r>
            <a:endParaRPr lang="zh-CN" altLang="en-US" sz="1600" dirty="0">
              <a:solidFill>
                <a:srgbClr val="95BC49"/>
              </a:solidFill>
            </a:endParaRPr>
          </a:p>
        </p:txBody>
      </p:sp>
      <p:sp>
        <p:nvSpPr>
          <p:cNvPr id="22" name="矩形 8"/>
          <p:cNvSpPr/>
          <p:nvPr/>
        </p:nvSpPr>
        <p:spPr>
          <a:xfrm>
            <a:off x="1729607" y="1945383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 dirty="0">
              <a:solidFill>
                <a:srgbClr val="95BC4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1740" y="2686949"/>
            <a:ext cx="167226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DA907"/>
                </a:solidFill>
              </a:rPr>
              <a:t>教学实施</a:t>
            </a:r>
            <a:endParaRPr lang="zh-CN" altLang="en-US" sz="1600" dirty="0">
              <a:solidFill>
                <a:srgbClr val="FDA907"/>
              </a:solidFill>
            </a:endParaRPr>
          </a:p>
        </p:txBody>
      </p:sp>
      <p:sp>
        <p:nvSpPr>
          <p:cNvPr id="24" name="矩形 8"/>
          <p:cNvSpPr/>
          <p:nvPr/>
        </p:nvSpPr>
        <p:spPr>
          <a:xfrm>
            <a:off x="1736685" y="266176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1600">
              <a:solidFill>
                <a:srgbClr val="FDA907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38818" y="3403326"/>
            <a:ext cx="167226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BF3420"/>
                </a:solidFill>
              </a:rPr>
              <a:t>教学效果</a:t>
            </a:r>
            <a:endParaRPr lang="zh-CN" altLang="en-US" sz="1600" dirty="0">
              <a:solidFill>
                <a:srgbClr val="BF3420"/>
              </a:solidFill>
            </a:endParaRPr>
          </a:p>
        </p:txBody>
      </p:sp>
      <p:sp>
        <p:nvSpPr>
          <p:cNvPr id="27" name="矩形 8"/>
          <p:cNvSpPr/>
          <p:nvPr/>
        </p:nvSpPr>
        <p:spPr>
          <a:xfrm>
            <a:off x="1743763" y="3378137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BF3420"/>
                </a:solidFill>
                <a:latin typeface="+mj-lt"/>
              </a:rPr>
              <a:t>04</a:t>
            </a:r>
            <a:endParaRPr lang="zh-CN" altLang="en-US" sz="1600">
              <a:solidFill>
                <a:srgbClr val="BF3420"/>
              </a:solidFill>
              <a:latin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目录</a:t>
            </a: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6131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53070" y="1026993"/>
            <a:ext cx="7409340" cy="959692"/>
          </a:xfrm>
          <a:prstGeom prst="roundRect">
            <a:avLst>
              <a:gd name="adj" fmla="val 90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776150" y="1026993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826717" y="1138848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chemeClr val="accent6">
                    <a:lumMod val="75000"/>
                  </a:schemeClr>
                </a:solidFill>
              </a:rPr>
              <a:t>Lorem Ipsum Dolor Sit Amet</a:t>
            </a:r>
            <a:endParaRPr lang="zh-CN" altLang="en-US" sz="1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26717" y="1434650"/>
            <a:ext cx="6075675" cy="47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Pecu, Sed Do Eiusmod Tempor Incididunt Ut Labore Et Dolore Magna Aliqua. Ut Enim Ad Minim Veniam, Quis Nostrud 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Exercitation.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4" name="Picture 4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85" y="1173181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圆角矩形 35"/>
          <p:cNvSpPr/>
          <p:nvPr/>
        </p:nvSpPr>
        <p:spPr>
          <a:xfrm>
            <a:off x="853070" y="2152118"/>
            <a:ext cx="7409340" cy="959692"/>
          </a:xfrm>
          <a:prstGeom prst="roundRect">
            <a:avLst>
              <a:gd name="adj" fmla="val 9001"/>
            </a:avLst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776150" y="2152118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826717" y="2263973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rgbClr val="FDA907"/>
                </a:solidFill>
              </a:rPr>
              <a:t>Lorem Ipsum Dolor Sit Amet</a:t>
            </a:r>
            <a:endParaRPr lang="zh-CN" altLang="en-US" sz="1400" b="1">
              <a:solidFill>
                <a:srgbClr val="FDA907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26717" y="2559775"/>
            <a:ext cx="6075675" cy="47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Pecu, Sed Do Eiusmod Tempor Incididunt Ut Labore Et Dolore Magna Aliqua. Ut Enim Ad Minim Veniam, Quis Nostrud 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Exercitation.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853070" y="3277243"/>
            <a:ext cx="7409340" cy="959692"/>
          </a:xfrm>
          <a:prstGeom prst="roundRect">
            <a:avLst>
              <a:gd name="adj" fmla="val 90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776150" y="3277243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826717" y="3389098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chemeClr val="accent6">
                    <a:lumMod val="75000"/>
                  </a:schemeClr>
                </a:solidFill>
              </a:rPr>
              <a:t>Lorem Ipsum Dolor Sit Amet</a:t>
            </a:r>
            <a:endParaRPr lang="zh-CN" altLang="en-US" sz="1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826717" y="3684900"/>
            <a:ext cx="6075675" cy="47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Pecu, Sed Do Eiusmod Tempor Incididunt Ut Labore Et Dolore Magna Aliqua. Ut Enim Ad Minim Veniam, Quis Nostrud 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Exercitation.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5" name="Picture 3" descr="C:\Documents and Settings\Administrator\桌面\图标\ico\cloud-que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45" y="2298306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Documents and Settings\Administrator\桌面\图标\ico\vpn-lo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44" y="3423431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798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流程图: 手动输入 19"/>
          <p:cNvSpPr/>
          <p:nvPr/>
        </p:nvSpPr>
        <p:spPr>
          <a:xfrm>
            <a:off x="630070" y="1176595"/>
            <a:ext cx="1959173" cy="1496096"/>
          </a:xfrm>
          <a:prstGeom prst="flowChartManualInpu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手动输入 20"/>
          <p:cNvSpPr/>
          <p:nvPr/>
        </p:nvSpPr>
        <p:spPr>
          <a:xfrm flipH="1">
            <a:off x="2589243" y="1181241"/>
            <a:ext cx="1947007" cy="1486805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手动输入 21"/>
          <p:cNvSpPr/>
          <p:nvPr/>
        </p:nvSpPr>
        <p:spPr>
          <a:xfrm>
            <a:off x="4536250" y="1176595"/>
            <a:ext cx="1959173" cy="1496096"/>
          </a:xfrm>
          <a:prstGeom prst="flowChartManualInpu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手动输入 22"/>
          <p:cNvSpPr/>
          <p:nvPr/>
        </p:nvSpPr>
        <p:spPr>
          <a:xfrm flipH="1">
            <a:off x="6495423" y="1181241"/>
            <a:ext cx="1947007" cy="1486805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" descr="C:\Documents and Settings\Administrator\桌面\图标\ico\swap-vert-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96" y="1491630"/>
            <a:ext cx="1001719" cy="1001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335" y="1567884"/>
            <a:ext cx="849210" cy="8492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Documents and Settings\Administrator\桌面\图标\ico\vpn-lo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351" y="1550915"/>
            <a:ext cx="883149" cy="883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Documents and Settings\Administrator\桌面\图标\ico\cloud-que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006" y="1549660"/>
            <a:ext cx="885659" cy="8856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/>
        </p:nvSpPr>
        <p:spPr>
          <a:xfrm>
            <a:off x="630070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rgbClr val="FDA907"/>
                </a:solidFill>
                <a:latin typeface="+mj-ea"/>
              </a:rPr>
              <a:t>Lorem </a:t>
            </a:r>
            <a:r>
              <a:rPr lang="en-US" altLang="zh-CN" sz="1400" b="1">
                <a:solidFill>
                  <a:srgbClr val="FDA907"/>
                </a:solidFill>
                <a:latin typeface="+mj-ea"/>
              </a:rPr>
              <a:t>Ipsum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0069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77076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Lorem </a:t>
            </a:r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  <a:latin typeface="+mj-ea"/>
              </a:rPr>
              <a:t>Ipsum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77075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24082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rgbClr val="FDA907"/>
                </a:solidFill>
                <a:latin typeface="+mj-ea"/>
              </a:rPr>
              <a:t>Lorem </a:t>
            </a:r>
            <a:r>
              <a:rPr lang="en-US" altLang="zh-CN" sz="1400" b="1">
                <a:solidFill>
                  <a:srgbClr val="FDA907"/>
                </a:solidFill>
                <a:latin typeface="+mj-ea"/>
              </a:rPr>
              <a:t>Ipsum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24081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71088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Lorem </a:t>
            </a:r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  <a:latin typeface="+mj-ea"/>
              </a:rPr>
              <a:t>Ipsum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71087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29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3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1570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smtClean="0">
                <a:solidFill>
                  <a:schemeClr val="bg1"/>
                </a:solidFill>
              </a:rPr>
              <a:t>LOREM IPSUM DOLOR SIT AMET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</a:t>
            </a:r>
            <a:r>
              <a:rPr lang="en-US" altLang="zh-CN" sz="4400" smtClean="0">
                <a:solidFill>
                  <a:schemeClr val="bg1"/>
                </a:solidFill>
                <a:latin typeface="Impact"/>
              </a:rPr>
              <a:t>THREE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.</a:t>
            </a:r>
            <a:endParaRPr lang="zh-CN" altLang="en-US" sz="110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1729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五边形 27"/>
          <p:cNvSpPr/>
          <p:nvPr/>
        </p:nvSpPr>
        <p:spPr>
          <a:xfrm>
            <a:off x="611562" y="1131590"/>
            <a:ext cx="7894223" cy="315035"/>
          </a:xfrm>
          <a:prstGeom prst="homePlat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smtClean="0">
                <a:latin typeface="+mj-lt"/>
              </a:rPr>
              <a:t>01</a:t>
            </a:r>
            <a:endParaRPr lang="zh-CN" altLang="en-US" sz="1600">
              <a:latin typeface="+mj-lt"/>
            </a:endParaRPr>
          </a:p>
        </p:txBody>
      </p:sp>
      <p:sp>
        <p:nvSpPr>
          <p:cNvPr id="29" name="五边形 28"/>
          <p:cNvSpPr/>
          <p:nvPr/>
        </p:nvSpPr>
        <p:spPr>
          <a:xfrm>
            <a:off x="2585117" y="1445851"/>
            <a:ext cx="5920668" cy="315035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smtClean="0">
                <a:latin typeface="+mj-lt"/>
              </a:rPr>
              <a:t>02</a:t>
            </a:r>
            <a:endParaRPr lang="zh-CN" altLang="en-US" sz="1600">
              <a:latin typeface="+mj-lt"/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4558672" y="1760886"/>
            <a:ext cx="3947111" cy="315035"/>
          </a:xfrm>
          <a:prstGeom prst="homePlat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smtClean="0">
                <a:latin typeface="+mj-lt"/>
              </a:rPr>
              <a:t>03</a:t>
            </a:r>
            <a:endParaRPr lang="zh-CN" altLang="en-US" sz="1600">
              <a:latin typeface="+mj-lt"/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6532228" y="2075920"/>
            <a:ext cx="1973555" cy="315035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smtClean="0">
                <a:latin typeface="+mj-lt"/>
              </a:rPr>
              <a:t>04</a:t>
            </a:r>
            <a:endParaRPr lang="zh-CN" altLang="en-US" sz="1600">
              <a:latin typeface="+mj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6556" y="2027770"/>
            <a:ext cx="1890208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Cillium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 Pecu, Sed Do Eiusmod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6555" y="1633903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>
                <a:solidFill>
                  <a:srgbClr val="BF3420"/>
                </a:solidFill>
              </a:rPr>
              <a:t>Lorem Ipsum </a:t>
            </a:r>
            <a:r>
              <a:rPr lang="en-US" altLang="zh-CN" sz="1400" b="1" smtClean="0">
                <a:solidFill>
                  <a:srgbClr val="BF3420"/>
                </a:solidFill>
              </a:rPr>
              <a:t>Dolor </a:t>
            </a:r>
            <a:endParaRPr lang="zh-CN" altLang="en-US" sz="1400" b="1">
              <a:solidFill>
                <a:srgbClr val="BF342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72002" y="2535602"/>
            <a:ext cx="189020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Cillium.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72001" y="2211710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>
                <a:solidFill>
                  <a:srgbClr val="BF3420"/>
                </a:solidFill>
              </a:rPr>
              <a:t>Lorem Ipsum </a:t>
            </a:r>
            <a:r>
              <a:rPr lang="en-US" altLang="zh-CN" sz="1400" b="1" smtClean="0">
                <a:solidFill>
                  <a:srgbClr val="BF3420"/>
                </a:solidFill>
              </a:rPr>
              <a:t>Dolor </a:t>
            </a:r>
            <a:endParaRPr lang="zh-CN" altLang="en-US" sz="1400" b="1">
              <a:solidFill>
                <a:srgbClr val="BF342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546777" y="2281686"/>
            <a:ext cx="189020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Cillium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 Pecu, Sed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Do.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546776" y="1948938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>
                <a:solidFill>
                  <a:srgbClr val="FF0000"/>
                </a:solidFill>
              </a:rPr>
              <a:t>Lorem Ipsum </a:t>
            </a:r>
            <a:r>
              <a:rPr lang="en-US" altLang="zh-CN" sz="1400" b="1" smtClean="0">
                <a:solidFill>
                  <a:srgbClr val="FF0000"/>
                </a:solidFill>
              </a:rPr>
              <a:t>Dolor 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07217" y="2789517"/>
            <a:ext cx="189020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Tempor.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07216" y="2488998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>
                <a:solidFill>
                  <a:srgbClr val="FF0000"/>
                </a:solidFill>
              </a:rPr>
              <a:t>Lorem Ipsum </a:t>
            </a:r>
            <a:r>
              <a:rPr lang="en-US" altLang="zh-CN" sz="1400" b="1" smtClean="0">
                <a:solidFill>
                  <a:srgbClr val="FF0000"/>
                </a:solidFill>
              </a:rPr>
              <a:t>Dolor 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2456765" y="2429280"/>
            <a:ext cx="0" cy="14026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481990" y="2796775"/>
            <a:ext cx="0" cy="10351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6462210" y="3089599"/>
            <a:ext cx="0" cy="74229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762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1131590"/>
            <a:ext cx="466201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94259" y="1885424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94259" y="4146925"/>
            <a:ext cx="804974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94259" y="2639258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106615" y="3393092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218359" y="1047979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14597" y="1286499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smtClean="0">
                <a:solidFill>
                  <a:srgbClr val="BF342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 smtClean="0">
                <a:solidFill>
                  <a:srgbClr val="BF3420"/>
                </a:solidFill>
                <a:latin typeface="微软雅黑"/>
              </a:rPr>
              <a:t>IPSUM</a:t>
            </a:r>
            <a:endParaRPr lang="zh-CN" altLang="en-US" sz="1200" b="1">
              <a:solidFill>
                <a:srgbClr val="BF3420"/>
              </a:solidFill>
              <a:latin typeface="微软雅黑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17959" y="1801429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14197" y="2039949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smtClean="0">
                <a:solidFill>
                  <a:srgbClr val="FF000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 smtClean="0">
                <a:solidFill>
                  <a:srgbClr val="FF0000"/>
                </a:solidFill>
                <a:latin typeface="微软雅黑"/>
              </a:rPr>
              <a:t>IPSUM</a:t>
            </a:r>
            <a:endParaRPr lang="zh-CN" altLang="en-US" sz="1200" b="1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218359" y="2571750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14597" y="2810270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smtClean="0">
                <a:solidFill>
                  <a:srgbClr val="BF342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 smtClean="0">
                <a:solidFill>
                  <a:srgbClr val="BF3420"/>
                </a:solidFill>
                <a:latin typeface="微软雅黑"/>
              </a:rPr>
              <a:t>IPSUM</a:t>
            </a:r>
            <a:endParaRPr lang="zh-CN" altLang="en-US" sz="1200" b="1">
              <a:solidFill>
                <a:srgbClr val="BF3420"/>
              </a:solidFill>
              <a:latin typeface="微软雅黑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17959" y="3325200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14197" y="3563720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smtClean="0">
                <a:solidFill>
                  <a:srgbClr val="FF000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 smtClean="0">
                <a:solidFill>
                  <a:srgbClr val="FF0000"/>
                </a:solidFill>
                <a:latin typeface="微软雅黑"/>
              </a:rPr>
              <a:t>IPSUM</a:t>
            </a:r>
            <a:endParaRPr lang="zh-CN" altLang="en-US" sz="1200" b="1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01670" y="1970699"/>
            <a:ext cx="219301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Consectetaur 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01670" y="3494470"/>
            <a:ext cx="219301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Consectetaur 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73937" y="2721546"/>
            <a:ext cx="2193018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Consectetaur 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973937" y="1232190"/>
            <a:ext cx="2193018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Consectetaur 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5212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426005" y="1275605"/>
            <a:ext cx="2956249" cy="24482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0800000">
            <a:off x="2202741" y="1275605"/>
            <a:ext cx="2956249" cy="2448272"/>
          </a:xfrm>
          <a:prstGeom prst="triangl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3979477" y="1275606"/>
            <a:ext cx="2956249" cy="24482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0800000">
            <a:off x="5756211" y="1275606"/>
            <a:ext cx="2956249" cy="2448272"/>
          </a:xfrm>
          <a:prstGeom prst="triangl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94038" y="2529009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 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0014" y="2851302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414389" y="1815666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01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526087" y="2461997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647509" y="2529009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 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13485" y="2851302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67860" y="1815666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03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079558" y="2461997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870774" y="2193011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 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36750" y="1383618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191125" y="2607754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02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3302823" y="2571750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424243" y="2193011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 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90219" y="1383618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744594" y="2607754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04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6856292" y="2571750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172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5" name="Picture 2" descr="C:\Documents and Settings\Administrator\桌面\高清配图\高清图片01\2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8" r="387"/>
          <a:stretch/>
        </p:blipFill>
        <p:spPr bwMode="auto">
          <a:xfrm>
            <a:off x="3145791" y="1041580"/>
            <a:ext cx="1734459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Documents and Settings\Administrator\桌面\高清配图\高清图片01\2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92"/>
          <a:stretch/>
        </p:blipFill>
        <p:spPr bwMode="auto">
          <a:xfrm>
            <a:off x="5070029" y="1041580"/>
            <a:ext cx="1727952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Documents and Settings\Administrator\桌面\高清配图\高清图片01\2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" r="9358"/>
          <a:stretch/>
        </p:blipFill>
        <p:spPr bwMode="auto">
          <a:xfrm>
            <a:off x="6984508" y="1041580"/>
            <a:ext cx="1727952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145791" y="2796775"/>
            <a:ext cx="1734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rgbClr val="BF3420"/>
                </a:solidFill>
              </a:rPr>
              <a:t>Lorem Ipsum</a:t>
            </a:r>
            <a:endParaRPr lang="en-US" altLang="zh-CN" sz="1400" b="1" dirty="0" smtClean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5791" y="3156815"/>
            <a:ext cx="173445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63522" y="2796775"/>
            <a:ext cx="1734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rgbClr val="BF3420"/>
                </a:solidFill>
              </a:rPr>
              <a:t>Lorem Ipsum</a:t>
            </a:r>
            <a:endParaRPr lang="en-US" altLang="zh-CN" sz="1400" b="1" dirty="0" smtClean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63522" y="3156815"/>
            <a:ext cx="173445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78000" y="2796775"/>
            <a:ext cx="1734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rgbClr val="BF3420"/>
                </a:solidFill>
              </a:rPr>
              <a:t>Lorem Ipsum</a:t>
            </a:r>
            <a:endParaRPr lang="en-US" altLang="zh-CN" sz="1400" b="1" dirty="0" smtClean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78000" y="3156815"/>
            <a:ext cx="173445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31541" y="1041580"/>
            <a:ext cx="2340258" cy="307296"/>
          </a:xfrm>
          <a:prstGeom prst="rect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31540" y="1399703"/>
            <a:ext cx="23402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Incididunt.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31542" y="2751770"/>
            <a:ext cx="2340257" cy="3072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31541" y="3109893"/>
            <a:ext cx="23402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Incididunt.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951820" y="1041580"/>
            <a:ext cx="0" cy="3060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74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443344" y="2301720"/>
            <a:ext cx="4256964" cy="69124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23999" y="1755256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1A7BAE"/>
                </a:solidFill>
              </a:rPr>
              <a:t>THANKS</a:t>
            </a:r>
            <a:r>
              <a:rPr lang="en-US" altLang="zh-CN" sz="2800" smtClean="0">
                <a:solidFill>
                  <a:srgbClr val="BF3420"/>
                </a:solidFill>
              </a:rPr>
              <a:t> </a:t>
            </a:r>
            <a:r>
              <a:rPr lang="en-US" altLang="zh-CN" sz="2800" smtClean="0">
                <a:solidFill>
                  <a:srgbClr val="95BC49"/>
                </a:solidFill>
              </a:rPr>
              <a:t>FOR</a:t>
            </a:r>
            <a:r>
              <a:rPr lang="zh-CN" altLang="en-US" sz="2800" smtClean="0">
                <a:solidFill>
                  <a:srgbClr val="1A7BAE"/>
                </a:solidFill>
              </a:rPr>
              <a:t> </a:t>
            </a:r>
            <a:r>
              <a:rPr lang="en-US" altLang="zh-CN" sz="2800" smtClean="0">
                <a:solidFill>
                  <a:srgbClr val="FDA907"/>
                </a:solidFill>
              </a:rPr>
              <a:t>YOUR</a:t>
            </a:r>
            <a:r>
              <a:rPr lang="en-US" altLang="zh-CN" sz="2800" smtClean="0">
                <a:solidFill>
                  <a:srgbClr val="1A7BAE"/>
                </a:solidFill>
              </a:rPr>
              <a:t> </a:t>
            </a:r>
            <a:r>
              <a:rPr lang="en-US" altLang="zh-CN" sz="2800" smtClean="0">
                <a:solidFill>
                  <a:srgbClr val="BF3420"/>
                </a:solidFill>
              </a:rPr>
              <a:t>WATCHING</a:t>
            </a:r>
          </a:p>
        </p:txBody>
      </p:sp>
      <p:sp>
        <p:nvSpPr>
          <p:cNvPr id="29" name="矩形 28"/>
          <p:cNvSpPr/>
          <p:nvPr/>
        </p:nvSpPr>
        <p:spPr>
          <a:xfrm>
            <a:off x="2029043" y="2406325"/>
            <a:ext cx="5085566" cy="525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Dolor Sit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Lamet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Consectetaur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Cillium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Adipisicing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Pecu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Sed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Eiusmod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Tempor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Incididunt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Ut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Labore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Et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Dolore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Magna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Aliqua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46022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781690" y="1266605"/>
            <a:ext cx="5490610" cy="2742122"/>
            <a:chOff x="1620942" y="1149918"/>
            <a:chExt cx="5504538" cy="2749079"/>
          </a:xfrm>
        </p:grpSpPr>
        <p:sp>
          <p:nvSpPr>
            <p:cNvPr id="19" name="矩形 18"/>
            <p:cNvSpPr/>
            <p:nvPr/>
          </p:nvSpPr>
          <p:spPr>
            <a:xfrm>
              <a:off x="1620942" y="1149918"/>
              <a:ext cx="2361265" cy="23612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764215" y="1149918"/>
              <a:ext cx="2361265" cy="23612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pic>
          <p:nvPicPr>
            <p:cNvPr id="21" name="Picture 2" descr="C:\Documents and Settings\yangweizhou\桌面\微信公众号二维码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58566" y="1187542"/>
              <a:ext cx="2286016" cy="22860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TextBox 17"/>
            <p:cNvSpPr txBox="1"/>
            <p:nvPr/>
          </p:nvSpPr>
          <p:spPr>
            <a:xfrm>
              <a:off x="1730004" y="3621295"/>
              <a:ext cx="2143140" cy="277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微信公众号：</a:t>
              </a:r>
              <a:r>
                <a:rPr lang="en-US" altLang="zh-CN" sz="12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smile-ppt</a:t>
              </a:r>
              <a:endPara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23" name="Picture 2" descr="C:\Documents and Settings\yangweizhou\桌面\二维码\新浪微博关注二维码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08995" y="1294699"/>
              <a:ext cx="2071704" cy="2071702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4" name="TextBox 20"/>
            <p:cNvSpPr txBox="1"/>
            <p:nvPr/>
          </p:nvSpPr>
          <p:spPr>
            <a:xfrm>
              <a:off x="4873277" y="3613672"/>
              <a:ext cx="2143140" cy="277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新浪微博</a:t>
              </a:r>
              <a:r>
                <a:rPr lang="en-US" altLang="zh-CN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@Smile</a:t>
              </a:r>
              <a:r>
                <a:rPr lang="zh-CN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呆</a:t>
              </a:r>
              <a:r>
                <a:rPr lang="zh-CN" altLang="en-US" sz="12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鱼</a:t>
              </a:r>
              <a:endPara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604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346724"/>
            <a:ext cx="9144000" cy="450051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2723823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dirty="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5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374359"/>
            <a:ext cx="5178376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教学内容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●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学情分析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●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教学目标</a:t>
            </a:r>
          </a:p>
        </p:txBody>
      </p:sp>
      <p:sp>
        <p:nvSpPr>
          <p:cNvPr id="3" name="矩形 2"/>
          <p:cNvSpPr/>
          <p:nvPr/>
        </p:nvSpPr>
        <p:spPr>
          <a:xfrm>
            <a:off x="6315771" y="1577284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zh-CN" altLang="en-US" sz="4400" dirty="0" smtClean="0">
                <a:solidFill>
                  <a:schemeClr val="bg1"/>
                </a:solidFill>
                <a:latin typeface="Impact"/>
              </a:rPr>
              <a:t>教学分析</a:t>
            </a:r>
            <a:endParaRPr lang="zh-CN" altLang="en-US" sz="4400" dirty="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178352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476520" y="281430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教学内容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4" t="18904" r="18558" b="18607"/>
          <a:stretch>
            <a:fillRect/>
          </a:stretch>
        </p:blipFill>
        <p:spPr bwMode="auto">
          <a:xfrm>
            <a:off x="5472100" y="1131590"/>
            <a:ext cx="3200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28600" y="2286000"/>
            <a:ext cx="5181600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Candara" panose="020E0502030303020204" pitchFamily="34" charset="0"/>
                <a:cs typeface="Arial" panose="020B0604020202020204" pitchFamily="34" charset="0"/>
              </a:rPr>
              <a:t>          《</a:t>
            </a:r>
            <a:r>
              <a:rPr lang="zh-CN" altLang="en-US" sz="2800" dirty="0">
                <a:latin typeface="Candara" panose="020E0502030303020204" pitchFamily="34" charset="0"/>
                <a:cs typeface="Arial" panose="020B0604020202020204" pitchFamily="34" charset="0"/>
              </a:rPr>
              <a:t>图片拍摄与处理</a:t>
            </a:r>
            <a:r>
              <a:rPr lang="en-US" altLang="zh-CN" sz="2800" dirty="0">
                <a:latin typeface="Candara" panose="020E0502030303020204" pitchFamily="34" charset="0"/>
                <a:cs typeface="Arial" panose="020B0604020202020204" pitchFamily="34" charset="0"/>
              </a:rPr>
              <a:t>》</a:t>
            </a:r>
          </a:p>
          <a:p>
            <a:pPr eaLnBrk="1" hangingPunct="1"/>
            <a:endParaRPr lang="en-US" altLang="zh-CN" sz="1400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dirty="0">
                <a:latin typeface="Candara" panose="020E0502030303020204" pitchFamily="34" charset="0"/>
                <a:cs typeface="Arial" panose="020B0604020202020204" pitchFamily="34" charset="0"/>
              </a:rPr>
              <a:t>模块一  体验网店商品美图</a:t>
            </a:r>
            <a:r>
              <a:rPr lang="en-US" altLang="zh-CN" sz="2000" dirty="0">
                <a:latin typeface="Candara" panose="020E0502030303020204" pitchFamily="34" charset="0"/>
                <a:cs typeface="Arial" panose="020B0604020202020204" pitchFamily="34" charset="0"/>
              </a:rPr>
              <a:t>——</a:t>
            </a:r>
            <a:r>
              <a:rPr lang="zh-CN" altLang="en-US" sz="2000" dirty="0">
                <a:latin typeface="Candara" panose="020E0502030303020204" pitchFamily="34" charset="0"/>
                <a:cs typeface="Arial" panose="020B0604020202020204" pitchFamily="34" charset="0"/>
              </a:rPr>
              <a:t>人人都爱美</a:t>
            </a:r>
            <a:endParaRPr lang="en-US" altLang="zh-CN" sz="2000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sz="2000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dirty="0">
                <a:latin typeface="Candara" panose="020E0502030303020204" pitchFamily="34" charset="0"/>
                <a:cs typeface="Arial" panose="020B0604020202020204" pitchFamily="34" charset="0"/>
              </a:rPr>
              <a:t>  项目一  认识网店商品图片的“真”面目</a:t>
            </a:r>
            <a:endParaRPr lang="en-US" altLang="zh-CN" sz="2000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sz="2000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dirty="0">
                <a:latin typeface="Candara" panose="020E0502030303020204" pitchFamily="34" charset="0"/>
                <a:cs typeface="Arial" panose="020B0604020202020204" pitchFamily="34" charset="0"/>
              </a:rPr>
              <a:t>      </a:t>
            </a:r>
            <a:r>
              <a:rPr lang="zh-CN" altLang="en-US" sz="2000" u="sng" dirty="0">
                <a:latin typeface="Candara" panose="020E0502030303020204" pitchFamily="34" charset="0"/>
                <a:cs typeface="Arial" panose="020B0604020202020204" pitchFamily="34" charset="0"/>
              </a:rPr>
              <a:t>任务二  了解商品画面构图和拍摄角度</a:t>
            </a:r>
          </a:p>
        </p:txBody>
      </p:sp>
    </p:spTree>
    <p:extLst>
      <p:ext uri="{BB962C8B-B14F-4D97-AF65-F5344CB8AC3E}">
        <p14:creationId xmlns:p14="http://schemas.microsoft.com/office/powerpoint/2010/main" val="1614517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476520" y="281430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学情分析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738688" y="723862"/>
            <a:ext cx="41941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Candara" panose="020E0502030303020204" pitchFamily="34" charset="0"/>
                <a:cs typeface="Arial" panose="020B0604020202020204" pitchFamily="34" charset="0"/>
              </a:rPr>
              <a:t>授课对象：电子商务专业   一年级</a:t>
            </a:r>
            <a:endParaRPr lang="en-US" altLang="zh-CN" sz="2000" b="1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zh-CN" altLang="en-US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5186753" y="1200906"/>
            <a:ext cx="35687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Candara" panose="020E0502030303020204" pitchFamily="34" charset="0"/>
                <a:cs typeface="Arial" panose="020B0604020202020204" pitchFamily="34" charset="0"/>
              </a:rPr>
              <a:t>知识储备</a:t>
            </a:r>
            <a:endParaRPr lang="en-US" altLang="zh-CN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Candara" panose="020E0502030303020204" pitchFamily="34" charset="0"/>
                <a:cs typeface="Arial" panose="020B0604020202020204" pitchFamily="34" charset="0"/>
              </a:rPr>
              <a:t>已学过一学期美术课程</a:t>
            </a:r>
            <a:r>
              <a:rPr lang="zh-CN" alt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，</a:t>
            </a:r>
            <a:r>
              <a:rPr lang="zh-CN" altLang="en-US" dirty="0">
                <a:latin typeface="Candara" panose="020E0502030303020204" pitchFamily="34" charset="0"/>
                <a:cs typeface="Arial" panose="020B0604020202020204" pitchFamily="34" charset="0"/>
              </a:rPr>
              <a:t>具备初步的审美。</a:t>
            </a:r>
            <a:endParaRPr lang="en-US" altLang="zh-CN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Candara" panose="020E0502030303020204" pitchFamily="34" charset="0"/>
                <a:cs typeface="Arial" panose="020B0604020202020204" pitchFamily="34" charset="0"/>
              </a:rPr>
              <a:t>心理需求</a:t>
            </a:r>
            <a:endParaRPr lang="en-US" altLang="zh-CN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Candara" panose="020E0502030303020204" pitchFamily="34" charset="0"/>
                <a:cs typeface="Arial" panose="020B0604020202020204" pitchFamily="34" charset="0"/>
              </a:rPr>
              <a:t>渴望体验商品摄影师、美工等岗位需求。</a:t>
            </a:r>
            <a:endParaRPr lang="en-US" altLang="zh-CN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Candara" panose="020E0502030303020204" pitchFamily="34" charset="0"/>
                <a:cs typeface="Arial" panose="020B0604020202020204" pitchFamily="34" charset="0"/>
              </a:rPr>
              <a:t>实践能力</a:t>
            </a:r>
            <a:endParaRPr lang="en-US" altLang="zh-CN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Candara" panose="020E0502030303020204" pitchFamily="34" charset="0"/>
                <a:cs typeface="Arial" panose="020B0604020202020204" pitchFamily="34" charset="0"/>
              </a:rPr>
              <a:t>大部分学生没有拍摄经验，实践操作能力欠缺。</a:t>
            </a:r>
            <a:endParaRPr lang="en-US" altLang="zh-CN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zh-CN" altLang="en-US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48905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476520" y="281430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教学目标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19934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8905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81900" y="2496841"/>
            <a:ext cx="21596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掌握商品画面构图的类型和特点</a:t>
            </a:r>
          </a:p>
        </p:txBody>
      </p:sp>
      <p:sp>
        <p:nvSpPr>
          <p:cNvPr id="9" name="矩形 8"/>
          <p:cNvSpPr/>
          <p:nvPr/>
        </p:nvSpPr>
        <p:spPr>
          <a:xfrm>
            <a:off x="946050" y="1603126"/>
            <a:ext cx="2031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1A7BAE"/>
                </a:solidFill>
                <a:latin typeface="+mn-ea"/>
              </a:rPr>
              <a:t>知识目标</a:t>
            </a:r>
            <a:endParaRPr lang="zh-CN" altLang="en-US" sz="3600" b="1" dirty="0">
              <a:solidFill>
                <a:srgbClr val="1A7BAE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92190" y="2496841"/>
            <a:ext cx="2159621" cy="31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学会拍摄不同构图形式的商品</a:t>
            </a:r>
          </a:p>
        </p:txBody>
      </p:sp>
      <p:sp>
        <p:nvSpPr>
          <p:cNvPr id="11" name="矩形 10"/>
          <p:cNvSpPr/>
          <p:nvPr/>
        </p:nvSpPr>
        <p:spPr>
          <a:xfrm>
            <a:off x="3556341" y="1603126"/>
            <a:ext cx="2031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1A7BAE"/>
                </a:solidFill>
                <a:latin typeface="+mn-ea"/>
              </a:rPr>
              <a:t>技能目标</a:t>
            </a:r>
          </a:p>
        </p:txBody>
      </p:sp>
      <p:sp>
        <p:nvSpPr>
          <p:cNvPr id="12" name="椭圆 11"/>
          <p:cNvSpPr/>
          <p:nvPr/>
        </p:nvSpPr>
        <p:spPr>
          <a:xfrm>
            <a:off x="580963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02480" y="2496841"/>
            <a:ext cx="2159621" cy="569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提高审美水平，增加对摄影的兴趣</a:t>
            </a:r>
          </a:p>
        </p:txBody>
      </p:sp>
      <p:sp>
        <p:nvSpPr>
          <p:cNvPr id="14" name="矩形 13"/>
          <p:cNvSpPr/>
          <p:nvPr/>
        </p:nvSpPr>
        <p:spPr>
          <a:xfrm>
            <a:off x="6166631" y="1603126"/>
            <a:ext cx="2031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1A7BAE"/>
                </a:solidFill>
                <a:latin typeface="+mn-ea"/>
              </a:rPr>
              <a:t>情感目标</a:t>
            </a:r>
          </a:p>
        </p:txBody>
      </p:sp>
      <p:sp>
        <p:nvSpPr>
          <p:cNvPr id="15" name="椭圆 14"/>
          <p:cNvSpPr/>
          <p:nvPr/>
        </p:nvSpPr>
        <p:spPr>
          <a:xfrm>
            <a:off x="75767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6796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97825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62000" y="3831890"/>
            <a:ext cx="3429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/>
                </a:solidFill>
              </a:rPr>
              <a:t>重点</a:t>
            </a:r>
            <a:r>
              <a:rPr lang="zh-CN" altLang="en-US" dirty="0">
                <a:solidFill>
                  <a:schemeClr val="tx1"/>
                </a:solidFill>
              </a:rPr>
              <a:t>：商品画面构图的类型和特点</a:t>
            </a:r>
          </a:p>
        </p:txBody>
      </p:sp>
      <p:sp>
        <p:nvSpPr>
          <p:cNvPr id="19" name="矩形 18"/>
          <p:cNvSpPr/>
          <p:nvPr/>
        </p:nvSpPr>
        <p:spPr>
          <a:xfrm>
            <a:off x="4953000" y="3831890"/>
            <a:ext cx="3429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/>
                </a:solidFill>
              </a:rPr>
              <a:t>难点</a:t>
            </a:r>
            <a:r>
              <a:rPr lang="zh-CN" altLang="en-US" dirty="0">
                <a:solidFill>
                  <a:schemeClr val="tx1"/>
                </a:solidFill>
              </a:rPr>
              <a:t>：如何正确使用卡片机，如何拍摄不同构图形式的商品</a:t>
            </a:r>
          </a:p>
        </p:txBody>
      </p:sp>
    </p:spTree>
    <p:extLst>
      <p:ext uri="{BB962C8B-B14F-4D97-AF65-F5344CB8AC3E}">
        <p14:creationId xmlns:p14="http://schemas.microsoft.com/office/powerpoint/2010/main" val="25527903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346724"/>
            <a:ext cx="9144000" cy="4500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3173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dirty="0" smtClean="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5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374359"/>
            <a:ext cx="517837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1400" dirty="0">
                <a:solidFill>
                  <a:prstClr val="white"/>
                </a:solidFill>
                <a:latin typeface="微软雅黑"/>
              </a:rPr>
              <a:t>微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/>
              </a:rPr>
              <a:t>课 </a:t>
            </a:r>
            <a:r>
              <a:rPr lang="en-US" altLang="zh-CN" sz="1400" dirty="0" smtClean="0">
                <a:solidFill>
                  <a:prstClr val="white"/>
                </a:solidFill>
                <a:latin typeface="微软雅黑"/>
              </a:rPr>
              <a:t>● 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/>
              </a:rPr>
              <a:t>教学平台 </a:t>
            </a:r>
            <a:r>
              <a:rPr lang="en-US" altLang="zh-CN" sz="1400" dirty="0" smtClean="0">
                <a:solidFill>
                  <a:prstClr val="white"/>
                </a:solidFill>
                <a:latin typeface="微软雅黑"/>
              </a:rPr>
              <a:t>● 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/>
              </a:rPr>
              <a:t>动画展示 </a:t>
            </a:r>
            <a:r>
              <a:rPr lang="en-US" altLang="zh-CN" sz="1400" dirty="0" smtClean="0">
                <a:solidFill>
                  <a:prstClr val="white"/>
                </a:solidFill>
                <a:latin typeface="微软雅黑"/>
              </a:rPr>
              <a:t>● 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/>
              </a:rPr>
              <a:t>交互游戏</a:t>
            </a:r>
            <a:endParaRPr lang="zh-CN" altLang="en-US" sz="140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15771" y="1577284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zh-CN" altLang="en-US" sz="4400" dirty="0" smtClean="0">
                <a:solidFill>
                  <a:schemeClr val="bg1"/>
                </a:solidFill>
                <a:latin typeface="Impact"/>
              </a:rPr>
              <a:t>教学策略</a:t>
            </a:r>
            <a:endParaRPr lang="zh-CN" altLang="en-US" sz="4400" dirty="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181910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701570" y="1131590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b="1">
                <a:solidFill>
                  <a:schemeClr val="bg1"/>
                </a:solidFill>
              </a:rPr>
              <a:t>LOREM IPSUM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46842" y="1131592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</a:rPr>
              <a:t>LOREM IPSUM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674206" y="1131591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b="1">
                <a:solidFill>
                  <a:schemeClr val="bg1"/>
                </a:solidFill>
              </a:rPr>
              <a:t>LOREM IPSUM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619478" y="1131593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b="1">
                <a:solidFill>
                  <a:schemeClr val="bg1"/>
                </a:solidFill>
              </a:rPr>
              <a:t>LOREM IPSUM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1570" y="3083934"/>
            <a:ext cx="17101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74206" y="3083934"/>
            <a:ext cx="17101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46842" y="3083934"/>
            <a:ext cx="17101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19478" y="3083934"/>
            <a:ext cx="17101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005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19934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8905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81900" y="1941680"/>
            <a:ext cx="2159621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6759" y="1603126"/>
            <a:ext cx="17499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>
                <a:solidFill>
                  <a:srgbClr val="1A7BAE"/>
                </a:solidFill>
                <a:latin typeface="+mn-ea"/>
              </a:rPr>
              <a:t>LOREM IPSUM </a:t>
            </a:r>
            <a:endParaRPr lang="zh-CN" altLang="en-US" sz="1600" b="1">
              <a:solidFill>
                <a:srgbClr val="1A7BAE"/>
              </a:solidFill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492190" y="1941680"/>
            <a:ext cx="2159621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97049" y="1603126"/>
            <a:ext cx="17499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>
                <a:solidFill>
                  <a:srgbClr val="1A7BAE"/>
                </a:solidFill>
                <a:latin typeface="+mn-ea"/>
              </a:rPr>
              <a:t>LOREM IPSUM </a:t>
            </a:r>
            <a:endParaRPr lang="zh-CN" altLang="en-US" sz="1600" b="1">
              <a:solidFill>
                <a:srgbClr val="1A7BAE"/>
              </a:solidFill>
              <a:latin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80963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102480" y="1941680"/>
            <a:ext cx="2159621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07339" y="1603126"/>
            <a:ext cx="17499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>
                <a:solidFill>
                  <a:srgbClr val="1A7BAE"/>
                </a:solidFill>
                <a:latin typeface="+mn-ea"/>
              </a:rPr>
              <a:t>LOREM IPSUM </a:t>
            </a:r>
            <a:endParaRPr lang="zh-CN" altLang="en-US" sz="1600" b="1">
              <a:solidFill>
                <a:srgbClr val="1A7BAE"/>
              </a:solidFill>
              <a:latin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83006" y="3980154"/>
            <a:ext cx="7177989" cy="52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75767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6796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97825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805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</TotalTime>
  <Words>1639</Words>
  <Application>Microsoft Office PowerPoint</Application>
  <PresentationFormat>全屏显示(16:9)</PresentationFormat>
  <Paragraphs>269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微软用户</cp:lastModifiedBy>
  <cp:revision>589</cp:revision>
  <dcterms:modified xsi:type="dcterms:W3CDTF">2017-06-01T00:46:17Z</dcterms:modified>
</cp:coreProperties>
</file>