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E49"/>
    <a:srgbClr val="7C6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08F-BCEC-4689-B6D6-2F7EF4A7A5A6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8B7-B0E3-411D-9875-C417CC287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05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08F-BCEC-4689-B6D6-2F7EF4A7A5A6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8B7-B0E3-411D-9875-C417CC287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91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08F-BCEC-4689-B6D6-2F7EF4A7A5A6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8B7-B0E3-411D-9875-C417CC287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63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08F-BCEC-4689-B6D6-2F7EF4A7A5A6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8B7-B0E3-411D-9875-C417CC287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41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08F-BCEC-4689-B6D6-2F7EF4A7A5A6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8B7-B0E3-411D-9875-C417CC287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7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08F-BCEC-4689-B6D6-2F7EF4A7A5A6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8B7-B0E3-411D-9875-C417CC287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09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08F-BCEC-4689-B6D6-2F7EF4A7A5A6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8B7-B0E3-411D-9875-C417CC287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06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08F-BCEC-4689-B6D6-2F7EF4A7A5A6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8B7-B0E3-411D-9875-C417CC287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73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08F-BCEC-4689-B6D6-2F7EF4A7A5A6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8B7-B0E3-411D-9875-C417CC287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26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08F-BCEC-4689-B6D6-2F7EF4A7A5A6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8B7-B0E3-411D-9875-C417CC287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07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08F-BCEC-4689-B6D6-2F7EF4A7A5A6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8B7-B0E3-411D-9875-C417CC287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5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7D08F-BCEC-4689-B6D6-2F7EF4A7A5A6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298B7-B0E3-411D-9875-C417CC287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436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12" Type="http://schemas.openxmlformats.org/officeDocument/2006/relationships/image" Target="../media/image19.sv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0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10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8.png"/><Relationship Id="rId18" Type="http://schemas.openxmlformats.org/officeDocument/2006/relationships/image" Target="../media/image12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image" Target="../media/image24.png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5.png"/><Relationship Id="rId5" Type="http://schemas.openxmlformats.org/officeDocument/2006/relationships/image" Target="../media/image27.svg"/><Relationship Id="rId15" Type="http://schemas.openxmlformats.org/officeDocument/2006/relationships/image" Target="../media/image30.png"/><Relationship Id="rId10" Type="http://schemas.openxmlformats.org/officeDocument/2006/relationships/image" Target="../media/image10.svg"/><Relationship Id="rId19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9.png"/><Relationship Id="rId1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89AF46E-F6B7-4934-8943-E105721E4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080" y="1137993"/>
            <a:ext cx="9144000" cy="3091903"/>
          </a:xfrm>
        </p:spPr>
        <p:txBody>
          <a:bodyPr anchor="ctr">
            <a:normAutofit/>
          </a:bodyPr>
          <a:lstStyle/>
          <a:p>
            <a:r>
              <a:rPr lang="zh-CN" altLang="en-US" sz="7200" b="1" dirty="0">
                <a:latin typeface="Arial Black" panose="020B0A04020102020204" pitchFamily="34" charset="0"/>
              </a:rPr>
              <a:t>真禎的辨色革命</a:t>
            </a:r>
            <a:br>
              <a:rPr lang="en-US" altLang="zh-TW" sz="7200" dirty="0"/>
            </a:br>
            <a:r>
              <a:rPr lang="en-US" altLang="zh-TW" sz="2000" dirty="0"/>
              <a:t> </a:t>
            </a:r>
            <a:br>
              <a:rPr lang="en-US" altLang="zh-TW" sz="7200" dirty="0"/>
            </a:br>
            <a:r>
              <a:rPr lang="en-US" altLang="zh-TW" sz="4000" dirty="0"/>
              <a:t>Group 7</a:t>
            </a:r>
            <a:endParaRPr lang="zh-TW" altLang="en-US" sz="72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37F65DA4-E715-4DF4-8A66-E83EF75D9BB2}"/>
              </a:ext>
            </a:extLst>
          </p:cNvPr>
          <p:cNvSpPr txBox="1"/>
          <p:nvPr/>
        </p:nvSpPr>
        <p:spPr>
          <a:xfrm>
            <a:off x="1155558" y="4307684"/>
            <a:ext cx="9544153" cy="1906846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700" dirty="0"/>
              <a:t>組員</a:t>
            </a:r>
            <a:r>
              <a:rPr lang="en-US" altLang="zh-TW" sz="2700" dirty="0"/>
              <a:t>:</a:t>
            </a:r>
            <a:r>
              <a:rPr lang="zh-TW" altLang="en-US" sz="2700" dirty="0"/>
              <a:t>楊逸婷  </a:t>
            </a:r>
            <a:r>
              <a:rPr lang="en-US" altLang="zh-TW" sz="2700" dirty="0"/>
              <a:t>F74077112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700" dirty="0"/>
              <a:t>	    </a:t>
            </a:r>
            <a:r>
              <a:rPr lang="zh-TW" altLang="en-US" sz="2700" dirty="0"/>
              <a:t>學貝萁  </a:t>
            </a:r>
            <a:r>
              <a:rPr lang="en-US" altLang="zh-TW" sz="2700" dirty="0"/>
              <a:t>F74071027	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700" dirty="0"/>
              <a:t>	    </a:t>
            </a:r>
            <a:r>
              <a:rPr lang="zh-TW" altLang="en-US" sz="2700" dirty="0"/>
              <a:t>蔡靜怡  </a:t>
            </a:r>
            <a:r>
              <a:rPr lang="en-US" altLang="zh-TW" sz="2700" dirty="0"/>
              <a:t>F74074106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700" dirty="0"/>
              <a:t>          古真禛  </a:t>
            </a:r>
            <a:r>
              <a:rPr lang="en-US" altLang="zh-TW" sz="2700" dirty="0"/>
              <a:t>F74074114</a:t>
            </a:r>
            <a:endParaRPr lang="zh-TW" altLang="en-US" sz="2700" dirty="0"/>
          </a:p>
        </p:txBody>
      </p: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F4D1122A-9BCE-4E20-A78E-94152818C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6080" y="5248299"/>
            <a:ext cx="103632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3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E82A-2B23-4FE1-86D3-2E22725F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7160" y="3843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/>
              <a:t>游戲發想</a:t>
            </a: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C35DB-A5FF-4DCF-9B7E-67CFA5B64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5" y="461530"/>
            <a:ext cx="1383514" cy="113275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D16E24-D504-4576-9DE3-100D2593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爲了改善組員長期的辨色困擾，</a:t>
            </a:r>
            <a:endParaRPr lang="en-US" altLang="zh-CN" dirty="0"/>
          </a:p>
          <a:p>
            <a:pPr marL="0" indent="0" algn="just">
              <a:buNone/>
            </a:pPr>
            <a:r>
              <a:rPr lang="zh-CN" altLang="en-US" dirty="0"/>
              <a:t>所以決定開發一個小游戲幫助她</a:t>
            </a:r>
            <a:endParaRPr lang="en-US" altLang="zh-CN" dirty="0"/>
          </a:p>
          <a:p>
            <a:pPr marL="0" indent="0" algn="just">
              <a:buNone/>
            </a:pPr>
            <a:r>
              <a:rPr lang="zh-CN" altLang="en-US" dirty="0"/>
              <a:t>重回信心，沒想到組員更加懷疑人生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可能駕照是買來的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Picture 2" descr="Eye to Eye Stabbing Face Eye color, meme free png | PNGFuel">
            <a:extLst>
              <a:ext uri="{FF2B5EF4-FFF2-40B4-BE49-F238E27FC236}">
                <a16:creationId xmlns:a16="http://schemas.microsoft.com/office/drawing/2014/main" id="{30BA62A6-47E1-4D8A-B102-293536DB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63" y="2192294"/>
            <a:ext cx="4695699" cy="309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60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8762EBC-DA17-4E27-92BD-A39418D0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zh-TW" altLang="en-US" sz="5400" dirty="0"/>
              <a:t>主畫面統整美化 </a:t>
            </a:r>
            <a:r>
              <a:rPr lang="en-US" altLang="zh-TW" sz="5400" dirty="0"/>
              <a:t>	--</a:t>
            </a:r>
            <a:r>
              <a:rPr lang="zh-TW" altLang="en-US" sz="5400" dirty="0"/>
              <a:t>學貝萁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23DD06-9973-4065-A58E-D932E41DAFC2}"/>
              </a:ext>
            </a:extLst>
          </p:cNvPr>
          <p:cNvGrpSpPr/>
          <p:nvPr/>
        </p:nvGrpSpPr>
        <p:grpSpPr>
          <a:xfrm>
            <a:off x="484585" y="1760586"/>
            <a:ext cx="3181893" cy="889348"/>
            <a:chOff x="5050805" y="3136345"/>
            <a:chExt cx="2274077" cy="58530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D96F990-986C-4633-8278-DFC2B6D4CFE3}"/>
                </a:ext>
              </a:extLst>
            </p:cNvPr>
            <p:cNvSpPr/>
            <p:nvPr/>
          </p:nvSpPr>
          <p:spPr>
            <a:xfrm>
              <a:off x="5050805" y="3136345"/>
              <a:ext cx="630771" cy="585309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7" name="Rectangle 16" descr="Checkmark">
              <a:extLst>
                <a:ext uri="{FF2B5EF4-FFF2-40B4-BE49-F238E27FC236}">
                  <a16:creationId xmlns:a16="http://schemas.microsoft.com/office/drawing/2014/main" id="{B001FC5D-F4AA-4F3C-8B43-45EBA87456DB}"/>
                </a:ext>
              </a:extLst>
            </p:cNvPr>
            <p:cNvSpPr/>
            <p:nvPr/>
          </p:nvSpPr>
          <p:spPr>
            <a:xfrm>
              <a:off x="5185015" y="3259053"/>
              <a:ext cx="339479" cy="339479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77100E-6EEA-4407-9314-051139B79F9D}"/>
                </a:ext>
              </a:extLst>
            </p:cNvPr>
            <p:cNvGrpSpPr/>
            <p:nvPr/>
          </p:nvGrpSpPr>
          <p:grpSpPr>
            <a:xfrm>
              <a:off x="5761536" y="3136345"/>
              <a:ext cx="1563346" cy="585309"/>
              <a:chOff x="712322" y="581816"/>
              <a:chExt cx="1563346" cy="5853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1D57FB-4396-4389-B457-BB85A65B691A}"/>
                  </a:ext>
                </a:extLst>
              </p:cNvPr>
              <p:cNvSpPr/>
              <p:nvPr/>
            </p:nvSpPr>
            <p:spPr>
              <a:xfrm>
                <a:off x="712323" y="581816"/>
                <a:ext cx="1379657" cy="585309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A0EA95-2F9B-468C-95DB-6B3D4BC60F2C}"/>
                  </a:ext>
                </a:extLst>
              </p:cNvPr>
              <p:cNvSpPr txBox="1"/>
              <p:nvPr/>
            </p:nvSpPr>
            <p:spPr>
              <a:xfrm>
                <a:off x="712322" y="581816"/>
                <a:ext cx="1563346" cy="5853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sz="3000" b="1" kern="1200" dirty="0"/>
                  <a:t>實作功能</a:t>
                </a:r>
                <a:r>
                  <a:rPr lang="en-US" sz="3000" b="1" kern="1200" dirty="0"/>
                  <a:t>:</a:t>
                </a:r>
                <a:endParaRPr lang="en-US" sz="3000" kern="1200" dirty="0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E97D78-0899-40E8-A75B-033C0D860CB6}"/>
              </a:ext>
            </a:extLst>
          </p:cNvPr>
          <p:cNvGrpSpPr/>
          <p:nvPr/>
        </p:nvGrpSpPr>
        <p:grpSpPr>
          <a:xfrm>
            <a:off x="472021" y="2934451"/>
            <a:ext cx="5422752" cy="776415"/>
            <a:chOff x="472020" y="2994732"/>
            <a:chExt cx="6070823" cy="86853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3697D4-DB30-4C99-9006-5BFE1D07DDA5}"/>
                </a:ext>
              </a:extLst>
            </p:cNvPr>
            <p:cNvGrpSpPr/>
            <p:nvPr/>
          </p:nvGrpSpPr>
          <p:grpSpPr>
            <a:xfrm>
              <a:off x="472020" y="2994732"/>
              <a:ext cx="868535" cy="868535"/>
              <a:chOff x="5661732" y="2574703"/>
              <a:chExt cx="868535" cy="86853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AC40165-E46A-4882-9E44-59BE4BC540FE}"/>
                  </a:ext>
                </a:extLst>
              </p:cNvPr>
              <p:cNvSpPr/>
              <p:nvPr/>
            </p:nvSpPr>
            <p:spPr>
              <a:xfrm>
                <a:off x="5661732" y="2574703"/>
                <a:ext cx="868535" cy="868535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23" name="Rectangle 22" descr="Closed Book">
                <a:extLst>
                  <a:ext uri="{FF2B5EF4-FFF2-40B4-BE49-F238E27FC236}">
                    <a16:creationId xmlns:a16="http://schemas.microsoft.com/office/drawing/2014/main" id="{BB7D66CE-AB7F-4139-95AA-327DDDA77C11}"/>
                  </a:ext>
                </a:extLst>
              </p:cNvPr>
              <p:cNvSpPr/>
              <p:nvPr/>
            </p:nvSpPr>
            <p:spPr>
              <a:xfrm>
                <a:off x="5846829" y="2759800"/>
                <a:ext cx="498339" cy="498339"/>
              </a:xfrm>
              <a:prstGeom prst="rect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C750B71-234B-4F5A-AC42-CCD95DEB4281}"/>
                </a:ext>
              </a:extLst>
            </p:cNvPr>
            <p:cNvGrpSpPr/>
            <p:nvPr/>
          </p:nvGrpSpPr>
          <p:grpSpPr>
            <a:xfrm>
              <a:off x="1733709" y="3235950"/>
              <a:ext cx="4809134" cy="495422"/>
              <a:chOff x="-1925697" y="1202108"/>
              <a:chExt cx="5023493" cy="91545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C42EACF-E416-4732-B5CB-E0E9E5B98269}"/>
                  </a:ext>
                </a:extLst>
              </p:cNvPr>
              <p:cNvSpPr/>
              <p:nvPr/>
            </p:nvSpPr>
            <p:spPr>
              <a:xfrm>
                <a:off x="1673968" y="1548029"/>
                <a:ext cx="1423828" cy="569531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F8E278-832A-4F1C-A2DC-6D8C3A06CDD9}"/>
                  </a:ext>
                </a:extLst>
              </p:cNvPr>
              <p:cNvSpPr txBox="1"/>
              <p:nvPr/>
            </p:nvSpPr>
            <p:spPr>
              <a:xfrm>
                <a:off x="-1925697" y="1202108"/>
                <a:ext cx="1877671" cy="5695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cap="all"/>
                </a:pPr>
                <a:r>
                  <a:rPr lang="zh-TW" sz="2400" kern="1200" dirty="0"/>
                  <a:t>更換頁面</a:t>
                </a:r>
                <a:endParaRPr lang="en-US" sz="2400" kern="1200" dirty="0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34007D-801F-45BA-BF9C-ABABD49570EB}"/>
              </a:ext>
            </a:extLst>
          </p:cNvPr>
          <p:cNvGrpSpPr/>
          <p:nvPr/>
        </p:nvGrpSpPr>
        <p:grpSpPr>
          <a:xfrm>
            <a:off x="3562348" y="1830429"/>
            <a:ext cx="3388867" cy="804541"/>
            <a:chOff x="7602917" y="3269511"/>
            <a:chExt cx="2685523" cy="58530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D61A0F1-4E85-4EB0-8794-6C4C2E9B62BB}"/>
                </a:ext>
              </a:extLst>
            </p:cNvPr>
            <p:cNvSpPr/>
            <p:nvPr/>
          </p:nvSpPr>
          <p:spPr>
            <a:xfrm>
              <a:off x="7602917" y="3269511"/>
              <a:ext cx="620041" cy="585309"/>
            </a:xfrm>
            <a:prstGeom prst="ellipse">
              <a:avLst/>
            </a:prstGeom>
            <a:solidFill>
              <a:srgbClr val="97BE49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2" name="Rectangle 31" descr="Head with Gears">
              <a:extLst>
                <a:ext uri="{FF2B5EF4-FFF2-40B4-BE49-F238E27FC236}">
                  <a16:creationId xmlns:a16="http://schemas.microsoft.com/office/drawing/2014/main" id="{E320371E-0E14-49C7-9F26-D247D544AA08}"/>
                </a:ext>
              </a:extLst>
            </p:cNvPr>
            <p:cNvSpPr/>
            <p:nvPr/>
          </p:nvSpPr>
          <p:spPr>
            <a:xfrm>
              <a:off x="7753837" y="3390128"/>
              <a:ext cx="332580" cy="339479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3738572-3566-4864-84C8-498C4C7D0D7F}"/>
                </a:ext>
              </a:extLst>
            </p:cNvPr>
            <p:cNvGrpSpPr/>
            <p:nvPr/>
          </p:nvGrpSpPr>
          <p:grpSpPr>
            <a:xfrm>
              <a:off x="8180918" y="3269511"/>
              <a:ext cx="2107522" cy="585309"/>
              <a:chOff x="578000" y="881233"/>
              <a:chExt cx="1658491" cy="58530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B12E7CD-DAB7-4D74-8F64-350A86846CBB}"/>
                  </a:ext>
                </a:extLst>
              </p:cNvPr>
              <p:cNvSpPr/>
              <p:nvPr/>
            </p:nvSpPr>
            <p:spPr>
              <a:xfrm>
                <a:off x="578000" y="881233"/>
                <a:ext cx="1379657" cy="585309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9DF1A2-EAE5-4C39-A78E-58418E9442CA}"/>
                  </a:ext>
                </a:extLst>
              </p:cNvPr>
              <p:cNvSpPr txBox="1"/>
              <p:nvPr/>
            </p:nvSpPr>
            <p:spPr>
              <a:xfrm>
                <a:off x="693155" y="881233"/>
                <a:ext cx="1543336" cy="5853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sz="3000" b="1" kern="1200" dirty="0"/>
                  <a:t>課程所學使用</a:t>
                </a:r>
                <a:r>
                  <a:rPr lang="en-US" sz="3000" b="1" kern="1200" dirty="0"/>
                  <a:t>:</a:t>
                </a:r>
                <a:endParaRPr lang="en-US" sz="3000" kern="1200" dirty="0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CA48FD-2E74-4B2C-A33E-53092D69B99B}"/>
              </a:ext>
            </a:extLst>
          </p:cNvPr>
          <p:cNvGrpSpPr/>
          <p:nvPr/>
        </p:nvGrpSpPr>
        <p:grpSpPr>
          <a:xfrm>
            <a:off x="3562348" y="2913900"/>
            <a:ext cx="2829172" cy="776414"/>
            <a:chOff x="3321526" y="5099540"/>
            <a:chExt cx="2829172" cy="77641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4680145-3A87-4B66-8524-ADD93D81E9FF}"/>
                </a:ext>
              </a:extLst>
            </p:cNvPr>
            <p:cNvGrpSpPr/>
            <p:nvPr/>
          </p:nvGrpSpPr>
          <p:grpSpPr>
            <a:xfrm>
              <a:off x="3321526" y="5099540"/>
              <a:ext cx="2829172" cy="776414"/>
              <a:chOff x="3344735" y="3377433"/>
              <a:chExt cx="2475702" cy="708489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9EF1F14-BD6D-496B-8EDB-D774B8952083}"/>
                  </a:ext>
                </a:extLst>
              </p:cNvPr>
              <p:cNvSpPr/>
              <p:nvPr/>
            </p:nvSpPr>
            <p:spPr>
              <a:xfrm>
                <a:off x="3344735" y="3377433"/>
                <a:ext cx="713714" cy="708489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737CD6F-78E9-4A2D-9CEC-E7A971D3B436}"/>
                  </a:ext>
                </a:extLst>
              </p:cNvPr>
              <p:cNvGrpSpPr/>
              <p:nvPr/>
            </p:nvGrpSpPr>
            <p:grpSpPr>
              <a:xfrm>
                <a:off x="4205288" y="3400706"/>
                <a:ext cx="1615149" cy="685215"/>
                <a:chOff x="1628266" y="1543949"/>
                <a:chExt cx="1615149" cy="68521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2075C11-5021-4099-9427-E42A6929F44B}"/>
                    </a:ext>
                  </a:extLst>
                </p:cNvPr>
                <p:cNvSpPr/>
                <p:nvPr/>
              </p:nvSpPr>
              <p:spPr>
                <a:xfrm>
                  <a:off x="1628266" y="1543949"/>
                  <a:ext cx="1615149" cy="685215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817FEC5-A0AE-4F47-A863-A09A6D97D609}"/>
                    </a:ext>
                  </a:extLst>
                </p:cNvPr>
                <p:cNvSpPr txBox="1"/>
                <p:nvPr/>
              </p:nvSpPr>
              <p:spPr>
                <a:xfrm>
                  <a:off x="1628266" y="1543949"/>
                  <a:ext cx="1615149" cy="68521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l" defTabSz="10668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400" dirty="0"/>
                    <a:t>S</a:t>
                  </a:r>
                  <a:r>
                    <a:rPr lang="en-US" altLang="zh-CN" sz="2400" dirty="0"/>
                    <a:t>wing</a:t>
                  </a:r>
                  <a:r>
                    <a:rPr lang="zh-CN" altLang="en-US" sz="2400" dirty="0"/>
                    <a:t>實作</a:t>
                  </a:r>
                  <a:endParaRPr lang="en-US" sz="2400" kern="1200" dirty="0"/>
                </a:p>
              </p:txBody>
            </p:sp>
          </p:grpSp>
        </p:grpSp>
        <p:pic>
          <p:nvPicPr>
            <p:cNvPr id="37" name="Graphic 36" descr="Browser window">
              <a:extLst>
                <a:ext uri="{FF2B5EF4-FFF2-40B4-BE49-F238E27FC236}">
                  <a16:creationId xmlns:a16="http://schemas.microsoft.com/office/drawing/2014/main" id="{CFA5AFE8-B228-436E-9E07-1E25D02CB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44339" y="5201395"/>
              <a:ext cx="572704" cy="572704"/>
            </a:xfrm>
            <a:prstGeom prst="rect">
              <a:avLst/>
            </a:prstGeom>
          </p:spPr>
        </p:pic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79E032-2152-4DF1-A587-466325FF95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215" y="1586283"/>
            <a:ext cx="4662424" cy="494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5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2D3755-A365-4D32-97E4-C2781CAC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848" y="344362"/>
            <a:ext cx="9440332" cy="1325563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文字顏色猜猜</a:t>
            </a:r>
            <a:r>
              <a:rPr lang="en-US" altLang="zh-TW" sz="5400" dirty="0"/>
              <a:t>		--</a:t>
            </a:r>
            <a:r>
              <a:rPr lang="zh-TW" altLang="en-US" sz="5400" dirty="0"/>
              <a:t>蔡靜怡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5C869-C24C-46B5-9278-EC9F93C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9" y="480148"/>
            <a:ext cx="1383514" cy="113275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44CEC55-B8EA-40D2-BE13-B202EAA542F4}"/>
              </a:ext>
            </a:extLst>
          </p:cNvPr>
          <p:cNvGrpSpPr/>
          <p:nvPr/>
        </p:nvGrpSpPr>
        <p:grpSpPr>
          <a:xfrm>
            <a:off x="346045" y="1760586"/>
            <a:ext cx="3181893" cy="889348"/>
            <a:chOff x="5050805" y="3136345"/>
            <a:chExt cx="2274077" cy="58530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37F921-56E2-462B-BED9-B96D5F5A88BF}"/>
                </a:ext>
              </a:extLst>
            </p:cNvPr>
            <p:cNvSpPr/>
            <p:nvPr/>
          </p:nvSpPr>
          <p:spPr>
            <a:xfrm>
              <a:off x="5050805" y="3182310"/>
              <a:ext cx="572989" cy="539343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1" name="Rectangle 20" descr="Checkmark">
              <a:extLst>
                <a:ext uri="{FF2B5EF4-FFF2-40B4-BE49-F238E27FC236}">
                  <a16:creationId xmlns:a16="http://schemas.microsoft.com/office/drawing/2014/main" id="{5C0BAB56-08D9-4304-B8DF-B6694153C45D}"/>
                </a:ext>
              </a:extLst>
            </p:cNvPr>
            <p:cNvSpPr/>
            <p:nvPr/>
          </p:nvSpPr>
          <p:spPr>
            <a:xfrm>
              <a:off x="5146669" y="3291426"/>
              <a:ext cx="339479" cy="339479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B081ADE-18C2-424D-8E6B-91B580C0740C}"/>
                </a:ext>
              </a:extLst>
            </p:cNvPr>
            <p:cNvGrpSpPr/>
            <p:nvPr/>
          </p:nvGrpSpPr>
          <p:grpSpPr>
            <a:xfrm>
              <a:off x="5761536" y="3136345"/>
              <a:ext cx="1563346" cy="585309"/>
              <a:chOff x="712322" y="581816"/>
              <a:chExt cx="1563346" cy="58530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1C78-E2D0-467F-A488-0E7E295B9599}"/>
                  </a:ext>
                </a:extLst>
              </p:cNvPr>
              <p:cNvSpPr/>
              <p:nvPr/>
            </p:nvSpPr>
            <p:spPr>
              <a:xfrm>
                <a:off x="712323" y="581816"/>
                <a:ext cx="1379657" cy="585309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0C564E-E782-40E2-93D4-8503B5CEAB9B}"/>
                  </a:ext>
                </a:extLst>
              </p:cNvPr>
              <p:cNvSpPr txBox="1"/>
              <p:nvPr/>
            </p:nvSpPr>
            <p:spPr>
              <a:xfrm>
                <a:off x="712322" y="581816"/>
                <a:ext cx="1563346" cy="5853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sz="3000" b="1" kern="1200" dirty="0"/>
                  <a:t>實作功能</a:t>
                </a:r>
                <a:r>
                  <a:rPr lang="en-US" sz="3000" b="1" kern="1200" dirty="0"/>
                  <a:t>:</a:t>
                </a:r>
                <a:endParaRPr lang="en-US" sz="3000" kern="1200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0400F92-A46D-489E-B974-B79CC6CA05FF}"/>
              </a:ext>
            </a:extLst>
          </p:cNvPr>
          <p:cNvGrpSpPr/>
          <p:nvPr/>
        </p:nvGrpSpPr>
        <p:grpSpPr>
          <a:xfrm>
            <a:off x="330027" y="2971085"/>
            <a:ext cx="2541244" cy="776133"/>
            <a:chOff x="5203875" y="2030775"/>
            <a:chExt cx="5546437" cy="165247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1A8703A-968F-49ED-9999-B03C5157C11A}"/>
                </a:ext>
              </a:extLst>
            </p:cNvPr>
            <p:cNvSpPr/>
            <p:nvPr/>
          </p:nvSpPr>
          <p:spPr>
            <a:xfrm>
              <a:off x="5203875" y="2030775"/>
              <a:ext cx="1762445" cy="165247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1" name="Rectangle 30" descr="Alarm Clock">
              <a:extLst>
                <a:ext uri="{FF2B5EF4-FFF2-40B4-BE49-F238E27FC236}">
                  <a16:creationId xmlns:a16="http://schemas.microsoft.com/office/drawing/2014/main" id="{32BC9AD1-067A-4A06-8110-20E5029CB26F}"/>
                </a:ext>
              </a:extLst>
            </p:cNvPr>
            <p:cNvSpPr/>
            <p:nvPr/>
          </p:nvSpPr>
          <p:spPr>
            <a:xfrm>
              <a:off x="5555845" y="2301202"/>
              <a:ext cx="1077296" cy="1099210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8BA887-602C-461E-A855-86906DF50384}"/>
                </a:ext>
              </a:extLst>
            </p:cNvPr>
            <p:cNvSpPr txBox="1"/>
            <p:nvPr/>
          </p:nvSpPr>
          <p:spPr>
            <a:xfrm>
              <a:off x="7101048" y="2619000"/>
              <a:ext cx="3649264" cy="895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400" kern="1200" dirty="0"/>
                <a:t>Timer</a:t>
              </a:r>
              <a:r>
                <a:rPr lang="zh-TW" sz="2400" kern="1200" dirty="0"/>
                <a:t>使用</a:t>
              </a:r>
              <a:endParaRPr lang="en-US" sz="24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01FFC4B-68EA-43D0-8EAC-981924EED946}"/>
              </a:ext>
            </a:extLst>
          </p:cNvPr>
          <p:cNvGrpSpPr/>
          <p:nvPr/>
        </p:nvGrpSpPr>
        <p:grpSpPr>
          <a:xfrm>
            <a:off x="330027" y="3927692"/>
            <a:ext cx="2396044" cy="818239"/>
            <a:chOff x="2183943" y="3150340"/>
            <a:chExt cx="5344963" cy="164298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0037288-BA36-4CA6-88E1-AB0E445C8AD8}"/>
                </a:ext>
              </a:extLst>
            </p:cNvPr>
            <p:cNvSpPr/>
            <p:nvPr/>
          </p:nvSpPr>
          <p:spPr>
            <a:xfrm>
              <a:off x="2183943" y="3150340"/>
              <a:ext cx="1824181" cy="16429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6" name="Rectangle 35" descr="Questions">
              <a:extLst>
                <a:ext uri="{FF2B5EF4-FFF2-40B4-BE49-F238E27FC236}">
                  <a16:creationId xmlns:a16="http://schemas.microsoft.com/office/drawing/2014/main" id="{FD46D68C-EC7B-4D8C-9886-E269C76A0AB8}"/>
                </a:ext>
              </a:extLst>
            </p:cNvPr>
            <p:cNvSpPr/>
            <p:nvPr/>
          </p:nvSpPr>
          <p:spPr>
            <a:xfrm>
              <a:off x="2496062" y="3464854"/>
              <a:ext cx="1043438" cy="1043437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C1721EF-21A6-453D-A820-8AB86AC01077}"/>
                </a:ext>
              </a:extLst>
            </p:cNvPr>
            <p:cNvGrpSpPr/>
            <p:nvPr/>
          </p:nvGrpSpPr>
          <p:grpSpPr>
            <a:xfrm>
              <a:off x="4183295" y="3690415"/>
              <a:ext cx="3345611" cy="720000"/>
              <a:chOff x="5031676" y="2403860"/>
              <a:chExt cx="3345611" cy="720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67BD1F-7731-4D24-AB73-3429000816C7}"/>
                  </a:ext>
                </a:extLst>
              </p:cNvPr>
              <p:cNvSpPr/>
              <p:nvPr/>
            </p:nvSpPr>
            <p:spPr>
              <a:xfrm>
                <a:off x="5213859" y="2403860"/>
                <a:ext cx="2981250" cy="72000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D5E4769-185C-4842-A5E7-1B8FFB8B89DC}"/>
                  </a:ext>
                </a:extLst>
              </p:cNvPr>
              <p:cNvSpPr txBox="1"/>
              <p:nvPr/>
            </p:nvSpPr>
            <p:spPr>
              <a:xfrm>
                <a:off x="5031676" y="2403860"/>
                <a:ext cx="3345611" cy="70500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17335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cap="all"/>
                </a:pPr>
                <a:r>
                  <a:rPr lang="en-US" sz="2400" kern="1200" dirty="0"/>
                  <a:t>random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4C6E67-406E-4315-A03F-063DB2B9B8B0}"/>
              </a:ext>
            </a:extLst>
          </p:cNvPr>
          <p:cNvGrpSpPr/>
          <p:nvPr/>
        </p:nvGrpSpPr>
        <p:grpSpPr>
          <a:xfrm>
            <a:off x="3562348" y="1830429"/>
            <a:ext cx="3388867" cy="804541"/>
            <a:chOff x="7602917" y="3269511"/>
            <a:chExt cx="2685523" cy="58530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4AF8B9A-9D08-4A1B-A70C-EDAEE87B5B7C}"/>
                </a:ext>
              </a:extLst>
            </p:cNvPr>
            <p:cNvSpPr/>
            <p:nvPr/>
          </p:nvSpPr>
          <p:spPr>
            <a:xfrm>
              <a:off x="7602917" y="3269511"/>
              <a:ext cx="620041" cy="585309"/>
            </a:xfrm>
            <a:prstGeom prst="ellipse">
              <a:avLst/>
            </a:prstGeom>
            <a:solidFill>
              <a:srgbClr val="97BE49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6" name="Rectangle 45" descr="Head with Gears">
              <a:extLst>
                <a:ext uri="{FF2B5EF4-FFF2-40B4-BE49-F238E27FC236}">
                  <a16:creationId xmlns:a16="http://schemas.microsoft.com/office/drawing/2014/main" id="{1E43A485-F9A0-4260-B2F1-7EDB48DFE6EC}"/>
                </a:ext>
              </a:extLst>
            </p:cNvPr>
            <p:cNvSpPr/>
            <p:nvPr/>
          </p:nvSpPr>
          <p:spPr>
            <a:xfrm>
              <a:off x="7753837" y="3390128"/>
              <a:ext cx="332580" cy="339479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55D6667-965E-4076-8CEC-8DAD4CC2E354}"/>
                </a:ext>
              </a:extLst>
            </p:cNvPr>
            <p:cNvGrpSpPr/>
            <p:nvPr/>
          </p:nvGrpSpPr>
          <p:grpSpPr>
            <a:xfrm>
              <a:off x="8180918" y="3269511"/>
              <a:ext cx="2107522" cy="585309"/>
              <a:chOff x="578000" y="881233"/>
              <a:chExt cx="1658491" cy="58530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EC36E30-32F7-4D6A-B781-BAE987E93530}"/>
                  </a:ext>
                </a:extLst>
              </p:cNvPr>
              <p:cNvSpPr/>
              <p:nvPr/>
            </p:nvSpPr>
            <p:spPr>
              <a:xfrm>
                <a:off x="578000" y="881233"/>
                <a:ext cx="1379657" cy="585309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E468A57-228E-43F0-AA8A-13C6CE3D5EB3}"/>
                  </a:ext>
                </a:extLst>
              </p:cNvPr>
              <p:cNvSpPr txBox="1"/>
              <p:nvPr/>
            </p:nvSpPr>
            <p:spPr>
              <a:xfrm>
                <a:off x="693155" y="881233"/>
                <a:ext cx="1543336" cy="5853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sz="3000" b="1" kern="1200" dirty="0"/>
                  <a:t>課程所學使用</a:t>
                </a:r>
                <a:r>
                  <a:rPr lang="en-US" sz="3000" b="1" kern="1200" dirty="0"/>
                  <a:t>:</a:t>
                </a:r>
                <a:endParaRPr lang="en-US" sz="3000" kern="1200" dirty="0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60963CD-17FF-4F21-9427-EB699C4A8C77}"/>
              </a:ext>
            </a:extLst>
          </p:cNvPr>
          <p:cNvGrpSpPr/>
          <p:nvPr/>
        </p:nvGrpSpPr>
        <p:grpSpPr>
          <a:xfrm>
            <a:off x="3610950" y="2910847"/>
            <a:ext cx="2796604" cy="750909"/>
            <a:chOff x="3379305" y="2818010"/>
            <a:chExt cx="2796604" cy="75090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5838077-E3EF-48E8-9B09-106B9302ECB6}"/>
                </a:ext>
              </a:extLst>
            </p:cNvPr>
            <p:cNvGrpSpPr/>
            <p:nvPr/>
          </p:nvGrpSpPr>
          <p:grpSpPr>
            <a:xfrm>
              <a:off x="3379305" y="2818010"/>
              <a:ext cx="2796604" cy="750909"/>
              <a:chOff x="3373234" y="3400706"/>
              <a:chExt cx="2447203" cy="685215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02BF98E-3C42-45D3-A5B8-4FCD345C9B59}"/>
                  </a:ext>
                </a:extLst>
              </p:cNvPr>
              <p:cNvSpPr/>
              <p:nvPr/>
            </p:nvSpPr>
            <p:spPr>
              <a:xfrm>
                <a:off x="3373234" y="3400706"/>
                <a:ext cx="685215" cy="685215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EB4A4D6-0732-45B5-A0D2-F76BD401BB0B}"/>
                  </a:ext>
                </a:extLst>
              </p:cNvPr>
              <p:cNvGrpSpPr/>
              <p:nvPr/>
            </p:nvGrpSpPr>
            <p:grpSpPr>
              <a:xfrm>
                <a:off x="4205288" y="3400706"/>
                <a:ext cx="1615149" cy="685215"/>
                <a:chOff x="1628266" y="1543949"/>
                <a:chExt cx="1615149" cy="685215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B11CF14-1DFA-4C04-963D-39F412A451E5}"/>
                    </a:ext>
                  </a:extLst>
                </p:cNvPr>
                <p:cNvSpPr/>
                <p:nvPr/>
              </p:nvSpPr>
              <p:spPr>
                <a:xfrm>
                  <a:off x="1628266" y="1543949"/>
                  <a:ext cx="1615149" cy="685215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658968C-1797-4227-BD4B-35CC7CD4A73B}"/>
                    </a:ext>
                  </a:extLst>
                </p:cNvPr>
                <p:cNvSpPr txBox="1"/>
                <p:nvPr/>
              </p:nvSpPr>
              <p:spPr>
                <a:xfrm>
                  <a:off x="1628266" y="1543949"/>
                  <a:ext cx="1615149" cy="68521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l" defTabSz="10668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sz="2400" kern="1200" dirty="0"/>
                    <a:t>繼承</a:t>
                  </a:r>
                  <a:endParaRPr lang="en-US" sz="2400" kern="1200" dirty="0"/>
                </a:p>
              </p:txBody>
            </p:sp>
          </p:grpSp>
        </p:grpSp>
        <p:pic>
          <p:nvPicPr>
            <p:cNvPr id="52" name="Graphic 51" descr="Link">
              <a:extLst>
                <a:ext uri="{FF2B5EF4-FFF2-40B4-BE49-F238E27FC236}">
                  <a16:creationId xmlns:a16="http://schemas.microsoft.com/office/drawing/2014/main" id="{28B67A81-C6AC-417D-9926-AFBA2E46F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476759" y="2903627"/>
              <a:ext cx="611257" cy="61125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D87EEA-AC86-4E98-8842-F55B188E1C90}"/>
              </a:ext>
            </a:extLst>
          </p:cNvPr>
          <p:cNvGrpSpPr/>
          <p:nvPr/>
        </p:nvGrpSpPr>
        <p:grpSpPr>
          <a:xfrm>
            <a:off x="3610950" y="3927692"/>
            <a:ext cx="2829172" cy="818238"/>
            <a:chOff x="3321526" y="5057716"/>
            <a:chExt cx="2829172" cy="81823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84FE9A5-D959-4EB1-860E-5A8BAD7C6863}"/>
                </a:ext>
              </a:extLst>
            </p:cNvPr>
            <p:cNvGrpSpPr/>
            <p:nvPr/>
          </p:nvGrpSpPr>
          <p:grpSpPr>
            <a:xfrm>
              <a:off x="3321526" y="5057716"/>
              <a:ext cx="2829172" cy="818238"/>
              <a:chOff x="3344735" y="3339268"/>
              <a:chExt cx="2475702" cy="74665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44408CA-0073-42D5-812F-683BD852253C}"/>
                  </a:ext>
                </a:extLst>
              </p:cNvPr>
              <p:cNvSpPr/>
              <p:nvPr/>
            </p:nvSpPr>
            <p:spPr>
              <a:xfrm>
                <a:off x="3344735" y="3339268"/>
                <a:ext cx="713714" cy="746654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E172400-A079-4FD0-A7A7-B31D25F85B58}"/>
                  </a:ext>
                </a:extLst>
              </p:cNvPr>
              <p:cNvGrpSpPr/>
              <p:nvPr/>
            </p:nvGrpSpPr>
            <p:grpSpPr>
              <a:xfrm>
                <a:off x="4205288" y="3400706"/>
                <a:ext cx="1615149" cy="685215"/>
                <a:chOff x="1628266" y="1543949"/>
                <a:chExt cx="1615149" cy="68521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7B8EB0F-9CD2-4DAF-8B91-1F09B69E3A21}"/>
                    </a:ext>
                  </a:extLst>
                </p:cNvPr>
                <p:cNvSpPr/>
                <p:nvPr/>
              </p:nvSpPr>
              <p:spPr>
                <a:xfrm>
                  <a:off x="1628266" y="1543949"/>
                  <a:ext cx="1615149" cy="685215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89F13FC-0910-4ED0-927A-7C5580C05519}"/>
                    </a:ext>
                  </a:extLst>
                </p:cNvPr>
                <p:cNvSpPr txBox="1"/>
                <p:nvPr/>
              </p:nvSpPr>
              <p:spPr>
                <a:xfrm>
                  <a:off x="1628266" y="1543949"/>
                  <a:ext cx="1615149" cy="68521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l" defTabSz="10668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400" dirty="0"/>
                    <a:t>S</a:t>
                  </a:r>
                  <a:r>
                    <a:rPr lang="en-US" altLang="zh-CN" sz="2400" dirty="0"/>
                    <a:t>wing</a:t>
                  </a:r>
                  <a:r>
                    <a:rPr lang="zh-CN" altLang="en-US" sz="2400" dirty="0"/>
                    <a:t>實作</a:t>
                  </a:r>
                  <a:endParaRPr lang="en-US" sz="2400" kern="1200" dirty="0"/>
                </a:p>
              </p:txBody>
            </p:sp>
          </p:grpSp>
        </p:grpSp>
        <p:pic>
          <p:nvPicPr>
            <p:cNvPr id="58" name="Graphic 57" descr="Browser window">
              <a:extLst>
                <a:ext uri="{FF2B5EF4-FFF2-40B4-BE49-F238E27FC236}">
                  <a16:creationId xmlns:a16="http://schemas.microsoft.com/office/drawing/2014/main" id="{08A7CF93-AF4A-438D-8DDC-F85CC08D5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457533" y="5146353"/>
              <a:ext cx="572704" cy="640963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B12984-C15E-49D2-B444-205D056653BB}"/>
              </a:ext>
            </a:extLst>
          </p:cNvPr>
          <p:cNvGrpSpPr/>
          <p:nvPr/>
        </p:nvGrpSpPr>
        <p:grpSpPr>
          <a:xfrm>
            <a:off x="334437" y="4964725"/>
            <a:ext cx="2848544" cy="750909"/>
            <a:chOff x="365508" y="4169779"/>
            <a:chExt cx="2848544" cy="75090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4AB3BC6-8DD5-44BF-ACA6-DF6DA41204E2}"/>
                </a:ext>
              </a:extLst>
            </p:cNvPr>
            <p:cNvGrpSpPr/>
            <p:nvPr/>
          </p:nvGrpSpPr>
          <p:grpSpPr>
            <a:xfrm>
              <a:off x="365508" y="4169779"/>
              <a:ext cx="2848544" cy="750909"/>
              <a:chOff x="3344735" y="3400706"/>
              <a:chExt cx="2492654" cy="685215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267C0AB-60A0-4F07-8D9B-599B78152CDC}"/>
                  </a:ext>
                </a:extLst>
              </p:cNvPr>
              <p:cNvSpPr/>
              <p:nvPr/>
            </p:nvSpPr>
            <p:spPr>
              <a:xfrm>
                <a:off x="3344735" y="3400706"/>
                <a:ext cx="713714" cy="685215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DBB44F5-4CAE-4253-AB3F-D8C10A7C1BEB}"/>
                  </a:ext>
                </a:extLst>
              </p:cNvPr>
              <p:cNvGrpSpPr/>
              <p:nvPr/>
            </p:nvGrpSpPr>
            <p:grpSpPr>
              <a:xfrm>
                <a:off x="4205288" y="3400706"/>
                <a:ext cx="1632101" cy="685215"/>
                <a:chOff x="1628266" y="1543949"/>
                <a:chExt cx="1632101" cy="685215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6AD152D-C14F-4C3C-B3D1-EB993D283DC7}"/>
                    </a:ext>
                  </a:extLst>
                </p:cNvPr>
                <p:cNvSpPr/>
                <p:nvPr/>
              </p:nvSpPr>
              <p:spPr>
                <a:xfrm>
                  <a:off x="1628266" y="1543949"/>
                  <a:ext cx="1615149" cy="685215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C391B06-7BE3-4510-8D70-3B9B1574B779}"/>
                    </a:ext>
                  </a:extLst>
                </p:cNvPr>
                <p:cNvSpPr txBox="1"/>
                <p:nvPr/>
              </p:nvSpPr>
              <p:spPr>
                <a:xfrm>
                  <a:off x="1645218" y="1543949"/>
                  <a:ext cx="1615149" cy="68521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l" defTabSz="10668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CN" altLang="en-US" sz="2400" dirty="0"/>
                    <a:t>關卡設置</a:t>
                  </a:r>
                  <a:endParaRPr lang="en-US" sz="2400" kern="1200" dirty="0"/>
                </a:p>
              </p:txBody>
            </p:sp>
          </p:grpSp>
        </p:grpSp>
        <p:pic>
          <p:nvPicPr>
            <p:cNvPr id="65" name="Graphic 64" descr="Game controller">
              <a:extLst>
                <a:ext uri="{FF2B5EF4-FFF2-40B4-BE49-F238E27FC236}">
                  <a16:creationId xmlns:a16="http://schemas.microsoft.com/office/drawing/2014/main" id="{A6C3A5DE-45E5-4117-A27D-60486AC04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82771" y="4234217"/>
              <a:ext cx="622032" cy="622032"/>
            </a:xfrm>
            <a:prstGeom prst="rect">
              <a:avLst/>
            </a:prstGeom>
          </p:spPr>
        </p:pic>
      </p:grp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CB004F-A7F7-46B5-9B34-0E8F4B46F0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85" y="1677550"/>
            <a:ext cx="4502815" cy="47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5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92A181-D18C-458A-8EEF-8A3E0659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8" y="4221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猜不同顏色</a:t>
            </a:r>
            <a:r>
              <a:rPr lang="en-US" altLang="zh-TW" sz="5400" dirty="0"/>
              <a:t>		--</a:t>
            </a:r>
            <a:r>
              <a:rPr lang="zh-TW" altLang="en-US" sz="5400" dirty="0"/>
              <a:t>楊逸婷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A84535-FECF-4F28-8253-3AFD1A93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04" y="523705"/>
            <a:ext cx="1439958" cy="11789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C12EC19-170D-4703-815A-B4D3B4D6F41A}"/>
              </a:ext>
            </a:extLst>
          </p:cNvPr>
          <p:cNvGrpSpPr/>
          <p:nvPr/>
        </p:nvGrpSpPr>
        <p:grpSpPr>
          <a:xfrm>
            <a:off x="3562348" y="1830429"/>
            <a:ext cx="3388867" cy="804541"/>
            <a:chOff x="7602917" y="3269511"/>
            <a:chExt cx="2685523" cy="58530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0191E-BE21-4931-A6B6-5D1D221BCBD6}"/>
                </a:ext>
              </a:extLst>
            </p:cNvPr>
            <p:cNvSpPr/>
            <p:nvPr/>
          </p:nvSpPr>
          <p:spPr>
            <a:xfrm>
              <a:off x="7602917" y="3269511"/>
              <a:ext cx="620041" cy="585309"/>
            </a:xfrm>
            <a:prstGeom prst="ellipse">
              <a:avLst/>
            </a:prstGeom>
            <a:solidFill>
              <a:srgbClr val="97BE49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 descr="Head with Gears">
              <a:extLst>
                <a:ext uri="{FF2B5EF4-FFF2-40B4-BE49-F238E27FC236}">
                  <a16:creationId xmlns:a16="http://schemas.microsoft.com/office/drawing/2014/main" id="{84461E37-C980-4D7A-8C4D-8E7CAD21EA69}"/>
                </a:ext>
              </a:extLst>
            </p:cNvPr>
            <p:cNvSpPr/>
            <p:nvPr/>
          </p:nvSpPr>
          <p:spPr>
            <a:xfrm>
              <a:off x="7753837" y="3390128"/>
              <a:ext cx="332580" cy="339479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1FA0688-A854-43E8-B88F-056A41FDD844}"/>
                </a:ext>
              </a:extLst>
            </p:cNvPr>
            <p:cNvGrpSpPr/>
            <p:nvPr/>
          </p:nvGrpSpPr>
          <p:grpSpPr>
            <a:xfrm>
              <a:off x="8180918" y="3269511"/>
              <a:ext cx="2107522" cy="585309"/>
              <a:chOff x="578000" y="881233"/>
              <a:chExt cx="1658491" cy="58530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5AD1B7-B9D9-40ED-9B9B-02399C634032}"/>
                  </a:ext>
                </a:extLst>
              </p:cNvPr>
              <p:cNvSpPr/>
              <p:nvPr/>
            </p:nvSpPr>
            <p:spPr>
              <a:xfrm>
                <a:off x="578000" y="881233"/>
                <a:ext cx="1379657" cy="585309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046B9E-DBC8-4A8E-AD95-D21E3F54CF5B}"/>
                  </a:ext>
                </a:extLst>
              </p:cNvPr>
              <p:cNvSpPr txBox="1"/>
              <p:nvPr/>
            </p:nvSpPr>
            <p:spPr>
              <a:xfrm>
                <a:off x="693155" y="881233"/>
                <a:ext cx="1543336" cy="5853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sz="3000" b="1" kern="1200" dirty="0"/>
                  <a:t>課程所學使用</a:t>
                </a:r>
                <a:r>
                  <a:rPr lang="en-US" sz="3000" b="1" kern="1200" dirty="0"/>
                  <a:t>:</a:t>
                </a:r>
                <a:endParaRPr lang="en-US" sz="3000" kern="1200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20331-C56E-4584-B80B-F53E53A7B161}"/>
              </a:ext>
            </a:extLst>
          </p:cNvPr>
          <p:cNvGrpSpPr/>
          <p:nvPr/>
        </p:nvGrpSpPr>
        <p:grpSpPr>
          <a:xfrm>
            <a:off x="365508" y="1784662"/>
            <a:ext cx="3181893" cy="889348"/>
            <a:chOff x="5050805" y="3136345"/>
            <a:chExt cx="2274077" cy="58530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683224-5D82-45DB-BB9F-2AC63C3B15BC}"/>
                </a:ext>
              </a:extLst>
            </p:cNvPr>
            <p:cNvSpPr/>
            <p:nvPr/>
          </p:nvSpPr>
          <p:spPr>
            <a:xfrm>
              <a:off x="5050805" y="3173935"/>
              <a:ext cx="583212" cy="547719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5" name="Rectangle 14" descr="Checkmark">
              <a:extLst>
                <a:ext uri="{FF2B5EF4-FFF2-40B4-BE49-F238E27FC236}">
                  <a16:creationId xmlns:a16="http://schemas.microsoft.com/office/drawing/2014/main" id="{C9E087AB-DA76-4C7F-9F7B-CCBB85CA1B5C}"/>
                </a:ext>
              </a:extLst>
            </p:cNvPr>
            <p:cNvSpPr/>
            <p:nvPr/>
          </p:nvSpPr>
          <p:spPr>
            <a:xfrm>
              <a:off x="5180179" y="3285405"/>
              <a:ext cx="339479" cy="339479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DDB19D2-4382-442C-B451-BB4D092A6377}"/>
                </a:ext>
              </a:extLst>
            </p:cNvPr>
            <p:cNvGrpSpPr/>
            <p:nvPr/>
          </p:nvGrpSpPr>
          <p:grpSpPr>
            <a:xfrm>
              <a:off x="5761536" y="3136345"/>
              <a:ext cx="1563346" cy="585309"/>
              <a:chOff x="712322" y="581816"/>
              <a:chExt cx="1563346" cy="5853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62F331-08DB-42C1-887F-BF8FC35CA0F2}"/>
                  </a:ext>
                </a:extLst>
              </p:cNvPr>
              <p:cNvSpPr/>
              <p:nvPr/>
            </p:nvSpPr>
            <p:spPr>
              <a:xfrm>
                <a:off x="712323" y="581816"/>
                <a:ext cx="1379657" cy="585309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EAD2DD0-85A9-4F84-8A59-BB0FB9EF847B}"/>
                  </a:ext>
                </a:extLst>
              </p:cNvPr>
              <p:cNvSpPr txBox="1"/>
              <p:nvPr/>
            </p:nvSpPr>
            <p:spPr>
              <a:xfrm>
                <a:off x="712322" y="581816"/>
                <a:ext cx="1563346" cy="5853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sz="3000" b="1" kern="1200" dirty="0"/>
                  <a:t>實作功能</a:t>
                </a:r>
                <a:r>
                  <a:rPr lang="en-US" sz="3000" b="1" kern="1200" dirty="0"/>
                  <a:t>:</a:t>
                </a:r>
                <a:endParaRPr lang="en-US" sz="3000" kern="1200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7D1463-2FAC-4701-BED1-467F8DD89AC2}"/>
              </a:ext>
            </a:extLst>
          </p:cNvPr>
          <p:cNvGrpSpPr/>
          <p:nvPr/>
        </p:nvGrpSpPr>
        <p:grpSpPr>
          <a:xfrm>
            <a:off x="365508" y="2967168"/>
            <a:ext cx="2541244" cy="776133"/>
            <a:chOff x="5203875" y="2030775"/>
            <a:chExt cx="5546437" cy="165247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1D8CDCE-A838-4643-AC7E-02E2A9412CC8}"/>
                </a:ext>
              </a:extLst>
            </p:cNvPr>
            <p:cNvSpPr/>
            <p:nvPr/>
          </p:nvSpPr>
          <p:spPr>
            <a:xfrm>
              <a:off x="5203875" y="2030775"/>
              <a:ext cx="1762445" cy="165247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1" name="Rectangle 20" descr="Alarm Clock">
              <a:extLst>
                <a:ext uri="{FF2B5EF4-FFF2-40B4-BE49-F238E27FC236}">
                  <a16:creationId xmlns:a16="http://schemas.microsoft.com/office/drawing/2014/main" id="{6C62C416-0168-4739-B4DB-583CC0464715}"/>
                </a:ext>
              </a:extLst>
            </p:cNvPr>
            <p:cNvSpPr/>
            <p:nvPr/>
          </p:nvSpPr>
          <p:spPr>
            <a:xfrm>
              <a:off x="5555845" y="2301202"/>
              <a:ext cx="1077296" cy="1099210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287528-B81E-4101-93B3-069F33857A3C}"/>
                </a:ext>
              </a:extLst>
            </p:cNvPr>
            <p:cNvSpPr txBox="1"/>
            <p:nvPr/>
          </p:nvSpPr>
          <p:spPr>
            <a:xfrm>
              <a:off x="7101048" y="2619000"/>
              <a:ext cx="3649264" cy="895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400" kern="1200" dirty="0"/>
                <a:t>Timer</a:t>
              </a:r>
              <a:r>
                <a:rPr lang="zh-TW" sz="2400" kern="1200" dirty="0"/>
                <a:t>使用</a:t>
              </a:r>
              <a:endParaRPr lang="en-US" sz="2400" kern="12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65AB6DB-51FD-4CF1-A502-7F06E2394B02}"/>
              </a:ext>
            </a:extLst>
          </p:cNvPr>
          <p:cNvGrpSpPr/>
          <p:nvPr/>
        </p:nvGrpSpPr>
        <p:grpSpPr>
          <a:xfrm>
            <a:off x="3580201" y="2992392"/>
            <a:ext cx="2829172" cy="750909"/>
            <a:chOff x="3321526" y="5125046"/>
            <a:chExt cx="2829172" cy="75090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DF1F457-6E40-4DE2-8181-DCAF2BC418F1}"/>
                </a:ext>
              </a:extLst>
            </p:cNvPr>
            <p:cNvGrpSpPr/>
            <p:nvPr/>
          </p:nvGrpSpPr>
          <p:grpSpPr>
            <a:xfrm>
              <a:off x="3321526" y="5125046"/>
              <a:ext cx="2829172" cy="750909"/>
              <a:chOff x="3344735" y="3400706"/>
              <a:chExt cx="2475702" cy="68521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99EE1B6-C4B3-4039-B110-041A02B13364}"/>
                  </a:ext>
                </a:extLst>
              </p:cNvPr>
              <p:cNvSpPr/>
              <p:nvPr/>
            </p:nvSpPr>
            <p:spPr>
              <a:xfrm>
                <a:off x="3344735" y="3400706"/>
                <a:ext cx="713714" cy="685215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3C4A899-636B-4061-BD38-A3B2DDB95864}"/>
                  </a:ext>
                </a:extLst>
              </p:cNvPr>
              <p:cNvGrpSpPr/>
              <p:nvPr/>
            </p:nvGrpSpPr>
            <p:grpSpPr>
              <a:xfrm>
                <a:off x="4205288" y="3400706"/>
                <a:ext cx="1615149" cy="685215"/>
                <a:chOff x="1628266" y="1543949"/>
                <a:chExt cx="1615149" cy="685215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3440A4A-B0AF-4E11-BF89-42C5E2E51D97}"/>
                    </a:ext>
                  </a:extLst>
                </p:cNvPr>
                <p:cNvSpPr/>
                <p:nvPr/>
              </p:nvSpPr>
              <p:spPr>
                <a:xfrm>
                  <a:off x="1628266" y="1543949"/>
                  <a:ext cx="1615149" cy="685215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AA7529E-9D34-4C3E-808D-5331A8DBC225}"/>
                    </a:ext>
                  </a:extLst>
                </p:cNvPr>
                <p:cNvSpPr txBox="1"/>
                <p:nvPr/>
              </p:nvSpPr>
              <p:spPr>
                <a:xfrm>
                  <a:off x="1628266" y="1543949"/>
                  <a:ext cx="1615149" cy="68521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l" defTabSz="10668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400" dirty="0"/>
                    <a:t>S</a:t>
                  </a:r>
                  <a:r>
                    <a:rPr lang="en-US" altLang="zh-CN" sz="2400" dirty="0"/>
                    <a:t>wing</a:t>
                  </a:r>
                  <a:r>
                    <a:rPr lang="zh-CN" altLang="en-US" sz="2400" dirty="0"/>
                    <a:t>實作</a:t>
                  </a:r>
                  <a:endParaRPr lang="en-US" sz="2400" kern="1200" dirty="0"/>
                </a:p>
              </p:txBody>
            </p:sp>
          </p:grpSp>
        </p:grpSp>
        <p:pic>
          <p:nvPicPr>
            <p:cNvPr id="49" name="Graphic 48" descr="Browser window">
              <a:extLst>
                <a:ext uri="{FF2B5EF4-FFF2-40B4-BE49-F238E27FC236}">
                  <a16:creationId xmlns:a16="http://schemas.microsoft.com/office/drawing/2014/main" id="{8011BBA7-3322-431A-AEBE-EBF9EACDE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52737" y="5234992"/>
              <a:ext cx="572704" cy="57270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96564F-D54D-49EA-9615-BDA360E896DA}"/>
              </a:ext>
            </a:extLst>
          </p:cNvPr>
          <p:cNvGrpSpPr/>
          <p:nvPr/>
        </p:nvGrpSpPr>
        <p:grpSpPr>
          <a:xfrm>
            <a:off x="365508" y="4169779"/>
            <a:ext cx="2829172" cy="750909"/>
            <a:chOff x="365508" y="4169779"/>
            <a:chExt cx="2829172" cy="75090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B0BD42B-1C83-48AB-A62B-A2FC1DA4C51C}"/>
                </a:ext>
              </a:extLst>
            </p:cNvPr>
            <p:cNvGrpSpPr/>
            <p:nvPr/>
          </p:nvGrpSpPr>
          <p:grpSpPr>
            <a:xfrm>
              <a:off x="365508" y="4169779"/>
              <a:ext cx="2829172" cy="750909"/>
              <a:chOff x="3344735" y="3400706"/>
              <a:chExt cx="2475702" cy="685215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8E4DCA7-C62A-459F-A3AC-084013F405B9}"/>
                  </a:ext>
                </a:extLst>
              </p:cNvPr>
              <p:cNvSpPr/>
              <p:nvPr/>
            </p:nvSpPr>
            <p:spPr>
              <a:xfrm>
                <a:off x="3344735" y="3400706"/>
                <a:ext cx="713714" cy="685215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609D025-CC07-43E1-A1B0-D77317997C6A}"/>
                  </a:ext>
                </a:extLst>
              </p:cNvPr>
              <p:cNvGrpSpPr/>
              <p:nvPr/>
            </p:nvGrpSpPr>
            <p:grpSpPr>
              <a:xfrm>
                <a:off x="4205288" y="3400706"/>
                <a:ext cx="1615149" cy="685215"/>
                <a:chOff x="1628266" y="1543949"/>
                <a:chExt cx="1615149" cy="685215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9E69DAA-9EA0-48F1-94D1-D75B17D05E34}"/>
                    </a:ext>
                  </a:extLst>
                </p:cNvPr>
                <p:cNvSpPr/>
                <p:nvPr/>
              </p:nvSpPr>
              <p:spPr>
                <a:xfrm>
                  <a:off x="1628266" y="1543949"/>
                  <a:ext cx="1615149" cy="685215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0817FE2-2DE9-4B45-BEDA-1ACAEFA43364}"/>
                    </a:ext>
                  </a:extLst>
                </p:cNvPr>
                <p:cNvSpPr txBox="1"/>
                <p:nvPr/>
              </p:nvSpPr>
              <p:spPr>
                <a:xfrm>
                  <a:off x="1628266" y="1543949"/>
                  <a:ext cx="1615149" cy="68521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l" defTabSz="10668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CN" altLang="en-US" sz="2400" dirty="0"/>
                    <a:t>關卡設置</a:t>
                  </a:r>
                  <a:endParaRPr lang="en-US" sz="2400" kern="1200" dirty="0"/>
                </a:p>
              </p:txBody>
            </p:sp>
          </p:grpSp>
        </p:grpSp>
        <p:pic>
          <p:nvPicPr>
            <p:cNvPr id="23" name="Graphic 22" descr="Game controller">
              <a:extLst>
                <a:ext uri="{FF2B5EF4-FFF2-40B4-BE49-F238E27FC236}">
                  <a16:creationId xmlns:a16="http://schemas.microsoft.com/office/drawing/2014/main" id="{6B085CF0-C094-409B-B999-27E29ED31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2771" y="4234217"/>
              <a:ext cx="622032" cy="622032"/>
            </a:xfrm>
            <a:prstGeom prst="rect">
              <a:avLst/>
            </a:prstGeom>
          </p:spPr>
        </p:pic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64DDDF-EECF-46AC-B2E4-2D1AA0656B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157" y="1530705"/>
            <a:ext cx="4472315" cy="477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93E81-8919-4C3C-B9EF-A77952BF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679" y="312789"/>
            <a:ext cx="11407487" cy="1325563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遊戲排名紀錄</a:t>
            </a:r>
            <a:r>
              <a:rPr lang="en-US" altLang="zh-TW" sz="5400" dirty="0"/>
              <a:t>		--</a:t>
            </a:r>
            <a:r>
              <a:rPr lang="zh-TW" altLang="en-US" sz="5400" dirty="0"/>
              <a:t>古真禛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7011EB-5A86-4BFF-ACBA-3FF236EAFF8D}"/>
              </a:ext>
            </a:extLst>
          </p:cNvPr>
          <p:cNvGrpSpPr/>
          <p:nvPr/>
        </p:nvGrpSpPr>
        <p:grpSpPr>
          <a:xfrm>
            <a:off x="339275" y="3939714"/>
            <a:ext cx="2817457" cy="797883"/>
            <a:chOff x="4505510" y="2985874"/>
            <a:chExt cx="3173080" cy="88625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E3F06A2-F6A6-4198-82B2-3C1D2E4A590B}"/>
                </a:ext>
              </a:extLst>
            </p:cNvPr>
            <p:cNvSpPr/>
            <p:nvPr/>
          </p:nvSpPr>
          <p:spPr>
            <a:xfrm>
              <a:off x="4505510" y="2985874"/>
              <a:ext cx="899908" cy="88625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ED57D53-ED5A-4F09-AABA-7D3B6B86924A}"/>
                </a:ext>
              </a:extLst>
            </p:cNvPr>
            <p:cNvGrpSpPr/>
            <p:nvPr/>
          </p:nvGrpSpPr>
          <p:grpSpPr>
            <a:xfrm>
              <a:off x="5589567" y="2985874"/>
              <a:ext cx="2089023" cy="886252"/>
              <a:chOff x="1148915" y="1249517"/>
              <a:chExt cx="2089023" cy="88625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A7F2C68-34E6-4378-9017-8F346B9A671A}"/>
                  </a:ext>
                </a:extLst>
              </p:cNvPr>
              <p:cNvSpPr/>
              <p:nvPr/>
            </p:nvSpPr>
            <p:spPr>
              <a:xfrm>
                <a:off x="1148915" y="1249517"/>
                <a:ext cx="2089023" cy="88625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5705C60-3628-4CF0-B6F5-038117A18065}"/>
                  </a:ext>
                </a:extLst>
              </p:cNvPr>
              <p:cNvSpPr txBox="1"/>
              <p:nvPr/>
            </p:nvSpPr>
            <p:spPr>
              <a:xfrm>
                <a:off x="1148915" y="1249517"/>
                <a:ext cx="2089023" cy="88625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sz="2400" kern="1200" dirty="0"/>
                  <a:t>可切換頁面</a:t>
                </a:r>
                <a:endParaRPr lang="en-US" sz="2400" kern="1200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B2ED37E-C1D0-4044-BD29-0BE22577D7BC}"/>
              </a:ext>
            </a:extLst>
          </p:cNvPr>
          <p:cNvGrpSpPr/>
          <p:nvPr/>
        </p:nvGrpSpPr>
        <p:grpSpPr>
          <a:xfrm>
            <a:off x="3320242" y="3983191"/>
            <a:ext cx="2733081" cy="804542"/>
            <a:chOff x="4564125" y="2985874"/>
            <a:chExt cx="3095735" cy="88625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F0D3917-8055-4924-B8A8-02B7322D0465}"/>
                </a:ext>
              </a:extLst>
            </p:cNvPr>
            <p:cNvSpPr/>
            <p:nvPr/>
          </p:nvSpPr>
          <p:spPr>
            <a:xfrm>
              <a:off x="4564125" y="2985874"/>
              <a:ext cx="905082" cy="886252"/>
            </a:xfrm>
            <a:prstGeom prst="ellipse">
              <a:avLst/>
            </a:prstGeom>
            <a:solidFill>
              <a:srgbClr val="7C60C6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2" name="Rectangle 41" descr="Books">
              <a:extLst>
                <a:ext uri="{FF2B5EF4-FFF2-40B4-BE49-F238E27FC236}">
                  <a16:creationId xmlns:a16="http://schemas.microsoft.com/office/drawing/2014/main" id="{65465CFF-BC4A-487E-964A-1C09E1AB0BC9}"/>
                </a:ext>
              </a:extLst>
            </p:cNvPr>
            <p:cNvSpPr/>
            <p:nvPr/>
          </p:nvSpPr>
          <p:spPr>
            <a:xfrm>
              <a:off x="4785216" y="3171986"/>
              <a:ext cx="514026" cy="5140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58337A8-2FF6-4498-B3B1-CFE31B5019AE}"/>
                </a:ext>
              </a:extLst>
            </p:cNvPr>
            <p:cNvGrpSpPr/>
            <p:nvPr/>
          </p:nvGrpSpPr>
          <p:grpSpPr>
            <a:xfrm>
              <a:off x="5520022" y="2985874"/>
              <a:ext cx="2139838" cy="886252"/>
              <a:chOff x="937067" y="1341695"/>
              <a:chExt cx="2139838" cy="88625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D1530E0-C7FC-42BC-8074-8EA7D29F916E}"/>
                  </a:ext>
                </a:extLst>
              </p:cNvPr>
              <p:cNvSpPr/>
              <p:nvPr/>
            </p:nvSpPr>
            <p:spPr>
              <a:xfrm>
                <a:off x="937067" y="1341695"/>
                <a:ext cx="2089023" cy="88625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30E4F10-FEC6-4A52-A88F-EEF02D17C16E}"/>
                  </a:ext>
                </a:extLst>
              </p:cNvPr>
              <p:cNvSpPr txBox="1"/>
              <p:nvPr/>
            </p:nvSpPr>
            <p:spPr>
              <a:xfrm>
                <a:off x="987882" y="1341695"/>
                <a:ext cx="2089023" cy="88625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sz="2400" kern="1200" dirty="0"/>
                  <a:t>存檔讀檔功能</a:t>
                </a:r>
                <a:endParaRPr lang="en-US" sz="2400" kern="1200" dirty="0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7043967-9B0C-404C-B7C2-8D22BFF9C903}"/>
              </a:ext>
            </a:extLst>
          </p:cNvPr>
          <p:cNvGrpSpPr/>
          <p:nvPr/>
        </p:nvGrpSpPr>
        <p:grpSpPr>
          <a:xfrm>
            <a:off x="344641" y="2826923"/>
            <a:ext cx="2820968" cy="812381"/>
            <a:chOff x="4506291" y="2944783"/>
            <a:chExt cx="3179418" cy="96843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DD8D2F2-0752-4EA4-984C-E3E91EB5CD37}"/>
                </a:ext>
              </a:extLst>
            </p:cNvPr>
            <p:cNvSpPr/>
            <p:nvPr/>
          </p:nvSpPr>
          <p:spPr>
            <a:xfrm>
              <a:off x="4506291" y="2944783"/>
              <a:ext cx="886252" cy="88625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7" name="Rectangle 46" descr="Lightbulb">
              <a:extLst>
                <a:ext uri="{FF2B5EF4-FFF2-40B4-BE49-F238E27FC236}">
                  <a16:creationId xmlns:a16="http://schemas.microsoft.com/office/drawing/2014/main" id="{03A6FEBA-F584-47EB-AC55-DFDDB4C63BEA}"/>
                </a:ext>
              </a:extLst>
            </p:cNvPr>
            <p:cNvSpPr/>
            <p:nvPr/>
          </p:nvSpPr>
          <p:spPr>
            <a:xfrm>
              <a:off x="4688108" y="3160397"/>
              <a:ext cx="514026" cy="514026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FAA2D4F-6DEE-4013-AA2A-1EB74B594E71}"/>
                </a:ext>
              </a:extLst>
            </p:cNvPr>
            <p:cNvGrpSpPr/>
            <p:nvPr/>
          </p:nvGrpSpPr>
          <p:grpSpPr>
            <a:xfrm>
              <a:off x="5596686" y="3026965"/>
              <a:ext cx="2089023" cy="886252"/>
              <a:chOff x="3487013" y="3093786"/>
              <a:chExt cx="2089023" cy="886252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B74D9FF-6C93-4EF6-9177-4F8153795EE9}"/>
                  </a:ext>
                </a:extLst>
              </p:cNvPr>
              <p:cNvSpPr/>
              <p:nvPr/>
            </p:nvSpPr>
            <p:spPr>
              <a:xfrm>
                <a:off x="3487013" y="3093786"/>
                <a:ext cx="2089023" cy="88625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F951D31-B689-418E-AAF8-204C47CA366C}"/>
                  </a:ext>
                </a:extLst>
              </p:cNvPr>
              <p:cNvSpPr txBox="1"/>
              <p:nvPr/>
            </p:nvSpPr>
            <p:spPr>
              <a:xfrm>
                <a:off x="3487013" y="3093786"/>
                <a:ext cx="2089023" cy="88625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Serialize</a:t>
                </a:r>
                <a:r>
                  <a:rPr lang="zh-TW" sz="2400" kern="1200" dirty="0"/>
                  <a:t>使用</a:t>
                </a:r>
                <a:endParaRPr lang="en-US" sz="2400" kern="1200" dirty="0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57104CB-F33B-49C8-88B8-B095BACE2F24}"/>
              </a:ext>
            </a:extLst>
          </p:cNvPr>
          <p:cNvGrpSpPr/>
          <p:nvPr/>
        </p:nvGrpSpPr>
        <p:grpSpPr>
          <a:xfrm>
            <a:off x="339268" y="5030216"/>
            <a:ext cx="1853512" cy="909226"/>
            <a:chOff x="8443194" y="4739786"/>
            <a:chExt cx="1865253" cy="99066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48F872C-8716-47B8-8AA4-3B38EC49D1EE}"/>
                </a:ext>
              </a:extLst>
            </p:cNvPr>
            <p:cNvGrpSpPr/>
            <p:nvPr/>
          </p:nvGrpSpPr>
          <p:grpSpPr>
            <a:xfrm>
              <a:off x="8443194" y="4853845"/>
              <a:ext cx="804117" cy="876607"/>
              <a:chOff x="8443199" y="4735832"/>
              <a:chExt cx="932268" cy="995601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9533AA0-0E26-49FF-B3E1-FF52EE9E132A}"/>
                  </a:ext>
                </a:extLst>
              </p:cNvPr>
              <p:cNvSpPr/>
              <p:nvPr/>
            </p:nvSpPr>
            <p:spPr>
              <a:xfrm>
                <a:off x="8443199" y="4735832"/>
                <a:ext cx="932268" cy="995601"/>
              </a:xfrm>
              <a:prstGeom prst="ellipse">
                <a:avLst/>
              </a:prstGeom>
              <a:solidFill>
                <a:srgbClr val="7C60C6"/>
              </a:solidFill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5" name="Rectangle 64" descr="Podium">
                <a:extLst>
                  <a:ext uri="{FF2B5EF4-FFF2-40B4-BE49-F238E27FC236}">
                    <a16:creationId xmlns:a16="http://schemas.microsoft.com/office/drawing/2014/main" id="{A327A019-C942-41B0-BE46-2FF0CD6F15C1}"/>
                  </a:ext>
                </a:extLst>
              </p:cNvPr>
              <p:cNvSpPr/>
              <p:nvPr/>
            </p:nvSpPr>
            <p:spPr>
              <a:xfrm>
                <a:off x="8612965" y="4939988"/>
                <a:ext cx="581530" cy="570802"/>
              </a:xfrm>
              <a:prstGeom prst="rect">
                <a:avLst/>
              </a:prstGeom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0446BB3-4E74-4BD1-A48E-FA99F1F55B62}"/>
                </a:ext>
              </a:extLst>
            </p:cNvPr>
            <p:cNvGrpSpPr/>
            <p:nvPr/>
          </p:nvGrpSpPr>
          <p:grpSpPr>
            <a:xfrm>
              <a:off x="9429501" y="4739786"/>
              <a:ext cx="878946" cy="639224"/>
              <a:chOff x="2993666" y="3396867"/>
              <a:chExt cx="2130829" cy="196506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A10DA0F-0041-4B65-89E7-163BF4D7A8F5}"/>
                  </a:ext>
                </a:extLst>
              </p:cNvPr>
              <p:cNvSpPr/>
              <p:nvPr/>
            </p:nvSpPr>
            <p:spPr>
              <a:xfrm flipH="1">
                <a:off x="2993666" y="3396867"/>
                <a:ext cx="1810719" cy="54767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239C360-8056-4C1D-BB1F-1DCBAE336657}"/>
                  </a:ext>
                </a:extLst>
              </p:cNvPr>
              <p:cNvSpPr txBox="1"/>
              <p:nvPr/>
            </p:nvSpPr>
            <p:spPr>
              <a:xfrm>
                <a:off x="3313775" y="4814261"/>
                <a:ext cx="1810720" cy="547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sz="2400" kern="1200" dirty="0"/>
                  <a:t>排名</a:t>
                </a:r>
                <a:endParaRPr lang="en-US" sz="2400" kern="1200" dirty="0"/>
              </a:p>
            </p:txBody>
          </p:sp>
        </p:grp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1FDD8616-B23E-4966-82C8-00C963969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467" y="359079"/>
            <a:ext cx="1423071" cy="1165139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833284E6-6288-4349-9D65-2E464BAE2DC6}"/>
              </a:ext>
            </a:extLst>
          </p:cNvPr>
          <p:cNvGrpSpPr/>
          <p:nvPr/>
        </p:nvGrpSpPr>
        <p:grpSpPr>
          <a:xfrm>
            <a:off x="3322652" y="1644804"/>
            <a:ext cx="3388867" cy="804542"/>
            <a:chOff x="7602917" y="3269511"/>
            <a:chExt cx="2685523" cy="58531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947B0D2-D80C-4C59-A201-2E4CA49C177E}"/>
                </a:ext>
              </a:extLst>
            </p:cNvPr>
            <p:cNvSpPr/>
            <p:nvPr/>
          </p:nvSpPr>
          <p:spPr>
            <a:xfrm>
              <a:off x="7602917" y="3269512"/>
              <a:ext cx="620041" cy="585309"/>
            </a:xfrm>
            <a:prstGeom prst="ellipse">
              <a:avLst/>
            </a:prstGeom>
            <a:solidFill>
              <a:srgbClr val="97BE49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79" name="Rectangle 78" descr="Head with Gears">
              <a:extLst>
                <a:ext uri="{FF2B5EF4-FFF2-40B4-BE49-F238E27FC236}">
                  <a16:creationId xmlns:a16="http://schemas.microsoft.com/office/drawing/2014/main" id="{3E04FD54-7FEA-40BD-800E-D9B51358085E}"/>
                </a:ext>
              </a:extLst>
            </p:cNvPr>
            <p:cNvSpPr/>
            <p:nvPr/>
          </p:nvSpPr>
          <p:spPr>
            <a:xfrm>
              <a:off x="7753837" y="3390128"/>
              <a:ext cx="332580" cy="339479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4BD46CC-0339-405A-8D70-51411B70F24D}"/>
                </a:ext>
              </a:extLst>
            </p:cNvPr>
            <p:cNvGrpSpPr/>
            <p:nvPr/>
          </p:nvGrpSpPr>
          <p:grpSpPr>
            <a:xfrm>
              <a:off x="8180918" y="3269511"/>
              <a:ext cx="2107522" cy="585309"/>
              <a:chOff x="578000" y="881233"/>
              <a:chExt cx="1658491" cy="585309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F517630-CD76-4B48-9430-11EDEB72E0EF}"/>
                  </a:ext>
                </a:extLst>
              </p:cNvPr>
              <p:cNvSpPr/>
              <p:nvPr/>
            </p:nvSpPr>
            <p:spPr>
              <a:xfrm>
                <a:off x="578000" y="881233"/>
                <a:ext cx="1379657" cy="585309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2999AEE-471A-419B-8425-3459D976670A}"/>
                  </a:ext>
                </a:extLst>
              </p:cNvPr>
              <p:cNvSpPr txBox="1"/>
              <p:nvPr/>
            </p:nvSpPr>
            <p:spPr>
              <a:xfrm>
                <a:off x="693155" y="881233"/>
                <a:ext cx="1543336" cy="5853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sz="3000" b="1" kern="1200" dirty="0"/>
                  <a:t>課程所學使用</a:t>
                </a:r>
                <a:r>
                  <a:rPr lang="en-US" sz="3000" b="1" kern="1200" dirty="0"/>
                  <a:t>:</a:t>
                </a:r>
                <a:endParaRPr lang="en-US" sz="3000" kern="1200" dirty="0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B5E8E72-AA78-42D6-8D21-9D1F5E1E4002}"/>
              </a:ext>
            </a:extLst>
          </p:cNvPr>
          <p:cNvGrpSpPr/>
          <p:nvPr/>
        </p:nvGrpSpPr>
        <p:grpSpPr>
          <a:xfrm>
            <a:off x="301776" y="1589991"/>
            <a:ext cx="3181893" cy="889348"/>
            <a:chOff x="5050805" y="3136345"/>
            <a:chExt cx="2274077" cy="585309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CB78C5B-85D1-4520-94B0-004CF87E4BBA}"/>
                </a:ext>
              </a:extLst>
            </p:cNvPr>
            <p:cNvSpPr/>
            <p:nvPr/>
          </p:nvSpPr>
          <p:spPr>
            <a:xfrm>
              <a:off x="5050805" y="3170158"/>
              <a:ext cx="625502" cy="55149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85" name="Rectangle 84" descr="Checkmark">
              <a:extLst>
                <a:ext uri="{FF2B5EF4-FFF2-40B4-BE49-F238E27FC236}">
                  <a16:creationId xmlns:a16="http://schemas.microsoft.com/office/drawing/2014/main" id="{BAFDB373-ECD7-47DB-96C5-3297CE1F48D3}"/>
                </a:ext>
              </a:extLst>
            </p:cNvPr>
            <p:cNvSpPr/>
            <p:nvPr/>
          </p:nvSpPr>
          <p:spPr>
            <a:xfrm>
              <a:off x="5206572" y="3285735"/>
              <a:ext cx="339479" cy="339479"/>
            </a:xfrm>
            <a:prstGeom prst="rect">
              <a:avLst/>
            </a:prstGeom>
            <a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509F240-C91D-46A7-B457-7B2AAF3771F9}"/>
                </a:ext>
              </a:extLst>
            </p:cNvPr>
            <p:cNvGrpSpPr/>
            <p:nvPr/>
          </p:nvGrpSpPr>
          <p:grpSpPr>
            <a:xfrm>
              <a:off x="5761536" y="3136345"/>
              <a:ext cx="1563346" cy="585309"/>
              <a:chOff x="712322" y="581816"/>
              <a:chExt cx="1563346" cy="585309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194CEAD-72C5-484E-9E12-C8601A2028B4}"/>
                  </a:ext>
                </a:extLst>
              </p:cNvPr>
              <p:cNvSpPr/>
              <p:nvPr/>
            </p:nvSpPr>
            <p:spPr>
              <a:xfrm>
                <a:off x="712323" y="581816"/>
                <a:ext cx="1379657" cy="585309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E29B865-31B6-40C7-A51C-AA275325CC8C}"/>
                  </a:ext>
                </a:extLst>
              </p:cNvPr>
              <p:cNvSpPr txBox="1"/>
              <p:nvPr/>
            </p:nvSpPr>
            <p:spPr>
              <a:xfrm>
                <a:off x="712322" y="581816"/>
                <a:ext cx="1563346" cy="5853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sz="3000" b="1" kern="1200" dirty="0"/>
                  <a:t>實作功能</a:t>
                </a:r>
                <a:r>
                  <a:rPr lang="en-US" sz="3000" b="1" kern="1200" dirty="0"/>
                  <a:t>:</a:t>
                </a:r>
                <a:endParaRPr lang="en-US" sz="3000" kern="1200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FAC0DF2-F5EA-4C13-9A06-4DE8314EC60A}"/>
              </a:ext>
            </a:extLst>
          </p:cNvPr>
          <p:cNvGrpSpPr/>
          <p:nvPr/>
        </p:nvGrpSpPr>
        <p:grpSpPr>
          <a:xfrm>
            <a:off x="3346737" y="2818010"/>
            <a:ext cx="2829172" cy="750909"/>
            <a:chOff x="3346737" y="2818010"/>
            <a:chExt cx="2829172" cy="75090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2382089-8FC5-462A-A511-4264CB2344D0}"/>
                </a:ext>
              </a:extLst>
            </p:cNvPr>
            <p:cNvGrpSpPr/>
            <p:nvPr/>
          </p:nvGrpSpPr>
          <p:grpSpPr>
            <a:xfrm>
              <a:off x="3346737" y="2818010"/>
              <a:ext cx="2829172" cy="750909"/>
              <a:chOff x="3344735" y="3400706"/>
              <a:chExt cx="2475702" cy="68521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04AF830-9456-441F-879E-8EA68318186B}"/>
                  </a:ext>
                </a:extLst>
              </p:cNvPr>
              <p:cNvSpPr/>
              <p:nvPr/>
            </p:nvSpPr>
            <p:spPr>
              <a:xfrm>
                <a:off x="3344735" y="3400706"/>
                <a:ext cx="713714" cy="685215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C238651-6BF4-4333-901B-F7A0DCA6611A}"/>
                  </a:ext>
                </a:extLst>
              </p:cNvPr>
              <p:cNvGrpSpPr/>
              <p:nvPr/>
            </p:nvGrpSpPr>
            <p:grpSpPr>
              <a:xfrm>
                <a:off x="4205288" y="3400706"/>
                <a:ext cx="1615149" cy="685215"/>
                <a:chOff x="1628266" y="1543949"/>
                <a:chExt cx="1615149" cy="685215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1AF8281-B485-48ED-A440-7BD30EC46390}"/>
                    </a:ext>
                  </a:extLst>
                </p:cNvPr>
                <p:cNvSpPr/>
                <p:nvPr/>
              </p:nvSpPr>
              <p:spPr>
                <a:xfrm>
                  <a:off x="1628266" y="1543949"/>
                  <a:ext cx="1615149" cy="685215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8B84DFD-D9BB-41B2-95FB-AC1C0BE07D38}"/>
                    </a:ext>
                  </a:extLst>
                </p:cNvPr>
                <p:cNvSpPr txBox="1"/>
                <p:nvPr/>
              </p:nvSpPr>
              <p:spPr>
                <a:xfrm>
                  <a:off x="1628266" y="1543949"/>
                  <a:ext cx="1615149" cy="68521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l" defTabSz="10668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sz="2400" kern="1200" dirty="0"/>
                    <a:t>繼承</a:t>
                  </a:r>
                  <a:endParaRPr lang="en-US" sz="2400" kern="1200" dirty="0"/>
                </a:p>
              </p:txBody>
            </p:sp>
          </p:grpSp>
        </p:grpSp>
        <p:pic>
          <p:nvPicPr>
            <p:cNvPr id="90" name="Graphic 89" descr="Link">
              <a:extLst>
                <a:ext uri="{FF2B5EF4-FFF2-40B4-BE49-F238E27FC236}">
                  <a16:creationId xmlns:a16="http://schemas.microsoft.com/office/drawing/2014/main" id="{599F9B51-C5EB-4811-AB68-702143B1C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476759" y="2903627"/>
              <a:ext cx="611257" cy="611257"/>
            </a:xfrm>
            <a:prstGeom prst="rect">
              <a:avLst/>
            </a:prstGeom>
          </p:spPr>
        </p:pic>
      </p:grpSp>
      <p:pic>
        <p:nvPicPr>
          <p:cNvPr id="93" name="Graphic 92" descr="Paper">
            <a:extLst>
              <a:ext uri="{FF2B5EF4-FFF2-40B4-BE49-F238E27FC236}">
                <a16:creationId xmlns:a16="http://schemas.microsoft.com/office/drawing/2014/main" id="{2C0502B5-137C-4B6E-B49A-4105A9E60D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4777" y="4086002"/>
            <a:ext cx="525896" cy="5258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51C0A7-18DD-4292-9508-46FB79BFDB30}"/>
              </a:ext>
            </a:extLst>
          </p:cNvPr>
          <p:cNvGrpSpPr/>
          <p:nvPr/>
        </p:nvGrpSpPr>
        <p:grpSpPr>
          <a:xfrm>
            <a:off x="3321526" y="5125046"/>
            <a:ext cx="2829172" cy="750909"/>
            <a:chOff x="3321526" y="5125046"/>
            <a:chExt cx="2829172" cy="75090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944A4F1-C2EE-47AA-A16D-16D3F63F781A}"/>
                </a:ext>
              </a:extLst>
            </p:cNvPr>
            <p:cNvGrpSpPr/>
            <p:nvPr/>
          </p:nvGrpSpPr>
          <p:grpSpPr>
            <a:xfrm>
              <a:off x="3321526" y="5125046"/>
              <a:ext cx="2829172" cy="750909"/>
              <a:chOff x="3344735" y="3400706"/>
              <a:chExt cx="2475702" cy="685215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90E270A-8ACE-42EE-8643-D8A610C940A8}"/>
                  </a:ext>
                </a:extLst>
              </p:cNvPr>
              <p:cNvSpPr/>
              <p:nvPr/>
            </p:nvSpPr>
            <p:spPr>
              <a:xfrm>
                <a:off x="3344735" y="3400706"/>
                <a:ext cx="713714" cy="685215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DE4FF60-DA92-4187-8F3B-FB6A2ECBF183}"/>
                  </a:ext>
                </a:extLst>
              </p:cNvPr>
              <p:cNvGrpSpPr/>
              <p:nvPr/>
            </p:nvGrpSpPr>
            <p:grpSpPr>
              <a:xfrm>
                <a:off x="4205288" y="3400706"/>
                <a:ext cx="1615149" cy="685215"/>
                <a:chOff x="1628266" y="1543949"/>
                <a:chExt cx="1615149" cy="685215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2730B550-110E-44B3-B6E2-2530864E0505}"/>
                    </a:ext>
                  </a:extLst>
                </p:cNvPr>
                <p:cNvSpPr/>
                <p:nvPr/>
              </p:nvSpPr>
              <p:spPr>
                <a:xfrm>
                  <a:off x="1628266" y="1543949"/>
                  <a:ext cx="1615149" cy="685215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6051D01-4E4B-46B5-84AE-058F8BBC233E}"/>
                    </a:ext>
                  </a:extLst>
                </p:cNvPr>
                <p:cNvSpPr txBox="1"/>
                <p:nvPr/>
              </p:nvSpPr>
              <p:spPr>
                <a:xfrm>
                  <a:off x="1628266" y="1543949"/>
                  <a:ext cx="1615149" cy="68521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l" defTabSz="10668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400" dirty="0"/>
                    <a:t>S</a:t>
                  </a:r>
                  <a:r>
                    <a:rPr lang="en-US" altLang="zh-CN" sz="2400" dirty="0"/>
                    <a:t>wing</a:t>
                  </a:r>
                  <a:r>
                    <a:rPr lang="zh-CN" altLang="en-US" sz="2400" dirty="0"/>
                    <a:t>實作</a:t>
                  </a:r>
                  <a:endParaRPr lang="en-US" sz="2400" kern="1200" dirty="0"/>
                </a:p>
              </p:txBody>
            </p:sp>
          </p:grpSp>
        </p:grpSp>
        <p:pic>
          <p:nvPicPr>
            <p:cNvPr id="6" name="Graphic 5" descr="Browser window">
              <a:extLst>
                <a:ext uri="{FF2B5EF4-FFF2-40B4-BE49-F238E27FC236}">
                  <a16:creationId xmlns:a16="http://schemas.microsoft.com/office/drawing/2014/main" id="{11FD3740-6E05-4828-95B9-3F02AB121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452737" y="5234992"/>
              <a:ext cx="572704" cy="572704"/>
            </a:xfrm>
            <a:prstGeom prst="rect">
              <a:avLst/>
            </a:prstGeom>
          </p:spPr>
        </p:pic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58F0D6-E574-49D9-B278-1386D88D6B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489" y="1658440"/>
            <a:ext cx="4603658" cy="488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3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150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真禎的辨色革命   Group 7</vt:lpstr>
      <vt:lpstr>游戲發想</vt:lpstr>
      <vt:lpstr>主畫面統整美化  --學貝萁</vt:lpstr>
      <vt:lpstr>文字顏色猜猜  --蔡靜怡</vt:lpstr>
      <vt:lpstr>猜不同顏色  --楊逸婷</vt:lpstr>
      <vt:lpstr>遊戲排名紀錄  --古真禛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 Demo</dc:title>
  <dc:creator>Chen Ku</dc:creator>
  <cp:lastModifiedBy>YANG YI TING</cp:lastModifiedBy>
  <cp:revision>25</cp:revision>
  <dcterms:created xsi:type="dcterms:W3CDTF">2020-06-08T14:22:59Z</dcterms:created>
  <dcterms:modified xsi:type="dcterms:W3CDTF">2020-06-11T05:24:18Z</dcterms:modified>
</cp:coreProperties>
</file>