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4AD-AC6F-47FE-95EF-3E75AA7D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59C6-804F-4BFD-8B1E-921CCA9A5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0CB1-B7EC-49A6-99C9-448E15D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5BC9-B152-4F87-B826-93077B02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A91B-171C-447B-882A-ECFC2E9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3843-45FF-4986-95CC-CE69996C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A3C02-D993-4ACF-BA83-C4E37D2B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8DA7-AAC3-487A-A7D5-AE1BB2F3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6E70-7291-4C6F-9EAC-2D17C24E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B136-60C2-42E7-B2CB-5484C67E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B4681-982C-4CEF-A408-FC1BA44A4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4ECD6-730B-46F9-BBC2-4A6CE1826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C5DA-856E-4B91-9849-EBE92A9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239-DBE6-41BB-B9E8-1DB79EF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2877-BFC8-4F04-AD4D-274BA8DC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8FDD-0553-44A7-B4F0-4EDE66AB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DAE5-1094-4C11-8841-0BB811FB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1592-8EEC-420D-A8EB-848F411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B1DA-2F0B-419D-A7D4-7F4B5D0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DBDC-3AA8-4591-85DA-94C242D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7216-9744-4275-B210-8E3D0C98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4741-D90D-4C2E-8247-0F8AC447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432A-AA66-43AA-9D1C-F9042089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519B-4F69-4CF9-801B-904127A8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5BFF-8A56-4263-93E4-B322BBDD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FA81-7B0C-4D96-A74C-DEBE1D7A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BE3-9386-459B-872A-2B697CA91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4F67-E503-4949-AF49-E5187FE0D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BD30-72F2-45BE-9559-7FAE8349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07D0-D2DD-44E7-BCE6-3C032C3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65F0F-42C7-4A4A-A9F3-BD32ED92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74B-133A-4D32-96FC-FC1D217C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3BE0-B21F-4EE0-A40A-39382176E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79A0-DC11-4F4A-8617-FCB70A71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3A29-ECA4-4AB3-B9C9-18930319A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96C0E-F60C-4046-BB0A-B325B1C88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05F68-5A53-4DE8-AA3B-E2C147F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D1F0C-6AD3-41E2-94FB-2A9E8C94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0E2C1-E784-4B31-9DAD-84C47596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60C5-8FE0-406B-86AD-BBE0C975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0BB63-4BCC-42E8-85BE-EA529BF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F822B-1F45-4EC0-B8A0-C014CA2A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446F2-73E3-4535-B6BA-D4EA840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89294-7F2E-4CA2-AC49-948E653F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779D6-C35A-4F9B-89C5-FDEAF183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C84AA-AECF-4A76-91FE-B2543B9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D3E2-F857-425A-9940-76F677A7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28DA-812C-4D59-B3B2-74850071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05DA8-1957-4398-B33B-24409B4DC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06BF-5FC7-4376-8494-AFA21DF6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D2E2-B85A-4CEF-8DC9-61A64003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D5F9-08E6-46A8-944C-7162AFF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678A-6E12-44F2-BA3D-319A5171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EB50E-41E0-40D5-BE71-A1BE7BDC3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C5923-2AD7-47E3-B864-FB72D0C8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EB2B-8C1D-430E-BCCF-B18CA65E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39DBB-6434-413C-9207-D6E2D92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569AC-57A4-4BFC-B0D8-8087F6D2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411F0-7B52-4425-81DB-34B1B1C3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B51A-2633-4CC7-A006-B63047B6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4671-5A2E-4A80-B1E7-6C1FED209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A8C8-F02F-4299-B9A1-500B31BC235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5DED-EF05-4B29-B533-7AD68CA57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5A5B-DBA9-4295-ACEC-69F56F19C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8E76-E825-4EA5-8089-6E9BE9B8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1A1A08-A829-403D-A19E-9AAA00693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F74077112 </a:t>
            </a:r>
            <a:r>
              <a:rPr lang="zh-CN" altLang="en-US" dirty="0"/>
              <a:t>楊逸婷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43B821-A70D-4E1B-A777-AC4BD56E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電腦通訊網路</a:t>
            </a:r>
            <a:r>
              <a:rPr lang="en-US" altLang="zh-CN" dirty="0"/>
              <a:t>hw2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A6EBE8-44CC-445C-B68C-E141EE33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27284" r="54372" b="55857"/>
          <a:stretch/>
        </p:blipFill>
        <p:spPr>
          <a:xfrm>
            <a:off x="308225" y="206262"/>
            <a:ext cx="8590906" cy="191179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BEDB36-DFA2-4DA1-9451-7B93BA316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1" t="27284" r="14820" b="54976"/>
          <a:stretch/>
        </p:blipFill>
        <p:spPr>
          <a:xfrm>
            <a:off x="308225" y="2337056"/>
            <a:ext cx="8535330" cy="2173474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A3FBD5-948C-449C-9B65-A9B52E239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76731" r="55476" b="4486"/>
          <a:stretch/>
        </p:blipFill>
        <p:spPr>
          <a:xfrm>
            <a:off x="308225" y="4674112"/>
            <a:ext cx="8590906" cy="21734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EFC690-369E-4D02-9D44-94F57E11705C}"/>
              </a:ext>
            </a:extLst>
          </p:cNvPr>
          <p:cNvGrpSpPr/>
          <p:nvPr/>
        </p:nvGrpSpPr>
        <p:grpSpPr>
          <a:xfrm>
            <a:off x="8899131" y="2369456"/>
            <a:ext cx="4389120" cy="2141074"/>
            <a:chOff x="7460103" y="1225118"/>
            <a:chExt cx="4389120" cy="21410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867FF0-086C-4C1A-839C-B8FC518B7484}"/>
                </a:ext>
              </a:extLst>
            </p:cNvPr>
            <p:cNvSpPr txBox="1"/>
            <p:nvPr/>
          </p:nvSpPr>
          <p:spPr>
            <a:xfrm>
              <a:off x="7460103" y="2165863"/>
              <a:ext cx="4389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client</a:t>
              </a:r>
              <a:r>
                <a:rPr lang="zh-CN" altLang="en-US" dirty="0"/>
                <a:t>端接收檔案 </a:t>
              </a:r>
              <a:r>
                <a:rPr lang="en-US" altLang="zh-CN" dirty="0"/>
                <a:t>(</a:t>
              </a:r>
              <a:r>
                <a:rPr lang="zh-CN" altLang="en-US" dirty="0"/>
                <a:t>開啓</a:t>
              </a:r>
              <a:r>
                <a:rPr lang="en-US" altLang="zh-CN" dirty="0"/>
                <a:t>3</a:t>
              </a:r>
              <a:r>
                <a:rPr lang="zh-CN" altLang="en-US" dirty="0"/>
                <a:t>個視窗</a:t>
              </a:r>
              <a:r>
                <a:rPr lang="en-US" altLang="zh-CN" dirty="0"/>
                <a:t>)</a:t>
              </a:r>
            </a:p>
            <a:p>
              <a:endParaRPr lang="en-US" dirty="0"/>
            </a:p>
            <a:p>
              <a:r>
                <a:rPr lang="en-US" dirty="0" err="1"/>
                <a:t>gcc</a:t>
              </a:r>
              <a:r>
                <a:rPr lang="en-US" dirty="0"/>
                <a:t> –o c &lt;</a:t>
              </a:r>
              <a:r>
                <a:rPr lang="zh-CN" altLang="en-US" dirty="0"/>
                <a:t>程式碼檔名</a:t>
              </a:r>
              <a:r>
                <a:rPr lang="en-US" dirty="0"/>
                <a:t>&gt;</a:t>
              </a:r>
            </a:p>
            <a:p>
              <a:r>
                <a:rPr lang="en-US" dirty="0"/>
                <a:t>./c client multicast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3FD077-70E3-41B3-B0ED-B535F347532E}"/>
                </a:ext>
              </a:extLst>
            </p:cNvPr>
            <p:cNvSpPr/>
            <p:nvPr/>
          </p:nvSpPr>
          <p:spPr>
            <a:xfrm>
              <a:off x="8309499" y="1225118"/>
              <a:ext cx="1065320" cy="94074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9A65C4-5901-4DE3-BA46-3E06FCFBEEA2}"/>
              </a:ext>
            </a:extLst>
          </p:cNvPr>
          <p:cNvSpPr txBox="1"/>
          <p:nvPr/>
        </p:nvSpPr>
        <p:spPr>
          <a:xfrm>
            <a:off x="2040612" y="1804142"/>
            <a:ext cx="61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C4582-6F83-4CB6-9A3F-F6F14DB1C394}"/>
              </a:ext>
            </a:extLst>
          </p:cNvPr>
          <p:cNvSpPr txBox="1"/>
          <p:nvPr/>
        </p:nvSpPr>
        <p:spPr>
          <a:xfrm>
            <a:off x="2239194" y="4062433"/>
            <a:ext cx="61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1C957-04D5-4525-8CF1-5704C7AAE34D}"/>
              </a:ext>
            </a:extLst>
          </p:cNvPr>
          <p:cNvSpPr txBox="1"/>
          <p:nvPr/>
        </p:nvSpPr>
        <p:spPr>
          <a:xfrm>
            <a:off x="2119121" y="6254269"/>
            <a:ext cx="61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MB</a:t>
            </a:r>
          </a:p>
        </p:txBody>
      </p:sp>
    </p:spTree>
    <p:extLst>
      <p:ext uri="{BB962C8B-B14F-4D97-AF65-F5344CB8AC3E}">
        <p14:creationId xmlns:p14="http://schemas.microsoft.com/office/powerpoint/2010/main" val="177359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9DDC-C015-4128-8A07-621BE564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UDP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0A4A3-2E8A-4ECD-A1D5-867551F5D6B6}"/>
              </a:ext>
            </a:extLst>
          </p:cNvPr>
          <p:cNvGrpSpPr/>
          <p:nvPr/>
        </p:nvGrpSpPr>
        <p:grpSpPr>
          <a:xfrm>
            <a:off x="7966130" y="2227764"/>
            <a:ext cx="4389120" cy="2141074"/>
            <a:chOff x="7602146" y="4100953"/>
            <a:chExt cx="4389120" cy="21410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555FEA-E6FF-4247-8CC6-C4B793E122AB}"/>
                </a:ext>
              </a:extLst>
            </p:cNvPr>
            <p:cNvSpPr txBox="1"/>
            <p:nvPr/>
          </p:nvSpPr>
          <p:spPr>
            <a:xfrm>
              <a:off x="7602146" y="5041698"/>
              <a:ext cx="43891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Server</a:t>
              </a:r>
              <a:r>
                <a:rPr lang="zh-CN" altLang="en-US" dirty="0"/>
                <a:t>端傳送檔案</a:t>
              </a:r>
              <a:endParaRPr lang="en-US" altLang="zh-CN" dirty="0"/>
            </a:p>
            <a:p>
              <a:endParaRPr lang="en-US" dirty="0"/>
            </a:p>
            <a:p>
              <a:r>
                <a:rPr lang="en-US" dirty="0" err="1"/>
                <a:t>gcc</a:t>
              </a:r>
              <a:r>
                <a:rPr lang="en-US" dirty="0"/>
                <a:t> –o s &lt;</a:t>
              </a:r>
              <a:r>
                <a:rPr lang="zh-CN" altLang="en-US" dirty="0"/>
                <a:t>程式碼檔名</a:t>
              </a:r>
              <a:r>
                <a:rPr lang="en-US" dirty="0"/>
                <a:t>&gt;</a:t>
              </a:r>
            </a:p>
            <a:p>
              <a:r>
                <a:rPr lang="en-US" dirty="0"/>
                <a:t>./s server multicast &lt;</a:t>
              </a:r>
              <a:r>
                <a:rPr lang="en-US" altLang="zh-CN" dirty="0"/>
                <a:t>txt</a:t>
              </a:r>
              <a:r>
                <a:rPr lang="zh-CN" altLang="en-US" dirty="0"/>
                <a:t>檔名</a:t>
              </a:r>
              <a:r>
                <a:rPr lang="en-US" dirty="0"/>
                <a:t>&gt;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B2B71C-E529-45C2-89AE-F8FAA0671CE3}"/>
                </a:ext>
              </a:extLst>
            </p:cNvPr>
            <p:cNvSpPr/>
            <p:nvPr/>
          </p:nvSpPr>
          <p:spPr>
            <a:xfrm>
              <a:off x="8309499" y="4100953"/>
              <a:ext cx="1065320" cy="94074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STEP2</a:t>
              </a:r>
            </a:p>
          </p:txBody>
        </p:sp>
      </p:grp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244F97-173F-4548-B565-3A44250E5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5" t="79670" r="21631" b="4828"/>
          <a:stretch/>
        </p:blipFill>
        <p:spPr>
          <a:xfrm>
            <a:off x="611080" y="2331155"/>
            <a:ext cx="6542843" cy="17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8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F74077112 楊逸婷</vt:lpstr>
      <vt:lpstr>PowerPoint Presentation</vt:lpstr>
      <vt:lpstr>UDP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F74077112 楊逸婷</dc:title>
  <dc:creator>楊逸婷</dc:creator>
  <cp:lastModifiedBy>楊逸婷</cp:lastModifiedBy>
  <cp:revision>2</cp:revision>
  <dcterms:created xsi:type="dcterms:W3CDTF">2021-05-04T06:22:55Z</dcterms:created>
  <dcterms:modified xsi:type="dcterms:W3CDTF">2021-05-04T15:40:20Z</dcterms:modified>
</cp:coreProperties>
</file>