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B92-F955-4EAD-A18F-86DD9A1E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FF1A4-1907-40C2-907B-EAC86E05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1B5A-B7E5-4501-971D-E8548BC1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F1B0-470F-467A-9B43-240D50AA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8634-6162-4D88-BB85-86A14CEF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AC04-51B8-43BC-B505-35D2380C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3F848-49CD-4230-8A9D-B89CFDA1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D92F-E93B-408E-B078-79957E86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E22E-6A75-4E3F-A861-012819B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5229-20DA-4589-8FD6-47229AE8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38DB8-C97E-4FB4-8FA3-A931F1CA8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56A81-A152-4FDE-A580-E0136F38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47D9-E0E5-4B6C-87FA-9E1AF54D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0837-DF62-4505-9D8D-47A7289F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7F8B-DFFD-4E34-BB54-C933EE09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8227-30E0-4402-9680-977145B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4757-51B4-4790-9ED3-524E2E2B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AA11-6F1F-480A-ACA3-773B1070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042F-40CB-4D40-9B09-5C2144A4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F5B5-BF97-4255-AB8F-4787E543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291F-0092-478A-A184-BB4963B0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5DD2-3F8D-4AD8-AF3F-91DB7AA6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7FF4-C2D5-4D27-9B26-5C35112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3BDB-7F6D-4A95-ABA4-3F388BF4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3BD4-F747-4989-925E-94A90454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A41-EEEB-49CC-A3C7-7640CCA7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EFFB-1431-4575-A77B-D8FF29373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3DB5-BD0D-4767-AB96-7EF4B1B1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04E9-F13A-4A26-8A41-F8752904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146B9-40B5-408E-A83D-C3629079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A919-7363-4560-912C-558B664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BF1-0597-4E10-A6F3-DA041FF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6E81-7DBA-4C78-BE82-CC517CDB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CAC51-A493-4E5C-A9A4-4DF95B66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B7ABF-EE46-4A8F-B14F-3D5559DA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D536F-D120-481D-99AE-59686571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4AB84-E6B1-4590-9BE8-AB49A15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43E5F-5D46-432B-93F0-5BE5D1D6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B428A-93B3-466D-8F1F-ADFE9EED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9481-6CDE-4768-ABE6-A10929B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53FE8-77EE-4284-8F75-B9025A9F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16B4F-795D-4DF6-AEA8-7FFFA4A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A8675-4354-4095-989A-8DF21117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D433D-53EF-4007-B708-26E51CB9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D0B9D-2402-4C5E-8675-19722DAE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3A0E-E39F-4B49-9EBA-760D1BE0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F81-78B7-4558-857D-97588B2E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C0B-CB11-46F7-B53C-7B42DDED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FCB3-1A35-45C6-B9EC-6A13565F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D5CB-84EF-4A4D-9473-F148ADC0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E37E-1626-4733-AD91-FAD13F71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DB97E-1999-41EB-982D-3F71B29F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5E7-8F84-42EA-B45E-BF31694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99478-A033-4DA4-A521-5219044A7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2864-1106-4DF2-A9ED-03012699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45ED-EF93-421E-B768-71674EEA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17B8E-C819-40D8-AAFF-CCF5BF7C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DF62-8743-4F7E-B71C-90FE5418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F2C05-69C7-4C8A-B30E-2ADFB572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AC0A-77CC-400A-9305-0E39EEA5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D888-337E-403E-B255-0AD492777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6B8A-51AA-456A-9FCF-F6579599903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5568-D459-469B-A1FC-251C8A11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4D5-6D70-484A-8252-3326B851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15F-08AA-4075-8784-8F78086E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394E-62AB-400F-AF08-92A65297F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F74077112 </a:t>
            </a:r>
            <a:r>
              <a:rPr lang="zh-CN" altLang="en-US" dirty="0"/>
              <a:t>楊逸婷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CAE31-4C45-42E7-AFB5-E4996FADC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電腦通訊網路</a:t>
            </a:r>
            <a:r>
              <a:rPr lang="en-US" altLang="zh-CN" dirty="0"/>
              <a:t>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F1C-7F68-44FD-B7FE-8ABE4371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47FCA4-4D84-4552-84E5-786C5DC9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43036" r="53003" b="35950"/>
          <a:stretch/>
        </p:blipFill>
        <p:spPr>
          <a:xfrm>
            <a:off x="365759" y="1493519"/>
            <a:ext cx="6973822" cy="2194561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2B28CA-E910-405D-8819-3F6B33A7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3" t="63621" r="14917" b="28695"/>
          <a:stretch/>
        </p:blipFill>
        <p:spPr>
          <a:xfrm>
            <a:off x="365759" y="4709478"/>
            <a:ext cx="6973822" cy="891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F76AF-83B1-43DC-8A97-2F7347FD39A4}"/>
              </a:ext>
            </a:extLst>
          </p:cNvPr>
          <p:cNvSpPr txBox="1"/>
          <p:nvPr/>
        </p:nvSpPr>
        <p:spPr>
          <a:xfrm>
            <a:off x="7548880" y="1694816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端傳送檔案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–o server &lt;</a:t>
            </a:r>
            <a:r>
              <a:rPr lang="zh-CN" altLang="en-US" dirty="0"/>
              <a:t>程式碼檔名</a:t>
            </a:r>
            <a:r>
              <a:rPr lang="en-US" dirty="0"/>
              <a:t>&gt;</a:t>
            </a:r>
          </a:p>
          <a:p>
            <a:r>
              <a:rPr lang="en-US" dirty="0"/>
              <a:t>./server </a:t>
            </a:r>
            <a:r>
              <a:rPr lang="en-US" dirty="0" err="1"/>
              <a:t>tcp</a:t>
            </a:r>
            <a:r>
              <a:rPr lang="en-US" dirty="0"/>
              <a:t> send &lt;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&gt; &lt;port&gt; &lt;</a:t>
            </a:r>
            <a:r>
              <a:rPr lang="en-US" altLang="zh-CN" dirty="0"/>
              <a:t>txt</a:t>
            </a:r>
            <a:r>
              <a:rPr lang="zh-CN" altLang="en-US" dirty="0"/>
              <a:t>檔名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17DD9-1C26-458F-AEAE-A15DE8EEBC90}"/>
              </a:ext>
            </a:extLst>
          </p:cNvPr>
          <p:cNvSpPr txBox="1"/>
          <p:nvPr/>
        </p:nvSpPr>
        <p:spPr>
          <a:xfrm>
            <a:off x="7437121" y="4400415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端接收檔案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–o client &lt;</a:t>
            </a:r>
            <a:r>
              <a:rPr lang="zh-CN" altLang="en-US" dirty="0"/>
              <a:t>程式碼檔名</a:t>
            </a:r>
            <a:r>
              <a:rPr lang="en-US" dirty="0"/>
              <a:t>&gt;</a:t>
            </a:r>
          </a:p>
          <a:p>
            <a:r>
              <a:rPr lang="en-US" dirty="0"/>
              <a:t>./client 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recv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33378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130-E29D-415C-BEBF-6C8D859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UDP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289DB34-EE7C-4702-9427-AA98EC1FA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7" t="48406" r="53004" b="32448"/>
          <a:stretch/>
        </p:blipFill>
        <p:spPr>
          <a:xfrm>
            <a:off x="563879" y="1608139"/>
            <a:ext cx="6869074" cy="1997392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76EC5A4-AFB4-4F00-8DE0-40199E4F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3" t="64737" r="14750" b="26674"/>
          <a:stretch/>
        </p:blipFill>
        <p:spPr>
          <a:xfrm>
            <a:off x="560566" y="4274502"/>
            <a:ext cx="6865760" cy="975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58EDC-84A8-462D-825A-FB654A66418F}"/>
              </a:ext>
            </a:extLst>
          </p:cNvPr>
          <p:cNvSpPr txBox="1"/>
          <p:nvPr/>
        </p:nvSpPr>
        <p:spPr>
          <a:xfrm>
            <a:off x="7548880" y="1694816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端傳送檔案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–o server &lt;</a:t>
            </a:r>
            <a:r>
              <a:rPr lang="zh-CN" altLang="en-US" dirty="0"/>
              <a:t>程式碼檔名</a:t>
            </a:r>
            <a:r>
              <a:rPr lang="en-US" dirty="0"/>
              <a:t>&gt;</a:t>
            </a:r>
          </a:p>
          <a:p>
            <a:r>
              <a:rPr lang="en-US" dirty="0"/>
              <a:t>./server </a:t>
            </a:r>
            <a:r>
              <a:rPr lang="en-US" dirty="0" err="1"/>
              <a:t>udp</a:t>
            </a:r>
            <a:r>
              <a:rPr lang="en-US" dirty="0"/>
              <a:t> send &lt;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&gt; &lt;port&gt; &lt;</a:t>
            </a:r>
            <a:r>
              <a:rPr lang="en-US" altLang="zh-CN" dirty="0"/>
              <a:t>txt</a:t>
            </a:r>
            <a:r>
              <a:rPr lang="zh-CN" altLang="en-US" dirty="0"/>
              <a:t>檔名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933BF-D42A-4411-81F0-E50EB6D87268}"/>
              </a:ext>
            </a:extLst>
          </p:cNvPr>
          <p:cNvSpPr txBox="1"/>
          <p:nvPr/>
        </p:nvSpPr>
        <p:spPr>
          <a:xfrm>
            <a:off x="7630160" y="4162016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端接收檔案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–o client &lt;</a:t>
            </a:r>
            <a:r>
              <a:rPr lang="zh-CN" altLang="en-US" dirty="0"/>
              <a:t>程式碼檔名</a:t>
            </a:r>
            <a:r>
              <a:rPr lang="en-US" dirty="0"/>
              <a:t>&gt;</a:t>
            </a:r>
          </a:p>
          <a:p>
            <a:r>
              <a:rPr lang="en-US" dirty="0"/>
              <a:t>./client 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recv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37214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F74077112 楊逸婷</vt:lpstr>
      <vt:lpstr>TCP</vt:lpstr>
      <vt:lpstr>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楊逸婷</dc:creator>
  <cp:lastModifiedBy>楊逸婷</cp:lastModifiedBy>
  <cp:revision>4</cp:revision>
  <dcterms:created xsi:type="dcterms:W3CDTF">2021-03-30T11:43:14Z</dcterms:created>
  <dcterms:modified xsi:type="dcterms:W3CDTF">2021-03-30T15:17:53Z</dcterms:modified>
</cp:coreProperties>
</file>