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7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77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59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9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0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69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24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2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32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30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3C5E-C28B-4B57-9616-AC346B95E543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D361-B61D-42D1-9000-FE7085FA7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73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結束點 4"/>
          <p:cNvSpPr/>
          <p:nvPr/>
        </p:nvSpPr>
        <p:spPr>
          <a:xfrm>
            <a:off x="516194" y="117987"/>
            <a:ext cx="2035277" cy="6636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1519084" y="781665"/>
            <a:ext cx="14749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7201" y="1430594"/>
            <a:ext cx="2286000" cy="98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定義</a:t>
            </a:r>
            <a:r>
              <a:rPr lang="en-US" altLang="zh-TW" dirty="0" smtClean="0"/>
              <a:t>face[]</a:t>
            </a:r>
            <a:r>
              <a:rPr lang="zh-TW" altLang="en-US" dirty="0" smtClean="0"/>
              <a:t>陣列內容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8" idx="2"/>
          </p:cNvCxnSpPr>
          <p:nvPr/>
        </p:nvCxnSpPr>
        <p:spPr>
          <a:xfrm>
            <a:off x="1600201" y="2418735"/>
            <a:ext cx="7373" cy="58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5859" y="3013587"/>
            <a:ext cx="2286000" cy="98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定義</a:t>
            </a:r>
            <a:r>
              <a:rPr lang="en-US" altLang="zh-TW" dirty="0" smtClean="0"/>
              <a:t>suit[]</a:t>
            </a:r>
            <a:r>
              <a:rPr lang="zh-TW" altLang="en-US" dirty="0" smtClean="0"/>
              <a:t>陣列內容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2"/>
          </p:cNvCxnSpPr>
          <p:nvPr/>
        </p:nvCxnSpPr>
        <p:spPr>
          <a:xfrm flipH="1">
            <a:off x="1651819" y="4001728"/>
            <a:ext cx="27040" cy="49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2285" y="4478594"/>
            <a:ext cx="2286000" cy="98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初始化隨機數發生器</a:t>
            </a:r>
            <a:endParaRPr lang="zh-TW" altLang="en-US" dirty="0"/>
          </a:p>
        </p:txBody>
      </p:sp>
      <p:cxnSp>
        <p:nvCxnSpPr>
          <p:cNvPr id="19" name="肘形接點 18"/>
          <p:cNvCxnSpPr>
            <a:stCxn id="15" idx="2"/>
          </p:cNvCxnSpPr>
          <p:nvPr/>
        </p:nvCxnSpPr>
        <p:spPr>
          <a:xfrm rot="5400000" flipH="1" flipV="1">
            <a:off x="129050" y="2129911"/>
            <a:ext cx="4803058" cy="1870589"/>
          </a:xfrm>
          <a:prstGeom prst="bentConnector3">
            <a:avLst>
              <a:gd name="adj1" fmla="val -18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/>
          <p:nvPr/>
        </p:nvCxnSpPr>
        <p:spPr>
          <a:xfrm>
            <a:off x="3495368" y="707923"/>
            <a:ext cx="1032387" cy="58993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預設程序 31"/>
          <p:cNvSpPr/>
          <p:nvPr/>
        </p:nvSpPr>
        <p:spPr>
          <a:xfrm>
            <a:off x="3701844" y="1297858"/>
            <a:ext cx="4365523" cy="85540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wDeck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].face = </a:t>
            </a:r>
            <a:r>
              <a:rPr lang="en-US" altLang="zh-TW" dirty="0" err="1"/>
              <a:t>wFace</a:t>
            </a:r>
            <a:r>
              <a:rPr lang="en-US" altLang="zh-TW" dirty="0"/>
              <a:t>[</a:t>
            </a:r>
            <a:r>
              <a:rPr lang="en-US" altLang="zh-TW" dirty="0" err="1"/>
              <a:t>i%FACES</a:t>
            </a:r>
            <a:r>
              <a:rPr lang="en-US" altLang="zh-TW" dirty="0"/>
              <a:t>];</a:t>
            </a:r>
          </a:p>
          <a:p>
            <a:r>
              <a:rPr lang="en-US" altLang="zh-TW" dirty="0" err="1"/>
              <a:t>wDeck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].suit = </a:t>
            </a:r>
            <a:r>
              <a:rPr lang="en-US" altLang="zh-TW" dirty="0" err="1"/>
              <a:t>wSuit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 / FACES];</a:t>
            </a:r>
            <a:endParaRPr lang="zh-TW" altLang="en-US" dirty="0"/>
          </a:p>
        </p:txBody>
      </p:sp>
      <p:sp>
        <p:nvSpPr>
          <p:cNvPr id="33" name="流程圖: 預設程序 32"/>
          <p:cNvSpPr/>
          <p:nvPr/>
        </p:nvSpPr>
        <p:spPr>
          <a:xfrm>
            <a:off x="4340942" y="2851355"/>
            <a:ext cx="3003756" cy="13519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j = rand() % CARDS;</a:t>
            </a:r>
          </a:p>
          <a:p>
            <a:r>
              <a:rPr lang="en-US" altLang="zh-TW" dirty="0"/>
              <a:t>temp = </a:t>
            </a:r>
            <a:r>
              <a:rPr lang="en-US" altLang="zh-TW" dirty="0" err="1"/>
              <a:t>wDeck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 err="1"/>
              <a:t>wDeck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wDeck</a:t>
            </a:r>
            <a:r>
              <a:rPr lang="en-US" altLang="zh-TW" dirty="0"/>
              <a:t>[j];</a:t>
            </a:r>
          </a:p>
          <a:p>
            <a:r>
              <a:rPr lang="en-US" altLang="zh-TW" dirty="0" err="1"/>
              <a:t>wDeck</a:t>
            </a:r>
            <a:r>
              <a:rPr lang="en-US" altLang="zh-TW" dirty="0"/>
              <a:t>[j] = temp;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33" idx="2"/>
          </p:cNvCxnSpPr>
          <p:nvPr/>
        </p:nvCxnSpPr>
        <p:spPr>
          <a:xfrm>
            <a:off x="5842820" y="4203291"/>
            <a:ext cx="1229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2" idx="2"/>
            <a:endCxn id="33" idx="0"/>
          </p:cNvCxnSpPr>
          <p:nvPr/>
        </p:nvCxnSpPr>
        <p:spPr>
          <a:xfrm flipH="1">
            <a:off x="5842820" y="2153265"/>
            <a:ext cx="41786" cy="69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預設程序 42"/>
          <p:cNvSpPr/>
          <p:nvPr/>
        </p:nvSpPr>
        <p:spPr>
          <a:xfrm>
            <a:off x="4449096" y="4832555"/>
            <a:ext cx="5166851" cy="13519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printf</a:t>
            </a:r>
            <a:r>
              <a:rPr lang="en-US" altLang="zh-TW" dirty="0"/>
              <a:t>("%5s of %-8s%s", </a:t>
            </a:r>
            <a:r>
              <a:rPr lang="en-US" altLang="zh-TW" dirty="0" err="1"/>
              <a:t>wDeck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].face, </a:t>
            </a:r>
            <a:r>
              <a:rPr lang="en-US" altLang="zh-TW" dirty="0" err="1"/>
              <a:t>wDeck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].suit, (</a:t>
            </a:r>
            <a:r>
              <a:rPr lang="en-US" altLang="zh-TW" dirty="0" err="1"/>
              <a:t>i</a:t>
            </a:r>
            <a:r>
              <a:rPr lang="en-US" altLang="zh-TW" dirty="0"/>
              <a:t> + 1) % 4 ? " " : "\n");</a:t>
            </a:r>
          </a:p>
          <a:p>
            <a:endParaRPr lang="zh-TW" altLang="en-US" dirty="0"/>
          </a:p>
        </p:txBody>
      </p:sp>
      <p:cxnSp>
        <p:nvCxnSpPr>
          <p:cNvPr id="45" name="肘形接點 44"/>
          <p:cNvCxnSpPr>
            <a:stCxn id="43" idx="3"/>
          </p:cNvCxnSpPr>
          <p:nvPr/>
        </p:nvCxnSpPr>
        <p:spPr>
          <a:xfrm flipV="1">
            <a:off x="9615947" y="840658"/>
            <a:ext cx="501447" cy="4667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10102644" y="870155"/>
            <a:ext cx="1165124" cy="457200"/>
          </a:xfrm>
          <a:prstGeom prst="bentConnector3">
            <a:avLst>
              <a:gd name="adj1" fmla="val 101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結束點 53"/>
          <p:cNvSpPr/>
          <p:nvPr/>
        </p:nvSpPr>
        <p:spPr>
          <a:xfrm>
            <a:off x="10604090" y="1297858"/>
            <a:ext cx="1356852" cy="575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76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雅雯 楊</dc:creator>
  <cp:lastModifiedBy>雅雯 楊</cp:lastModifiedBy>
  <cp:revision>3</cp:revision>
  <dcterms:created xsi:type="dcterms:W3CDTF">2018-12-19T17:46:22Z</dcterms:created>
  <dcterms:modified xsi:type="dcterms:W3CDTF">2018-12-19T18:19:56Z</dcterms:modified>
</cp:coreProperties>
</file>