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13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88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897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13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66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084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16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9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59C3-7917-4704-9445-15D58733E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694" y="868872"/>
            <a:ext cx="4724611" cy="2107242"/>
          </a:xfrm>
        </p:spPr>
        <p:txBody>
          <a:bodyPr/>
          <a:lstStyle/>
          <a:p>
            <a:r>
              <a:rPr lang="en-US" altLang="ko-KR" dirty="0">
                <a:latin typeface="맑은고딕"/>
              </a:rPr>
              <a:t>2</a:t>
            </a:r>
            <a:r>
              <a:rPr lang="ko-KR" altLang="en-US" dirty="0">
                <a:latin typeface="맑은고딕"/>
              </a:rPr>
              <a:t>조 팀프로젝트</a:t>
            </a:r>
            <a:br>
              <a:rPr lang="en-US" altLang="ko-KR" dirty="0">
                <a:latin typeface="맑은고딕"/>
              </a:rPr>
            </a:br>
            <a:r>
              <a:rPr lang="en-US" altLang="ko-KR" dirty="0">
                <a:latin typeface="맑은고딕"/>
              </a:rPr>
              <a:t>[</a:t>
            </a:r>
            <a:r>
              <a:rPr lang="ko-KR" altLang="en-US" dirty="0">
                <a:latin typeface="맑은고딕"/>
              </a:rPr>
              <a:t>도서관리시스템</a:t>
            </a:r>
            <a:r>
              <a:rPr lang="en-US" altLang="ko-KR" dirty="0">
                <a:latin typeface="맑은고딕"/>
              </a:rPr>
              <a:t>]</a:t>
            </a:r>
            <a:endParaRPr lang="ko-KR" altLang="en-US" dirty="0">
              <a:latin typeface="맑은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7DB93-0E9A-4A15-AF80-9FB370D4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5319" y="4438292"/>
            <a:ext cx="1147313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+mj-ea"/>
                <a:ea typeface="+mj-ea"/>
              </a:rPr>
              <a:t>권민구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>
                <a:latin typeface="+mj-ea"/>
                <a:ea typeface="+mj-ea"/>
              </a:rPr>
              <a:t>양진현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 err="1">
                <a:latin typeface="+mj-ea"/>
                <a:ea typeface="+mj-ea"/>
              </a:rPr>
              <a:t>조민정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 err="1">
                <a:latin typeface="+mj-ea"/>
                <a:ea typeface="+mj-ea"/>
              </a:rPr>
              <a:t>조수익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819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AD32-EB97-42C0-879B-5359D888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3C1A0D-F12F-418B-9D5A-661607D7D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291" y="1729342"/>
            <a:ext cx="2364394" cy="158752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E07E87A-A885-464F-8CBD-2073054993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43" t="543"/>
          <a:stretch/>
        </p:blipFill>
        <p:spPr>
          <a:xfrm>
            <a:off x="817291" y="3998559"/>
            <a:ext cx="1994920" cy="214837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5B2CF46-28F1-41DA-B651-33A0CCC3CB55}"/>
              </a:ext>
            </a:extLst>
          </p:cNvPr>
          <p:cNvSpPr txBox="1">
            <a:spLocks/>
          </p:cNvSpPr>
          <p:nvPr/>
        </p:nvSpPr>
        <p:spPr bwMode="gray">
          <a:xfrm>
            <a:off x="710575" y="1161197"/>
            <a:ext cx="2871787" cy="498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5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도서 등록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EE5DA56-E4DF-446D-8458-9E9E1DEFEAAE}"/>
              </a:ext>
            </a:extLst>
          </p:cNvPr>
          <p:cNvGrpSpPr/>
          <p:nvPr/>
        </p:nvGrpSpPr>
        <p:grpSpPr>
          <a:xfrm>
            <a:off x="3997612" y="1188674"/>
            <a:ext cx="3474331" cy="4985737"/>
            <a:chOff x="4461971" y="1161196"/>
            <a:chExt cx="3474331" cy="49857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0F2FBBC-9B71-4B7C-AC33-230FF3ED1DAE}"/>
                </a:ext>
              </a:extLst>
            </p:cNvPr>
            <p:cNvGrpSpPr/>
            <p:nvPr/>
          </p:nvGrpSpPr>
          <p:grpSpPr>
            <a:xfrm>
              <a:off x="4576083" y="1696928"/>
              <a:ext cx="3209925" cy="4339981"/>
              <a:chOff x="4576083" y="1696928"/>
              <a:chExt cx="3209925" cy="433998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E812A24-4938-45E2-8524-383C4773C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083" y="1696928"/>
                <a:ext cx="3209925" cy="15621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C8CD210-79CA-4062-A216-9AD24D6F2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6083" y="3998559"/>
                <a:ext cx="3209925" cy="2038350"/>
              </a:xfrm>
              <a:prstGeom prst="rect">
                <a:avLst/>
              </a:prstGeom>
            </p:spPr>
          </p:pic>
        </p:grp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A6651AD9-7FCD-45FC-9F52-116E4B426A8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61971" y="1161196"/>
              <a:ext cx="3474331" cy="4985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3" pitchFamily="18" charset="2"/>
                <a:buChar char="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도서 정보 조회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sz="1500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r>
                <a:rPr lang="ko-KR" altLang="en-US" sz="2400" dirty="0">
                  <a:latin typeface="+mj-ea"/>
                  <a:ea typeface="+mj-ea"/>
                </a:rPr>
                <a:t>전체 도서 목록 조회</a:t>
              </a:r>
              <a:endParaRPr lang="en-US" altLang="ko-KR" sz="2400" dirty="0"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15B04-F697-4546-957A-11D1E7BAD767}"/>
              </a:ext>
            </a:extLst>
          </p:cNvPr>
          <p:cNvGrpSpPr/>
          <p:nvPr/>
        </p:nvGrpSpPr>
        <p:grpSpPr>
          <a:xfrm>
            <a:off x="8078465" y="1161197"/>
            <a:ext cx="3474331" cy="4985737"/>
            <a:chOff x="8197208" y="1161196"/>
            <a:chExt cx="3474331" cy="49857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1B9B72-8BDA-4F3D-84A2-DAECA6DD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3710" y="1831068"/>
              <a:ext cx="2981325" cy="1552575"/>
            </a:xfrm>
            <a:prstGeom prst="rect">
              <a:avLst/>
            </a:prstGeom>
          </p:spPr>
        </p:pic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BAE3AC23-8272-47A8-896B-4C9B294A32E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197208" y="1161196"/>
              <a:ext cx="3474331" cy="4985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3" pitchFamily="18" charset="2"/>
                <a:buChar char="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도서 삭제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sz="1500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r>
                <a:rPr lang="en-US" altLang="ko-KR" dirty="0" err="1">
                  <a:latin typeface="+mj-ea"/>
                  <a:ea typeface="+mj-ea"/>
                </a:rPr>
                <a:t>Book_info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ko-KR" altLang="en-US" dirty="0">
                  <a:latin typeface="+mj-ea"/>
                  <a:ea typeface="+mj-ea"/>
                </a:rPr>
                <a:t>생성</a:t>
              </a:r>
              <a:endParaRPr lang="en-US" altLang="ko-KR" dirty="0">
                <a:latin typeface="+mj-ea"/>
                <a:ea typeface="+mj-ea"/>
              </a:endParaRPr>
            </a:p>
            <a:p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9C2EF8-5324-4949-AC37-1B60841C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3710" y="4325033"/>
              <a:ext cx="2981325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34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0A06-9D4D-45E9-AE45-60A43BE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98383"/>
            <a:ext cx="4992149" cy="1144893"/>
          </a:xfrm>
        </p:spPr>
        <p:txBody>
          <a:bodyPr/>
          <a:lstStyle/>
          <a:p>
            <a:r>
              <a:rPr lang="ko-KR" altLang="en-US" dirty="0"/>
              <a:t>기본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AA3C-5CB4-4C58-8109-36B619A6B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50008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#include </a:t>
            </a:r>
            <a:r>
              <a:rPr lang="ko-KR" altLang="en-US" dirty="0">
                <a:latin typeface="+mj-ea"/>
                <a:ea typeface="+mj-ea"/>
              </a:rPr>
              <a:t>목록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구조체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C07B2A1-AF81-4B65-BE95-C95057F0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4582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함수 목록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15389-9C6F-4DB6-85A3-F8A9A732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331238"/>
            <a:ext cx="3886200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97EB01-EEEB-4531-8784-52F9192B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466841"/>
            <a:ext cx="2648320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D26B4A-F4A0-4DDD-B697-064D15A85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32" y="2362050"/>
            <a:ext cx="310558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4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17AF-820C-478E-AE02-F88F2586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+mj-ea"/>
              </a:rPr>
              <a:t>Main </a:t>
            </a:r>
            <a:r>
              <a:rPr lang="ko-KR" altLang="en-US" dirty="0">
                <a:latin typeface="+mj-ea"/>
              </a:rPr>
              <a:t>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9C38345-8D58-451D-BAD9-8DFE2241D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005806"/>
            <a:ext cx="4114800" cy="3714750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CE280C0-4CC1-4B18-A5D9-C6F10241C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5" y="2043906"/>
            <a:ext cx="3676650" cy="3638550"/>
          </a:xfrm>
        </p:spPr>
      </p:pic>
    </p:spTree>
    <p:extLst>
      <p:ext uri="{BB962C8B-B14F-4D97-AF65-F5344CB8AC3E}">
        <p14:creationId xmlns:p14="http://schemas.microsoft.com/office/powerpoint/2010/main" val="25676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5207-F74A-42EE-8ABC-404EDFE2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Input_book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B23217-084A-4C78-A820-143260B5CC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236" y="1600200"/>
            <a:ext cx="4867012" cy="4371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D9646-DA0C-49C9-8B06-72815720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9" y="1600199"/>
            <a:ext cx="4645170" cy="43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AA00-F956-4D4A-AC05-57F52963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new_book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3C381B-647D-4D1D-A87C-6FB4495F1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296" y="1633317"/>
            <a:ext cx="4081987" cy="359136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88B3B4-D2F6-4D0F-A9D1-5C23DEB6F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12842"/>
            <a:ext cx="4547360" cy="32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29BB-8565-4B6D-8594-2B1E56F7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update_book_count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BCA4A-D3EA-48FD-9C49-F61A25432E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5" t="237"/>
          <a:stretch/>
        </p:blipFill>
        <p:spPr>
          <a:xfrm>
            <a:off x="3389514" y="1856665"/>
            <a:ext cx="5412971" cy="33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E466-13B2-45E3-B35E-B9A7393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search_book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608595-07EC-4D42-9777-8700EA13E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6713" y="1474365"/>
            <a:ext cx="3938573" cy="48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3AF2-FAA3-46F7-B7CE-2F2DDCF0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print_book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53E04-0692-4EAB-B682-404D1D27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9810" y="2090417"/>
            <a:ext cx="4273367" cy="310288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4F0F92-EC3D-465E-97C3-80C50F370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940" y="2090416"/>
            <a:ext cx="4329025" cy="31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A61D-4468-4E0A-A942-24CD7051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book_del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57D7F6-0114-4780-9743-B0EEA3D9A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217" y="1600200"/>
            <a:ext cx="5099565" cy="4525963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A0DB83-2011-43FA-B041-D0EA39EAC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7210" y="1600200"/>
            <a:ext cx="43455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01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118</TotalTime>
  <Words>64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HY그래픽M</vt:lpstr>
      <vt:lpstr>맑은 고딕</vt:lpstr>
      <vt:lpstr>맑은고딕</vt:lpstr>
      <vt:lpstr>Arial</vt:lpstr>
      <vt:lpstr>Candara</vt:lpstr>
      <vt:lpstr>Corbel</vt:lpstr>
      <vt:lpstr>Wingdings 3</vt:lpstr>
      <vt:lpstr>New_Education02</vt:lpstr>
      <vt:lpstr>2조 팀프로젝트 [도서관리시스템]</vt:lpstr>
      <vt:lpstr>기본 정의</vt:lpstr>
      <vt:lpstr>Main 문</vt:lpstr>
      <vt:lpstr>Input_book()</vt:lpstr>
      <vt:lpstr>new_book()</vt:lpstr>
      <vt:lpstr>update_book_count()</vt:lpstr>
      <vt:lpstr>search_book()</vt:lpstr>
      <vt:lpstr>print_book()</vt:lpstr>
      <vt:lpstr>book_del()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팀프로젝트 1 [도서관리시스템]</dc:title>
  <dc:creator>HKIT</dc:creator>
  <cp:lastModifiedBy>HKIT</cp:lastModifiedBy>
  <cp:revision>19</cp:revision>
  <dcterms:created xsi:type="dcterms:W3CDTF">2021-09-06T00:41:45Z</dcterms:created>
  <dcterms:modified xsi:type="dcterms:W3CDTF">2021-09-06T05:42:23Z</dcterms:modified>
</cp:coreProperties>
</file>