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5" r:id="rId5"/>
    <p:sldId id="268" r:id="rId6"/>
    <p:sldId id="272" r:id="rId7"/>
    <p:sldId id="273" r:id="rId8"/>
    <p:sldId id="274" r:id="rId9"/>
    <p:sldId id="26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PPANG" initials="HOPPANG" lastIdx="1" clrIdx="0">
    <p:extLst>
      <p:ext uri="{19B8F6BF-5375-455C-9EA6-DF929625EA0E}">
        <p15:presenceInfo xmlns:p15="http://schemas.microsoft.com/office/powerpoint/2012/main" userId="HOPP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FEF"/>
    <a:srgbClr val="A7A2EC"/>
    <a:srgbClr val="CD5399"/>
    <a:srgbClr val="2B2B2B"/>
    <a:srgbClr val="569DD2"/>
    <a:srgbClr val="FF784C"/>
    <a:srgbClr val="6ABB7B"/>
    <a:srgbClr val="FFD44E"/>
    <a:srgbClr val="BA9252"/>
    <a:srgbClr val="E1B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92FD-C6A4-4B3D-957C-892F18A7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B827B0-373C-4E5B-8AF4-F2062D59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FB934-2A7F-4E78-87F8-C769AC46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8BDD-904B-4428-BFD4-EBD3BE73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FBF91-CBC0-4C35-A7B8-9A1FAA7B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ECEDB-80B3-4E88-B38C-6D77B9AF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4025A-BB37-4EFE-97C2-E7A927E5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2736-8B0C-4069-A4F4-9A2CC246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245B2-D0D4-4917-9742-53F729C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E9604-4892-41C0-839B-1F3361B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0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FA15C7-78A6-43A4-BF82-7A6559D5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E8D25-ADC0-4C49-A1E9-4B365C33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07BFC-D228-4598-8478-60D5675F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225A7-78FF-4462-B8DB-398201E1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62896-1D13-46CF-841D-524F251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0B0E-CB04-4DBA-A8C3-615F2013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0B02D-595B-47DE-B858-C408CE63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B6C6-D72F-41E5-BBBE-D838D9F5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86E31-2F6E-436A-89CE-C7B41D4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0ECA1-D76C-4371-9CC7-EA7D4CC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6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4EF81-CEAB-4F02-96FF-6A053492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0E7D0-25D4-4576-8910-4C8DE93C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C0D47-8351-428F-A0DD-812FBA3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459CA-D709-4C11-A47D-C4AE5E65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0016D-0171-4D2A-B158-4324DEF0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3054B-AFC9-40D2-8C0A-081CB36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428FB-D795-4C1C-B107-941E870D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3FA1C-6C87-4EA1-8CFA-B6C77C08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40EFC-6614-4EF2-BB1F-228F30D0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B6058-0110-4EE3-A7C7-9733D1FF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13395-8E14-43A1-8378-62F8DA29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0469-651B-4C6D-8B03-E19771C7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E5C1B-7B20-45F4-ABDA-8F204BAF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CD610-6324-4EFE-BBBD-D7D5E74E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7DFE0-8699-4143-B4AA-5B6F3BA53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119A3-9656-4215-95F2-23AEBB2E7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D6A7D-0364-432B-8F87-9E89895A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905F-C635-49B0-9590-09F5751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09DEA-606B-4ADD-AE7B-31B693A1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14567-CA38-4D85-B88F-73C2CEB1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CF851-4875-4919-AD94-0416BD3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A2E73-2A75-49A3-A02C-4B13E5F4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7B020-A285-431C-873B-B8608B7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9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83ABD-8D70-4AAF-91AE-31468C48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9230FF-8112-46D6-A487-EDDB4067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9096C-6C1F-420E-BB12-78361E50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12AB-2668-4163-A915-9A390167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9FA0-BF7D-4DF4-9E3C-AF29D495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F1295-C3BB-45DE-A8C2-6CE671A8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09EEB-9232-4C9D-9272-772E7884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53C97-BED7-4BEE-9FFB-07E4BEB5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3289E-66FF-4A14-A2D9-EF30A2A5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1B39A-2F97-40A7-9763-C07035E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54707-A2A7-4C90-A8F5-787389A3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AEFBD-9F18-44FE-9A86-F2EC08E8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B3A9D-28A0-4A2B-88D9-151E09B3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DD4EE-727A-481F-A310-ADBF8BC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A5BD9-1E8F-4549-B2D3-FFC4405F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1322E-4489-4C8D-BCD8-F481BA6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5481F-17E7-4900-AFA4-50FDA4C7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871EE-6D36-469D-8C23-13AC0A4C2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B968-C6E2-4614-B707-F8FD9B01B6B1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DAC59-EAA7-41C5-B0A0-6E1703C6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2D542-FD7D-4B1D-BC6C-3A3C5407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920EC6-EC9B-4A3C-99E5-B251ED371821}"/>
              </a:ext>
            </a:extLst>
          </p:cNvPr>
          <p:cNvGrpSpPr/>
          <p:nvPr/>
        </p:nvGrpSpPr>
        <p:grpSpPr>
          <a:xfrm>
            <a:off x="447555" y="520861"/>
            <a:ext cx="11545775" cy="5963855"/>
            <a:chOff x="447555" y="520861"/>
            <a:chExt cx="11545775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BE2F60C-3D28-418D-BE32-CA8C4326E9C4}"/>
                </a:ext>
              </a:extLst>
            </p:cNvPr>
            <p:cNvSpPr/>
            <p:nvPr/>
          </p:nvSpPr>
          <p:spPr>
            <a:xfrm>
              <a:off x="9977473" y="2215042"/>
              <a:ext cx="1946407" cy="832483"/>
            </a:xfrm>
            <a:prstGeom prst="roundRect">
              <a:avLst/>
            </a:prstGeom>
            <a:solidFill>
              <a:srgbClr val="569DD2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8C9999-3EA6-4857-BAE4-F0D4F5F69C10}"/>
                </a:ext>
              </a:extLst>
            </p:cNvPr>
            <p:cNvSpPr/>
            <p:nvPr/>
          </p:nvSpPr>
          <p:spPr>
            <a:xfrm>
              <a:off x="10046923" y="1278385"/>
              <a:ext cx="1946407" cy="832483"/>
            </a:xfrm>
            <a:prstGeom prst="roundRect">
              <a:avLst/>
            </a:prstGeom>
            <a:solidFill>
              <a:srgbClr val="FF784C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861118-F56C-4AFC-8206-D1DAAECB5F59}"/>
                </a:ext>
              </a:extLst>
            </p:cNvPr>
            <p:cNvSpPr/>
            <p:nvPr/>
          </p:nvSpPr>
          <p:spPr>
            <a:xfrm>
              <a:off x="881633" y="895292"/>
              <a:ext cx="375210" cy="383093"/>
            </a:xfrm>
            <a:custGeom>
              <a:avLst/>
              <a:gdLst>
                <a:gd name="connsiteX0" fmla="*/ 233903 w 375210"/>
                <a:gd name="connsiteY0" fmla="*/ 0 h 392572"/>
                <a:gd name="connsiteX1" fmla="*/ 324949 w 375210"/>
                <a:gd name="connsiteY1" fmla="*/ 18381 h 392572"/>
                <a:gd name="connsiteX2" fmla="*/ 329416 w 375210"/>
                <a:gd name="connsiteY2" fmla="*/ 20806 h 392572"/>
                <a:gd name="connsiteX3" fmla="*/ 335263 w 375210"/>
                <a:gd name="connsiteY3" fmla="*/ 27892 h 392572"/>
                <a:gd name="connsiteX4" fmla="*/ 375210 w 375210"/>
                <a:gd name="connsiteY4" fmla="*/ 158669 h 392572"/>
                <a:gd name="connsiteX5" fmla="*/ 141307 w 375210"/>
                <a:gd name="connsiteY5" fmla="*/ 392572 h 392572"/>
                <a:gd name="connsiteX6" fmla="*/ 50261 w 375210"/>
                <a:gd name="connsiteY6" fmla="*/ 374191 h 392572"/>
                <a:gd name="connsiteX7" fmla="*/ 45794 w 375210"/>
                <a:gd name="connsiteY7" fmla="*/ 371766 h 392572"/>
                <a:gd name="connsiteX8" fmla="*/ 39947 w 375210"/>
                <a:gd name="connsiteY8" fmla="*/ 364680 h 392572"/>
                <a:gd name="connsiteX9" fmla="*/ 0 w 375210"/>
                <a:gd name="connsiteY9" fmla="*/ 233903 h 392572"/>
                <a:gd name="connsiteX10" fmla="*/ 233903 w 375210"/>
                <a:gd name="connsiteY10" fmla="*/ 0 h 39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210" h="392572">
                  <a:moveTo>
                    <a:pt x="233903" y="0"/>
                  </a:moveTo>
                  <a:cubicBezTo>
                    <a:pt x="266198" y="0"/>
                    <a:pt x="296965" y="6545"/>
                    <a:pt x="324949" y="18381"/>
                  </a:cubicBezTo>
                  <a:lnTo>
                    <a:pt x="329416" y="20806"/>
                  </a:lnTo>
                  <a:lnTo>
                    <a:pt x="335263" y="27892"/>
                  </a:lnTo>
                  <a:cubicBezTo>
                    <a:pt x="360484" y="65223"/>
                    <a:pt x="375210" y="110226"/>
                    <a:pt x="375210" y="158669"/>
                  </a:cubicBezTo>
                  <a:cubicBezTo>
                    <a:pt x="375210" y="287850"/>
                    <a:pt x="270488" y="392572"/>
                    <a:pt x="141307" y="392572"/>
                  </a:cubicBezTo>
                  <a:cubicBezTo>
                    <a:pt x="109012" y="392572"/>
                    <a:pt x="78245" y="386027"/>
                    <a:pt x="50261" y="374191"/>
                  </a:cubicBezTo>
                  <a:lnTo>
                    <a:pt x="45794" y="371766"/>
                  </a:lnTo>
                  <a:lnTo>
                    <a:pt x="39947" y="364680"/>
                  </a:lnTo>
                  <a:cubicBezTo>
                    <a:pt x="14727" y="327349"/>
                    <a:pt x="0" y="282346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D67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5BD7A5E-9165-4F3A-AF68-A4125CD50A76}"/>
                </a:ext>
              </a:extLst>
            </p:cNvPr>
            <p:cNvSpPr/>
            <p:nvPr/>
          </p:nvSpPr>
          <p:spPr>
            <a:xfrm>
              <a:off x="789037" y="821874"/>
              <a:ext cx="422012" cy="436206"/>
            </a:xfrm>
            <a:custGeom>
              <a:avLst/>
              <a:gdLst>
                <a:gd name="connsiteX0" fmla="*/ 233903 w 422012"/>
                <a:gd name="connsiteY0" fmla="*/ 0 h 447000"/>
                <a:gd name="connsiteX1" fmla="*/ 399297 w 422012"/>
                <a:gd name="connsiteY1" fmla="*/ 68509 h 447000"/>
                <a:gd name="connsiteX2" fmla="*/ 422012 w 422012"/>
                <a:gd name="connsiteY2" fmla="*/ 96040 h 447000"/>
                <a:gd name="connsiteX3" fmla="*/ 417545 w 422012"/>
                <a:gd name="connsiteY3" fmla="*/ 93615 h 447000"/>
                <a:gd name="connsiteX4" fmla="*/ 326499 w 422012"/>
                <a:gd name="connsiteY4" fmla="*/ 75234 h 447000"/>
                <a:gd name="connsiteX5" fmla="*/ 92596 w 422012"/>
                <a:gd name="connsiteY5" fmla="*/ 309137 h 447000"/>
                <a:gd name="connsiteX6" fmla="*/ 132543 w 422012"/>
                <a:gd name="connsiteY6" fmla="*/ 439914 h 447000"/>
                <a:gd name="connsiteX7" fmla="*/ 138390 w 422012"/>
                <a:gd name="connsiteY7" fmla="*/ 447000 h 447000"/>
                <a:gd name="connsiteX8" fmla="*/ 103126 w 422012"/>
                <a:gd name="connsiteY8" fmla="*/ 427859 h 447000"/>
                <a:gd name="connsiteX9" fmla="*/ 0 w 422012"/>
                <a:gd name="connsiteY9" fmla="*/ 233903 h 447000"/>
                <a:gd name="connsiteX10" fmla="*/ 233903 w 422012"/>
                <a:gd name="connsiteY10" fmla="*/ 0 h 4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12" h="447000">
                  <a:moveTo>
                    <a:pt x="233903" y="0"/>
                  </a:moveTo>
                  <a:cubicBezTo>
                    <a:pt x="298494" y="0"/>
                    <a:pt x="356969" y="26180"/>
                    <a:pt x="399297" y="68509"/>
                  </a:cubicBezTo>
                  <a:lnTo>
                    <a:pt x="422012" y="96040"/>
                  </a:lnTo>
                  <a:lnTo>
                    <a:pt x="417545" y="93615"/>
                  </a:lnTo>
                  <a:cubicBezTo>
                    <a:pt x="389561" y="81779"/>
                    <a:pt x="358794" y="75234"/>
                    <a:pt x="326499" y="75234"/>
                  </a:cubicBezTo>
                  <a:cubicBezTo>
                    <a:pt x="197318" y="75234"/>
                    <a:pt x="92596" y="179956"/>
                    <a:pt x="92596" y="309137"/>
                  </a:cubicBezTo>
                  <a:cubicBezTo>
                    <a:pt x="92596" y="357580"/>
                    <a:pt x="107323" y="402583"/>
                    <a:pt x="132543" y="439914"/>
                  </a:cubicBezTo>
                  <a:lnTo>
                    <a:pt x="138390" y="447000"/>
                  </a:lnTo>
                  <a:lnTo>
                    <a:pt x="103126" y="427859"/>
                  </a:lnTo>
                  <a:cubicBezTo>
                    <a:pt x="40907" y="385825"/>
                    <a:pt x="0" y="314641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ECC1"/>
            </a:solidFill>
            <a:ln w="5715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3D1BBB-B96E-430F-BD8E-ADB6186A30A0}"/>
              </a:ext>
            </a:extLst>
          </p:cNvPr>
          <p:cNvSpPr txBox="1"/>
          <p:nvPr/>
        </p:nvSpPr>
        <p:spPr>
          <a:xfrm>
            <a:off x="2591206" y="1694626"/>
            <a:ext cx="7009588" cy="163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9600" dirty="0">
                <a:ln w="4762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개인</a:t>
            </a:r>
            <a:r>
              <a:rPr lang="ko-KR" altLang="en-US" sz="9600" dirty="0">
                <a:ln w="4762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ko-KR" altLang="en-US" sz="9600" dirty="0">
                <a:ln w="47625" cap="rnd">
                  <a:solidFill>
                    <a:srgbClr val="2B2B2B"/>
                  </a:solidFill>
                </a:ln>
                <a:solidFill>
                  <a:srgbClr val="6ABB7B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과제</a:t>
            </a:r>
            <a:r>
              <a:rPr lang="en-US" altLang="ko-KR" sz="9600" dirty="0">
                <a:ln w="47625" cap="rnd">
                  <a:solidFill>
                    <a:srgbClr val="2B2B2B"/>
                  </a:solidFill>
                </a:ln>
                <a:solidFill>
                  <a:srgbClr val="6ABB7B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_1</a:t>
            </a:r>
            <a:endParaRPr lang="en-US" altLang="ko-KR" sz="9600" dirty="0">
              <a:ln w="47625" cap="rnd">
                <a:solidFill>
                  <a:srgbClr val="2B2B2B"/>
                </a:solidFill>
              </a:ln>
              <a:solidFill>
                <a:srgbClr val="9A74DE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ADEDA6-81C6-4463-9C07-C0C1A5C10345}"/>
              </a:ext>
            </a:extLst>
          </p:cNvPr>
          <p:cNvSpPr/>
          <p:nvPr/>
        </p:nvSpPr>
        <p:spPr>
          <a:xfrm>
            <a:off x="2685313" y="3637280"/>
            <a:ext cx="6821374" cy="213360"/>
          </a:xfrm>
          <a:prstGeom prst="roundRect">
            <a:avLst/>
          </a:prstGeom>
          <a:solidFill>
            <a:srgbClr val="569DD2"/>
          </a:solidFill>
          <a:ln w="6032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0BCC0-B223-492D-8F77-6BFB664F0EC2}"/>
              </a:ext>
            </a:extLst>
          </p:cNvPr>
          <p:cNvSpPr txBox="1"/>
          <p:nvPr/>
        </p:nvSpPr>
        <p:spPr>
          <a:xfrm>
            <a:off x="3695050" y="4119745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ko-KR" altLang="en-US" sz="2800" dirty="0">
                <a:solidFill>
                  <a:srgbClr val="2B2B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양진현</a:t>
            </a:r>
            <a:endParaRPr lang="en-US" altLang="ko-KR" sz="2800" dirty="0">
              <a:solidFill>
                <a:srgbClr val="2B2B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33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540151" y="447072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마무리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!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04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D0A51-749D-4904-8651-B74C1774ED9A}"/>
              </a:ext>
            </a:extLst>
          </p:cNvPr>
          <p:cNvSpPr txBox="1"/>
          <p:nvPr/>
        </p:nvSpPr>
        <p:spPr>
          <a:xfrm>
            <a:off x="3264057" y="2439936"/>
            <a:ext cx="5663884" cy="21475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6128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920EC6-EC9B-4A3C-99E5-B251ED371821}"/>
              </a:ext>
            </a:extLst>
          </p:cNvPr>
          <p:cNvGrpSpPr/>
          <p:nvPr/>
        </p:nvGrpSpPr>
        <p:grpSpPr>
          <a:xfrm>
            <a:off x="447555" y="520861"/>
            <a:ext cx="11545775" cy="5963855"/>
            <a:chOff x="447555" y="520861"/>
            <a:chExt cx="11545775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BE2F60C-3D28-418D-BE32-CA8C4326E9C4}"/>
                </a:ext>
              </a:extLst>
            </p:cNvPr>
            <p:cNvSpPr/>
            <p:nvPr/>
          </p:nvSpPr>
          <p:spPr>
            <a:xfrm>
              <a:off x="9977473" y="2215042"/>
              <a:ext cx="1946407" cy="832483"/>
            </a:xfrm>
            <a:prstGeom prst="roundRect">
              <a:avLst/>
            </a:prstGeom>
            <a:solidFill>
              <a:srgbClr val="569DD2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8C9999-3EA6-4857-BAE4-F0D4F5F69C10}"/>
                </a:ext>
              </a:extLst>
            </p:cNvPr>
            <p:cNvSpPr/>
            <p:nvPr/>
          </p:nvSpPr>
          <p:spPr>
            <a:xfrm>
              <a:off x="10046923" y="1278385"/>
              <a:ext cx="1946407" cy="832483"/>
            </a:xfrm>
            <a:prstGeom prst="roundRect">
              <a:avLst/>
            </a:prstGeom>
            <a:solidFill>
              <a:srgbClr val="FF784C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861118-F56C-4AFC-8206-D1DAAECB5F59}"/>
                </a:ext>
              </a:extLst>
            </p:cNvPr>
            <p:cNvSpPr/>
            <p:nvPr/>
          </p:nvSpPr>
          <p:spPr>
            <a:xfrm>
              <a:off x="881633" y="895292"/>
              <a:ext cx="375210" cy="383093"/>
            </a:xfrm>
            <a:custGeom>
              <a:avLst/>
              <a:gdLst>
                <a:gd name="connsiteX0" fmla="*/ 233903 w 375210"/>
                <a:gd name="connsiteY0" fmla="*/ 0 h 392572"/>
                <a:gd name="connsiteX1" fmla="*/ 324949 w 375210"/>
                <a:gd name="connsiteY1" fmla="*/ 18381 h 392572"/>
                <a:gd name="connsiteX2" fmla="*/ 329416 w 375210"/>
                <a:gd name="connsiteY2" fmla="*/ 20806 h 392572"/>
                <a:gd name="connsiteX3" fmla="*/ 335263 w 375210"/>
                <a:gd name="connsiteY3" fmla="*/ 27892 h 392572"/>
                <a:gd name="connsiteX4" fmla="*/ 375210 w 375210"/>
                <a:gd name="connsiteY4" fmla="*/ 158669 h 392572"/>
                <a:gd name="connsiteX5" fmla="*/ 141307 w 375210"/>
                <a:gd name="connsiteY5" fmla="*/ 392572 h 392572"/>
                <a:gd name="connsiteX6" fmla="*/ 50261 w 375210"/>
                <a:gd name="connsiteY6" fmla="*/ 374191 h 392572"/>
                <a:gd name="connsiteX7" fmla="*/ 45794 w 375210"/>
                <a:gd name="connsiteY7" fmla="*/ 371766 h 392572"/>
                <a:gd name="connsiteX8" fmla="*/ 39947 w 375210"/>
                <a:gd name="connsiteY8" fmla="*/ 364680 h 392572"/>
                <a:gd name="connsiteX9" fmla="*/ 0 w 375210"/>
                <a:gd name="connsiteY9" fmla="*/ 233903 h 392572"/>
                <a:gd name="connsiteX10" fmla="*/ 233903 w 375210"/>
                <a:gd name="connsiteY10" fmla="*/ 0 h 39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210" h="392572">
                  <a:moveTo>
                    <a:pt x="233903" y="0"/>
                  </a:moveTo>
                  <a:cubicBezTo>
                    <a:pt x="266198" y="0"/>
                    <a:pt x="296965" y="6545"/>
                    <a:pt x="324949" y="18381"/>
                  </a:cubicBezTo>
                  <a:lnTo>
                    <a:pt x="329416" y="20806"/>
                  </a:lnTo>
                  <a:lnTo>
                    <a:pt x="335263" y="27892"/>
                  </a:lnTo>
                  <a:cubicBezTo>
                    <a:pt x="360484" y="65223"/>
                    <a:pt x="375210" y="110226"/>
                    <a:pt x="375210" y="158669"/>
                  </a:cubicBezTo>
                  <a:cubicBezTo>
                    <a:pt x="375210" y="287850"/>
                    <a:pt x="270488" y="392572"/>
                    <a:pt x="141307" y="392572"/>
                  </a:cubicBezTo>
                  <a:cubicBezTo>
                    <a:pt x="109012" y="392572"/>
                    <a:pt x="78245" y="386027"/>
                    <a:pt x="50261" y="374191"/>
                  </a:cubicBezTo>
                  <a:lnTo>
                    <a:pt x="45794" y="371766"/>
                  </a:lnTo>
                  <a:lnTo>
                    <a:pt x="39947" y="364680"/>
                  </a:lnTo>
                  <a:cubicBezTo>
                    <a:pt x="14727" y="327349"/>
                    <a:pt x="0" y="282346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D67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5BD7A5E-9165-4F3A-AF68-A4125CD50A76}"/>
                </a:ext>
              </a:extLst>
            </p:cNvPr>
            <p:cNvSpPr/>
            <p:nvPr/>
          </p:nvSpPr>
          <p:spPr>
            <a:xfrm>
              <a:off x="789037" y="821874"/>
              <a:ext cx="422012" cy="436206"/>
            </a:xfrm>
            <a:custGeom>
              <a:avLst/>
              <a:gdLst>
                <a:gd name="connsiteX0" fmla="*/ 233903 w 422012"/>
                <a:gd name="connsiteY0" fmla="*/ 0 h 447000"/>
                <a:gd name="connsiteX1" fmla="*/ 399297 w 422012"/>
                <a:gd name="connsiteY1" fmla="*/ 68509 h 447000"/>
                <a:gd name="connsiteX2" fmla="*/ 422012 w 422012"/>
                <a:gd name="connsiteY2" fmla="*/ 96040 h 447000"/>
                <a:gd name="connsiteX3" fmla="*/ 417545 w 422012"/>
                <a:gd name="connsiteY3" fmla="*/ 93615 h 447000"/>
                <a:gd name="connsiteX4" fmla="*/ 326499 w 422012"/>
                <a:gd name="connsiteY4" fmla="*/ 75234 h 447000"/>
                <a:gd name="connsiteX5" fmla="*/ 92596 w 422012"/>
                <a:gd name="connsiteY5" fmla="*/ 309137 h 447000"/>
                <a:gd name="connsiteX6" fmla="*/ 132543 w 422012"/>
                <a:gd name="connsiteY6" fmla="*/ 439914 h 447000"/>
                <a:gd name="connsiteX7" fmla="*/ 138390 w 422012"/>
                <a:gd name="connsiteY7" fmla="*/ 447000 h 447000"/>
                <a:gd name="connsiteX8" fmla="*/ 103126 w 422012"/>
                <a:gd name="connsiteY8" fmla="*/ 427859 h 447000"/>
                <a:gd name="connsiteX9" fmla="*/ 0 w 422012"/>
                <a:gd name="connsiteY9" fmla="*/ 233903 h 447000"/>
                <a:gd name="connsiteX10" fmla="*/ 233903 w 422012"/>
                <a:gd name="connsiteY10" fmla="*/ 0 h 4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12" h="447000">
                  <a:moveTo>
                    <a:pt x="233903" y="0"/>
                  </a:moveTo>
                  <a:cubicBezTo>
                    <a:pt x="298494" y="0"/>
                    <a:pt x="356969" y="26180"/>
                    <a:pt x="399297" y="68509"/>
                  </a:cubicBezTo>
                  <a:lnTo>
                    <a:pt x="422012" y="96040"/>
                  </a:lnTo>
                  <a:lnTo>
                    <a:pt x="417545" y="93615"/>
                  </a:lnTo>
                  <a:cubicBezTo>
                    <a:pt x="389561" y="81779"/>
                    <a:pt x="358794" y="75234"/>
                    <a:pt x="326499" y="75234"/>
                  </a:cubicBezTo>
                  <a:cubicBezTo>
                    <a:pt x="197318" y="75234"/>
                    <a:pt x="92596" y="179956"/>
                    <a:pt x="92596" y="309137"/>
                  </a:cubicBezTo>
                  <a:cubicBezTo>
                    <a:pt x="92596" y="357580"/>
                    <a:pt x="107323" y="402583"/>
                    <a:pt x="132543" y="439914"/>
                  </a:cubicBezTo>
                  <a:lnTo>
                    <a:pt x="138390" y="447000"/>
                  </a:lnTo>
                  <a:lnTo>
                    <a:pt x="103126" y="427859"/>
                  </a:lnTo>
                  <a:cubicBezTo>
                    <a:pt x="40907" y="385825"/>
                    <a:pt x="0" y="314641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ECC1"/>
            </a:solidFill>
            <a:ln w="5715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3D1BBB-B96E-430F-BD8E-ADB6186A30A0}"/>
              </a:ext>
            </a:extLst>
          </p:cNvPr>
          <p:cNvSpPr txBox="1"/>
          <p:nvPr/>
        </p:nvSpPr>
        <p:spPr>
          <a:xfrm>
            <a:off x="2591206" y="1694626"/>
            <a:ext cx="7009588" cy="163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9600" dirty="0">
                <a:ln w="4762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개인</a:t>
            </a:r>
            <a:r>
              <a:rPr lang="ko-KR" altLang="en-US" sz="9600" dirty="0">
                <a:ln w="4762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ko-KR" altLang="en-US" sz="9600" dirty="0">
                <a:ln w="47625" cap="rnd">
                  <a:solidFill>
                    <a:srgbClr val="2B2B2B"/>
                  </a:solidFill>
                </a:ln>
                <a:solidFill>
                  <a:srgbClr val="6ABB7B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과제</a:t>
            </a:r>
            <a:r>
              <a:rPr lang="en-US" altLang="ko-KR" sz="9600" dirty="0">
                <a:ln w="47625" cap="rnd">
                  <a:solidFill>
                    <a:srgbClr val="2B2B2B"/>
                  </a:solidFill>
                </a:ln>
                <a:solidFill>
                  <a:srgbClr val="6ABB7B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_2</a:t>
            </a:r>
            <a:endParaRPr lang="en-US" altLang="ko-KR" sz="9600" dirty="0">
              <a:ln w="47625" cap="rnd">
                <a:solidFill>
                  <a:srgbClr val="2B2B2B"/>
                </a:solidFill>
              </a:ln>
              <a:solidFill>
                <a:srgbClr val="9A74DE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ADEDA6-81C6-4463-9C07-C0C1A5C10345}"/>
              </a:ext>
            </a:extLst>
          </p:cNvPr>
          <p:cNvSpPr/>
          <p:nvPr/>
        </p:nvSpPr>
        <p:spPr>
          <a:xfrm>
            <a:off x="2685313" y="3637280"/>
            <a:ext cx="6821374" cy="213360"/>
          </a:xfrm>
          <a:prstGeom prst="roundRect">
            <a:avLst/>
          </a:prstGeom>
          <a:solidFill>
            <a:srgbClr val="569DD2"/>
          </a:solidFill>
          <a:ln w="6032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0BCC0-B223-492D-8F77-6BFB664F0EC2}"/>
              </a:ext>
            </a:extLst>
          </p:cNvPr>
          <p:cNvSpPr txBox="1"/>
          <p:nvPr/>
        </p:nvSpPr>
        <p:spPr>
          <a:xfrm>
            <a:off x="3695050" y="4119745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ko-KR" altLang="en-US" sz="2800" dirty="0">
                <a:solidFill>
                  <a:srgbClr val="2B2B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양진현</a:t>
            </a:r>
            <a:endParaRPr lang="en-US" altLang="ko-KR" sz="2800" dirty="0">
              <a:solidFill>
                <a:srgbClr val="2B2B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87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920EC6-EC9B-4A3C-99E5-B251ED371821}"/>
              </a:ext>
            </a:extLst>
          </p:cNvPr>
          <p:cNvGrpSpPr/>
          <p:nvPr/>
        </p:nvGrpSpPr>
        <p:grpSpPr>
          <a:xfrm>
            <a:off x="447555" y="520861"/>
            <a:ext cx="11545775" cy="5963855"/>
            <a:chOff x="447555" y="520861"/>
            <a:chExt cx="11545775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8C9999-3EA6-4857-BAE4-F0D4F5F69C10}"/>
                </a:ext>
              </a:extLst>
            </p:cNvPr>
            <p:cNvSpPr/>
            <p:nvPr/>
          </p:nvSpPr>
          <p:spPr>
            <a:xfrm>
              <a:off x="10046923" y="1278385"/>
              <a:ext cx="1946407" cy="832483"/>
            </a:xfrm>
            <a:prstGeom prst="roundRect">
              <a:avLst/>
            </a:prstGeom>
            <a:solidFill>
              <a:srgbClr val="FF784C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861118-F56C-4AFC-8206-D1DAAECB5F59}"/>
                </a:ext>
              </a:extLst>
            </p:cNvPr>
            <p:cNvSpPr/>
            <p:nvPr/>
          </p:nvSpPr>
          <p:spPr>
            <a:xfrm>
              <a:off x="881633" y="895292"/>
              <a:ext cx="375210" cy="383093"/>
            </a:xfrm>
            <a:custGeom>
              <a:avLst/>
              <a:gdLst>
                <a:gd name="connsiteX0" fmla="*/ 233903 w 375210"/>
                <a:gd name="connsiteY0" fmla="*/ 0 h 392572"/>
                <a:gd name="connsiteX1" fmla="*/ 324949 w 375210"/>
                <a:gd name="connsiteY1" fmla="*/ 18381 h 392572"/>
                <a:gd name="connsiteX2" fmla="*/ 329416 w 375210"/>
                <a:gd name="connsiteY2" fmla="*/ 20806 h 392572"/>
                <a:gd name="connsiteX3" fmla="*/ 335263 w 375210"/>
                <a:gd name="connsiteY3" fmla="*/ 27892 h 392572"/>
                <a:gd name="connsiteX4" fmla="*/ 375210 w 375210"/>
                <a:gd name="connsiteY4" fmla="*/ 158669 h 392572"/>
                <a:gd name="connsiteX5" fmla="*/ 141307 w 375210"/>
                <a:gd name="connsiteY5" fmla="*/ 392572 h 392572"/>
                <a:gd name="connsiteX6" fmla="*/ 50261 w 375210"/>
                <a:gd name="connsiteY6" fmla="*/ 374191 h 392572"/>
                <a:gd name="connsiteX7" fmla="*/ 45794 w 375210"/>
                <a:gd name="connsiteY7" fmla="*/ 371766 h 392572"/>
                <a:gd name="connsiteX8" fmla="*/ 39947 w 375210"/>
                <a:gd name="connsiteY8" fmla="*/ 364680 h 392572"/>
                <a:gd name="connsiteX9" fmla="*/ 0 w 375210"/>
                <a:gd name="connsiteY9" fmla="*/ 233903 h 392572"/>
                <a:gd name="connsiteX10" fmla="*/ 233903 w 375210"/>
                <a:gd name="connsiteY10" fmla="*/ 0 h 39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210" h="392572">
                  <a:moveTo>
                    <a:pt x="233903" y="0"/>
                  </a:moveTo>
                  <a:cubicBezTo>
                    <a:pt x="266198" y="0"/>
                    <a:pt x="296965" y="6545"/>
                    <a:pt x="324949" y="18381"/>
                  </a:cubicBezTo>
                  <a:lnTo>
                    <a:pt x="329416" y="20806"/>
                  </a:lnTo>
                  <a:lnTo>
                    <a:pt x="335263" y="27892"/>
                  </a:lnTo>
                  <a:cubicBezTo>
                    <a:pt x="360484" y="65223"/>
                    <a:pt x="375210" y="110226"/>
                    <a:pt x="375210" y="158669"/>
                  </a:cubicBezTo>
                  <a:cubicBezTo>
                    <a:pt x="375210" y="287850"/>
                    <a:pt x="270488" y="392572"/>
                    <a:pt x="141307" y="392572"/>
                  </a:cubicBezTo>
                  <a:cubicBezTo>
                    <a:pt x="109012" y="392572"/>
                    <a:pt x="78245" y="386027"/>
                    <a:pt x="50261" y="374191"/>
                  </a:cubicBezTo>
                  <a:lnTo>
                    <a:pt x="45794" y="371766"/>
                  </a:lnTo>
                  <a:lnTo>
                    <a:pt x="39947" y="364680"/>
                  </a:lnTo>
                  <a:cubicBezTo>
                    <a:pt x="14727" y="327349"/>
                    <a:pt x="0" y="282346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D67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5BD7A5E-9165-4F3A-AF68-A4125CD50A76}"/>
                </a:ext>
              </a:extLst>
            </p:cNvPr>
            <p:cNvSpPr/>
            <p:nvPr/>
          </p:nvSpPr>
          <p:spPr>
            <a:xfrm>
              <a:off x="789037" y="821874"/>
              <a:ext cx="422012" cy="436206"/>
            </a:xfrm>
            <a:custGeom>
              <a:avLst/>
              <a:gdLst>
                <a:gd name="connsiteX0" fmla="*/ 233903 w 422012"/>
                <a:gd name="connsiteY0" fmla="*/ 0 h 447000"/>
                <a:gd name="connsiteX1" fmla="*/ 399297 w 422012"/>
                <a:gd name="connsiteY1" fmla="*/ 68509 h 447000"/>
                <a:gd name="connsiteX2" fmla="*/ 422012 w 422012"/>
                <a:gd name="connsiteY2" fmla="*/ 96040 h 447000"/>
                <a:gd name="connsiteX3" fmla="*/ 417545 w 422012"/>
                <a:gd name="connsiteY3" fmla="*/ 93615 h 447000"/>
                <a:gd name="connsiteX4" fmla="*/ 326499 w 422012"/>
                <a:gd name="connsiteY4" fmla="*/ 75234 h 447000"/>
                <a:gd name="connsiteX5" fmla="*/ 92596 w 422012"/>
                <a:gd name="connsiteY5" fmla="*/ 309137 h 447000"/>
                <a:gd name="connsiteX6" fmla="*/ 132543 w 422012"/>
                <a:gd name="connsiteY6" fmla="*/ 439914 h 447000"/>
                <a:gd name="connsiteX7" fmla="*/ 138390 w 422012"/>
                <a:gd name="connsiteY7" fmla="*/ 447000 h 447000"/>
                <a:gd name="connsiteX8" fmla="*/ 103126 w 422012"/>
                <a:gd name="connsiteY8" fmla="*/ 427859 h 447000"/>
                <a:gd name="connsiteX9" fmla="*/ 0 w 422012"/>
                <a:gd name="connsiteY9" fmla="*/ 233903 h 447000"/>
                <a:gd name="connsiteX10" fmla="*/ 233903 w 422012"/>
                <a:gd name="connsiteY10" fmla="*/ 0 h 4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12" h="447000">
                  <a:moveTo>
                    <a:pt x="233903" y="0"/>
                  </a:moveTo>
                  <a:cubicBezTo>
                    <a:pt x="298494" y="0"/>
                    <a:pt x="356969" y="26180"/>
                    <a:pt x="399297" y="68509"/>
                  </a:cubicBezTo>
                  <a:lnTo>
                    <a:pt x="422012" y="96040"/>
                  </a:lnTo>
                  <a:lnTo>
                    <a:pt x="417545" y="93615"/>
                  </a:lnTo>
                  <a:cubicBezTo>
                    <a:pt x="389561" y="81779"/>
                    <a:pt x="358794" y="75234"/>
                    <a:pt x="326499" y="75234"/>
                  </a:cubicBezTo>
                  <a:cubicBezTo>
                    <a:pt x="197318" y="75234"/>
                    <a:pt x="92596" y="179956"/>
                    <a:pt x="92596" y="309137"/>
                  </a:cubicBezTo>
                  <a:cubicBezTo>
                    <a:pt x="92596" y="357580"/>
                    <a:pt x="107323" y="402583"/>
                    <a:pt x="132543" y="439914"/>
                  </a:cubicBezTo>
                  <a:lnTo>
                    <a:pt x="138390" y="447000"/>
                  </a:lnTo>
                  <a:lnTo>
                    <a:pt x="103126" y="427859"/>
                  </a:lnTo>
                  <a:cubicBezTo>
                    <a:pt x="40907" y="385825"/>
                    <a:pt x="0" y="314641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ECC1"/>
            </a:solidFill>
            <a:ln w="5715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7A42FD-5233-4700-ABAA-58BF55534609}"/>
              </a:ext>
            </a:extLst>
          </p:cNvPr>
          <p:cNvSpPr txBox="1"/>
          <p:nvPr/>
        </p:nvSpPr>
        <p:spPr>
          <a:xfrm>
            <a:off x="5054788" y="621584"/>
            <a:ext cx="2082424" cy="11421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5400" dirty="0">
                <a:ln w="4127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목</a:t>
            </a:r>
            <a:r>
              <a:rPr lang="ko-KR" altLang="en-US" sz="5400" dirty="0">
                <a:ln w="4127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차</a:t>
            </a:r>
            <a:endParaRPr lang="en-US" altLang="ko-KR" sz="6000" dirty="0">
              <a:ln w="41275" cap="rnd">
                <a:solidFill>
                  <a:srgbClr val="2B2B2B"/>
                </a:solidFill>
              </a:ln>
              <a:solidFill>
                <a:srgbClr val="9A74DE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3E7D50D-3ED9-4778-966E-38B0163B4859}"/>
              </a:ext>
            </a:extLst>
          </p:cNvPr>
          <p:cNvSpPr/>
          <p:nvPr/>
        </p:nvSpPr>
        <p:spPr>
          <a:xfrm>
            <a:off x="2213827" y="2012265"/>
            <a:ext cx="675474" cy="675247"/>
          </a:xfrm>
          <a:prstGeom prst="roundRect">
            <a:avLst/>
          </a:prstGeom>
          <a:solidFill>
            <a:srgbClr val="FF784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FFAC4D-BD6D-4F6E-9326-A5D937AA338F}"/>
              </a:ext>
            </a:extLst>
          </p:cNvPr>
          <p:cNvSpPr/>
          <p:nvPr/>
        </p:nvSpPr>
        <p:spPr>
          <a:xfrm>
            <a:off x="2213827" y="3330066"/>
            <a:ext cx="675474" cy="675247"/>
          </a:xfrm>
          <a:prstGeom prst="roundRect">
            <a:avLst/>
          </a:prstGeom>
          <a:solidFill>
            <a:srgbClr val="FFD44E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974BC4-6384-43D3-B8EF-1D7A2CF998EC}"/>
              </a:ext>
            </a:extLst>
          </p:cNvPr>
          <p:cNvSpPr/>
          <p:nvPr/>
        </p:nvSpPr>
        <p:spPr>
          <a:xfrm>
            <a:off x="2213827" y="4647867"/>
            <a:ext cx="675474" cy="675247"/>
          </a:xfrm>
          <a:prstGeom prst="roundRect">
            <a:avLst/>
          </a:prstGeom>
          <a:solidFill>
            <a:srgbClr val="6ABB7B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A1223-2EEC-47E5-8DE1-4742D8469CF8}"/>
              </a:ext>
            </a:extLst>
          </p:cNvPr>
          <p:cNvSpPr txBox="1"/>
          <p:nvPr/>
        </p:nvSpPr>
        <p:spPr>
          <a:xfrm>
            <a:off x="3074495" y="2012265"/>
            <a:ext cx="5939822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구현에 필요한 내용 설계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95EF20-F927-4149-AEEB-755885F34F6D}"/>
              </a:ext>
            </a:extLst>
          </p:cNvPr>
          <p:cNvSpPr txBox="1"/>
          <p:nvPr/>
        </p:nvSpPr>
        <p:spPr>
          <a:xfrm>
            <a:off x="3209027" y="3330066"/>
            <a:ext cx="5805290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설명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AE915-2BAF-4ED9-BED5-7D654C768B9C}"/>
              </a:ext>
            </a:extLst>
          </p:cNvPr>
          <p:cNvSpPr txBox="1"/>
          <p:nvPr/>
        </p:nvSpPr>
        <p:spPr>
          <a:xfrm>
            <a:off x="3209027" y="4647867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결과물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24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4" y="821592"/>
            <a:ext cx="7367269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 구현에 필요한 내용 설계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01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DD6C9-2374-4396-A6D4-85B02ED78643}"/>
              </a:ext>
            </a:extLst>
          </p:cNvPr>
          <p:cNvSpPr/>
          <p:nvPr/>
        </p:nvSpPr>
        <p:spPr>
          <a:xfrm>
            <a:off x="1221241" y="1944336"/>
            <a:ext cx="9749518" cy="816117"/>
          </a:xfrm>
          <a:prstGeom prst="roundRect">
            <a:avLst/>
          </a:prstGeom>
          <a:solidFill>
            <a:srgbClr val="FF784C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1)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컴퓨터는 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0~9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까지의 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“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랜덤 숫자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”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생성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AC309A-A45C-43C4-83D2-C83531FEB6BB}"/>
              </a:ext>
            </a:extLst>
          </p:cNvPr>
          <p:cNvSpPr/>
          <p:nvPr/>
        </p:nvSpPr>
        <p:spPr>
          <a:xfrm>
            <a:off x="1221241" y="3119173"/>
            <a:ext cx="9749518" cy="1215482"/>
          </a:xfrm>
          <a:prstGeom prst="roundRect">
            <a:avLst/>
          </a:prstGeom>
          <a:solidFill>
            <a:srgbClr val="FFD44E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2)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사용자는 이를 맞추고 시도 횟수와 일치도를 출력</a:t>
            </a:r>
            <a:endParaRPr lang="en-US" altLang="ko-KR" sz="3200" dirty="0">
              <a:ln w="22225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0E2F3A-6977-407C-A86B-8F2EDB2E025F}"/>
              </a:ext>
            </a:extLst>
          </p:cNvPr>
          <p:cNvSpPr/>
          <p:nvPr/>
        </p:nvSpPr>
        <p:spPr>
          <a:xfrm>
            <a:off x="1221241" y="4646122"/>
            <a:ext cx="9749518" cy="1287319"/>
          </a:xfrm>
          <a:prstGeom prst="roundRect">
            <a:avLst/>
          </a:prstGeom>
          <a:solidFill>
            <a:srgbClr val="6ABB7B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3)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위치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,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값 일치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=strike.</a:t>
            </a:r>
          </a:p>
          <a:p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   값만 일치 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= ball</a:t>
            </a:r>
          </a:p>
        </p:txBody>
      </p:sp>
    </p:spTree>
    <p:extLst>
      <p:ext uri="{BB962C8B-B14F-4D97-AF65-F5344CB8AC3E}">
        <p14:creationId xmlns:p14="http://schemas.microsoft.com/office/powerpoint/2010/main" val="122704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DD6C9-2374-4396-A6D4-85B02ED78643}"/>
              </a:ext>
            </a:extLst>
          </p:cNvPr>
          <p:cNvSpPr/>
          <p:nvPr/>
        </p:nvSpPr>
        <p:spPr>
          <a:xfrm>
            <a:off x="6338503" y="2067544"/>
            <a:ext cx="675474" cy="675247"/>
          </a:xfrm>
          <a:prstGeom prst="roundRect">
            <a:avLst/>
          </a:prstGeom>
          <a:solidFill>
            <a:srgbClr val="FF784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08DF6-D952-4028-8E6E-E7365D6D8FC8}"/>
              </a:ext>
            </a:extLst>
          </p:cNvPr>
          <p:cNvSpPr txBox="1"/>
          <p:nvPr/>
        </p:nvSpPr>
        <p:spPr>
          <a:xfrm>
            <a:off x="7100539" y="2012265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변수 정의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AC8F3D-2C47-4301-842A-64DE8EA171C9}"/>
              </a:ext>
            </a:extLst>
          </p:cNvPr>
          <p:cNvGrpSpPr/>
          <p:nvPr/>
        </p:nvGrpSpPr>
        <p:grpSpPr>
          <a:xfrm>
            <a:off x="6338503" y="3191647"/>
            <a:ext cx="5258789" cy="753585"/>
            <a:chOff x="6325823" y="4034395"/>
            <a:chExt cx="5258789" cy="75358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9AC309A-A45C-43C4-83D2-C83531FEB6BB}"/>
                </a:ext>
              </a:extLst>
            </p:cNvPr>
            <p:cNvSpPr/>
            <p:nvPr/>
          </p:nvSpPr>
          <p:spPr>
            <a:xfrm>
              <a:off x="6325823" y="4073565"/>
              <a:ext cx="675474" cy="675247"/>
            </a:xfrm>
            <a:prstGeom prst="roundRect">
              <a:avLst/>
            </a:prstGeom>
            <a:solidFill>
              <a:srgbClr val="FFD44E"/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654F6-A21B-4A95-8189-371F7CD02855}"/>
                </a:ext>
              </a:extLst>
            </p:cNvPr>
            <p:cNvSpPr txBox="1"/>
            <p:nvPr/>
          </p:nvSpPr>
          <p:spPr>
            <a:xfrm>
              <a:off x="7100539" y="4034395"/>
              <a:ext cx="4484073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컴퓨터가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0~9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사이의 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랜덤숫자를 생성하여 저장함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954523" y="1747475"/>
            <a:ext cx="5137678" cy="4185966"/>
          </a:xfrm>
          <a:prstGeom prst="roundRect">
            <a:avLst>
              <a:gd name="adj" fmla="val 9590"/>
            </a:avLst>
          </a:prstGeom>
          <a:solidFill>
            <a:schemeClr val="bg1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27F733-BF8A-46AC-AD33-43C29C34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00" y="1938442"/>
            <a:ext cx="2171700" cy="9334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3C0E4F2-EEE0-4252-BA1E-C229E592C047}"/>
              </a:ext>
            </a:extLst>
          </p:cNvPr>
          <p:cNvGrpSpPr/>
          <p:nvPr/>
        </p:nvGrpSpPr>
        <p:grpSpPr>
          <a:xfrm>
            <a:off x="6676240" y="4320568"/>
            <a:ext cx="4875155" cy="764406"/>
            <a:chOff x="6651923" y="4961100"/>
            <a:chExt cx="4875155" cy="76440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D44B2D9-3C64-438C-9ACB-C7ECBF53B48B}"/>
                </a:ext>
              </a:extLst>
            </p:cNvPr>
            <p:cNvSpPr/>
            <p:nvPr/>
          </p:nvSpPr>
          <p:spPr>
            <a:xfrm>
              <a:off x="6651923" y="4961100"/>
              <a:ext cx="1069678" cy="675248"/>
            </a:xfrm>
            <a:prstGeom prst="roundRect">
              <a:avLst/>
            </a:prstGeom>
            <a:solidFill>
              <a:srgbClr val="FFD44E"/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2-1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48364-65D4-49DB-AE11-108EFBBDF8CE}"/>
                </a:ext>
              </a:extLst>
            </p:cNvPr>
            <p:cNvSpPr txBox="1"/>
            <p:nvPr/>
          </p:nvSpPr>
          <p:spPr>
            <a:xfrm>
              <a:off x="7827168" y="4971921"/>
              <a:ext cx="3699910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이때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중복이 생기면 다시 값을 생성 후 대입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224746B-5A45-4187-A593-479AA2E7E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00" y="2845489"/>
            <a:ext cx="26574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447072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3AA863-56B8-4C42-B092-9436FC01D260}"/>
              </a:ext>
            </a:extLst>
          </p:cNvPr>
          <p:cNvGrpSpPr/>
          <p:nvPr/>
        </p:nvGrpSpPr>
        <p:grpSpPr>
          <a:xfrm>
            <a:off x="6365204" y="1744604"/>
            <a:ext cx="4987127" cy="753585"/>
            <a:chOff x="6338503" y="2012265"/>
            <a:chExt cx="4987127" cy="7535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FDD6C9-2374-4396-A6D4-85B02ED78643}"/>
                </a:ext>
              </a:extLst>
            </p:cNvPr>
            <p:cNvSpPr/>
            <p:nvPr/>
          </p:nvSpPr>
          <p:spPr>
            <a:xfrm>
              <a:off x="6338503" y="2067544"/>
              <a:ext cx="675474" cy="6752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208DF6-D952-4028-8E6E-E7365D6D8FC8}"/>
                </a:ext>
              </a:extLst>
            </p:cNvPr>
            <p:cNvSpPr txBox="1"/>
            <p:nvPr/>
          </p:nvSpPr>
          <p:spPr>
            <a:xfrm>
              <a:off x="7100539" y="2012265"/>
              <a:ext cx="4225091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Strike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가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3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개가 될 때까지 실행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866370" y="1744605"/>
            <a:ext cx="5385571" cy="3914324"/>
          </a:xfrm>
          <a:prstGeom prst="roundRect">
            <a:avLst>
              <a:gd name="adj" fmla="val 9590"/>
            </a:avLst>
          </a:prstGeom>
          <a:solidFill>
            <a:schemeClr val="bg1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F92F8D-BF8A-4F48-9F3A-15F16E00DB16}"/>
              </a:ext>
            </a:extLst>
          </p:cNvPr>
          <p:cNvGrpSpPr/>
          <p:nvPr/>
        </p:nvGrpSpPr>
        <p:grpSpPr>
          <a:xfrm>
            <a:off x="6365204" y="3560539"/>
            <a:ext cx="5126682" cy="899787"/>
            <a:chOff x="6483598" y="2911532"/>
            <a:chExt cx="5126682" cy="8997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654F6-A21B-4A95-8189-371F7CD02855}"/>
                </a:ext>
              </a:extLst>
            </p:cNvPr>
            <p:cNvSpPr txBox="1"/>
            <p:nvPr/>
          </p:nvSpPr>
          <p:spPr>
            <a:xfrm>
              <a:off x="7523297" y="2911532"/>
              <a:ext cx="4086983" cy="8997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scanf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로 사용자가 컴퓨터 값을 맞추도록 함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F5ABA28-ED0A-44B2-8D73-DE2B5BF598BE}"/>
                </a:ext>
              </a:extLst>
            </p:cNvPr>
            <p:cNvSpPr/>
            <p:nvPr/>
          </p:nvSpPr>
          <p:spPr>
            <a:xfrm>
              <a:off x="6483598" y="3095503"/>
              <a:ext cx="972335" cy="5318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3-2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01C3A8-B702-4718-9557-3C4A9BCFFDB9}"/>
              </a:ext>
            </a:extLst>
          </p:cNvPr>
          <p:cNvGrpSpPr/>
          <p:nvPr/>
        </p:nvGrpSpPr>
        <p:grpSpPr>
          <a:xfrm>
            <a:off x="6365204" y="2826279"/>
            <a:ext cx="5126683" cy="671236"/>
            <a:chOff x="6510299" y="2971485"/>
            <a:chExt cx="5126683" cy="6712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14C8D0-3C0B-4939-80DB-7F3DEEA55F0C}"/>
                </a:ext>
              </a:extLst>
            </p:cNvPr>
            <p:cNvSpPr txBox="1"/>
            <p:nvPr/>
          </p:nvSpPr>
          <p:spPr>
            <a:xfrm>
              <a:off x="7549999" y="3048672"/>
              <a:ext cx="4086983" cy="59404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매 차례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strike,ball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초기화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7787AB6-0987-4A76-9423-866770882374}"/>
                </a:ext>
              </a:extLst>
            </p:cNvPr>
            <p:cNvSpPr/>
            <p:nvPr/>
          </p:nvSpPr>
          <p:spPr>
            <a:xfrm>
              <a:off x="6510299" y="2971485"/>
              <a:ext cx="972335" cy="5318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3-1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F058625-6E21-466F-B93D-D1580BE1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43" y="2052664"/>
            <a:ext cx="4448551" cy="322630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960A70-BB42-4072-9FF5-EC45A60D5CFE}"/>
              </a:ext>
            </a:extLst>
          </p:cNvPr>
          <p:cNvGrpSpPr/>
          <p:nvPr/>
        </p:nvGrpSpPr>
        <p:grpSpPr>
          <a:xfrm>
            <a:off x="6376374" y="4441927"/>
            <a:ext cx="5090281" cy="1163544"/>
            <a:chOff x="6530333" y="2793978"/>
            <a:chExt cx="5090281" cy="11635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48BF18-370E-4730-9B78-85E35EFECDCD}"/>
                </a:ext>
              </a:extLst>
            </p:cNvPr>
            <p:cNvSpPr txBox="1"/>
            <p:nvPr/>
          </p:nvSpPr>
          <p:spPr>
            <a:xfrm>
              <a:off x="7533631" y="2793978"/>
              <a:ext cx="4086983" cy="11635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입력 숫자가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0~9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범위를 넘은 경우 다시 입력을 받도록 함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A3DB54A-21C8-474D-91AF-3632FB2B220D}"/>
                </a:ext>
              </a:extLst>
            </p:cNvPr>
            <p:cNvSpPr/>
            <p:nvPr/>
          </p:nvSpPr>
          <p:spPr>
            <a:xfrm>
              <a:off x="6530333" y="3099170"/>
              <a:ext cx="972335" cy="5318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51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333829" y="447072"/>
            <a:ext cx="11410616" cy="6055328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BBB06D-F4EC-4D49-9EEA-23525DF3A8B3}"/>
              </a:ext>
            </a:extLst>
          </p:cNvPr>
          <p:cNvGrpSpPr/>
          <p:nvPr/>
        </p:nvGrpSpPr>
        <p:grpSpPr>
          <a:xfrm>
            <a:off x="6437134" y="1792741"/>
            <a:ext cx="4975058" cy="770293"/>
            <a:chOff x="6437134" y="1792741"/>
            <a:chExt cx="4975058" cy="77029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FDD6C9-2374-4396-A6D4-85B02ED78643}"/>
                </a:ext>
              </a:extLst>
            </p:cNvPr>
            <p:cNvSpPr/>
            <p:nvPr/>
          </p:nvSpPr>
          <p:spPr>
            <a:xfrm>
              <a:off x="6437134" y="1792741"/>
              <a:ext cx="675474" cy="7305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208DF6-D952-4028-8E6E-E7365D6D8FC8}"/>
                </a:ext>
              </a:extLst>
            </p:cNvPr>
            <p:cNvSpPr txBox="1"/>
            <p:nvPr/>
          </p:nvSpPr>
          <p:spPr>
            <a:xfrm>
              <a:off x="7187101" y="1809449"/>
              <a:ext cx="4225091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값과 내 값을 비교하기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위해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for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실행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675A12-9BBB-4A21-84B1-F1AC6B5CB958}"/>
              </a:ext>
            </a:extLst>
          </p:cNvPr>
          <p:cNvGrpSpPr/>
          <p:nvPr/>
        </p:nvGrpSpPr>
        <p:grpSpPr>
          <a:xfrm>
            <a:off x="6580912" y="2713092"/>
            <a:ext cx="4872557" cy="1040293"/>
            <a:chOff x="6580912" y="2713092"/>
            <a:chExt cx="4872557" cy="104029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9AC309A-A45C-43C4-83D2-C83531FEB6BB}"/>
                </a:ext>
              </a:extLst>
            </p:cNvPr>
            <p:cNvSpPr/>
            <p:nvPr/>
          </p:nvSpPr>
          <p:spPr>
            <a:xfrm>
              <a:off x="6580912" y="2923291"/>
              <a:ext cx="1039253" cy="5057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4-1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654F6-A21B-4A95-8189-371F7CD02855}"/>
                </a:ext>
              </a:extLst>
            </p:cNvPr>
            <p:cNvSpPr txBox="1"/>
            <p:nvPr/>
          </p:nvSpPr>
          <p:spPr>
            <a:xfrm>
              <a:off x="7725948" y="2713092"/>
              <a:ext cx="3727521" cy="10402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만일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(if)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위치가 같고 값이 같은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경우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strike+1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하여 저장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617832" y="1729750"/>
            <a:ext cx="5634109" cy="4511749"/>
          </a:xfrm>
          <a:prstGeom prst="roundRect">
            <a:avLst>
              <a:gd name="adj" fmla="val 9590"/>
            </a:avLst>
          </a:prstGeom>
          <a:solidFill>
            <a:schemeClr val="bg1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4A71F8-0281-4627-8B84-1E1C5EDD1299}"/>
              </a:ext>
            </a:extLst>
          </p:cNvPr>
          <p:cNvGrpSpPr/>
          <p:nvPr/>
        </p:nvGrpSpPr>
        <p:grpSpPr>
          <a:xfrm>
            <a:off x="6592981" y="4257254"/>
            <a:ext cx="4860488" cy="1321977"/>
            <a:chOff x="6592981" y="2826327"/>
            <a:chExt cx="4860488" cy="132197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B2107C6-3FA0-4EDA-8CF4-0DD7E1137578}"/>
                </a:ext>
              </a:extLst>
            </p:cNvPr>
            <p:cNvSpPr/>
            <p:nvPr/>
          </p:nvSpPr>
          <p:spPr>
            <a:xfrm>
              <a:off x="6592981" y="2864040"/>
              <a:ext cx="1039253" cy="5057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4-2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5F6DD-A36A-4818-B791-333307BC1F3E}"/>
                </a:ext>
              </a:extLst>
            </p:cNvPr>
            <p:cNvSpPr txBox="1"/>
            <p:nvPr/>
          </p:nvSpPr>
          <p:spPr>
            <a:xfrm>
              <a:off x="7725948" y="2826327"/>
              <a:ext cx="3727521" cy="132197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그렇지않고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(else)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위치는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다르지만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 가지고 있는 값과 나의 예측 값이 같은 경우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Ball+1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하여 저장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27BFE23-88E5-430F-83B9-AC40D092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08" y="1766299"/>
            <a:ext cx="3067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4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FF5F24-54C0-4E54-94F3-89AF1DB3A20B}"/>
              </a:ext>
            </a:extLst>
          </p:cNvPr>
          <p:cNvGrpSpPr/>
          <p:nvPr/>
        </p:nvGrpSpPr>
        <p:grpSpPr>
          <a:xfrm>
            <a:off x="6506231" y="2453702"/>
            <a:ext cx="5053021" cy="753585"/>
            <a:chOff x="6506231" y="3041282"/>
            <a:chExt cx="5053021" cy="7535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FDD6C9-2374-4396-A6D4-85B02ED78643}"/>
                </a:ext>
              </a:extLst>
            </p:cNvPr>
            <p:cNvSpPr/>
            <p:nvPr/>
          </p:nvSpPr>
          <p:spPr>
            <a:xfrm>
              <a:off x="6506231" y="3048331"/>
              <a:ext cx="675474" cy="675247"/>
            </a:xfrm>
            <a:prstGeom prst="roundRect">
              <a:avLst/>
            </a:prstGeom>
            <a:solidFill>
              <a:srgbClr val="BA9FEF"/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208DF6-D952-4028-8E6E-E7365D6D8FC8}"/>
                </a:ext>
              </a:extLst>
            </p:cNvPr>
            <p:cNvSpPr txBox="1"/>
            <p:nvPr/>
          </p:nvSpPr>
          <p:spPr>
            <a:xfrm>
              <a:off x="7334161" y="3041282"/>
              <a:ext cx="4225091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현재까지 일치도 출력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입력횟수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cnt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)+1</a:t>
              </a: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1215095" y="1978875"/>
            <a:ext cx="5036846" cy="3680053"/>
          </a:xfrm>
          <a:prstGeom prst="roundRect">
            <a:avLst>
              <a:gd name="adj" fmla="val 9590"/>
            </a:avLst>
          </a:prstGeom>
          <a:solidFill>
            <a:schemeClr val="bg1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FD87F-9F33-4EDB-8A20-63D3D5E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83" y="2619707"/>
            <a:ext cx="4758020" cy="5162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9370E36-58A4-436A-9D37-5E1B04B714DE}"/>
              </a:ext>
            </a:extLst>
          </p:cNvPr>
          <p:cNvGrpSpPr/>
          <p:nvPr/>
        </p:nvGrpSpPr>
        <p:grpSpPr>
          <a:xfrm>
            <a:off x="6506231" y="4265848"/>
            <a:ext cx="5053021" cy="753585"/>
            <a:chOff x="6506231" y="4265848"/>
            <a:chExt cx="5053021" cy="75358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C46EF1A-8474-4AF1-9408-3647C5147CCF}"/>
                </a:ext>
              </a:extLst>
            </p:cNvPr>
            <p:cNvSpPr/>
            <p:nvPr/>
          </p:nvSpPr>
          <p:spPr>
            <a:xfrm>
              <a:off x="6506231" y="4272897"/>
              <a:ext cx="675474" cy="675247"/>
            </a:xfrm>
            <a:prstGeom prst="roundRect">
              <a:avLst/>
            </a:prstGeom>
            <a:solidFill>
              <a:srgbClr val="7B48E0"/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FFF4E6-B18D-4049-AEAC-4ABD8F94FF3F}"/>
                </a:ext>
              </a:extLst>
            </p:cNvPr>
            <p:cNvSpPr txBox="1"/>
            <p:nvPr/>
          </p:nvSpPr>
          <p:spPr>
            <a:xfrm>
              <a:off x="7334161" y="4265848"/>
              <a:ext cx="4225091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strike=3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되어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while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 종료 후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Game Over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출력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3730B4E-D8A1-4C64-9EF1-F9B5AF68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07" y="4001069"/>
            <a:ext cx="3512670" cy="5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3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540151" y="447072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결과물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03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F477D9-C994-4EC0-96F6-90A7DDACEA5B}"/>
              </a:ext>
            </a:extLst>
          </p:cNvPr>
          <p:cNvSpPr/>
          <p:nvPr/>
        </p:nvSpPr>
        <p:spPr>
          <a:xfrm>
            <a:off x="641111" y="1872210"/>
            <a:ext cx="5914963" cy="3941993"/>
          </a:xfrm>
          <a:prstGeom prst="roundRect">
            <a:avLst>
              <a:gd name="adj" fmla="val 9590"/>
            </a:avLst>
          </a:prstGeom>
          <a:solidFill>
            <a:schemeClr val="tx1">
              <a:lumMod val="95000"/>
              <a:lumOff val="5000"/>
            </a:schemeClr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85F57-27E8-4927-A7DE-E23543F4AD35}"/>
              </a:ext>
            </a:extLst>
          </p:cNvPr>
          <p:cNvSpPr txBox="1"/>
          <p:nvPr/>
        </p:nvSpPr>
        <p:spPr>
          <a:xfrm>
            <a:off x="6622326" y="3528121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/>
                <a:cs typeface="맑은 고딕 Semilight" panose="020B0502040204020203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/>
                <a:cs typeface="맑은 고딕 Semilight" panose="020B0502040204020203" pitchFamily="50" charset="-127"/>
              </a:rPr>
              <a:t>도전 횟수와 결과 출력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나눔스퀘어 ExtraBold" panose="020B0600000101010101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D0A51-749D-4904-8651-B74C1774ED9A}"/>
              </a:ext>
            </a:extLst>
          </p:cNvPr>
          <p:cNvSpPr txBox="1"/>
          <p:nvPr/>
        </p:nvSpPr>
        <p:spPr>
          <a:xfrm>
            <a:off x="6622327" y="2286741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/>
              </a:rPr>
              <a:t>숫자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/>
              </a:rPr>
              <a:t>3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/>
              </a:rPr>
              <a:t>개 선택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나눔스퀘어 ExtraBold" panose="020B060000010101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A50944-D6BC-46A7-9F4E-27D87AAF2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73" b="299"/>
          <a:stretch/>
        </p:blipFill>
        <p:spPr>
          <a:xfrm>
            <a:off x="748233" y="1985530"/>
            <a:ext cx="2503925" cy="36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540151" y="447072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마무리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!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04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D0A51-749D-4904-8651-B74C1774ED9A}"/>
              </a:ext>
            </a:extLst>
          </p:cNvPr>
          <p:cNvSpPr txBox="1"/>
          <p:nvPr/>
        </p:nvSpPr>
        <p:spPr>
          <a:xfrm>
            <a:off x="3264057" y="2439936"/>
            <a:ext cx="5663884" cy="21475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2042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920EC6-EC9B-4A3C-99E5-B251ED371821}"/>
              </a:ext>
            </a:extLst>
          </p:cNvPr>
          <p:cNvGrpSpPr/>
          <p:nvPr/>
        </p:nvGrpSpPr>
        <p:grpSpPr>
          <a:xfrm>
            <a:off x="447555" y="520861"/>
            <a:ext cx="11545775" cy="5963855"/>
            <a:chOff x="447555" y="520861"/>
            <a:chExt cx="11545775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8C9999-3EA6-4857-BAE4-F0D4F5F69C10}"/>
                </a:ext>
              </a:extLst>
            </p:cNvPr>
            <p:cNvSpPr/>
            <p:nvPr/>
          </p:nvSpPr>
          <p:spPr>
            <a:xfrm>
              <a:off x="10046923" y="1278385"/>
              <a:ext cx="1946407" cy="832483"/>
            </a:xfrm>
            <a:prstGeom prst="roundRect">
              <a:avLst/>
            </a:prstGeom>
            <a:solidFill>
              <a:srgbClr val="FF784C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861118-F56C-4AFC-8206-D1DAAECB5F59}"/>
                </a:ext>
              </a:extLst>
            </p:cNvPr>
            <p:cNvSpPr/>
            <p:nvPr/>
          </p:nvSpPr>
          <p:spPr>
            <a:xfrm>
              <a:off x="881633" y="895292"/>
              <a:ext cx="375210" cy="383093"/>
            </a:xfrm>
            <a:custGeom>
              <a:avLst/>
              <a:gdLst>
                <a:gd name="connsiteX0" fmla="*/ 233903 w 375210"/>
                <a:gd name="connsiteY0" fmla="*/ 0 h 392572"/>
                <a:gd name="connsiteX1" fmla="*/ 324949 w 375210"/>
                <a:gd name="connsiteY1" fmla="*/ 18381 h 392572"/>
                <a:gd name="connsiteX2" fmla="*/ 329416 w 375210"/>
                <a:gd name="connsiteY2" fmla="*/ 20806 h 392572"/>
                <a:gd name="connsiteX3" fmla="*/ 335263 w 375210"/>
                <a:gd name="connsiteY3" fmla="*/ 27892 h 392572"/>
                <a:gd name="connsiteX4" fmla="*/ 375210 w 375210"/>
                <a:gd name="connsiteY4" fmla="*/ 158669 h 392572"/>
                <a:gd name="connsiteX5" fmla="*/ 141307 w 375210"/>
                <a:gd name="connsiteY5" fmla="*/ 392572 h 392572"/>
                <a:gd name="connsiteX6" fmla="*/ 50261 w 375210"/>
                <a:gd name="connsiteY6" fmla="*/ 374191 h 392572"/>
                <a:gd name="connsiteX7" fmla="*/ 45794 w 375210"/>
                <a:gd name="connsiteY7" fmla="*/ 371766 h 392572"/>
                <a:gd name="connsiteX8" fmla="*/ 39947 w 375210"/>
                <a:gd name="connsiteY8" fmla="*/ 364680 h 392572"/>
                <a:gd name="connsiteX9" fmla="*/ 0 w 375210"/>
                <a:gd name="connsiteY9" fmla="*/ 233903 h 392572"/>
                <a:gd name="connsiteX10" fmla="*/ 233903 w 375210"/>
                <a:gd name="connsiteY10" fmla="*/ 0 h 39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210" h="392572">
                  <a:moveTo>
                    <a:pt x="233903" y="0"/>
                  </a:moveTo>
                  <a:cubicBezTo>
                    <a:pt x="266198" y="0"/>
                    <a:pt x="296965" y="6545"/>
                    <a:pt x="324949" y="18381"/>
                  </a:cubicBezTo>
                  <a:lnTo>
                    <a:pt x="329416" y="20806"/>
                  </a:lnTo>
                  <a:lnTo>
                    <a:pt x="335263" y="27892"/>
                  </a:lnTo>
                  <a:cubicBezTo>
                    <a:pt x="360484" y="65223"/>
                    <a:pt x="375210" y="110226"/>
                    <a:pt x="375210" y="158669"/>
                  </a:cubicBezTo>
                  <a:cubicBezTo>
                    <a:pt x="375210" y="287850"/>
                    <a:pt x="270488" y="392572"/>
                    <a:pt x="141307" y="392572"/>
                  </a:cubicBezTo>
                  <a:cubicBezTo>
                    <a:pt x="109012" y="392572"/>
                    <a:pt x="78245" y="386027"/>
                    <a:pt x="50261" y="374191"/>
                  </a:cubicBezTo>
                  <a:lnTo>
                    <a:pt x="45794" y="371766"/>
                  </a:lnTo>
                  <a:lnTo>
                    <a:pt x="39947" y="364680"/>
                  </a:lnTo>
                  <a:cubicBezTo>
                    <a:pt x="14727" y="327349"/>
                    <a:pt x="0" y="282346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D67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5BD7A5E-9165-4F3A-AF68-A4125CD50A76}"/>
                </a:ext>
              </a:extLst>
            </p:cNvPr>
            <p:cNvSpPr/>
            <p:nvPr/>
          </p:nvSpPr>
          <p:spPr>
            <a:xfrm>
              <a:off x="789037" y="821874"/>
              <a:ext cx="422012" cy="436206"/>
            </a:xfrm>
            <a:custGeom>
              <a:avLst/>
              <a:gdLst>
                <a:gd name="connsiteX0" fmla="*/ 233903 w 422012"/>
                <a:gd name="connsiteY0" fmla="*/ 0 h 447000"/>
                <a:gd name="connsiteX1" fmla="*/ 399297 w 422012"/>
                <a:gd name="connsiteY1" fmla="*/ 68509 h 447000"/>
                <a:gd name="connsiteX2" fmla="*/ 422012 w 422012"/>
                <a:gd name="connsiteY2" fmla="*/ 96040 h 447000"/>
                <a:gd name="connsiteX3" fmla="*/ 417545 w 422012"/>
                <a:gd name="connsiteY3" fmla="*/ 93615 h 447000"/>
                <a:gd name="connsiteX4" fmla="*/ 326499 w 422012"/>
                <a:gd name="connsiteY4" fmla="*/ 75234 h 447000"/>
                <a:gd name="connsiteX5" fmla="*/ 92596 w 422012"/>
                <a:gd name="connsiteY5" fmla="*/ 309137 h 447000"/>
                <a:gd name="connsiteX6" fmla="*/ 132543 w 422012"/>
                <a:gd name="connsiteY6" fmla="*/ 439914 h 447000"/>
                <a:gd name="connsiteX7" fmla="*/ 138390 w 422012"/>
                <a:gd name="connsiteY7" fmla="*/ 447000 h 447000"/>
                <a:gd name="connsiteX8" fmla="*/ 103126 w 422012"/>
                <a:gd name="connsiteY8" fmla="*/ 427859 h 447000"/>
                <a:gd name="connsiteX9" fmla="*/ 0 w 422012"/>
                <a:gd name="connsiteY9" fmla="*/ 233903 h 447000"/>
                <a:gd name="connsiteX10" fmla="*/ 233903 w 422012"/>
                <a:gd name="connsiteY10" fmla="*/ 0 h 4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12" h="447000">
                  <a:moveTo>
                    <a:pt x="233903" y="0"/>
                  </a:moveTo>
                  <a:cubicBezTo>
                    <a:pt x="298494" y="0"/>
                    <a:pt x="356969" y="26180"/>
                    <a:pt x="399297" y="68509"/>
                  </a:cubicBezTo>
                  <a:lnTo>
                    <a:pt x="422012" y="96040"/>
                  </a:lnTo>
                  <a:lnTo>
                    <a:pt x="417545" y="93615"/>
                  </a:lnTo>
                  <a:cubicBezTo>
                    <a:pt x="389561" y="81779"/>
                    <a:pt x="358794" y="75234"/>
                    <a:pt x="326499" y="75234"/>
                  </a:cubicBezTo>
                  <a:cubicBezTo>
                    <a:pt x="197318" y="75234"/>
                    <a:pt x="92596" y="179956"/>
                    <a:pt x="92596" y="309137"/>
                  </a:cubicBezTo>
                  <a:cubicBezTo>
                    <a:pt x="92596" y="357580"/>
                    <a:pt x="107323" y="402583"/>
                    <a:pt x="132543" y="439914"/>
                  </a:cubicBezTo>
                  <a:lnTo>
                    <a:pt x="138390" y="447000"/>
                  </a:lnTo>
                  <a:lnTo>
                    <a:pt x="103126" y="427859"/>
                  </a:lnTo>
                  <a:cubicBezTo>
                    <a:pt x="40907" y="385825"/>
                    <a:pt x="0" y="314641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ECC1"/>
            </a:solidFill>
            <a:ln w="5715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7A42FD-5233-4700-ABAA-58BF55534609}"/>
              </a:ext>
            </a:extLst>
          </p:cNvPr>
          <p:cNvSpPr txBox="1"/>
          <p:nvPr/>
        </p:nvSpPr>
        <p:spPr>
          <a:xfrm>
            <a:off x="5054788" y="621584"/>
            <a:ext cx="2082424" cy="11421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5400" dirty="0">
                <a:ln w="4127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목</a:t>
            </a:r>
            <a:r>
              <a:rPr lang="ko-KR" altLang="en-US" sz="5400" dirty="0">
                <a:ln w="4127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차</a:t>
            </a:r>
            <a:endParaRPr lang="en-US" altLang="ko-KR" sz="6000" dirty="0">
              <a:ln w="41275" cap="rnd">
                <a:solidFill>
                  <a:srgbClr val="2B2B2B"/>
                </a:solidFill>
              </a:ln>
              <a:solidFill>
                <a:srgbClr val="9A74DE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3E7D50D-3ED9-4778-966E-38B0163B4859}"/>
              </a:ext>
            </a:extLst>
          </p:cNvPr>
          <p:cNvSpPr/>
          <p:nvPr/>
        </p:nvSpPr>
        <p:spPr>
          <a:xfrm>
            <a:off x="2213827" y="2012265"/>
            <a:ext cx="675474" cy="675247"/>
          </a:xfrm>
          <a:prstGeom prst="roundRect">
            <a:avLst/>
          </a:prstGeom>
          <a:solidFill>
            <a:srgbClr val="FF784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FFAC4D-BD6D-4F6E-9326-A5D937AA338F}"/>
              </a:ext>
            </a:extLst>
          </p:cNvPr>
          <p:cNvSpPr/>
          <p:nvPr/>
        </p:nvSpPr>
        <p:spPr>
          <a:xfrm>
            <a:off x="2213827" y="3330066"/>
            <a:ext cx="675474" cy="675247"/>
          </a:xfrm>
          <a:prstGeom prst="roundRect">
            <a:avLst/>
          </a:prstGeom>
          <a:solidFill>
            <a:srgbClr val="FFD44E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974BC4-6384-43D3-B8EF-1D7A2CF998EC}"/>
              </a:ext>
            </a:extLst>
          </p:cNvPr>
          <p:cNvSpPr/>
          <p:nvPr/>
        </p:nvSpPr>
        <p:spPr>
          <a:xfrm>
            <a:off x="2213827" y="4647867"/>
            <a:ext cx="675474" cy="675247"/>
          </a:xfrm>
          <a:prstGeom prst="roundRect">
            <a:avLst/>
          </a:prstGeom>
          <a:solidFill>
            <a:srgbClr val="6ABB7B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A1223-2EEC-47E5-8DE1-4742D8469CF8}"/>
              </a:ext>
            </a:extLst>
          </p:cNvPr>
          <p:cNvSpPr txBox="1"/>
          <p:nvPr/>
        </p:nvSpPr>
        <p:spPr>
          <a:xfrm>
            <a:off x="3074495" y="2012265"/>
            <a:ext cx="5939822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구현에 필요한 내용 설계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95EF20-F927-4149-AEEB-755885F34F6D}"/>
              </a:ext>
            </a:extLst>
          </p:cNvPr>
          <p:cNvSpPr txBox="1"/>
          <p:nvPr/>
        </p:nvSpPr>
        <p:spPr>
          <a:xfrm>
            <a:off x="3209027" y="3330066"/>
            <a:ext cx="5805290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설명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AE915-2BAF-4ED9-BED5-7D654C768B9C}"/>
              </a:ext>
            </a:extLst>
          </p:cNvPr>
          <p:cNvSpPr txBox="1"/>
          <p:nvPr/>
        </p:nvSpPr>
        <p:spPr>
          <a:xfrm>
            <a:off x="3209027" y="4647867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결과물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5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4" y="821592"/>
            <a:ext cx="7367269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 구현에 필요한 내용 설계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01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DD6C9-2374-4396-A6D4-85B02ED78643}"/>
              </a:ext>
            </a:extLst>
          </p:cNvPr>
          <p:cNvSpPr/>
          <p:nvPr/>
        </p:nvSpPr>
        <p:spPr>
          <a:xfrm>
            <a:off x="1221241" y="1944336"/>
            <a:ext cx="9749518" cy="816117"/>
          </a:xfrm>
          <a:prstGeom prst="roundRect">
            <a:avLst/>
          </a:prstGeom>
          <a:solidFill>
            <a:srgbClr val="FF784C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1)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배열은 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2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차원이다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AC309A-A45C-43C4-83D2-C83531FEB6BB}"/>
              </a:ext>
            </a:extLst>
          </p:cNvPr>
          <p:cNvSpPr/>
          <p:nvPr/>
        </p:nvSpPr>
        <p:spPr>
          <a:xfrm>
            <a:off x="1221241" y="2976956"/>
            <a:ext cx="9749518" cy="1215482"/>
          </a:xfrm>
          <a:prstGeom prst="roundRect">
            <a:avLst/>
          </a:prstGeom>
          <a:solidFill>
            <a:srgbClr val="FFD44E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2)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각 배열에 값을 넣는 크기는 진행됨에 따라</a:t>
            </a:r>
            <a:endParaRPr lang="en-US" altLang="ko-KR" sz="3200" dirty="0">
              <a:ln w="22225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  <a:p>
            <a:r>
              <a:rPr lang="ko-KR" altLang="en-US" sz="3200" dirty="0" err="1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한칸씩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 줄어든다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0E2F3A-6977-407C-A86B-8F2EDB2E025F}"/>
              </a:ext>
            </a:extLst>
          </p:cNvPr>
          <p:cNvSpPr/>
          <p:nvPr/>
        </p:nvSpPr>
        <p:spPr>
          <a:xfrm>
            <a:off x="1221241" y="4646122"/>
            <a:ext cx="9749518" cy="835411"/>
          </a:xfrm>
          <a:prstGeom prst="roundRect">
            <a:avLst/>
          </a:prstGeom>
          <a:solidFill>
            <a:srgbClr val="6ABB7B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3)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배열에 입력되는 값은 계속 증가한다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11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27884-357A-4AC7-9727-B42CE2E0CD9B}"/>
              </a:ext>
            </a:extLst>
          </p:cNvPr>
          <p:cNvGrpSpPr/>
          <p:nvPr/>
        </p:nvGrpSpPr>
        <p:grpSpPr>
          <a:xfrm>
            <a:off x="193266" y="473986"/>
            <a:ext cx="11551179" cy="6010730"/>
            <a:chOff x="193266" y="473986"/>
            <a:chExt cx="11551179" cy="601073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F6C74BC-846A-4BC9-807B-3F88D81E2DEB}"/>
                </a:ext>
              </a:extLst>
            </p:cNvPr>
            <p:cNvGrpSpPr/>
            <p:nvPr/>
          </p:nvGrpSpPr>
          <p:grpSpPr>
            <a:xfrm>
              <a:off x="447555" y="520861"/>
              <a:ext cx="11296890" cy="5963855"/>
              <a:chOff x="447555" y="520861"/>
              <a:chExt cx="11296890" cy="5963855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018EB67-063E-42A3-B84E-4B571E59B79D}"/>
                  </a:ext>
                </a:extLst>
              </p:cNvPr>
              <p:cNvSpPr/>
              <p:nvPr/>
            </p:nvSpPr>
            <p:spPr>
              <a:xfrm>
                <a:off x="632748" y="690288"/>
                <a:ext cx="11111697" cy="5794428"/>
              </a:xfrm>
              <a:prstGeom prst="roundRect">
                <a:avLst>
                  <a:gd name="adj" fmla="val 10429"/>
                </a:avLst>
              </a:prstGeom>
              <a:solidFill>
                <a:srgbClr val="FFECC1"/>
              </a:solidFill>
              <a:ln w="57150">
                <a:solidFill>
                  <a:srgbClr val="2B2B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54A630E-A948-4AC5-BC1E-0CA194DA65E6}"/>
                  </a:ext>
                </a:extLst>
              </p:cNvPr>
              <p:cNvSpPr/>
              <p:nvPr/>
            </p:nvSpPr>
            <p:spPr>
              <a:xfrm>
                <a:off x="447555" y="520861"/>
                <a:ext cx="11111697" cy="5794428"/>
              </a:xfrm>
              <a:prstGeom prst="roundRect">
                <a:avLst>
                  <a:gd name="adj" fmla="val 10429"/>
                </a:avLst>
              </a:prstGeom>
              <a:solidFill>
                <a:srgbClr val="FFF8E9"/>
              </a:solidFill>
              <a:ln w="57150">
                <a:solidFill>
                  <a:srgbClr val="2B2B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0E7625-753F-42DE-88C9-C6BC8F7E0920}"/>
                </a:ext>
              </a:extLst>
            </p:cNvPr>
            <p:cNvSpPr txBox="1"/>
            <p:nvPr/>
          </p:nvSpPr>
          <p:spPr>
            <a:xfrm>
              <a:off x="1667083" y="473986"/>
              <a:ext cx="9678295" cy="176383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3000" dirty="0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2)</a:t>
              </a:r>
              <a:r>
                <a:rPr lang="ko-KR" altLang="en-US" sz="3000" dirty="0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각 배열에 값을 넣는 크기는 진행됨에 따라 한 </a:t>
              </a:r>
              <a:r>
                <a:rPr lang="ko-KR" altLang="en-US" sz="3000" dirty="0" err="1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칸씩</a:t>
              </a:r>
              <a:r>
                <a:rPr lang="ko-KR" altLang="en-US" sz="3000" dirty="0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 줄어든다</a:t>
              </a:r>
              <a:r>
                <a:rPr lang="en-US" altLang="ko-KR" sz="3000" dirty="0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. </a:t>
              </a:r>
              <a:r>
                <a:rPr lang="ko-KR" altLang="en-US" sz="3000" dirty="0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에 대한 이미지</a:t>
              </a:r>
              <a:endParaRPr lang="en-US" altLang="ko-KR" sz="3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BFC709F-68F5-4549-A28D-2C7C7E818DBD}"/>
                </a:ext>
              </a:extLst>
            </p:cNvPr>
            <p:cNvSpPr/>
            <p:nvPr/>
          </p:nvSpPr>
          <p:spPr>
            <a:xfrm rot="10800000" flipV="1">
              <a:off x="193266" y="924559"/>
              <a:ext cx="1422174" cy="650617"/>
            </a:xfrm>
            <a:custGeom>
              <a:avLst/>
              <a:gdLst>
                <a:gd name="connsiteX0" fmla="*/ 1986997 w 2125747"/>
                <a:gd name="connsiteY0" fmla="*/ 832483 h 832483"/>
                <a:gd name="connsiteX1" fmla="*/ 29526 w 2125747"/>
                <a:gd name="connsiteY1" fmla="*/ 832483 h 832483"/>
                <a:gd name="connsiteX2" fmla="*/ 0 w 2125747"/>
                <a:gd name="connsiteY2" fmla="*/ 826522 h 832483"/>
                <a:gd name="connsiteX3" fmla="*/ 211472 w 2125747"/>
                <a:gd name="connsiteY3" fmla="*/ 415923 h 832483"/>
                <a:gd name="connsiteX4" fmla="*/ 297 w 2125747"/>
                <a:gd name="connsiteY4" fmla="*/ 5901 h 832483"/>
                <a:gd name="connsiteX5" fmla="*/ 29526 w 2125747"/>
                <a:gd name="connsiteY5" fmla="*/ 0 h 832483"/>
                <a:gd name="connsiteX6" fmla="*/ 1986997 w 2125747"/>
                <a:gd name="connsiteY6" fmla="*/ 0 h 832483"/>
                <a:gd name="connsiteX7" fmla="*/ 2125747 w 2125747"/>
                <a:gd name="connsiteY7" fmla="*/ 138750 h 832483"/>
                <a:gd name="connsiteX8" fmla="*/ 2125747 w 2125747"/>
                <a:gd name="connsiteY8" fmla="*/ 693733 h 832483"/>
                <a:gd name="connsiteX9" fmla="*/ 1986997 w 2125747"/>
                <a:gd name="connsiteY9" fmla="*/ 832483 h 83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5747" h="832483">
                  <a:moveTo>
                    <a:pt x="1986997" y="832483"/>
                  </a:moveTo>
                  <a:lnTo>
                    <a:pt x="29526" y="832483"/>
                  </a:lnTo>
                  <a:lnTo>
                    <a:pt x="0" y="826522"/>
                  </a:lnTo>
                  <a:lnTo>
                    <a:pt x="211472" y="415923"/>
                  </a:lnTo>
                  <a:lnTo>
                    <a:pt x="297" y="5901"/>
                  </a:lnTo>
                  <a:lnTo>
                    <a:pt x="29526" y="0"/>
                  </a:lnTo>
                  <a:lnTo>
                    <a:pt x="1986997" y="0"/>
                  </a:lnTo>
                  <a:cubicBezTo>
                    <a:pt x="2063627" y="0"/>
                    <a:pt x="2125747" y="62120"/>
                    <a:pt x="2125747" y="138750"/>
                  </a:cubicBezTo>
                  <a:lnTo>
                    <a:pt x="2125747" y="693733"/>
                  </a:lnTo>
                  <a:cubicBezTo>
                    <a:pt x="2125747" y="770363"/>
                    <a:pt x="2063627" y="832483"/>
                    <a:pt x="1986997" y="832483"/>
                  </a:cubicBezTo>
                  <a:close/>
                </a:path>
              </a:pathLst>
            </a:custGeom>
            <a:solidFill>
              <a:srgbClr val="569DD2"/>
            </a:solidFill>
            <a:ln w="5080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175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01</a:t>
              </a:r>
              <a:endPara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568D3C1-C4F0-44C8-ADA6-6EA83748638B}"/>
                </a:ext>
              </a:extLst>
            </p:cNvPr>
            <p:cNvSpPr/>
            <p:nvPr/>
          </p:nvSpPr>
          <p:spPr>
            <a:xfrm>
              <a:off x="966556" y="1978875"/>
              <a:ext cx="9889865" cy="4137707"/>
            </a:xfrm>
            <a:prstGeom prst="roundRect">
              <a:avLst>
                <a:gd name="adj" fmla="val 9590"/>
              </a:avLst>
            </a:prstGeom>
            <a:solidFill>
              <a:schemeClr val="bg1"/>
            </a:solidFill>
            <a:ln w="53975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endParaRPr lang="ko-KR" altLang="en-US" sz="1200" dirty="0">
                <a:ln w="22225" cap="rnd">
                  <a:solidFill>
                    <a:srgbClr val="2B2B2B"/>
                  </a:solidFill>
                </a:ln>
                <a:solidFill>
                  <a:srgbClr val="569DD2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C9423E-85AD-409A-8631-2ED4B11E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83" y="2087644"/>
            <a:ext cx="5222548" cy="39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DD6C9-2374-4396-A6D4-85B02ED78643}"/>
              </a:ext>
            </a:extLst>
          </p:cNvPr>
          <p:cNvSpPr/>
          <p:nvPr/>
        </p:nvSpPr>
        <p:spPr>
          <a:xfrm>
            <a:off x="6338503" y="2067544"/>
            <a:ext cx="675474" cy="675247"/>
          </a:xfrm>
          <a:prstGeom prst="roundRect">
            <a:avLst/>
          </a:prstGeom>
          <a:solidFill>
            <a:srgbClr val="FF784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1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AC309A-A45C-43C4-83D2-C83531FEB6BB}"/>
              </a:ext>
            </a:extLst>
          </p:cNvPr>
          <p:cNvSpPr/>
          <p:nvPr/>
        </p:nvSpPr>
        <p:spPr>
          <a:xfrm>
            <a:off x="6325823" y="4073565"/>
            <a:ext cx="675474" cy="675247"/>
          </a:xfrm>
          <a:prstGeom prst="roundRect">
            <a:avLst/>
          </a:prstGeom>
          <a:solidFill>
            <a:srgbClr val="FFD44E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08DF6-D952-4028-8E6E-E7365D6D8FC8}"/>
              </a:ext>
            </a:extLst>
          </p:cNvPr>
          <p:cNvSpPr txBox="1"/>
          <p:nvPr/>
        </p:nvSpPr>
        <p:spPr>
          <a:xfrm>
            <a:off x="7100539" y="2012265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변수 정의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654F6-A21B-4A95-8189-371F7CD02855}"/>
              </a:ext>
            </a:extLst>
          </p:cNvPr>
          <p:cNvSpPr txBox="1"/>
          <p:nvPr/>
        </p:nvSpPr>
        <p:spPr>
          <a:xfrm>
            <a:off x="7100539" y="4034395"/>
            <a:ext cx="4484073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배열 사이즈 입력 및 배열 크기할당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88A342-3D9D-4DE7-A2E4-7CB0B9819AA8}"/>
              </a:ext>
            </a:extLst>
          </p:cNvPr>
          <p:cNvGrpSpPr/>
          <p:nvPr/>
        </p:nvGrpSpPr>
        <p:grpSpPr>
          <a:xfrm>
            <a:off x="954523" y="1747475"/>
            <a:ext cx="5036846" cy="3680053"/>
            <a:chOff x="1215095" y="1978875"/>
            <a:chExt cx="5036846" cy="368005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568D3C1-C4F0-44C8-ADA6-6EA83748638B}"/>
                </a:ext>
              </a:extLst>
            </p:cNvPr>
            <p:cNvSpPr/>
            <p:nvPr/>
          </p:nvSpPr>
          <p:spPr>
            <a:xfrm>
              <a:off x="1215095" y="1978875"/>
              <a:ext cx="5036846" cy="3680053"/>
            </a:xfrm>
            <a:prstGeom prst="roundRect">
              <a:avLst>
                <a:gd name="adj" fmla="val 9590"/>
              </a:avLst>
            </a:prstGeom>
            <a:solidFill>
              <a:schemeClr val="bg1"/>
            </a:solidFill>
            <a:ln w="53975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endParaRPr lang="ko-KR" altLang="en-US" sz="1200" dirty="0">
                <a:ln w="22225" cap="rnd">
                  <a:solidFill>
                    <a:srgbClr val="2B2B2B"/>
                  </a:solidFill>
                </a:ln>
                <a:solidFill>
                  <a:srgbClr val="569DD2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BFBDB15-173D-49BC-8505-EF19E33BF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812" y="2510818"/>
              <a:ext cx="4743591" cy="5100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07A9A8-ECB1-41EA-B341-47CF2C54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472" y="3226828"/>
              <a:ext cx="40005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3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3AA863-56B8-4C42-B092-9436FC01D260}"/>
              </a:ext>
            </a:extLst>
          </p:cNvPr>
          <p:cNvGrpSpPr/>
          <p:nvPr/>
        </p:nvGrpSpPr>
        <p:grpSpPr>
          <a:xfrm>
            <a:off x="6338503" y="1762882"/>
            <a:ext cx="4987127" cy="753585"/>
            <a:chOff x="6338503" y="2012265"/>
            <a:chExt cx="4987127" cy="7535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FDD6C9-2374-4396-A6D4-85B02ED78643}"/>
                </a:ext>
              </a:extLst>
            </p:cNvPr>
            <p:cNvSpPr/>
            <p:nvPr/>
          </p:nvSpPr>
          <p:spPr>
            <a:xfrm>
              <a:off x="6338503" y="2067544"/>
              <a:ext cx="675474" cy="6752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208DF6-D952-4028-8E6E-E7365D6D8FC8}"/>
                </a:ext>
              </a:extLst>
            </p:cNvPr>
            <p:cNvSpPr txBox="1"/>
            <p:nvPr/>
          </p:nvSpPr>
          <p:spPr>
            <a:xfrm>
              <a:off x="7100539" y="2012265"/>
              <a:ext cx="4225091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달팽이 모양에 있어서 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“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ㄱ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”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부분을 담당하는 코드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6B62A5-A585-4902-8EB2-253171E55D4A}"/>
              </a:ext>
            </a:extLst>
          </p:cNvPr>
          <p:cNvGrpSpPr/>
          <p:nvPr/>
        </p:nvGrpSpPr>
        <p:grpSpPr>
          <a:xfrm>
            <a:off x="866370" y="1744605"/>
            <a:ext cx="5385571" cy="3914324"/>
            <a:chOff x="866370" y="1744605"/>
            <a:chExt cx="5385571" cy="3914324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568D3C1-C4F0-44C8-ADA6-6EA83748638B}"/>
                </a:ext>
              </a:extLst>
            </p:cNvPr>
            <p:cNvSpPr/>
            <p:nvPr/>
          </p:nvSpPr>
          <p:spPr>
            <a:xfrm>
              <a:off x="866370" y="1744605"/>
              <a:ext cx="5385571" cy="3914324"/>
            </a:xfrm>
            <a:prstGeom prst="roundRect">
              <a:avLst>
                <a:gd name="adj" fmla="val 9590"/>
              </a:avLst>
            </a:prstGeom>
            <a:solidFill>
              <a:schemeClr val="bg1"/>
            </a:solidFill>
            <a:ln w="53975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endParaRPr lang="ko-KR" altLang="en-US" sz="1200" dirty="0">
                <a:ln w="22225" cap="rnd">
                  <a:solidFill>
                    <a:srgbClr val="2B2B2B"/>
                  </a:solidFill>
                </a:ln>
                <a:solidFill>
                  <a:srgbClr val="569DD2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FFE5A1-1993-48BA-B750-13CCEA3F1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800" y="1838844"/>
              <a:ext cx="3894396" cy="372584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F92F8D-BF8A-4F48-9F3A-15F16E00DB16}"/>
              </a:ext>
            </a:extLst>
          </p:cNvPr>
          <p:cNvGrpSpPr/>
          <p:nvPr/>
        </p:nvGrpSpPr>
        <p:grpSpPr>
          <a:xfrm>
            <a:off x="6339973" y="3997440"/>
            <a:ext cx="5151914" cy="2010727"/>
            <a:chOff x="6483598" y="2621985"/>
            <a:chExt cx="5151914" cy="20107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654F6-A21B-4A95-8189-371F7CD02855}"/>
                </a:ext>
              </a:extLst>
            </p:cNvPr>
            <p:cNvSpPr txBox="1"/>
            <p:nvPr/>
          </p:nvSpPr>
          <p:spPr>
            <a:xfrm>
              <a:off x="7548529" y="2621985"/>
              <a:ext cx="4086983" cy="201072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이때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사이즈가 점점 작아지므로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=size-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cnt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 경우 끝에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도달했다고 인식하여 세로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아래방향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)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로 값을 출력하도록 함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F5ABA28-ED0A-44B2-8D73-DE2B5BF598BE}"/>
                </a:ext>
              </a:extLst>
            </p:cNvPr>
            <p:cNvSpPr/>
            <p:nvPr/>
          </p:nvSpPr>
          <p:spPr>
            <a:xfrm>
              <a:off x="6483598" y="3095503"/>
              <a:ext cx="972335" cy="5318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3-2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01C3A8-B702-4718-9557-3C4A9BCFFDB9}"/>
              </a:ext>
            </a:extLst>
          </p:cNvPr>
          <p:cNvGrpSpPr/>
          <p:nvPr/>
        </p:nvGrpSpPr>
        <p:grpSpPr>
          <a:xfrm>
            <a:off x="6338503" y="2412711"/>
            <a:ext cx="5153384" cy="2010727"/>
            <a:chOff x="6483598" y="2501454"/>
            <a:chExt cx="5153384" cy="20107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14C8D0-3C0B-4939-80DB-7F3DEEA55F0C}"/>
                </a:ext>
              </a:extLst>
            </p:cNvPr>
            <p:cNvSpPr txBox="1"/>
            <p:nvPr/>
          </p:nvSpPr>
          <p:spPr>
            <a:xfrm>
              <a:off x="7549999" y="2501454"/>
              <a:ext cx="4086983" cy="201072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달팽이는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“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”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과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“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ㄴ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”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부분이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번갈아나오므로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if-else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문으로 나누어서 번갈아 값을 대입하도록 함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7787AB6-0987-4A76-9423-866770882374}"/>
                </a:ext>
              </a:extLst>
            </p:cNvPr>
            <p:cNvSpPr/>
            <p:nvPr/>
          </p:nvSpPr>
          <p:spPr>
            <a:xfrm>
              <a:off x="6483598" y="3095503"/>
              <a:ext cx="972335" cy="5318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3-1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52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447072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BBB06D-F4EC-4D49-9EEA-23525DF3A8B3}"/>
              </a:ext>
            </a:extLst>
          </p:cNvPr>
          <p:cNvGrpSpPr/>
          <p:nvPr/>
        </p:nvGrpSpPr>
        <p:grpSpPr>
          <a:xfrm>
            <a:off x="6437134" y="1792741"/>
            <a:ext cx="4975058" cy="770293"/>
            <a:chOff x="6437134" y="1792741"/>
            <a:chExt cx="4975058" cy="77029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FDD6C9-2374-4396-A6D4-85B02ED78643}"/>
                </a:ext>
              </a:extLst>
            </p:cNvPr>
            <p:cNvSpPr/>
            <p:nvPr/>
          </p:nvSpPr>
          <p:spPr>
            <a:xfrm>
              <a:off x="6437134" y="1792741"/>
              <a:ext cx="675474" cy="7305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208DF6-D952-4028-8E6E-E7365D6D8FC8}"/>
                </a:ext>
              </a:extLst>
            </p:cNvPr>
            <p:cNvSpPr txBox="1"/>
            <p:nvPr/>
          </p:nvSpPr>
          <p:spPr>
            <a:xfrm>
              <a:off x="7187101" y="1809449"/>
              <a:ext cx="4225091" cy="7535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else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문은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“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ㄴ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부분을 담당하는 코드 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675A12-9BBB-4A21-84B1-F1AC6B5CB958}"/>
              </a:ext>
            </a:extLst>
          </p:cNvPr>
          <p:cNvGrpSpPr/>
          <p:nvPr/>
        </p:nvGrpSpPr>
        <p:grpSpPr>
          <a:xfrm>
            <a:off x="6580912" y="2641607"/>
            <a:ext cx="4831280" cy="1321977"/>
            <a:chOff x="6580912" y="2641607"/>
            <a:chExt cx="4831280" cy="132197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9AC309A-A45C-43C4-83D2-C83531FEB6BB}"/>
                </a:ext>
              </a:extLst>
            </p:cNvPr>
            <p:cNvSpPr/>
            <p:nvPr/>
          </p:nvSpPr>
          <p:spPr>
            <a:xfrm>
              <a:off x="6580912" y="2923291"/>
              <a:ext cx="1039253" cy="5057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4-1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654F6-A21B-4A95-8189-371F7CD02855}"/>
                </a:ext>
              </a:extLst>
            </p:cNvPr>
            <p:cNvSpPr txBox="1"/>
            <p:nvPr/>
          </p:nvSpPr>
          <p:spPr>
            <a:xfrm>
              <a:off x="7684671" y="2641607"/>
              <a:ext cx="3727521" cy="132197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Else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문의 경우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값이 뒤에서 부터 앞으로 채워지는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형식이므로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for(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--;)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으로 진행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866370" y="1809449"/>
            <a:ext cx="5385571" cy="3849480"/>
          </a:xfrm>
          <a:prstGeom prst="roundRect">
            <a:avLst>
              <a:gd name="adj" fmla="val 9590"/>
            </a:avLst>
          </a:prstGeom>
          <a:solidFill>
            <a:schemeClr val="bg1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E2BFB9-21BF-4841-8C2A-008636E1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68" y="1925129"/>
            <a:ext cx="4200525" cy="3733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4A71F8-0281-4627-8B84-1E1C5EDD1299}"/>
              </a:ext>
            </a:extLst>
          </p:cNvPr>
          <p:cNvGrpSpPr/>
          <p:nvPr/>
        </p:nvGrpSpPr>
        <p:grpSpPr>
          <a:xfrm>
            <a:off x="6592981" y="4257254"/>
            <a:ext cx="4860488" cy="1321977"/>
            <a:chOff x="6592981" y="2826327"/>
            <a:chExt cx="4860488" cy="132197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B2107C6-3FA0-4EDA-8CF4-0DD7E1137578}"/>
                </a:ext>
              </a:extLst>
            </p:cNvPr>
            <p:cNvSpPr/>
            <p:nvPr/>
          </p:nvSpPr>
          <p:spPr>
            <a:xfrm>
              <a:off x="6592981" y="2864040"/>
              <a:ext cx="1039253" cy="5057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>
                  <a:ln w="38100" cap="rnd">
                    <a:solidFill>
                      <a:srgbClr val="2B2B2B"/>
                    </a:solidFill>
                  </a:ln>
                  <a:solidFill>
                    <a:schemeClr val="bg1"/>
                  </a:solidFill>
                  <a:latin typeface="TT투게더" panose="02020603020101020101" pitchFamily="18" charset="-127"/>
                  <a:ea typeface="TT투게더" panose="02020603020101020101" pitchFamily="18" charset="-127"/>
                </a:rPr>
                <a:t>4-2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5F6DD-A36A-4818-B791-333307BC1F3E}"/>
                </a:ext>
              </a:extLst>
            </p:cNvPr>
            <p:cNvSpPr txBox="1"/>
            <p:nvPr/>
          </p:nvSpPr>
          <p:spPr>
            <a:xfrm>
              <a:off x="7725948" y="2826327"/>
              <a:ext cx="3727521" cy="132197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3-2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같은 맥락으로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ct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  경우 배열의 처음에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도달했다고 인식하여 세로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윗방향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값을 출력하도록 함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90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코드설명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DD6C9-2374-4396-A6D4-85B02ED78643}"/>
              </a:ext>
            </a:extLst>
          </p:cNvPr>
          <p:cNvSpPr/>
          <p:nvPr/>
        </p:nvSpPr>
        <p:spPr>
          <a:xfrm>
            <a:off x="6506231" y="3048331"/>
            <a:ext cx="675474" cy="675247"/>
          </a:xfrm>
          <a:prstGeom prst="roundRect">
            <a:avLst/>
          </a:prstGeom>
          <a:solidFill>
            <a:srgbClr val="BA9FEF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08DF6-D952-4028-8E6E-E7365D6D8FC8}"/>
              </a:ext>
            </a:extLst>
          </p:cNvPr>
          <p:cNvSpPr txBox="1"/>
          <p:nvPr/>
        </p:nvSpPr>
        <p:spPr>
          <a:xfrm>
            <a:off x="7334161" y="3041282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생성한 배열 출력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1215095" y="1978875"/>
            <a:ext cx="5036846" cy="3680053"/>
          </a:xfrm>
          <a:prstGeom prst="roundRect">
            <a:avLst>
              <a:gd name="adj" fmla="val 9590"/>
            </a:avLst>
          </a:prstGeom>
          <a:solidFill>
            <a:schemeClr val="bg1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ko-KR" altLang="en-US" sz="12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F483C-6722-461F-86BA-03A48F3F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85" y="2268832"/>
            <a:ext cx="4379881" cy="25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0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540151" y="447072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결과물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03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A70126-3286-4390-8AA0-2218C0230A32}"/>
              </a:ext>
            </a:extLst>
          </p:cNvPr>
          <p:cNvGrpSpPr/>
          <p:nvPr/>
        </p:nvGrpSpPr>
        <p:grpSpPr>
          <a:xfrm>
            <a:off x="641112" y="1872211"/>
            <a:ext cx="5796022" cy="3780444"/>
            <a:chOff x="1319987" y="1939843"/>
            <a:chExt cx="6261220" cy="381256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EF477D9-C994-4EC0-96F6-90A7DDACEA5B}"/>
                </a:ext>
              </a:extLst>
            </p:cNvPr>
            <p:cNvSpPr/>
            <p:nvPr/>
          </p:nvSpPr>
          <p:spPr>
            <a:xfrm>
              <a:off x="1319987" y="1939843"/>
              <a:ext cx="6261220" cy="3812564"/>
            </a:xfrm>
            <a:prstGeom prst="roundRect">
              <a:avLst>
                <a:gd name="adj" fmla="val 9590"/>
              </a:avLst>
            </a:prstGeom>
            <a:solidFill>
              <a:schemeClr val="tx1">
                <a:lumMod val="95000"/>
                <a:lumOff val="5000"/>
              </a:schemeClr>
            </a:solidFill>
            <a:ln w="53975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endParaRPr lang="ko-KR" altLang="en-US" sz="1200" dirty="0">
                <a:ln w="22225" cap="rnd">
                  <a:solidFill>
                    <a:srgbClr val="2B2B2B"/>
                  </a:solidFill>
                </a:ln>
                <a:solidFill>
                  <a:srgbClr val="569DD2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F2EEC40-6855-48B1-A172-446F99F27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324" y="2397809"/>
              <a:ext cx="4440272" cy="242402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C85F57-27E8-4927-A7DE-E23543F4AD35}"/>
              </a:ext>
            </a:extLst>
          </p:cNvPr>
          <p:cNvSpPr txBox="1"/>
          <p:nvPr/>
        </p:nvSpPr>
        <p:spPr>
          <a:xfrm>
            <a:off x="6622326" y="3528121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칸 들여쓰기 출력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D0A51-749D-4904-8651-B74C1774ED9A}"/>
              </a:ext>
            </a:extLst>
          </p:cNvPr>
          <p:cNvSpPr txBox="1"/>
          <p:nvPr/>
        </p:nvSpPr>
        <p:spPr>
          <a:xfrm>
            <a:off x="6622327" y="2286741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사이즈 입력 시 </a:t>
            </a:r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size*size</a:t>
            </a:r>
          </a:p>
          <a:p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나눔스퀘어 ExtraBold" panose="020B0600000101010101" pitchFamily="50" charset="-127"/>
              </a:rPr>
              <a:t>크기의 달팽이형 결과 출력</a:t>
            </a:r>
            <a:endParaRPr lang="en-US" altLang="ko-KR" sz="23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ABB7B"/>
        </a:solidFill>
        <a:ln w="53975">
          <a:solidFill>
            <a:srgbClr val="2B2B2B"/>
          </a:solidFill>
        </a:ln>
      </a:spPr>
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600" dirty="0">
            <a:ln w="22225" cap="rnd">
              <a:solidFill>
                <a:srgbClr val="2B2B2B"/>
              </a:solidFill>
            </a:ln>
            <a:solidFill>
              <a:srgbClr val="FFF8E9"/>
            </a:solidFill>
            <a:latin typeface="TT투게더" panose="02020603020101020101" pitchFamily="18" charset="-127"/>
            <a:ea typeface="TT투게더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425</Words>
  <Application>Microsoft Office PowerPoint</Application>
  <PresentationFormat>와이드스크린</PresentationFormat>
  <Paragraphs>118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TT투게더</vt:lpstr>
      <vt:lpstr>나눔스퀘어 ExtraBold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HOPPANG</dc:creator>
  <cp:lastModifiedBy>HKIT</cp:lastModifiedBy>
  <cp:revision>34</cp:revision>
  <dcterms:created xsi:type="dcterms:W3CDTF">2020-07-23T09:22:56Z</dcterms:created>
  <dcterms:modified xsi:type="dcterms:W3CDTF">2021-09-06T07:42:44Z</dcterms:modified>
</cp:coreProperties>
</file>