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811700" cy="30275213"/>
  <p:notesSz cx="9144000" cy="6858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8F1C48C-C114-7C4C-96DB-7D642E400313}">
          <p14:sldIdLst>
            <p14:sldId id="256"/>
          </p14:sldIdLst>
        </p14:section>
      </p14:sectionLst>
    </p:ext>
    <p:ext uri="{EFAFB233-063F-42B5-8137-9DF3F51BA10A}">
      <p15:sldGuideLst xmlns:p15="http://schemas.microsoft.com/office/powerpoint/2012/main">
        <p15:guide id="1" orient="horz" pos="9536">
          <p15:clr>
            <a:srgbClr val="A4A3A4"/>
          </p15:clr>
        </p15:guide>
        <p15:guide id="2" pos="13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ABAB"/>
    <a:srgbClr val="361C64"/>
    <a:srgbClr val="39273A"/>
    <a:srgbClr val="B2BABC"/>
    <a:srgbClr val="9FD4D7"/>
    <a:srgbClr val="0B1A42"/>
    <a:srgbClr val="1E1E1E"/>
    <a:srgbClr val="282828"/>
    <a:srgbClr val="1413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788" autoAdjust="0"/>
    <p:restoredTop sz="86448" autoAdjust="0"/>
  </p:normalViewPr>
  <p:slideViewPr>
    <p:cSldViewPr snapToGrid="0" snapToObjects="1">
      <p:cViewPr varScale="1">
        <p:scale>
          <a:sx n="21" d="100"/>
          <a:sy n="21" d="100"/>
        </p:scale>
        <p:origin x="840" y="42"/>
      </p:cViewPr>
      <p:guideLst>
        <p:guide orient="horz" pos="9536"/>
        <p:guide pos="1348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AF1DB0F-E0DB-FE4B-8424-FFF2A9581588}" type="datetimeFigureOut">
              <a:rPr lang="en-US" smtClean="0"/>
              <a:t>3/21/2023</a:t>
            </a:fld>
            <a:endParaRPr lang="en-US"/>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43A4A44-6B0F-8F4E-A3F3-DE3C60CC5B43}" type="slidenum">
              <a:rPr lang="en-US" smtClean="0"/>
              <a:t>‹#›</a:t>
            </a:fld>
            <a:endParaRPr lang="en-US"/>
          </a:p>
        </p:txBody>
      </p:sp>
    </p:spTree>
    <p:extLst>
      <p:ext uri="{BB962C8B-B14F-4D97-AF65-F5344CB8AC3E}">
        <p14:creationId xmlns:p14="http://schemas.microsoft.com/office/powerpoint/2010/main" val="1946266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40000"/>
              </a:lnSpc>
              <a:defRPr/>
            </a:pPr>
            <a:endParaRPr lang="en-US" sz="12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E43A4A44-6B0F-8F4E-A3F3-DE3C60CC5B43}" type="slidenum">
              <a:rPr lang="en-US" smtClean="0"/>
              <a:t>1</a:t>
            </a:fld>
            <a:endParaRPr lang="en-US"/>
          </a:p>
        </p:txBody>
      </p:sp>
    </p:spTree>
    <p:extLst>
      <p:ext uri="{BB962C8B-B14F-4D97-AF65-F5344CB8AC3E}">
        <p14:creationId xmlns:p14="http://schemas.microsoft.com/office/powerpoint/2010/main" val="117101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878" y="9404941"/>
            <a:ext cx="36389945" cy="6489548"/>
          </a:xfrm>
        </p:spPr>
        <p:txBody>
          <a:bodyPr/>
          <a:lstStyle/>
          <a:p>
            <a:r>
              <a:rPr lang="en-US"/>
              <a:t>Click to edit Master title style</a:t>
            </a:r>
          </a:p>
        </p:txBody>
      </p:sp>
      <p:sp>
        <p:nvSpPr>
          <p:cNvPr id="3" name="Subtitle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F01E8B-DD7A-144A-A84C-C65463F61BC9}"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77227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01E8B-DD7A-144A-A84C-C65463F61BC9}"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57235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321937" y="5354227"/>
            <a:ext cx="45100937" cy="1140366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19127" y="5354227"/>
            <a:ext cx="134589282" cy="1140366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01E8B-DD7A-144A-A84C-C65463F61BC9}"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82652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01E8B-DD7A-144A-A84C-C65463F61BC9}"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29042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9" y="19454630"/>
            <a:ext cx="36389945" cy="6012994"/>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381829" y="12831929"/>
            <a:ext cx="36389945" cy="6622701"/>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01E8B-DD7A-144A-A84C-C65463F61BC9}"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11946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019127" y="31186275"/>
            <a:ext cx="89845109" cy="8820459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0577765" y="31186275"/>
            <a:ext cx="89845109" cy="8820459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F01E8B-DD7A-144A-A84C-C65463F61BC9}"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326154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585" y="1212412"/>
            <a:ext cx="38530530" cy="504586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40585" y="6776884"/>
            <a:ext cx="18915936" cy="2824283"/>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US"/>
              <a:t>Click to edit Master text styles</a:t>
            </a:r>
          </a:p>
        </p:txBody>
      </p:sp>
      <p:sp>
        <p:nvSpPr>
          <p:cNvPr id="4" name="Content Placeholder 3"/>
          <p:cNvSpPr>
            <a:spLocks noGrp="1"/>
          </p:cNvSpPr>
          <p:nvPr>
            <p:ph sz="half" idx="2"/>
          </p:nvPr>
        </p:nvSpPr>
        <p:spPr>
          <a:xfrm>
            <a:off x="2140585" y="9601167"/>
            <a:ext cx="18915936" cy="174432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7751" y="6776884"/>
            <a:ext cx="18923366" cy="2824283"/>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1747751" y="9601167"/>
            <a:ext cx="18923366" cy="174432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F01E8B-DD7A-144A-A84C-C65463F61BC9}"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136818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F01E8B-DD7A-144A-A84C-C65463F61BC9}"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415663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01E8B-DD7A-144A-A84C-C65463F61BC9}"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23133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588" y="1205402"/>
            <a:ext cx="14084754" cy="5129967"/>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738185" y="1205404"/>
            <a:ext cx="23932930" cy="25839056"/>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0588" y="6335371"/>
            <a:ext cx="14084754" cy="20709089"/>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B4F01E8B-DD7A-144A-A84C-C65463F61BC9}"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35427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393" y="21192649"/>
            <a:ext cx="25687020" cy="2501912"/>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391393" y="2705146"/>
            <a:ext cx="25687020" cy="18165128"/>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8391393" y="23694561"/>
            <a:ext cx="25687020" cy="3553130"/>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B4F01E8B-DD7A-144A-A84C-C65463F61BC9}"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D4CBD-01D1-5A47-9AA0-0A23E9C1849D}" type="slidenum">
              <a:rPr lang="en-US" smtClean="0"/>
              <a:t>‹#›</a:t>
            </a:fld>
            <a:endParaRPr lang="en-US"/>
          </a:p>
        </p:txBody>
      </p:sp>
    </p:spTree>
    <p:extLst>
      <p:ext uri="{BB962C8B-B14F-4D97-AF65-F5344CB8AC3E}">
        <p14:creationId xmlns:p14="http://schemas.microsoft.com/office/powerpoint/2010/main" val="319127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61C64">
            <a:alpha val="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585" y="1212412"/>
            <a:ext cx="38530530" cy="5045869"/>
          </a:xfrm>
          <a:prstGeom prst="rect">
            <a:avLst/>
          </a:prstGeom>
        </p:spPr>
        <p:txBody>
          <a:bodyPr vert="horz" lIns="417634" tIns="208817" rIns="417634" bIns="208817" rtlCol="0" anchor="ctr">
            <a:normAutofit/>
          </a:bodyPr>
          <a:lstStyle/>
          <a:p>
            <a:r>
              <a:rPr lang="en-US"/>
              <a:t>Click to edit Master title style</a:t>
            </a:r>
          </a:p>
        </p:txBody>
      </p:sp>
      <p:sp>
        <p:nvSpPr>
          <p:cNvPr id="3" name="Text Placeholder 2"/>
          <p:cNvSpPr>
            <a:spLocks noGrp="1"/>
          </p:cNvSpPr>
          <p:nvPr>
            <p:ph type="body" idx="1"/>
          </p:nvPr>
        </p:nvSpPr>
        <p:spPr>
          <a:xfrm>
            <a:off x="2140585" y="7064219"/>
            <a:ext cx="38530530" cy="19980241"/>
          </a:xfrm>
          <a:prstGeom prst="rect">
            <a:avLst/>
          </a:prstGeom>
        </p:spPr>
        <p:txBody>
          <a:bodyPr vert="horz" lIns="417634" tIns="208817" rIns="417634" bIns="2088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40585" y="28060639"/>
            <a:ext cx="9989397" cy="1611875"/>
          </a:xfrm>
          <a:prstGeom prst="rect">
            <a:avLst/>
          </a:prstGeom>
        </p:spPr>
        <p:txBody>
          <a:bodyPr vert="horz" lIns="417634" tIns="208817" rIns="417634" bIns="208817" rtlCol="0" anchor="ctr"/>
          <a:lstStyle>
            <a:lvl1pPr algn="l">
              <a:defRPr sz="5500">
                <a:solidFill>
                  <a:schemeClr val="tx1">
                    <a:tint val="75000"/>
                  </a:schemeClr>
                </a:solidFill>
              </a:defRPr>
            </a:lvl1pPr>
          </a:lstStyle>
          <a:p>
            <a:fld id="{B4F01E8B-DD7A-144A-A84C-C65463F61BC9}" type="datetimeFigureOut">
              <a:rPr lang="en-US" smtClean="0"/>
              <a:t>3/21/2023</a:t>
            </a:fld>
            <a:endParaRPr lang="en-US"/>
          </a:p>
        </p:txBody>
      </p:sp>
      <p:sp>
        <p:nvSpPr>
          <p:cNvPr id="5" name="Footer Placeholder 4"/>
          <p:cNvSpPr>
            <a:spLocks noGrp="1"/>
          </p:cNvSpPr>
          <p:nvPr>
            <p:ph type="ftr" sz="quarter" idx="3"/>
          </p:nvPr>
        </p:nvSpPr>
        <p:spPr>
          <a:xfrm>
            <a:off x="14627331" y="28060639"/>
            <a:ext cx="13557038" cy="1611875"/>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81718" y="28060639"/>
            <a:ext cx="9989397" cy="1611875"/>
          </a:xfrm>
          <a:prstGeom prst="rect">
            <a:avLst/>
          </a:prstGeom>
        </p:spPr>
        <p:txBody>
          <a:bodyPr vert="horz" lIns="417634" tIns="208817" rIns="417634" bIns="208817" rtlCol="0" anchor="ctr"/>
          <a:lstStyle>
            <a:lvl1pPr algn="r">
              <a:defRPr sz="5500">
                <a:solidFill>
                  <a:schemeClr val="tx1">
                    <a:tint val="75000"/>
                  </a:schemeClr>
                </a:solidFill>
              </a:defRPr>
            </a:lvl1pPr>
          </a:lstStyle>
          <a:p>
            <a:fld id="{E7FD4CBD-01D1-5A47-9AA0-0A23E9C1849D}" type="slidenum">
              <a:rPr lang="en-US" smtClean="0"/>
              <a:t>‹#›</a:t>
            </a:fld>
            <a:endParaRPr lang="en-US"/>
          </a:p>
        </p:txBody>
      </p:sp>
    </p:spTree>
    <p:extLst>
      <p:ext uri="{BB962C8B-B14F-4D97-AF65-F5344CB8AC3E}">
        <p14:creationId xmlns:p14="http://schemas.microsoft.com/office/powerpoint/2010/main" val="270854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3389/fpsyg.2020.529821" TargetMode="External"/><Relationship Id="rId13" Type="http://schemas.openxmlformats.org/officeDocument/2006/relationships/image" Target="../media/image4.svg"/><Relationship Id="rId1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hyperlink" Target="https://doi.org/10.1016/j.neuron.2007.05.016" TargetMode="Externa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audio" Target="../media/media1.m4a"/><Relationship Id="rId16" Type="http://schemas.openxmlformats.org/officeDocument/2006/relationships/image" Target="../media/image7.png"/><Relationship Id="rId1" Type="http://schemas.microsoft.com/office/2007/relationships/media" Target="../media/media1.m4a"/><Relationship Id="rId6" Type="http://schemas.openxmlformats.org/officeDocument/2006/relationships/hyperlink" Target="https://doi.org/10.1146/annurev-psych-010418-103348" TargetMode="External"/><Relationship Id="rId11" Type="http://schemas.openxmlformats.org/officeDocument/2006/relationships/image" Target="../media/image2.png"/><Relationship Id="rId5" Type="http://schemas.openxmlformats.org/officeDocument/2006/relationships/image" Target="../media/image1.emf"/><Relationship Id="rId15" Type="http://schemas.openxmlformats.org/officeDocument/2006/relationships/image" Target="../media/image6.svg"/><Relationship Id="rId10" Type="http://schemas.openxmlformats.org/officeDocument/2006/relationships/hyperlink" Target="https://doi.org/10.1016/j.neuroimage.2017.09.057" TargetMode="External"/><Relationship Id="rId19" Type="http://schemas.openxmlformats.org/officeDocument/2006/relationships/image" Target="../media/image10.png"/><Relationship Id="rId4" Type="http://schemas.openxmlformats.org/officeDocument/2006/relationships/notesSlide" Target="../notesSlides/notesSlide1.xml"/><Relationship Id="rId9" Type="http://schemas.openxmlformats.org/officeDocument/2006/relationships/hyperlink" Target="https://doi.org/10.1080/17588928.2020.1824176"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5"/>
          <a:stretch>
            <a:fillRect/>
          </a:stretch>
        </p:blipFill>
        <p:spPr>
          <a:xfrm>
            <a:off x="12700" y="23657"/>
            <a:ext cx="42799000" cy="5143500"/>
          </a:xfrm>
          <a:prstGeom prst="rect">
            <a:avLst/>
          </a:prstGeom>
        </p:spPr>
      </p:pic>
      <p:sp>
        <p:nvSpPr>
          <p:cNvPr id="11" name="TextBox 2"/>
          <p:cNvSpPr txBox="1">
            <a:spLocks noChangeArrowheads="1"/>
          </p:cNvSpPr>
          <p:nvPr/>
        </p:nvSpPr>
        <p:spPr bwMode="auto">
          <a:xfrm>
            <a:off x="3111093" y="657908"/>
            <a:ext cx="37125767"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600">
                <a:solidFill>
                  <a:schemeClr val="tx1"/>
                </a:solidFill>
                <a:latin typeface="Times" charset="0"/>
                <a:ea typeface="ＭＳ Ｐゴシック" charset="0"/>
                <a:cs typeface="ＭＳ Ｐゴシック" charset="0"/>
              </a:defRPr>
            </a:lvl1pPr>
            <a:lvl2pPr marL="742950" indent="-285750">
              <a:defRPr sz="2600">
                <a:solidFill>
                  <a:schemeClr val="tx1"/>
                </a:solidFill>
                <a:latin typeface="Times" charset="0"/>
                <a:ea typeface="ＭＳ Ｐゴシック" charset="0"/>
              </a:defRPr>
            </a:lvl2pPr>
            <a:lvl3pPr marL="1143000" indent="-228600">
              <a:defRPr sz="2600">
                <a:solidFill>
                  <a:schemeClr val="tx1"/>
                </a:solidFill>
                <a:latin typeface="Times" charset="0"/>
                <a:ea typeface="ＭＳ Ｐゴシック" charset="0"/>
              </a:defRPr>
            </a:lvl3pPr>
            <a:lvl4pPr marL="1600200" indent="-228600">
              <a:defRPr sz="2600">
                <a:solidFill>
                  <a:schemeClr val="tx1"/>
                </a:solidFill>
                <a:latin typeface="Times" charset="0"/>
                <a:ea typeface="ＭＳ Ｐゴシック" charset="0"/>
              </a:defRPr>
            </a:lvl4pPr>
            <a:lvl5pPr marL="2057400" indent="-228600">
              <a:defRPr sz="2600">
                <a:solidFill>
                  <a:schemeClr val="tx1"/>
                </a:solidFill>
                <a:latin typeface="Times" charset="0"/>
                <a:ea typeface="ＭＳ Ｐゴシック" charset="0"/>
              </a:defRPr>
            </a:lvl5pPr>
            <a:lvl6pPr marL="2514600" indent="-228600" eaLnBrk="0" fontAlgn="base" hangingPunct="0">
              <a:spcBef>
                <a:spcPct val="0"/>
              </a:spcBef>
              <a:spcAft>
                <a:spcPct val="0"/>
              </a:spcAft>
              <a:defRPr sz="2600">
                <a:solidFill>
                  <a:schemeClr val="tx1"/>
                </a:solidFill>
                <a:latin typeface="Times" charset="0"/>
                <a:ea typeface="ＭＳ Ｐゴシック" charset="0"/>
              </a:defRPr>
            </a:lvl6pPr>
            <a:lvl7pPr marL="2971800" indent="-228600" eaLnBrk="0" fontAlgn="base" hangingPunct="0">
              <a:spcBef>
                <a:spcPct val="0"/>
              </a:spcBef>
              <a:spcAft>
                <a:spcPct val="0"/>
              </a:spcAft>
              <a:defRPr sz="2600">
                <a:solidFill>
                  <a:schemeClr val="tx1"/>
                </a:solidFill>
                <a:latin typeface="Times" charset="0"/>
                <a:ea typeface="ＭＳ Ｐゴシック" charset="0"/>
              </a:defRPr>
            </a:lvl7pPr>
            <a:lvl8pPr marL="3429000" indent="-228600" eaLnBrk="0" fontAlgn="base" hangingPunct="0">
              <a:spcBef>
                <a:spcPct val="0"/>
              </a:spcBef>
              <a:spcAft>
                <a:spcPct val="0"/>
              </a:spcAft>
              <a:defRPr sz="2600">
                <a:solidFill>
                  <a:schemeClr val="tx1"/>
                </a:solidFill>
                <a:latin typeface="Times" charset="0"/>
                <a:ea typeface="ＭＳ Ｐゴシック" charset="0"/>
              </a:defRPr>
            </a:lvl8pPr>
            <a:lvl9pPr marL="3886200" indent="-228600" eaLnBrk="0" fontAlgn="base" hangingPunct="0">
              <a:spcBef>
                <a:spcPct val="0"/>
              </a:spcBef>
              <a:spcAft>
                <a:spcPct val="0"/>
              </a:spcAft>
              <a:defRPr sz="2600">
                <a:solidFill>
                  <a:schemeClr val="tx1"/>
                </a:solidFill>
                <a:latin typeface="Times" charset="0"/>
                <a:ea typeface="ＭＳ Ｐゴシック" charset="0"/>
              </a:defRPr>
            </a:lvl9pPr>
          </a:lstStyle>
          <a:p>
            <a:pPr algn="ctr" rtl="0">
              <a:spcBef>
                <a:spcPts val="0"/>
              </a:spcBef>
              <a:spcAft>
                <a:spcPts val="0"/>
              </a:spcAft>
            </a:pPr>
            <a:r>
              <a:rPr lang="en-GB" sz="2400" b="1" i="0" u="none" strike="noStrike" dirty="0">
                <a:solidFill>
                  <a:srgbClr val="000000"/>
                </a:solidFill>
                <a:effectLst/>
                <a:latin typeface="Times" panose="02020603050405020304" pitchFamily="18" charset="0"/>
                <a:cs typeface="Times" panose="02020603050405020304" pitchFamily="18" charset="0"/>
              </a:rPr>
              <a:t>=</a:t>
            </a:r>
            <a:endParaRPr lang="en-US" sz="8800" b="1" i="0" u="none" strike="noStrike" dirty="0">
              <a:solidFill>
                <a:schemeClr val="bg1"/>
              </a:solidFill>
              <a:effectLst/>
              <a:latin typeface="Times" panose="02020603050405020304" pitchFamily="18" charset="0"/>
              <a:cs typeface="Times" panose="02020603050405020304" pitchFamily="18" charset="0"/>
            </a:endParaRPr>
          </a:p>
          <a:p>
            <a:pPr algn="ctr" rtl="0">
              <a:spcBef>
                <a:spcPts val="0"/>
              </a:spcBef>
              <a:spcAft>
                <a:spcPts val="0"/>
              </a:spcAft>
            </a:pPr>
            <a:r>
              <a:rPr lang="en-US" sz="8800" b="1" dirty="0">
                <a:solidFill>
                  <a:schemeClr val="bg1"/>
                </a:solidFill>
                <a:effectLst/>
                <a:latin typeface="Times" panose="02020603050405020304" pitchFamily="18" charset="0"/>
                <a:cs typeface="Times" panose="02020603050405020304" pitchFamily="18" charset="0"/>
              </a:rPr>
              <a:t>Representations</a:t>
            </a:r>
            <a:r>
              <a:rPr lang="en-US" sz="8800" b="1" dirty="0">
                <a:solidFill>
                  <a:schemeClr val="bg1"/>
                </a:solidFill>
                <a:latin typeface="Times" panose="02020603050405020304" pitchFamily="18" charset="0"/>
                <a:cs typeface="Times" panose="02020603050405020304" pitchFamily="18" charset="0"/>
              </a:rPr>
              <a:t>, consciousness and memory in goal directed behavior </a:t>
            </a:r>
            <a:endParaRPr lang="en-GB" sz="7200" b="0" dirty="0">
              <a:effectLst/>
              <a:latin typeface="Times" panose="02020603050405020304" pitchFamily="18" charset="0"/>
              <a:cs typeface="Times" panose="02020603050405020304" pitchFamily="18" charset="0"/>
            </a:endParaRPr>
          </a:p>
        </p:txBody>
      </p:sp>
      <p:sp>
        <p:nvSpPr>
          <p:cNvPr id="12" name="Text Box 8"/>
          <p:cNvSpPr txBox="1">
            <a:spLocks noChangeArrowheads="1"/>
          </p:cNvSpPr>
          <p:nvPr/>
        </p:nvSpPr>
        <p:spPr bwMode="auto">
          <a:xfrm>
            <a:off x="1360084" y="3119363"/>
            <a:ext cx="17373600" cy="15080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a:spAutoFit/>
          </a:bodyPr>
          <a:lstStyle/>
          <a:p>
            <a:pPr>
              <a:defRPr/>
            </a:pPr>
            <a:r>
              <a:rPr lang="en-GB" sz="4600" b="1" i="1" baseline="30000" dirty="0">
                <a:solidFill>
                  <a:schemeClr val="bg1"/>
                </a:solidFill>
                <a:latin typeface="Times New Roman" panose="02020603050405020304" pitchFamily="18" charset="0"/>
                <a:cs typeface="Times New Roman" panose="02020603050405020304" pitchFamily="18" charset="0"/>
              </a:rPr>
              <a:t>Student number</a:t>
            </a:r>
            <a:r>
              <a:rPr lang="en-GB" sz="4600" i="1" baseline="30000" dirty="0">
                <a:solidFill>
                  <a:schemeClr val="bg1"/>
                </a:solidFill>
                <a:latin typeface="Times New Roman" panose="02020603050405020304" pitchFamily="18" charset="0"/>
                <a:cs typeface="Times New Roman" panose="02020603050405020304" pitchFamily="18" charset="0"/>
              </a:rPr>
              <a:t>: 20014372</a:t>
            </a:r>
            <a:br>
              <a:rPr lang="en-GB" sz="4600" i="1" baseline="30000" dirty="0">
                <a:solidFill>
                  <a:schemeClr val="bg1"/>
                </a:solidFill>
                <a:latin typeface="Times New Roman" panose="02020603050405020304" pitchFamily="18" charset="0"/>
                <a:cs typeface="Times New Roman" panose="02020603050405020304" pitchFamily="18" charset="0"/>
              </a:rPr>
            </a:br>
            <a:r>
              <a:rPr lang="en-GB" sz="4600" b="1" i="1" baseline="30000" dirty="0">
                <a:solidFill>
                  <a:schemeClr val="bg1"/>
                </a:solidFill>
                <a:latin typeface="Times New Roman" panose="02020603050405020304" pitchFamily="18" charset="0"/>
                <a:cs typeface="Times New Roman" panose="02020603050405020304" pitchFamily="18" charset="0"/>
              </a:rPr>
              <a:t>Supervisor name: </a:t>
            </a:r>
            <a:r>
              <a:rPr lang="en-GB" sz="4600" i="1" baseline="30000" dirty="0">
                <a:solidFill>
                  <a:schemeClr val="bg1"/>
                </a:solidFill>
                <a:latin typeface="Times New Roman" panose="02020603050405020304" pitchFamily="18" charset="0"/>
                <a:cs typeface="Times New Roman" panose="02020603050405020304" pitchFamily="18" charset="0"/>
              </a:rPr>
              <a:t>Patrick Haggard</a:t>
            </a:r>
          </a:p>
          <a:p>
            <a:pPr>
              <a:defRPr/>
            </a:pPr>
            <a:r>
              <a:rPr lang="en-GB" sz="4600" i="1" baseline="30000" dirty="0">
                <a:solidFill>
                  <a:schemeClr val="bg1"/>
                </a:solidFill>
                <a:latin typeface="Times New Roman" panose="02020603050405020304" pitchFamily="18" charset="0"/>
                <a:cs typeface="Times New Roman" panose="02020603050405020304" pitchFamily="18" charset="0"/>
              </a:rPr>
              <a:t>Institute of Cognitive Neurosciences </a:t>
            </a:r>
          </a:p>
        </p:txBody>
      </p:sp>
      <p:sp>
        <p:nvSpPr>
          <p:cNvPr id="14" name="Rectangle 12"/>
          <p:cNvSpPr>
            <a:spLocks noChangeArrowheads="1"/>
          </p:cNvSpPr>
          <p:nvPr/>
        </p:nvSpPr>
        <p:spPr bwMode="auto">
          <a:xfrm>
            <a:off x="474797" y="5512036"/>
            <a:ext cx="10243062" cy="22042794"/>
          </a:xfrm>
          <a:prstGeom prst="rect">
            <a:avLst/>
          </a:prstGeom>
          <a:solidFill>
            <a:schemeClr val="accent4">
              <a:lumMod val="40000"/>
              <a:lumOff val="60000"/>
              <a:alpha val="70000"/>
            </a:schemeClr>
          </a:solid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a:bodyPr>
          <a:lstStyle/>
          <a:p>
            <a:pPr>
              <a:defRPr/>
            </a:pPr>
            <a:endParaRPr lang="en-US" sz="6000" dirty="0">
              <a:latin typeface="Arial Bold"/>
              <a:cs typeface="Arial Bold"/>
            </a:endParaRPr>
          </a:p>
          <a:p>
            <a:pPr>
              <a:defRPr/>
            </a:pPr>
            <a:endParaRPr lang="en-US" sz="3200" dirty="0">
              <a:latin typeface="Arial"/>
              <a:cs typeface="Arial"/>
            </a:endParaRPr>
          </a:p>
          <a:p>
            <a:pPr>
              <a:defRPr/>
            </a:pPr>
            <a:endParaRPr lang="en-US" sz="3200" dirty="0">
              <a:latin typeface="Arial"/>
              <a:cs typeface="Arial"/>
            </a:endParaRPr>
          </a:p>
        </p:txBody>
      </p:sp>
      <p:sp>
        <p:nvSpPr>
          <p:cNvPr id="20" name="Rectangle 2"/>
          <p:cNvSpPr>
            <a:spLocks noChangeArrowheads="1"/>
          </p:cNvSpPr>
          <p:nvPr/>
        </p:nvSpPr>
        <p:spPr bwMode="auto">
          <a:xfrm>
            <a:off x="12700" y="28302221"/>
            <a:ext cx="42799000" cy="1972991"/>
          </a:xfrm>
          <a:prstGeom prst="rect">
            <a:avLst/>
          </a:prstGeom>
          <a:solidFill>
            <a:srgbClr val="39273A"/>
          </a:solidFill>
          <a:ln>
            <a:noFill/>
          </a:ln>
        </p:spPr>
        <p:txBody>
          <a:bodyPr/>
          <a:lstStyle/>
          <a:p>
            <a:endParaRPr lang="en-US" sz="2400" dirty="0">
              <a:solidFill>
                <a:srgbClr val="39273A"/>
              </a:solidFill>
            </a:endParaRPr>
          </a:p>
        </p:txBody>
      </p:sp>
      <p:grpSp>
        <p:nvGrpSpPr>
          <p:cNvPr id="28" name="Group 27"/>
          <p:cNvGrpSpPr>
            <a:grpSpLocks/>
          </p:cNvGrpSpPr>
          <p:nvPr/>
        </p:nvGrpSpPr>
        <p:grpSpPr bwMode="auto">
          <a:xfrm>
            <a:off x="32123571" y="28802162"/>
            <a:ext cx="8554554" cy="1085092"/>
            <a:chOff x="18089934" y="41064034"/>
            <a:chExt cx="10225136" cy="1296144"/>
          </a:xfrm>
        </p:grpSpPr>
        <p:sp>
          <p:nvSpPr>
            <p:cNvPr id="29" name="Oval 28"/>
            <p:cNvSpPr>
              <a:spLocks noChangeArrowheads="1"/>
            </p:cNvSpPr>
            <p:nvPr/>
          </p:nvSpPr>
          <p:spPr bwMode="auto">
            <a:xfrm>
              <a:off x="18089934" y="41064034"/>
              <a:ext cx="1296144" cy="1296144"/>
            </a:xfrm>
            <a:prstGeom prst="ellipse">
              <a:avLst/>
            </a:prstGeom>
            <a:solidFill>
              <a:srgbClr val="EEF2F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400"/>
            </a:p>
          </p:txBody>
        </p:sp>
        <p:sp>
          <p:nvSpPr>
            <p:cNvPr id="30" name="Oval 30"/>
            <p:cNvSpPr>
              <a:spLocks noChangeArrowheads="1"/>
            </p:cNvSpPr>
            <p:nvPr/>
          </p:nvSpPr>
          <p:spPr bwMode="auto">
            <a:xfrm>
              <a:off x="20322182" y="41064034"/>
              <a:ext cx="1296144" cy="1296144"/>
            </a:xfrm>
            <a:prstGeom prst="ellipse">
              <a:avLst/>
            </a:prstGeom>
            <a:solidFill>
              <a:srgbClr val="EEF2F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400"/>
            </a:p>
          </p:txBody>
        </p:sp>
        <p:sp>
          <p:nvSpPr>
            <p:cNvPr id="31" name="Oval 31"/>
            <p:cNvSpPr>
              <a:spLocks noChangeArrowheads="1"/>
            </p:cNvSpPr>
            <p:nvPr/>
          </p:nvSpPr>
          <p:spPr bwMode="auto">
            <a:xfrm>
              <a:off x="22554430" y="41064034"/>
              <a:ext cx="1296144" cy="1296144"/>
            </a:xfrm>
            <a:prstGeom prst="ellipse">
              <a:avLst/>
            </a:prstGeom>
            <a:solidFill>
              <a:srgbClr val="EEF2F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400"/>
            </a:p>
          </p:txBody>
        </p:sp>
        <p:sp>
          <p:nvSpPr>
            <p:cNvPr id="32" name="Oval 32"/>
            <p:cNvSpPr>
              <a:spLocks noChangeArrowheads="1"/>
            </p:cNvSpPr>
            <p:nvPr/>
          </p:nvSpPr>
          <p:spPr bwMode="auto">
            <a:xfrm>
              <a:off x="24786678" y="41064034"/>
              <a:ext cx="1296144" cy="1296144"/>
            </a:xfrm>
            <a:prstGeom prst="ellipse">
              <a:avLst/>
            </a:prstGeom>
            <a:solidFill>
              <a:srgbClr val="EEF2F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400"/>
            </a:p>
          </p:txBody>
        </p:sp>
        <p:sp>
          <p:nvSpPr>
            <p:cNvPr id="33" name="Oval 34"/>
            <p:cNvSpPr>
              <a:spLocks noChangeArrowheads="1"/>
            </p:cNvSpPr>
            <p:nvPr/>
          </p:nvSpPr>
          <p:spPr bwMode="auto">
            <a:xfrm>
              <a:off x="27018926" y="41064034"/>
              <a:ext cx="1296144" cy="1296144"/>
            </a:xfrm>
            <a:prstGeom prst="ellipse">
              <a:avLst/>
            </a:prstGeom>
            <a:solidFill>
              <a:srgbClr val="EEF2F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400"/>
            </a:p>
          </p:txBody>
        </p:sp>
      </p:grpSp>
      <p:sp>
        <p:nvSpPr>
          <p:cNvPr id="46" name="Rectangle 12"/>
          <p:cNvSpPr>
            <a:spLocks noChangeArrowheads="1"/>
          </p:cNvSpPr>
          <p:nvPr/>
        </p:nvSpPr>
        <p:spPr bwMode="auto">
          <a:xfrm>
            <a:off x="11080387" y="5512035"/>
            <a:ext cx="10190751" cy="22042795"/>
          </a:xfrm>
          <a:prstGeom prst="rect">
            <a:avLst/>
          </a:prstGeom>
          <a:solidFill>
            <a:schemeClr val="accent4">
              <a:lumMod val="40000"/>
              <a:lumOff val="60000"/>
              <a:alpha val="70107"/>
            </a:schemeClr>
          </a:solid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fontScale="92500" lnSpcReduction="10000"/>
          </a:bodyPr>
          <a:lstStyle/>
          <a:p>
            <a:pPr lvl="0" defTabSz="914400" eaLnBrk="0" fontAlgn="base" hangingPunct="0">
              <a:spcBef>
                <a:spcPct val="0"/>
              </a:spcBef>
              <a:spcAft>
                <a:spcPct val="0"/>
              </a:spcAft>
              <a:defRPr/>
            </a:pPr>
            <a:r>
              <a:rPr lang="en-US" sz="5400" b="1" dirty="0">
                <a:latin typeface="Times New Roman" panose="02020603050405020304" pitchFamily="18" charset="0"/>
                <a:cs typeface="Times New Roman" panose="02020603050405020304" pitchFamily="18" charset="0"/>
              </a:rPr>
              <a:t>2. Methods</a:t>
            </a:r>
          </a:p>
          <a:p>
            <a:pPr>
              <a:defRPr/>
            </a:pPr>
            <a:endParaRPr lang="en-US" sz="2400" dirty="0">
              <a:latin typeface="Times New Roman" panose="02020603050405020304" pitchFamily="18" charset="0"/>
              <a:cs typeface="Times New Roman" panose="02020603050405020304" pitchFamily="18" charset="0"/>
            </a:endParaRPr>
          </a:p>
          <a:p>
            <a:pPr>
              <a:defRPr/>
            </a:pPr>
            <a:r>
              <a:rPr lang="en-US" sz="2900" b="1" u="sng" dirty="0">
                <a:latin typeface="Times New Roman" panose="02020603050405020304" pitchFamily="18" charset="0"/>
                <a:cs typeface="Times New Roman" panose="02020603050405020304" pitchFamily="18" charset="0"/>
              </a:rPr>
              <a:t>Experiment 1 </a:t>
            </a:r>
          </a:p>
          <a:p>
            <a:pPr marL="457200" indent="-457200">
              <a:lnSpc>
                <a:spcPct val="150000"/>
              </a:lnSpc>
              <a:buAutoNum type="arabicPeriod"/>
              <a:defRPr/>
            </a:pPr>
            <a:r>
              <a:rPr lang="en-US" sz="2900" dirty="0">
                <a:latin typeface="Times New Roman" panose="02020603050405020304" pitchFamily="18" charset="0"/>
                <a:cs typeface="Times New Roman" panose="02020603050405020304" pitchFamily="18" charset="0"/>
              </a:rPr>
              <a:t>(N=25) participants solved </a:t>
            </a:r>
            <a:r>
              <a:rPr lang="en-US" sz="2900" dirty="0" err="1">
                <a:latin typeface="Times New Roman" panose="02020603050405020304" pitchFamily="18" charset="0"/>
                <a:cs typeface="Times New Roman" panose="02020603050405020304" pitchFamily="18" charset="0"/>
              </a:rPr>
              <a:t>ToL</a:t>
            </a:r>
            <a:r>
              <a:rPr lang="en-US" sz="2900" dirty="0">
                <a:latin typeface="Times New Roman" panose="02020603050405020304" pitchFamily="18" charset="0"/>
                <a:cs typeface="Times New Roman" panose="02020603050405020304" pitchFamily="18" charset="0"/>
              </a:rPr>
              <a:t> problems on a computer, moving the pegs from start to goal configuration. </a:t>
            </a:r>
          </a:p>
          <a:p>
            <a:pPr marL="514350" indent="-514350">
              <a:lnSpc>
                <a:spcPct val="150000"/>
              </a:lnSpc>
              <a:buAutoNum type="arabicPeriod"/>
              <a:defRPr/>
            </a:pPr>
            <a:r>
              <a:rPr lang="en-US" sz="2900" dirty="0">
                <a:latin typeface="Times New Roman" panose="02020603050405020304" pitchFamily="18" charset="0"/>
                <a:cs typeface="Times New Roman" panose="02020603050405020304" pitchFamily="18" charset="0"/>
              </a:rPr>
              <a:t>They were asked to</a:t>
            </a:r>
            <a:r>
              <a:rPr lang="en-US" sz="2900" i="1" dirty="0">
                <a:latin typeface="Times New Roman" panose="02020603050405020304" pitchFamily="18" charset="0"/>
                <a:cs typeface="Times New Roman" panose="02020603050405020304" pitchFamily="18" charset="0"/>
              </a:rPr>
              <a:t> plan </a:t>
            </a:r>
            <a:r>
              <a:rPr lang="en-US" sz="2900" dirty="0">
                <a:latin typeface="Times New Roman" panose="02020603050405020304" pitchFamily="18" charset="0"/>
                <a:cs typeface="Times New Roman" panose="02020603050405020304" pitchFamily="18" charset="0"/>
              </a:rPr>
              <a:t>out their solution for the problem. </a:t>
            </a:r>
          </a:p>
          <a:p>
            <a:pPr marL="514350" indent="-514350">
              <a:lnSpc>
                <a:spcPct val="150000"/>
              </a:lnSpc>
              <a:buAutoNum type="arabicPeriod"/>
              <a:defRPr/>
            </a:pPr>
            <a:r>
              <a:rPr lang="en-US" sz="2900" dirty="0">
                <a:latin typeface="Times New Roman" panose="02020603050405020304" pitchFamily="18" charset="0"/>
                <a:cs typeface="Times New Roman" panose="02020603050405020304" pitchFamily="18" charset="0"/>
              </a:rPr>
              <a:t>The </a:t>
            </a:r>
            <a:r>
              <a:rPr lang="en-US" sz="2900" dirty="0" err="1">
                <a:latin typeface="Times New Roman" panose="02020603050405020304" pitchFamily="18" charset="0"/>
                <a:cs typeface="Times New Roman" panose="02020603050405020304" pitchFamily="18" charset="0"/>
              </a:rPr>
              <a:t>ToL</a:t>
            </a:r>
            <a:r>
              <a:rPr lang="en-US" sz="2900" dirty="0">
                <a:latin typeface="Times New Roman" panose="02020603050405020304" pitchFamily="18" charset="0"/>
                <a:cs typeface="Times New Roman" panose="02020603050405020304" pitchFamily="18" charset="0"/>
              </a:rPr>
              <a:t> problems were selected to include a </a:t>
            </a:r>
            <a:r>
              <a:rPr lang="en-US" sz="2900" b="1" u="sng" dirty="0">
                <a:latin typeface="Times New Roman" panose="02020603050405020304" pitchFamily="18" charset="0"/>
                <a:cs typeface="Times New Roman" panose="02020603050405020304" pitchFamily="18" charset="0"/>
              </a:rPr>
              <a:t>Turning point (TP), </a:t>
            </a:r>
            <a:r>
              <a:rPr lang="en-US" sz="2900" dirty="0">
                <a:latin typeface="Times New Roman" panose="02020603050405020304" pitchFamily="18" charset="0"/>
                <a:cs typeface="Times New Roman" panose="02020603050405020304" pitchFamily="18" charset="0"/>
              </a:rPr>
              <a:t>where the participants commit to one of the alternatives of solving.</a:t>
            </a:r>
          </a:p>
          <a:p>
            <a:pPr marL="514350" indent="-514350">
              <a:lnSpc>
                <a:spcPct val="150000"/>
              </a:lnSpc>
              <a:buAutoNum type="arabicPeriod"/>
              <a:defRPr/>
            </a:pPr>
            <a:r>
              <a:rPr lang="en-US" sz="2900" dirty="0">
                <a:latin typeface="Times New Roman" panose="02020603050405020304" pitchFamily="18" charset="0"/>
                <a:cs typeface="Times New Roman" panose="02020603050405020304" pitchFamily="18" charset="0"/>
              </a:rPr>
              <a:t>In the memory test, participants had to look at 7 different ball configurations and classify them ‘old’ or ‘new’ based on whether they thought they had seen them or not.</a:t>
            </a: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10000"/>
              </a:lnSpc>
              <a:defRPr/>
            </a:pPr>
            <a:endParaRPr lang="en-US" sz="2800" b="1" u="sng" dirty="0">
              <a:latin typeface="Times New Roman" panose="02020603050405020304" pitchFamily="18" charset="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endParaRPr lang="en-US" sz="2400" b="1" dirty="0">
              <a:cs typeface="Times New Roman" panose="02020603050405020304" pitchFamily="18" charset="0"/>
            </a:endParaRPr>
          </a:p>
          <a:p>
            <a:pPr algn="ctr">
              <a:lnSpc>
                <a:spcPct val="110000"/>
              </a:lnSpc>
              <a:defRPr/>
            </a:pPr>
            <a:r>
              <a:rPr lang="en-US" sz="2600" b="1" dirty="0">
                <a:cs typeface="Times New Roman" panose="02020603050405020304" pitchFamily="18" charset="0"/>
              </a:rPr>
              <a:t>2.1 Key press diagram and design of experimental paradigm: </a:t>
            </a:r>
            <a:r>
              <a:rPr lang="en-US" sz="2600" dirty="0">
                <a:cs typeface="Times New Roman" panose="02020603050405020304" pitchFamily="18" charset="0"/>
              </a:rPr>
              <a:t>Participants move from left to right. </a:t>
            </a:r>
            <a:endParaRPr lang="en-US" sz="3000" b="1" u="sng" dirty="0">
              <a:latin typeface="Times New Roman" panose="02020603050405020304" pitchFamily="18" charset="0"/>
              <a:cs typeface="Times New Roman" panose="02020603050405020304" pitchFamily="18" charset="0"/>
            </a:endParaRPr>
          </a:p>
          <a:p>
            <a:pPr>
              <a:lnSpc>
                <a:spcPct val="150000"/>
              </a:lnSpc>
              <a:defRPr/>
            </a:pPr>
            <a:endParaRPr lang="en-US" sz="2800" b="1" u="sng" dirty="0">
              <a:latin typeface="Times New Roman" panose="02020603050405020304" pitchFamily="18" charset="0"/>
              <a:cs typeface="Times New Roman" panose="02020603050405020304" pitchFamily="18" charset="0"/>
            </a:endParaRPr>
          </a:p>
          <a:p>
            <a:pPr>
              <a:lnSpc>
                <a:spcPct val="150000"/>
              </a:lnSpc>
              <a:defRPr/>
            </a:pPr>
            <a:endParaRPr lang="en-US" sz="2800" b="1" u="sng" dirty="0">
              <a:latin typeface="Times New Roman" panose="02020603050405020304" pitchFamily="18" charset="0"/>
              <a:cs typeface="Times New Roman" panose="02020603050405020304" pitchFamily="18" charset="0"/>
            </a:endParaRPr>
          </a:p>
          <a:p>
            <a:pPr>
              <a:defRPr/>
            </a:pPr>
            <a:endParaRPr lang="en-US" sz="2800" b="1" dirty="0">
              <a:cs typeface="Times New Roman" panose="02020603050405020304" pitchFamily="18" charset="0"/>
            </a:endParaRPr>
          </a:p>
          <a:p>
            <a:pP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endParaRPr lang="en-US" sz="2400" b="1" dirty="0">
              <a:cs typeface="Times New Roman" panose="02020603050405020304" pitchFamily="18" charset="0"/>
            </a:endParaRPr>
          </a:p>
          <a:p>
            <a:pPr algn="ctr">
              <a:defRPr/>
            </a:pPr>
            <a:r>
              <a:rPr lang="en-US" sz="2600" b="1" dirty="0">
                <a:cs typeface="Times New Roman" panose="02020603050405020304" pitchFamily="18" charset="0"/>
              </a:rPr>
              <a:t>2.2 Memory task based on </a:t>
            </a:r>
            <a:r>
              <a:rPr lang="en-US" sz="2600" b="1" i="1" u="sng" dirty="0" err="1">
                <a:cs typeface="Times New Roman" panose="02020603050405020304" pitchFamily="18" charset="0"/>
              </a:rPr>
              <a:t>ToL</a:t>
            </a:r>
            <a:r>
              <a:rPr lang="en-US" sz="2600" b="1" i="1" u="sng" dirty="0">
                <a:cs typeface="Times New Roman" panose="02020603050405020304" pitchFamily="18" charset="0"/>
              </a:rPr>
              <a:t> problem 1.1</a:t>
            </a:r>
            <a:r>
              <a:rPr lang="en-US" sz="2600" dirty="0">
                <a:cs typeface="Times New Roman" panose="02020603050405020304" pitchFamily="18" charset="0"/>
              </a:rPr>
              <a:t>: 7 configurations given, participants chose ‘Seen’ or ‘Unseen’ for each configuration</a:t>
            </a:r>
            <a:endParaRPr lang="en-US" sz="3000" b="1" u="sng" dirty="0">
              <a:latin typeface="Times New Roman" panose="02020603050405020304" pitchFamily="18" charset="0"/>
              <a:cs typeface="Times New Roman" panose="02020603050405020304" pitchFamily="18" charset="0"/>
            </a:endParaRPr>
          </a:p>
          <a:p>
            <a:pPr>
              <a:lnSpc>
                <a:spcPct val="150000"/>
              </a:lnSpc>
              <a:defRPr/>
            </a:pPr>
            <a:r>
              <a:rPr lang="en-US" sz="2900" b="1" u="sng" dirty="0">
                <a:latin typeface="Times New Roman" panose="02020603050405020304" pitchFamily="18" charset="0"/>
                <a:cs typeface="Times New Roman" panose="02020603050405020304" pitchFamily="18" charset="0"/>
              </a:rPr>
              <a:t>Experiment 2 </a:t>
            </a:r>
          </a:p>
          <a:p>
            <a:pPr marL="514350" indent="-514350">
              <a:lnSpc>
                <a:spcPct val="150000"/>
              </a:lnSpc>
              <a:buAutoNum type="arabicPeriod"/>
              <a:defRPr/>
            </a:pPr>
            <a:r>
              <a:rPr lang="en-US" sz="2900" dirty="0">
                <a:latin typeface="Times New Roman" panose="02020603050405020304" pitchFamily="18" charset="0"/>
                <a:cs typeface="Times New Roman" panose="02020603050405020304" pitchFamily="18" charset="0"/>
              </a:rPr>
              <a:t>(N=20) participants </a:t>
            </a:r>
            <a:r>
              <a:rPr lang="en-US" altLang="zh-CN" sz="2900" dirty="0">
                <a:latin typeface="Times New Roman" panose="02020603050405020304" pitchFamily="18" charset="0"/>
                <a:cs typeface="Times New Roman" panose="02020603050405020304" pitchFamily="18" charset="0"/>
              </a:rPr>
              <a:t>played with </a:t>
            </a:r>
            <a:r>
              <a:rPr lang="en-US" altLang="zh-CN" sz="2900" dirty="0" err="1">
                <a:latin typeface="Times New Roman" panose="02020603050405020304" pitchFamily="18" charset="0"/>
                <a:cs typeface="Times New Roman" panose="02020603050405020304" pitchFamily="18" charset="0"/>
              </a:rPr>
              <a:t>ToL</a:t>
            </a:r>
            <a:r>
              <a:rPr lang="en-US" altLang="zh-CN" sz="2900" dirty="0">
                <a:latin typeface="Times New Roman" panose="02020603050405020304" pitchFamily="18" charset="0"/>
                <a:cs typeface="Times New Roman" panose="02020603050405020304" pitchFamily="18" charset="0"/>
              </a:rPr>
              <a:t> tasks. </a:t>
            </a:r>
          </a:p>
          <a:p>
            <a:pPr marL="514350" indent="-514350">
              <a:lnSpc>
                <a:spcPct val="150000"/>
              </a:lnSpc>
              <a:buAutoNum type="arabicPeriod"/>
              <a:defRPr/>
            </a:pPr>
            <a:r>
              <a:rPr lang="en-US" altLang="zh-CN" sz="2900" dirty="0">
                <a:latin typeface="Times New Roman" panose="02020603050405020304" pitchFamily="18" charset="0"/>
                <a:cs typeface="Times New Roman" panose="02020603050405020304" pitchFamily="18" charset="0"/>
              </a:rPr>
              <a:t>The trials were divided into Stimuli or Control (guided with instructions) and Testing (active-planning to find solution). </a:t>
            </a:r>
          </a:p>
          <a:p>
            <a:pPr marL="514350" indent="-514350">
              <a:lnSpc>
                <a:spcPct val="150000"/>
              </a:lnSpc>
              <a:buAutoNum type="arabicPeriod"/>
              <a:defRPr/>
            </a:pPr>
            <a:r>
              <a:rPr lang="en-US" altLang="zh-CN" sz="2900" dirty="0">
                <a:latin typeface="Times New Roman" panose="02020603050405020304" pitchFamily="18" charset="0"/>
                <a:cs typeface="Times New Roman" panose="02020603050405020304" pitchFamily="18" charset="0"/>
              </a:rPr>
              <a:t>We recorded and compared the Readiness Potential amplitude for those trials with Turning Point and without Turning Point </a:t>
            </a:r>
          </a:p>
          <a:p>
            <a:pPr marL="514350" indent="-514350">
              <a:lnSpc>
                <a:spcPct val="150000"/>
              </a:lnSpc>
              <a:buAutoNum type="arabicPeriod"/>
              <a:defRPr/>
            </a:pPr>
            <a:r>
              <a:rPr lang="en-US" altLang="zh-CN" sz="2900" dirty="0">
                <a:latin typeface="Times New Roman" panose="02020603050405020304" pitchFamily="18" charset="0"/>
                <a:cs typeface="Times New Roman" panose="02020603050405020304" pitchFamily="18" charset="0"/>
              </a:rPr>
              <a:t>Also, we looked the effect of the Turning Point as the first step in the problem. </a:t>
            </a:r>
          </a:p>
        </p:txBody>
      </p:sp>
      <p:sp>
        <p:nvSpPr>
          <p:cNvPr id="47" name="Rectangle 12"/>
          <p:cNvSpPr>
            <a:spLocks noChangeArrowheads="1"/>
          </p:cNvSpPr>
          <p:nvPr/>
        </p:nvSpPr>
        <p:spPr bwMode="auto">
          <a:xfrm>
            <a:off x="31876730" y="23792781"/>
            <a:ext cx="10250869" cy="3779094"/>
          </a:xfrm>
          <a:prstGeom prst="rect">
            <a:avLst/>
          </a:prstGeom>
          <a:solidFill>
            <a:schemeClr val="accent4">
              <a:lumMod val="40000"/>
              <a:lumOff val="60000"/>
              <a:alpha val="71018"/>
            </a:schemeClr>
          </a:solidFill>
          <a:ln w="9525">
            <a:solidFill>
              <a:schemeClr val="accent4">
                <a:alpha val="73000"/>
              </a:schemeClr>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fontScale="62500" lnSpcReduction="20000"/>
          </a:bodyPr>
          <a:lstStyle/>
          <a:p>
            <a:pPr>
              <a:defRPr/>
            </a:pPr>
            <a:r>
              <a:rPr lang="en-US" sz="6500" b="1" dirty="0">
                <a:latin typeface="Times New Roman" panose="02020603050405020304" pitchFamily="18" charset="0"/>
                <a:cs typeface="Times New Roman" panose="02020603050405020304" pitchFamily="18" charset="0"/>
              </a:rPr>
              <a:t>5. References</a:t>
            </a:r>
            <a:br>
              <a:rPr lang="en-US" sz="6000" dirty="0">
                <a:latin typeface="Arial Bold"/>
                <a:cs typeface="Arial Bold"/>
              </a:rPr>
            </a:br>
            <a:endParaRPr lang="en-US" sz="2400" dirty="0">
              <a:latin typeface="Times New Roman" panose="02020603050405020304" pitchFamily="18" charset="0"/>
              <a:cs typeface="Times New Roman" panose="02020603050405020304" pitchFamily="18" charset="0"/>
            </a:endParaRPr>
          </a:p>
          <a:p>
            <a:pPr rtl="0">
              <a:spcBef>
                <a:spcPts val="0"/>
              </a:spcBef>
              <a:spcAft>
                <a:spcPts val="0"/>
              </a:spcAft>
            </a:pPr>
            <a:r>
              <a:rPr lang="en-GB" sz="2400" dirty="0">
                <a:latin typeface="Times New Roman" panose="02020603050405020304" pitchFamily="18" charset="0"/>
                <a:cs typeface="Times New Roman" panose="02020603050405020304" pitchFamily="18" charset="0"/>
              </a:rPr>
              <a:t>Haggard, P. (2019). The Neurocognitive Bases of Human Volition. Annual Review of Psychology, 70(1), 9–28. </a:t>
            </a:r>
            <a:r>
              <a:rPr lang="en-GB" sz="24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https://doi.org/10.1146/annurev-psych-010418-103348</a:t>
            </a:r>
            <a:endParaRPr lang="en-GB" sz="2400" dirty="0">
              <a:latin typeface="Times New Roman" panose="02020603050405020304" pitchFamily="18" charset="0"/>
              <a:cs typeface="Times New Roman" panose="02020603050405020304" pitchFamily="18" charset="0"/>
            </a:endParaRPr>
          </a:p>
          <a:p>
            <a:pPr rtl="0">
              <a:spcBef>
                <a:spcPts val="0"/>
              </a:spcBef>
              <a:spcAft>
                <a:spcPts val="0"/>
              </a:spcAft>
            </a:pP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Sumner, P., </a:t>
            </a:r>
            <a:r>
              <a:rPr lang="en-GB" sz="2400" dirty="0" err="1">
                <a:latin typeface="Times New Roman" panose="02020603050405020304" pitchFamily="18" charset="0"/>
                <a:cs typeface="Times New Roman" panose="02020603050405020304" pitchFamily="18" charset="0"/>
              </a:rPr>
              <a:t>Nachev</a:t>
            </a:r>
            <a:r>
              <a:rPr lang="en-GB" sz="2400" dirty="0">
                <a:latin typeface="Times New Roman" panose="02020603050405020304" pitchFamily="18" charset="0"/>
                <a:cs typeface="Times New Roman" panose="02020603050405020304" pitchFamily="18" charset="0"/>
              </a:rPr>
              <a:t>, P., Morris, P., Peters, A. M., Jackson, S. R., Kennard, C., &amp; Husain, M. (2007). Human Medial Frontal Cortex Mediates Unconscious Inhibition of Voluntary Action. Neuron, 54(5), 697–711. </a:t>
            </a:r>
            <a:r>
              <a:rPr lang="en-GB" sz="24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https://doi.org/10.1016/j.neuron.2007.05.016</a:t>
            </a:r>
            <a:endParaRPr lang="en-GB" sz="2400" dirty="0">
              <a:latin typeface="Times New Roman" panose="02020603050405020304" pitchFamily="18" charset="0"/>
              <a:cs typeface="Times New Roman" panose="02020603050405020304" pitchFamily="18" charset="0"/>
            </a:endParaRPr>
          </a:p>
          <a:p>
            <a:pPr rtl="0">
              <a:spcBef>
                <a:spcPts val="0"/>
              </a:spcBef>
              <a:spcAft>
                <a:spcPts val="0"/>
              </a:spcAft>
            </a:pP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Zhang, L., Zhang, R., Yao, D., Shi, L., Gao, J., &amp; Hu, Y. (2020). Differences in </a:t>
            </a:r>
            <a:r>
              <a:rPr lang="en-GB" sz="2400" dirty="0" err="1">
                <a:latin typeface="Times New Roman" panose="02020603050405020304" pitchFamily="18" charset="0"/>
                <a:cs typeface="Times New Roman" panose="02020603050405020304" pitchFamily="18" charset="0"/>
              </a:rPr>
              <a:t>Intersubject</a:t>
            </a:r>
            <a:r>
              <a:rPr lang="en-GB" sz="2400" dirty="0">
                <a:latin typeface="Times New Roman" panose="02020603050405020304" pitchFamily="18" charset="0"/>
                <a:cs typeface="Times New Roman" panose="02020603050405020304" pitchFamily="18" charset="0"/>
              </a:rPr>
              <a:t> Early Readiness Potentials Between Voluntary and Instructed Actions. Frontiers in Psychology, 11. </a:t>
            </a:r>
            <a:r>
              <a:rPr lang="en-GB" sz="24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https://doi.org/10.3389/fpsyg.2020.529821</a:t>
            </a:r>
            <a:endParaRPr lang="en-GB" sz="2400" dirty="0">
              <a:latin typeface="Times New Roman" panose="02020603050405020304" pitchFamily="18" charset="0"/>
              <a:cs typeface="Times New Roman" panose="02020603050405020304" pitchFamily="18" charset="0"/>
            </a:endParaRPr>
          </a:p>
          <a:p>
            <a:endParaRPr lang="en-GB" sz="1100" dirty="0"/>
          </a:p>
          <a:p>
            <a:br>
              <a:rPr lang="en-GB" sz="1100" dirty="0"/>
            </a:br>
            <a:r>
              <a:rPr lang="de-DE" sz="2400" dirty="0">
                <a:latin typeface="Times New Roman" panose="02020603050405020304" pitchFamily="18" charset="0"/>
                <a:cs typeface="Times New Roman" panose="02020603050405020304" pitchFamily="18" charset="0"/>
              </a:rPr>
              <a:t>Travers, E., Friedemann, M., &amp; Haggard, P. (2021). </a:t>
            </a:r>
            <a:r>
              <a:rPr lang="en-GB" sz="2400" dirty="0">
                <a:latin typeface="Times New Roman" panose="02020603050405020304" pitchFamily="18" charset="0"/>
                <a:cs typeface="Times New Roman" panose="02020603050405020304" pitchFamily="18" charset="0"/>
              </a:rPr>
              <a:t>The Readiness Potential reflects planning-based expectation, not uncertainty, in the timing of action. Cognitive Neuroscience, 12(1), 14–27. </a:t>
            </a:r>
            <a:r>
              <a:rPr lang="en-GB" sz="24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https://doi.org/10.1080/17588928.2020.1824176</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Khalighinejad</a:t>
            </a:r>
            <a:r>
              <a:rPr lang="en-GB" sz="2400" dirty="0">
                <a:latin typeface="Times New Roman" panose="02020603050405020304" pitchFamily="18" charset="0"/>
                <a:cs typeface="Times New Roman" panose="02020603050405020304" pitchFamily="18" charset="0"/>
              </a:rPr>
              <a:t>, N., </a:t>
            </a:r>
            <a:r>
              <a:rPr lang="en-GB" sz="2400" dirty="0" err="1">
                <a:latin typeface="Times New Roman" panose="02020603050405020304" pitchFamily="18" charset="0"/>
                <a:cs typeface="Times New Roman" panose="02020603050405020304" pitchFamily="18" charset="0"/>
              </a:rPr>
              <a:t>Schurger</a:t>
            </a:r>
            <a:r>
              <a:rPr lang="en-GB" sz="2400" dirty="0">
                <a:latin typeface="Times New Roman" panose="02020603050405020304" pitchFamily="18" charset="0"/>
                <a:cs typeface="Times New Roman" panose="02020603050405020304" pitchFamily="18" charset="0"/>
              </a:rPr>
              <a:t>, A., </a:t>
            </a:r>
            <a:r>
              <a:rPr lang="en-GB" sz="2400" dirty="0" err="1">
                <a:latin typeface="Times New Roman" panose="02020603050405020304" pitchFamily="18" charset="0"/>
                <a:cs typeface="Times New Roman" panose="02020603050405020304" pitchFamily="18" charset="0"/>
              </a:rPr>
              <a:t>Desantis</a:t>
            </a:r>
            <a:r>
              <a:rPr lang="en-GB" sz="2400" dirty="0">
                <a:latin typeface="Times New Roman" panose="02020603050405020304" pitchFamily="18" charset="0"/>
                <a:cs typeface="Times New Roman" panose="02020603050405020304" pitchFamily="18" charset="0"/>
              </a:rPr>
              <a:t>, A., </a:t>
            </a:r>
            <a:r>
              <a:rPr lang="en-GB" sz="2400" dirty="0" err="1">
                <a:latin typeface="Times New Roman" panose="02020603050405020304" pitchFamily="18" charset="0"/>
                <a:cs typeface="Times New Roman" panose="02020603050405020304" pitchFamily="18" charset="0"/>
              </a:rPr>
              <a:t>Zmigrod</a:t>
            </a:r>
            <a:r>
              <a:rPr lang="en-GB" sz="2400" dirty="0">
                <a:latin typeface="Times New Roman" panose="02020603050405020304" pitchFamily="18" charset="0"/>
                <a:cs typeface="Times New Roman" panose="02020603050405020304" pitchFamily="18" charset="0"/>
              </a:rPr>
              <a:t>, L., &amp; Haggard, P. (2018). Precursor processes of human self-initiated action. </a:t>
            </a:r>
            <a:r>
              <a:rPr lang="en-GB" sz="2400" dirty="0" err="1">
                <a:latin typeface="Times New Roman" panose="02020603050405020304" pitchFamily="18" charset="0"/>
                <a:cs typeface="Times New Roman" panose="02020603050405020304" pitchFamily="18" charset="0"/>
              </a:rPr>
              <a:t>NeuroImage</a:t>
            </a:r>
            <a:r>
              <a:rPr lang="en-GB" sz="2400" dirty="0">
                <a:latin typeface="Times New Roman" panose="02020603050405020304" pitchFamily="18" charset="0"/>
                <a:cs typeface="Times New Roman" panose="02020603050405020304" pitchFamily="18" charset="0"/>
              </a:rPr>
              <a:t>, 165, 35–47. </a:t>
            </a:r>
            <a:r>
              <a:rPr lang="en-GB" sz="2400" dirty="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https://doi.org/10.1016/j.neuroimage.2017.09.057</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US" sz="6000" dirty="0">
              <a:latin typeface="Arial Bold"/>
              <a:cs typeface="Arial"/>
            </a:endParaRPr>
          </a:p>
        </p:txBody>
      </p:sp>
      <p:sp>
        <p:nvSpPr>
          <p:cNvPr id="4" name="TextBox 3">
            <a:extLst>
              <a:ext uri="{FF2B5EF4-FFF2-40B4-BE49-F238E27FC236}">
                <a16:creationId xmlns:a16="http://schemas.microsoft.com/office/drawing/2014/main" id="{D7ACF70B-5FD7-9D46-76C5-9167B594EC46}"/>
              </a:ext>
            </a:extLst>
          </p:cNvPr>
          <p:cNvSpPr txBox="1"/>
          <p:nvPr/>
        </p:nvSpPr>
        <p:spPr>
          <a:xfrm flipH="1">
            <a:off x="791196" y="5572474"/>
            <a:ext cx="689427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1. Introduction</a:t>
            </a:r>
          </a:p>
        </p:txBody>
      </p:sp>
      <p:sp>
        <p:nvSpPr>
          <p:cNvPr id="5" name="Rectangle 12">
            <a:extLst>
              <a:ext uri="{FF2B5EF4-FFF2-40B4-BE49-F238E27FC236}">
                <a16:creationId xmlns:a16="http://schemas.microsoft.com/office/drawing/2014/main" id="{65C59AC1-F4F4-9D64-C87B-A3230AC14BA6}"/>
              </a:ext>
            </a:extLst>
          </p:cNvPr>
          <p:cNvSpPr>
            <a:spLocks noChangeArrowheads="1"/>
          </p:cNvSpPr>
          <p:nvPr/>
        </p:nvSpPr>
        <p:spPr bwMode="auto">
          <a:xfrm>
            <a:off x="21462096" y="5512036"/>
            <a:ext cx="10190751" cy="11016386"/>
          </a:xfrm>
          <a:prstGeom prst="rect">
            <a:avLst/>
          </a:prstGeom>
          <a:solidFill>
            <a:schemeClr val="accent4">
              <a:lumMod val="40000"/>
              <a:lumOff val="60000"/>
              <a:alpha val="69914"/>
            </a:schemeClr>
          </a:solidFill>
          <a:ln w="9525">
            <a:solidFill>
              <a:schemeClr val="tx1">
                <a:alpha val="91000"/>
              </a:schemeClr>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a:bodyPr>
          <a:lstStyle/>
          <a:p>
            <a:pPr defTabSz="914400" eaLnBrk="0" fontAlgn="base" hangingPunct="0">
              <a:spcBef>
                <a:spcPct val="0"/>
              </a:spcBef>
              <a:spcAft>
                <a:spcPct val="0"/>
              </a:spcAft>
              <a:defRPr/>
            </a:pPr>
            <a:r>
              <a:rPr lang="en-US" sz="5400" b="1" dirty="0">
                <a:latin typeface="Times New Roman" panose="02020603050405020304" pitchFamily="18" charset="0"/>
                <a:cs typeface="Times New Roman" panose="02020603050405020304" pitchFamily="18" charset="0"/>
              </a:rPr>
              <a:t>3. Results </a:t>
            </a:r>
          </a:p>
          <a:p>
            <a:pPr defTabSz="914400" eaLnBrk="0" fontAlgn="base" hangingPunct="0">
              <a:spcBef>
                <a:spcPct val="0"/>
              </a:spcBef>
              <a:spcAft>
                <a:spcPct val="0"/>
              </a:spcAft>
              <a:defRPr/>
            </a:pPr>
            <a:endParaRPr lang="en-US" sz="44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r>
              <a:rPr lang="en-US" sz="3200" b="1" u="sng" dirty="0">
                <a:latin typeface="Times New Roman" panose="02020603050405020304" pitchFamily="18" charset="0"/>
                <a:cs typeface="Times New Roman" panose="02020603050405020304" pitchFamily="18" charset="0"/>
              </a:rPr>
              <a:t>Experiment 1</a:t>
            </a: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defRPr/>
            </a:pPr>
            <a:endParaRPr lang="en-US" sz="3200" b="1" u="sng" dirty="0">
              <a:latin typeface="Times New Roman" panose="02020603050405020304" pitchFamily="18" charset="0"/>
              <a:cs typeface="Times New Roman" panose="02020603050405020304" pitchFamily="18" charset="0"/>
            </a:endParaRPr>
          </a:p>
          <a:p>
            <a:pPr>
              <a:lnSpc>
                <a:spcPct val="160000"/>
              </a:lnSpc>
              <a:defRPr/>
            </a:pPr>
            <a:endParaRPr lang="en-GB" sz="2600" b="1" dirty="0">
              <a:cs typeface="Times New Roman" panose="02020603050405020304" pitchFamily="18" charset="0"/>
            </a:endParaRPr>
          </a:p>
          <a:p>
            <a:pPr algn="ctr">
              <a:lnSpc>
                <a:spcPct val="110000"/>
              </a:lnSpc>
              <a:defRPr/>
            </a:pPr>
            <a:r>
              <a:rPr lang="en-GB" sz="2400" b="1" dirty="0">
                <a:cs typeface="Times New Roman" panose="02020603050405020304" pitchFamily="18" charset="0"/>
              </a:rPr>
              <a:t>3.1.1 Larger false alarm rate, and thereby d prime obtained for alternative trials compared to the new configurations</a:t>
            </a:r>
            <a:r>
              <a:rPr lang="en-GB" sz="2400" dirty="0">
                <a:cs typeface="Times New Roman" panose="02020603050405020304" pitchFamily="18" charset="0"/>
              </a:rPr>
              <a:t>. Difference significant (p-values=0.035). Null hypothesis rejected. </a:t>
            </a:r>
            <a:endParaRPr lang="en-US" sz="2400" b="1" u="sng"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a:p>
            <a:pPr>
              <a:defRPr/>
            </a:pPr>
            <a:endParaRPr lang="en-US" sz="1800" dirty="0">
              <a:solidFill>
                <a:srgbClr val="000000"/>
              </a:solidFill>
              <a:latin typeface="Times New Roman" panose="02020603050405020304" pitchFamily="18" charset="0"/>
            </a:endParaRPr>
          </a:p>
        </p:txBody>
      </p:sp>
      <p:sp>
        <p:nvSpPr>
          <p:cNvPr id="9" name="TextBox 8">
            <a:extLst>
              <a:ext uri="{FF2B5EF4-FFF2-40B4-BE49-F238E27FC236}">
                <a16:creationId xmlns:a16="http://schemas.microsoft.com/office/drawing/2014/main" id="{F0D2B870-1CE3-7BBA-7B76-9C2F94912524}"/>
              </a:ext>
            </a:extLst>
          </p:cNvPr>
          <p:cNvSpPr txBox="1"/>
          <p:nvPr/>
        </p:nvSpPr>
        <p:spPr>
          <a:xfrm>
            <a:off x="527965" y="6258580"/>
            <a:ext cx="9829247" cy="23086128"/>
          </a:xfrm>
          <a:prstGeom prst="rect">
            <a:avLst/>
          </a:prstGeom>
          <a:noFill/>
        </p:spPr>
        <p:txBody>
          <a:bodyPr wrap="square" rtlCol="0">
            <a:spAutoFit/>
          </a:bodyPr>
          <a:lstStyle/>
          <a:p>
            <a:pPr marL="450000">
              <a:lnSpc>
                <a:spcPct val="150000"/>
              </a:lnSpc>
            </a:pPr>
            <a:r>
              <a:rPr lang="en-US" sz="2700" b="1" dirty="0">
                <a:latin typeface="Times New Roman" panose="02020603050405020304" pitchFamily="18" charset="0"/>
                <a:cs typeface="Times New Roman" panose="02020603050405020304" pitchFamily="18" charset="0"/>
              </a:rPr>
              <a:t>1.1 Voluntary actions </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Voluntary actions are characterized as an internal, spontaneous, and goal-directed behavior initiated out of an individual’s own will. </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Implication in many ethical and moral debates. </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Readiness Potential (RP) a biomarker describes as ramping up of negativity preceding a voluntary action</a:t>
            </a:r>
            <a:endParaRPr lang="en-US" sz="2700" b="1" dirty="0">
              <a:latin typeface="Times New Roman" panose="02020603050405020304" pitchFamily="18" charset="0"/>
              <a:cs typeface="Times New Roman" panose="02020603050405020304" pitchFamily="18" charset="0"/>
            </a:endParaRPr>
          </a:p>
          <a:p>
            <a:pPr>
              <a:lnSpc>
                <a:spcPct val="150000"/>
              </a:lnSpc>
            </a:pPr>
            <a:endParaRPr lang="en-US" sz="2700" b="1" dirty="0">
              <a:latin typeface="Times New Roman" panose="02020603050405020304" pitchFamily="18" charset="0"/>
              <a:cs typeface="Times New Roman" panose="02020603050405020304" pitchFamily="18" charset="0"/>
            </a:endParaRPr>
          </a:p>
          <a:p>
            <a:pPr marL="450000">
              <a:lnSpc>
                <a:spcPct val="150000"/>
              </a:lnSpc>
            </a:pPr>
            <a:r>
              <a:rPr lang="en-US" sz="2700" b="1" dirty="0">
                <a:latin typeface="Times New Roman" panose="02020603050405020304" pitchFamily="18" charset="0"/>
                <a:cs typeface="Times New Roman" panose="02020603050405020304" pitchFamily="18" charset="0"/>
              </a:rPr>
              <a:t>1.2 Goal directed feature in Voluntary actions </a:t>
            </a:r>
          </a:p>
          <a:p>
            <a:pPr marL="450000">
              <a:lnSpc>
                <a:spcPct val="150000"/>
              </a:lnSpc>
            </a:pPr>
            <a:r>
              <a:rPr lang="en-GB" sz="2700" dirty="0">
                <a:latin typeface="Times New Roman" panose="02020603050405020304" pitchFamily="18" charset="0"/>
                <a:cs typeface="Times New Roman" panose="02020603050405020304" pitchFamily="18" charset="0"/>
              </a:rPr>
              <a:t>One idea of volition is a typical scenario in which a person is presented with many ways to do a thing, the participant should have no preference to pick one alternative over the other, but the person still breaks the symmetry by committing to one of the options. We expect this action taken to be a prototype for an internal generated movement. This is also called </a:t>
            </a:r>
            <a:r>
              <a:rPr lang="en-GB" sz="2700" b="1" u="sng" dirty="0" err="1">
                <a:latin typeface="Times New Roman" panose="02020603050405020304" pitchFamily="18" charset="0"/>
                <a:cs typeface="Times New Roman" panose="02020603050405020304" pitchFamily="18" charset="0"/>
              </a:rPr>
              <a:t>Buridan’s</a:t>
            </a:r>
            <a:r>
              <a:rPr lang="en-GB" sz="2700" b="1" u="sng" dirty="0">
                <a:latin typeface="Times New Roman" panose="02020603050405020304" pitchFamily="18" charset="0"/>
                <a:cs typeface="Times New Roman" panose="02020603050405020304" pitchFamily="18" charset="0"/>
              </a:rPr>
              <a:t> choice. </a:t>
            </a:r>
            <a:endParaRPr lang="en-US" sz="2700" b="1" u="sng" dirty="0">
              <a:latin typeface="Times New Roman" panose="02020603050405020304" pitchFamily="18" charset="0"/>
              <a:cs typeface="Times New Roman" panose="02020603050405020304" pitchFamily="18" charset="0"/>
            </a:endParaRPr>
          </a:p>
          <a:p>
            <a:pPr>
              <a:lnSpc>
                <a:spcPct val="150000"/>
              </a:lnSpc>
            </a:pPr>
            <a:endParaRPr lang="en-US" sz="3200" dirty="0"/>
          </a:p>
          <a:p>
            <a:pPr marL="450000">
              <a:lnSpc>
                <a:spcPct val="150000"/>
              </a:lnSpc>
            </a:pPr>
            <a:r>
              <a:rPr lang="en-US" sz="2700" b="1" dirty="0">
                <a:latin typeface="Times New Roman" panose="02020603050405020304" pitchFamily="18" charset="0"/>
                <a:cs typeface="Times New Roman" panose="02020603050405020304" pitchFamily="18" charset="0"/>
              </a:rPr>
              <a:t>1.3 Problem Solving Tasks for studying voluntary actions </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Existing experimental paradigms are confined to studying voluntary actions in “meaningless” actions. </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In this experiment, a problem-solving activity called </a:t>
            </a:r>
            <a:r>
              <a:rPr lang="en-US" sz="2700" b="1" u="sng" dirty="0">
                <a:latin typeface="Times New Roman" panose="02020603050405020304" pitchFamily="18" charset="0"/>
                <a:cs typeface="Times New Roman" panose="02020603050405020304" pitchFamily="18" charset="0"/>
              </a:rPr>
              <a:t>Tower of London (</a:t>
            </a:r>
            <a:r>
              <a:rPr lang="en-US" sz="2700" b="1" u="sng" dirty="0" err="1">
                <a:latin typeface="Times New Roman" panose="02020603050405020304" pitchFamily="18" charset="0"/>
                <a:cs typeface="Times New Roman" panose="02020603050405020304" pitchFamily="18" charset="0"/>
              </a:rPr>
              <a:t>ToL</a:t>
            </a:r>
            <a:r>
              <a:rPr lang="en-US" sz="2700" b="1" u="sng"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was implemented. (Shallice, 1982). </a:t>
            </a:r>
          </a:p>
          <a:p>
            <a:pPr marL="450000" indent="-342900">
              <a:lnSpc>
                <a:spcPct val="150000"/>
              </a:lnSpc>
              <a:buFont typeface="Arial" panose="020B0604020202020204" pitchFamily="34" charset="0"/>
              <a:buChar char="•"/>
            </a:pPr>
            <a:r>
              <a:rPr lang="en-US" sz="2700" dirty="0" err="1">
                <a:latin typeface="Times New Roman" panose="02020603050405020304" pitchFamily="18" charset="0"/>
                <a:cs typeface="Times New Roman" panose="02020603050405020304" pitchFamily="18" charset="0"/>
              </a:rPr>
              <a:t>ToL</a:t>
            </a:r>
            <a:r>
              <a:rPr lang="en-US" sz="2700" dirty="0">
                <a:latin typeface="Times New Roman" panose="02020603050405020304" pitchFamily="18" charset="0"/>
                <a:cs typeface="Times New Roman" panose="02020603050405020304" pitchFamily="18" charset="0"/>
              </a:rPr>
              <a:t> tasks </a:t>
            </a:r>
            <a:r>
              <a:rPr lang="en-GB" sz="2700" dirty="0">
                <a:latin typeface="Times New Roman" panose="02020603050405020304" pitchFamily="18" charset="0"/>
                <a:cs typeface="Times New Roman" panose="02020603050405020304" pitchFamily="18" charset="0"/>
              </a:rPr>
              <a:t>offers a  novel and rich way to study voluntary actions, linking </a:t>
            </a:r>
            <a:r>
              <a:rPr lang="en-GB" sz="2700" dirty="0" err="1">
                <a:latin typeface="Times New Roman" panose="02020603050405020304" pitchFamily="18" charset="0"/>
                <a:cs typeface="Times New Roman" panose="02020603050405020304" pitchFamily="18" charset="0"/>
              </a:rPr>
              <a:t>ToL</a:t>
            </a:r>
            <a:r>
              <a:rPr lang="en-GB" sz="2700" dirty="0">
                <a:latin typeface="Times New Roman" panose="02020603050405020304" pitchFamily="18" charset="0"/>
                <a:cs typeface="Times New Roman" panose="02020603050405020304" pitchFamily="18" charset="0"/>
              </a:rPr>
              <a:t> to problem solving (which generates internally generated actions)</a:t>
            </a:r>
          </a:p>
          <a:p>
            <a:pPr marL="450000" indent="-342900">
              <a:lnSpc>
                <a:spcPct val="150000"/>
              </a:lnSpc>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 The moment when participants commit to one of the choices is </a:t>
            </a:r>
            <a:r>
              <a:rPr lang="en-US" sz="2600" dirty="0">
                <a:latin typeface="Times New Roman" panose="02020603050405020304" pitchFamily="18" charset="0"/>
                <a:cs typeface="Times New Roman" panose="02020603050405020304" pitchFamily="18" charset="0"/>
              </a:rPr>
              <a:t>called the </a:t>
            </a:r>
            <a:r>
              <a:rPr lang="en-US" sz="2600" b="1" u="sng" dirty="0">
                <a:latin typeface="Times New Roman" panose="02020603050405020304" pitchFamily="18" charset="0"/>
                <a:cs typeface="Times New Roman" panose="02020603050405020304" pitchFamily="18" charset="0"/>
              </a:rPr>
              <a:t>Turning Point (TP). </a:t>
            </a:r>
          </a:p>
          <a:p>
            <a:pPr indent="-342900">
              <a:lnSpc>
                <a:spcPct val="150000"/>
              </a:lnSpc>
              <a:buFont typeface="Arial" panose="020B0604020202020204" pitchFamily="34" charset="0"/>
              <a:buChar char="•"/>
            </a:pPr>
            <a:endParaRPr lang="en-US" sz="2600" b="1" u="sng"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endParaRPr lang="en-US" sz="2600" b="1" u="sng"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endParaRPr lang="en-US" sz="2600" b="1" u="sng"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endParaRPr lang="en-US" sz="2600" b="1" u="sng"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endParaRPr lang="en-US" sz="2600" b="1" u="sng" dirty="0">
              <a:latin typeface="Times New Roman" panose="02020603050405020304" pitchFamily="18" charset="0"/>
              <a:cs typeface="Times New Roman" panose="02020603050405020304" pitchFamily="18" charset="0"/>
            </a:endParaRPr>
          </a:p>
          <a:p>
            <a:endParaRPr lang="en-US" sz="2400" b="1" dirty="0">
              <a:cs typeface="Times New Roman" panose="02020603050405020304" pitchFamily="18" charset="0"/>
            </a:endParaRPr>
          </a:p>
          <a:p>
            <a:pPr algn="ctr"/>
            <a:endParaRPr lang="en-US" sz="2400" b="1" dirty="0">
              <a:cs typeface="Times New Roman" panose="02020603050405020304" pitchFamily="18" charset="0"/>
            </a:endParaRPr>
          </a:p>
          <a:p>
            <a:pPr algn="ctr"/>
            <a:r>
              <a:rPr lang="en-US" sz="2400" b="1" dirty="0">
                <a:cs typeface="Times New Roman" panose="02020603050405020304" pitchFamily="18" charset="0"/>
              </a:rPr>
              <a:t>1.1 </a:t>
            </a:r>
            <a:r>
              <a:rPr lang="en-US" sz="2400" b="1" dirty="0" err="1">
                <a:cs typeface="Times New Roman" panose="02020603050405020304" pitchFamily="18" charset="0"/>
              </a:rPr>
              <a:t>ToL</a:t>
            </a:r>
            <a:r>
              <a:rPr lang="en-US" sz="2400" b="1" dirty="0">
                <a:cs typeface="Times New Roman" panose="02020603050405020304" pitchFamily="18" charset="0"/>
              </a:rPr>
              <a:t> problem with TP: </a:t>
            </a:r>
            <a:r>
              <a:rPr lang="en-US" sz="2400" dirty="0">
                <a:cs typeface="Times New Roman" panose="02020603050405020304" pitchFamily="18" charset="0"/>
              </a:rPr>
              <a:t>Bifurcation point where either of the 2 alternatives can be taken to solve the problem</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p>
        </p:txBody>
      </p:sp>
      <p:pic>
        <p:nvPicPr>
          <p:cNvPr id="54" name="Picture 53" descr="Diagram&#10;&#10;Description automatically generated">
            <a:extLst>
              <a:ext uri="{FF2B5EF4-FFF2-40B4-BE49-F238E27FC236}">
                <a16:creationId xmlns:a16="http://schemas.microsoft.com/office/drawing/2014/main" id="{72215DD1-4A3A-3511-108D-44A91F1664C7}"/>
              </a:ext>
            </a:extLst>
          </p:cNvPr>
          <p:cNvPicPr>
            <a:picLocks noChangeAspect="1"/>
          </p:cNvPicPr>
          <p:nvPr/>
        </p:nvPicPr>
        <p:blipFill>
          <a:blip r:embed="rId11"/>
          <a:stretch>
            <a:fillRect/>
          </a:stretch>
        </p:blipFill>
        <p:spPr>
          <a:xfrm>
            <a:off x="876170" y="23161077"/>
            <a:ext cx="9440316" cy="3504341"/>
          </a:xfrm>
          <a:prstGeom prst="rect">
            <a:avLst/>
          </a:prstGeom>
          <a:ln>
            <a:solidFill>
              <a:schemeClr val="accent4"/>
            </a:solidFill>
          </a:ln>
        </p:spPr>
      </p:pic>
      <p:pic>
        <p:nvPicPr>
          <p:cNvPr id="55" name="Graphic 1">
            <a:extLst>
              <a:ext uri="{FF2B5EF4-FFF2-40B4-BE49-F238E27FC236}">
                <a16:creationId xmlns:a16="http://schemas.microsoft.com/office/drawing/2014/main" id="{A23E913B-71E9-2BC4-FA32-D51210828622}"/>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44999" t="46411" r="5167" b="22485"/>
          <a:stretch/>
        </p:blipFill>
        <p:spPr bwMode="auto">
          <a:xfrm>
            <a:off x="11536404" y="18765078"/>
            <a:ext cx="9303127" cy="3271430"/>
          </a:xfrm>
          <a:prstGeom prst="rect">
            <a:avLst/>
          </a:prstGeom>
          <a:ln>
            <a:noFill/>
          </a:ln>
          <a:extLst>
            <a:ext uri="{53640926-AAD7-44D8-BBD7-CCE9431645EC}">
              <a14:shadowObscured xmlns:a14="http://schemas.microsoft.com/office/drawing/2010/main"/>
            </a:ext>
          </a:extLst>
        </p:spPr>
      </p:pic>
      <p:pic>
        <p:nvPicPr>
          <p:cNvPr id="58" name="Graphic 6">
            <a:extLst>
              <a:ext uri="{FF2B5EF4-FFF2-40B4-BE49-F238E27FC236}">
                <a16:creationId xmlns:a16="http://schemas.microsoft.com/office/drawing/2014/main" id="{F13AFF9F-2D36-4AA8-601D-2A8A35A13BE5}"/>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21955" t="17949" r="20833" b="21937"/>
          <a:stretch/>
        </p:blipFill>
        <p:spPr bwMode="auto">
          <a:xfrm>
            <a:off x="21883268" y="7852252"/>
            <a:ext cx="9298510" cy="6335953"/>
          </a:xfrm>
          <a:prstGeom prst="rect">
            <a:avLst/>
          </a:prstGeom>
          <a:ln>
            <a:noFill/>
          </a:ln>
          <a:extLst>
            <a:ext uri="{53640926-AAD7-44D8-BBD7-CCE9431645EC}">
              <a14:shadowObscured xmlns:a14="http://schemas.microsoft.com/office/drawing/2010/main"/>
            </a:ext>
          </a:extLst>
        </p:spPr>
      </p:pic>
      <p:sp>
        <p:nvSpPr>
          <p:cNvPr id="59" name="Rectangle 12">
            <a:extLst>
              <a:ext uri="{FF2B5EF4-FFF2-40B4-BE49-F238E27FC236}">
                <a16:creationId xmlns:a16="http://schemas.microsoft.com/office/drawing/2014/main" id="{69FA46B0-49DF-1C6D-8E32-A47FC20EA8D1}"/>
              </a:ext>
            </a:extLst>
          </p:cNvPr>
          <p:cNvSpPr>
            <a:spLocks noChangeArrowheads="1"/>
          </p:cNvSpPr>
          <p:nvPr/>
        </p:nvSpPr>
        <p:spPr bwMode="auto">
          <a:xfrm>
            <a:off x="21412200" y="16940957"/>
            <a:ext cx="10240647" cy="10630918"/>
          </a:xfrm>
          <a:prstGeom prst="rect">
            <a:avLst/>
          </a:prstGeom>
          <a:solidFill>
            <a:schemeClr val="accent4">
              <a:lumMod val="40000"/>
              <a:lumOff val="60000"/>
              <a:alpha val="75299"/>
            </a:schemeClr>
          </a:solid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a:bodyPr>
          <a:lstStyle/>
          <a:p>
            <a:pPr defTabSz="914400" eaLnBrk="0" fontAlgn="base" hangingPunct="0">
              <a:spcBef>
                <a:spcPct val="0"/>
              </a:spcBef>
              <a:spcAft>
                <a:spcPct val="0"/>
              </a:spcAft>
              <a:defRPr/>
            </a:pPr>
            <a:r>
              <a:rPr lang="en-US" sz="3200" b="1" u="sng" dirty="0">
                <a:latin typeface="Times New Roman" panose="02020603050405020304" pitchFamily="18" charset="0"/>
                <a:cs typeface="Times New Roman" panose="02020603050405020304" pitchFamily="18" charset="0"/>
              </a:rPr>
              <a:t>Experiment 2 </a:t>
            </a: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r>
              <a:rPr lang="en-US" sz="2700" i="1" dirty="0">
                <a:latin typeface="Times New Roman" panose="02020603050405020304" pitchFamily="18" charset="0"/>
                <a:cs typeface="Times New Roman" panose="02020603050405020304" pitchFamily="18" charset="0"/>
              </a:rPr>
              <a:t>Turning Point vs no Turning Point problems</a:t>
            </a: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800" b="1" dirty="0">
              <a:cs typeface="Times New Roman" panose="02020603050405020304" pitchFamily="18" charset="0"/>
            </a:endParaRPr>
          </a:p>
          <a:p>
            <a:pPr fontAlgn="base">
              <a:spcBef>
                <a:spcPct val="0"/>
              </a:spcBef>
              <a:spcAft>
                <a:spcPct val="0"/>
              </a:spcAft>
              <a:defRPr/>
            </a:pPr>
            <a:endParaRPr lang="en-US" sz="2800" b="1" dirty="0">
              <a:cs typeface="Times New Roman" panose="02020603050405020304" pitchFamily="18" charset="0"/>
            </a:endParaRPr>
          </a:p>
          <a:p>
            <a:pPr algn="ctr" fontAlgn="base">
              <a:spcBef>
                <a:spcPct val="0"/>
              </a:spcBef>
              <a:spcAft>
                <a:spcPct val="0"/>
              </a:spcAft>
              <a:defRPr/>
            </a:pPr>
            <a:r>
              <a:rPr lang="en-US" sz="2800" b="1" dirty="0">
                <a:cs typeface="Times New Roman" panose="02020603050405020304" pitchFamily="18" charset="0"/>
              </a:rPr>
              <a:t>3.2.1 RP amplitude between TP problems and no TP problems </a:t>
            </a:r>
            <a:r>
              <a:rPr lang="en-US" sz="2800" dirty="0">
                <a:cs typeface="Times New Roman" panose="02020603050405020304" pitchFamily="18" charset="0"/>
              </a:rPr>
              <a:t>No significant difference (p-value=0.105) </a:t>
            </a:r>
          </a:p>
          <a:p>
            <a:pPr>
              <a:defRPr/>
            </a:pPr>
            <a:endParaRPr lang="en-US" sz="1800" dirty="0">
              <a:solidFill>
                <a:srgbClr val="000000"/>
              </a:solidFill>
              <a:latin typeface="Times New Roman" panose="02020603050405020304" pitchFamily="18" charset="0"/>
            </a:endParaRPr>
          </a:p>
        </p:txBody>
      </p:sp>
      <p:sp>
        <p:nvSpPr>
          <p:cNvPr id="13" name="Rectangle 12">
            <a:extLst>
              <a:ext uri="{FF2B5EF4-FFF2-40B4-BE49-F238E27FC236}">
                <a16:creationId xmlns:a16="http://schemas.microsoft.com/office/drawing/2014/main" id="{B009D8B7-38EC-0A38-2C80-6C1900C4898A}"/>
              </a:ext>
            </a:extLst>
          </p:cNvPr>
          <p:cNvSpPr>
            <a:spLocks noChangeArrowheads="1"/>
          </p:cNvSpPr>
          <p:nvPr/>
        </p:nvSpPr>
        <p:spPr bwMode="auto">
          <a:xfrm>
            <a:off x="31876729" y="5512035"/>
            <a:ext cx="10250870" cy="9975616"/>
          </a:xfrm>
          <a:prstGeom prst="rect">
            <a:avLst/>
          </a:prstGeom>
          <a:solidFill>
            <a:schemeClr val="accent4">
              <a:lumMod val="40000"/>
              <a:lumOff val="60000"/>
              <a:alpha val="65143"/>
            </a:schemeClr>
          </a:solid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358" tIns="45681" rIns="91358" bIns="45681" numCol="1" spcCol="7200000">
            <a:normAutofit/>
          </a:bodyPr>
          <a:lstStyle/>
          <a:p>
            <a:pPr defTabSz="914400" eaLnBrk="0" fontAlgn="base" hangingPunct="0">
              <a:spcBef>
                <a:spcPct val="0"/>
              </a:spcBef>
              <a:spcAft>
                <a:spcPct val="0"/>
              </a:spcAft>
              <a:defRPr/>
            </a:pPr>
            <a:r>
              <a:rPr lang="en-US" sz="3200" b="1" u="sng" dirty="0">
                <a:latin typeface="Times New Roman" panose="02020603050405020304" pitchFamily="18" charset="0"/>
                <a:cs typeface="Times New Roman" panose="02020603050405020304" pitchFamily="18" charset="0"/>
              </a:rPr>
              <a:t>Experiment 2 </a:t>
            </a: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r>
              <a:rPr lang="en-US" sz="2700" dirty="0">
                <a:latin typeface="Times New Roman" panose="02020603050405020304" pitchFamily="18" charset="0"/>
                <a:cs typeface="Times New Roman" panose="02020603050405020304" pitchFamily="18" charset="0"/>
              </a:rPr>
              <a:t>First Turning Point move vs Other moves</a:t>
            </a: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400" dirty="0">
              <a:latin typeface="Times New Roman" panose="02020603050405020304" pitchFamily="18" charset="0"/>
              <a:cs typeface="Times New Roman" panose="02020603050405020304" pitchFamily="18" charset="0"/>
            </a:endParaRPr>
          </a:p>
          <a:p>
            <a:pPr fontAlgn="base">
              <a:lnSpc>
                <a:spcPct val="140000"/>
              </a:lnSpc>
              <a:spcBef>
                <a:spcPct val="0"/>
              </a:spcBef>
              <a:spcAft>
                <a:spcPct val="0"/>
              </a:spcAft>
              <a:defRPr/>
            </a:pPr>
            <a:endParaRPr lang="en-US" sz="2800" b="1" dirty="0">
              <a:cs typeface="Times New Roman" panose="02020603050405020304" pitchFamily="18" charset="0"/>
            </a:endParaRPr>
          </a:p>
          <a:p>
            <a:pPr fontAlgn="base">
              <a:lnSpc>
                <a:spcPct val="140000"/>
              </a:lnSpc>
              <a:spcBef>
                <a:spcPct val="0"/>
              </a:spcBef>
              <a:spcAft>
                <a:spcPct val="0"/>
              </a:spcAft>
              <a:defRPr/>
            </a:pPr>
            <a:endParaRPr lang="en-US" sz="2800" b="1" dirty="0">
              <a:cs typeface="Times New Roman" panose="02020603050405020304" pitchFamily="18" charset="0"/>
            </a:endParaRPr>
          </a:p>
          <a:p>
            <a:pPr algn="ctr" fontAlgn="base">
              <a:spcBef>
                <a:spcPct val="0"/>
              </a:spcBef>
              <a:spcAft>
                <a:spcPct val="0"/>
              </a:spcAft>
              <a:defRPr/>
            </a:pPr>
            <a:r>
              <a:rPr lang="en-US" sz="2800" b="1" dirty="0">
                <a:cs typeface="Times New Roman" panose="02020603050405020304" pitchFamily="18" charset="0"/>
              </a:rPr>
              <a:t>3.2.2 RP amplitude between first move and other moves within Turning Point problems </a:t>
            </a:r>
            <a:r>
              <a:rPr lang="en-US" sz="2800" dirty="0">
                <a:cs typeface="Times New Roman" panose="02020603050405020304" pitchFamily="18" charset="0"/>
              </a:rPr>
              <a:t>No significant difference (p-value=0.2626) </a:t>
            </a:r>
          </a:p>
          <a:p>
            <a:pPr>
              <a:defRPr/>
            </a:pPr>
            <a:endParaRPr lang="en-US" sz="1800" dirty="0">
              <a:solidFill>
                <a:srgbClr val="000000"/>
              </a:solidFill>
              <a:latin typeface="Times New Roman" panose="02020603050405020304" pitchFamily="18" charset="0"/>
            </a:endParaRPr>
          </a:p>
        </p:txBody>
      </p:sp>
      <p:pic>
        <p:nvPicPr>
          <p:cNvPr id="17" name="Picture 16" descr="Chart, line chart&#10;&#10;Description automatically generated">
            <a:extLst>
              <a:ext uri="{FF2B5EF4-FFF2-40B4-BE49-F238E27FC236}">
                <a16:creationId xmlns:a16="http://schemas.microsoft.com/office/drawing/2014/main" id="{B6964958-425E-30ED-6B01-7B05E7A797B2}"/>
              </a:ext>
            </a:extLst>
          </p:cNvPr>
          <p:cNvPicPr>
            <a:picLocks noChangeAspect="1"/>
          </p:cNvPicPr>
          <p:nvPr/>
        </p:nvPicPr>
        <p:blipFill>
          <a:blip r:embed="rId16"/>
          <a:stretch>
            <a:fillRect/>
          </a:stretch>
        </p:blipFill>
        <p:spPr>
          <a:xfrm>
            <a:off x="21607276" y="19123059"/>
            <a:ext cx="9850494" cy="5826898"/>
          </a:xfrm>
          <a:prstGeom prst="rect">
            <a:avLst/>
          </a:prstGeom>
          <a:ln>
            <a:solidFill>
              <a:schemeClr val="accent4"/>
            </a:solidFill>
          </a:ln>
        </p:spPr>
      </p:pic>
      <p:pic>
        <p:nvPicPr>
          <p:cNvPr id="10" name="Picture 9" descr="Chart, line chart&#10;&#10;Description automatically generated">
            <a:extLst>
              <a:ext uri="{FF2B5EF4-FFF2-40B4-BE49-F238E27FC236}">
                <a16:creationId xmlns:a16="http://schemas.microsoft.com/office/drawing/2014/main" id="{087278A4-49FD-790F-F178-003B74A99F89}"/>
              </a:ext>
            </a:extLst>
          </p:cNvPr>
          <p:cNvPicPr>
            <a:picLocks noChangeAspect="1"/>
          </p:cNvPicPr>
          <p:nvPr/>
        </p:nvPicPr>
        <p:blipFill>
          <a:blip r:embed="rId17"/>
          <a:stretch>
            <a:fillRect/>
          </a:stretch>
        </p:blipFill>
        <p:spPr>
          <a:xfrm>
            <a:off x="32132588" y="7648066"/>
            <a:ext cx="9739151" cy="5854598"/>
          </a:xfrm>
          <a:prstGeom prst="rect">
            <a:avLst/>
          </a:prstGeom>
          <a:solidFill>
            <a:schemeClr val="accent4">
              <a:lumMod val="40000"/>
              <a:lumOff val="60000"/>
              <a:alpha val="54404"/>
            </a:schemeClr>
          </a:solidFill>
          <a:ln>
            <a:solidFill>
              <a:schemeClr val="accent4"/>
            </a:solidFill>
          </a:ln>
        </p:spPr>
      </p:pic>
      <p:sp>
        <p:nvSpPr>
          <p:cNvPr id="2" name="TextBox 1">
            <a:extLst>
              <a:ext uri="{FF2B5EF4-FFF2-40B4-BE49-F238E27FC236}">
                <a16:creationId xmlns:a16="http://schemas.microsoft.com/office/drawing/2014/main" id="{FE0704C7-F1DB-A68D-491C-19100FD1E532}"/>
              </a:ext>
            </a:extLst>
          </p:cNvPr>
          <p:cNvSpPr txBox="1"/>
          <p:nvPr/>
        </p:nvSpPr>
        <p:spPr>
          <a:xfrm>
            <a:off x="31876729" y="15983574"/>
            <a:ext cx="10250870" cy="7494359"/>
          </a:xfrm>
          <a:prstGeom prst="rect">
            <a:avLst/>
          </a:prstGeom>
          <a:solidFill>
            <a:schemeClr val="accent4">
              <a:lumMod val="40000"/>
              <a:lumOff val="60000"/>
              <a:alpha val="70065"/>
            </a:schemeClr>
          </a:solidFill>
          <a:ln>
            <a:solidFill>
              <a:schemeClr val="accent4"/>
            </a:solidFill>
          </a:ln>
        </p:spPr>
        <p:txBody>
          <a:bodyPr wrap="square" rtlCol="0">
            <a:spAutoFit/>
          </a:bodyPr>
          <a:lstStyle/>
          <a:p>
            <a:r>
              <a:rPr lang="en-US" sz="5000" b="1" dirty="0">
                <a:latin typeface="Times New Roman" panose="02020603050405020304" pitchFamily="18" charset="0"/>
                <a:cs typeface="Times New Roman" panose="02020603050405020304" pitchFamily="18" charset="0"/>
              </a:rPr>
              <a:t>4. Discussion</a:t>
            </a:r>
          </a:p>
          <a:p>
            <a:endParaRPr lang="en-US" sz="2600" dirty="0">
              <a:latin typeface="Times New Roman" panose="02020603050405020304" pitchFamily="18" charset="0"/>
              <a:cs typeface="Times New Roman" panose="02020603050405020304" pitchFamily="18" charset="0"/>
            </a:endParaRPr>
          </a:p>
          <a:p>
            <a:r>
              <a:rPr lang="en-US" sz="2700" i="1" dirty="0">
                <a:latin typeface="Times New Roman" panose="02020603050405020304" pitchFamily="18" charset="0"/>
                <a:cs typeface="Times New Roman" panose="02020603050405020304" pitchFamily="18" charset="0"/>
              </a:rPr>
              <a:t>Experiment 1 </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results of the memory test show that subjects represent the alternative unchosen option</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This means that during problem-solving people represent the ‘means to solve the problem by representing both alternatives that they could had chosen. </a:t>
            </a:r>
          </a:p>
          <a:p>
            <a:pPr marL="457200" indent="-457200">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r>
              <a:rPr lang="en-US" sz="2700" i="1" dirty="0">
                <a:latin typeface="Times New Roman" panose="02020603050405020304" pitchFamily="18" charset="0"/>
                <a:cs typeface="Times New Roman" panose="02020603050405020304" pitchFamily="18" charset="0"/>
              </a:rPr>
              <a:t>Experiment 2 </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RP amplitude is not sensitive to the presence of Turning Point. </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We can interpret this results as:</a:t>
            </a:r>
          </a:p>
          <a:p>
            <a:pPr marL="514350" indent="-514350">
              <a:buFont typeface="+mj-lt"/>
              <a:buAutoNum type="arabicPeriod"/>
            </a:pPr>
            <a:r>
              <a:rPr lang="en-US" sz="2700" dirty="0">
                <a:latin typeface="Times New Roman" panose="02020603050405020304" pitchFamily="18" charset="0"/>
                <a:cs typeface="Times New Roman" panose="02020603050405020304" pitchFamily="18" charset="0"/>
              </a:rPr>
              <a:t> RP not the correct neural marker to measure representation of choices</a:t>
            </a:r>
          </a:p>
          <a:p>
            <a:pPr marL="514350" indent="-514350">
              <a:buFont typeface="+mj-lt"/>
              <a:buAutoNum type="arabicPeriod"/>
            </a:pPr>
            <a:r>
              <a:rPr lang="en-US" sz="2700" dirty="0">
                <a:latin typeface="Times New Roman" panose="02020603050405020304" pitchFamily="18" charset="0"/>
                <a:cs typeface="Times New Roman" panose="02020603050405020304" pitchFamily="18" charset="0"/>
              </a:rPr>
              <a:t>Process of committing to one choice occurs earlier than the onset of RP</a:t>
            </a:r>
          </a:p>
          <a:p>
            <a:pPr marL="514350" indent="-514350">
              <a:buFont typeface="+mj-lt"/>
              <a:buAutoNum type="arabicPeriod"/>
            </a:pPr>
            <a:r>
              <a:rPr lang="en-US" sz="2700" dirty="0">
                <a:latin typeface="Times New Roman" panose="02020603050405020304" pitchFamily="18" charset="0"/>
                <a:cs typeface="Times New Roman" panose="02020603050405020304" pitchFamily="18" charset="0"/>
              </a:rPr>
              <a:t>Sample size not large enough to produce significant results.</a:t>
            </a:r>
          </a:p>
        </p:txBody>
      </p:sp>
      <p:pic>
        <p:nvPicPr>
          <p:cNvPr id="15" name="Picture 14">
            <a:extLst>
              <a:ext uri="{FF2B5EF4-FFF2-40B4-BE49-F238E27FC236}">
                <a16:creationId xmlns:a16="http://schemas.microsoft.com/office/drawing/2014/main" id="{54E76E97-77F5-F49D-25A7-2E6434F6FB3E}"/>
              </a:ext>
            </a:extLst>
          </p:cNvPr>
          <p:cNvPicPr>
            <a:picLocks noChangeAspect="1"/>
          </p:cNvPicPr>
          <p:nvPr/>
        </p:nvPicPr>
        <p:blipFill rotWithShape="1">
          <a:blip r:embed="rId18"/>
          <a:srcRect l="-543" t="13580"/>
          <a:stretch/>
        </p:blipFill>
        <p:spPr>
          <a:xfrm>
            <a:off x="11330842" y="11652251"/>
            <a:ext cx="9770467" cy="5559969"/>
          </a:xfrm>
          <a:prstGeom prst="rect">
            <a:avLst/>
          </a:prstGeom>
          <a:ln>
            <a:solidFill>
              <a:schemeClr val="accent4"/>
            </a:solidFill>
          </a:ln>
        </p:spPr>
      </p:pic>
      <p:pic>
        <p:nvPicPr>
          <p:cNvPr id="19" name="Audio 18">
            <a:hlinkClick r:id="" action="ppaction://media"/>
            <a:extLst>
              <a:ext uri="{FF2B5EF4-FFF2-40B4-BE49-F238E27FC236}">
                <a16:creationId xmlns:a16="http://schemas.microsoft.com/office/drawing/2014/main" id="{6CBDBE71-2E84-6A92-4BF0-F3AC633B2FC0}"/>
              </a:ext>
            </a:extLst>
          </p:cNvPr>
          <p:cNvPicPr>
            <a:picLocks noChangeAspect="1"/>
          </p:cNvPicPr>
          <p:nvPr>
            <a:audioFile r:link="rId2"/>
            <p:extLst>
              <p:ext uri="{DAA4B4D4-6D71-4841-9C94-3DE7FCFB9230}">
                <p14:media xmlns:p14="http://schemas.microsoft.com/office/powerpoint/2010/main" r:embed="rId1"/>
              </p:ext>
            </p:extLst>
          </p:nvPr>
        </p:nvPicPr>
        <p:blipFill>
          <a:blip r:embed="rId19"/>
          <a:stretch>
            <a:fillRect/>
          </a:stretch>
        </p:blipFill>
        <p:spPr>
          <a:xfrm>
            <a:off x="41783000" y="29246513"/>
            <a:ext cx="812800" cy="812800"/>
          </a:xfrm>
          <a:prstGeom prst="rect">
            <a:avLst/>
          </a:prstGeom>
        </p:spPr>
      </p:pic>
    </p:spTree>
    <p:extLst>
      <p:ext uri="{BB962C8B-B14F-4D97-AF65-F5344CB8AC3E}">
        <p14:creationId xmlns:p14="http://schemas.microsoft.com/office/powerpoint/2010/main" val="2441031083"/>
      </p:ext>
    </p:extLst>
  </p:cSld>
  <p:clrMapOvr>
    <a:masterClrMapping/>
  </p:clrMapOvr>
  <mc:AlternateContent xmlns:mc="http://schemas.openxmlformats.org/markup-compatibility/2006" xmlns:p14="http://schemas.microsoft.com/office/powerpoint/2010/main">
    <mc:Choice Requires="p14">
      <p:transition spd="slow" p14:dur="2000" advTm="329845"/>
    </mc:Choice>
    <mc:Fallback xmlns="">
      <p:transition spd="slow" advTm="3298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19"/>
                </p:tgtEl>
              </p:cMediaNode>
            </p:audio>
          </p:childTnLst>
        </p:cTn>
      </p:par>
    </p:tnLst>
  </p:timing>
  <p:extLst>
    <p:ext uri="{3A86A75C-4F4B-4683-9AE1-C65F6400EC91}">
      <p14:laserTraceLst xmlns:p14="http://schemas.microsoft.com/office/powerpoint/2010/main">
        <p14:tracePtLst>
          <p14:tracePt t="14" x="8516938" y="6651625"/>
          <p14:tracePt t="14" x="8418513" y="6716713"/>
          <p14:tracePt t="18" x="8286750" y="6716713"/>
          <p14:tracePt t="34" x="8156575" y="6750050"/>
          <p14:tracePt t="41" x="8089900" y="6750050"/>
          <p14:tracePt t="48" x="8058150" y="6815138"/>
          <p14:tracePt t="64" x="7993063" y="6815138"/>
          <p14:tracePt t="65" x="7959725" y="6815138"/>
          <p14:tracePt t="80" x="7894638" y="6815138"/>
          <p14:tracePt t="88" x="7861300" y="6815138"/>
          <p14:tracePt t="113" x="7796213" y="6815138"/>
          <p14:tracePt t="147" x="7762875" y="6815138"/>
          <p14:tracePt t="186" x="7697788" y="6815138"/>
          <p14:tracePt t="202" x="7664450" y="6815138"/>
          <p14:tracePt t="219" x="7599363" y="6815138"/>
          <p14:tracePt t="227" x="7599363" y="6750050"/>
          <p14:tracePt t="235" x="7566025" y="6750050"/>
          <p14:tracePt t="262" x="7500938" y="6716713"/>
          <p14:tracePt t="279" x="7467600" y="6716713"/>
          <p14:tracePt t="297" x="7402513" y="6651625"/>
          <p14:tracePt t="314" x="7337425" y="6651625"/>
          <p14:tracePt t="317" x="7304088" y="6651625"/>
          <p14:tracePt t="362" x="7239000" y="6618288"/>
          <p14:tracePt t="398" x="7205663" y="6618288"/>
          <p14:tracePt t="423" x="7140575" y="6618288"/>
          <p14:tracePt t="463" x="7107238" y="6618288"/>
          <p14:tracePt t="512" x="7042150" y="6618288"/>
          <p14:tracePt t="8483" x="7010400" y="6651625"/>
          <p14:tracePt t="8498" x="7010400" y="6716713"/>
          <p14:tracePt t="8500" x="6943725" y="6750050"/>
          <p14:tracePt t="8505" x="6911975" y="6815138"/>
          <p14:tracePt t="8514" x="6845300" y="6848475"/>
          <p14:tracePt t="8530" x="6748463" y="6913563"/>
          <p14:tracePt t="8548" x="6650038" y="6946900"/>
          <p14:tracePt t="8563" x="6551613" y="7011988"/>
          <p14:tracePt t="8564" x="6484938" y="7011988"/>
          <p14:tracePt t="8581" x="6354763" y="7045325"/>
          <p14:tracePt t="8598" x="6256338" y="7110413"/>
          <p14:tracePt t="8599" x="6092825" y="7142163"/>
          <p14:tracePt t="8615" x="5862638" y="7142163"/>
          <p14:tracePt t="8623" x="5797550" y="7142163"/>
          <p14:tracePt t="8631" x="5699125" y="7142163"/>
          <p14:tracePt t="8647" x="5502275" y="7208838"/>
          <p14:tracePt t="8664" x="5307013" y="7208838"/>
          <p14:tracePt t="8682" x="5141913" y="7208838"/>
          <p14:tracePt t="8697" x="5045075" y="7208838"/>
          <p14:tracePt t="8715" x="4913313" y="7208838"/>
          <p14:tracePt t="8732" x="4848225" y="7208838"/>
          <p14:tracePt t="8737" x="4749800" y="7208838"/>
          <p14:tracePt t="8764" x="4586288" y="7208838"/>
          <p14:tracePt t="8777" x="4552950" y="7208838"/>
          <p14:tracePt t="8786" x="4487863" y="7208838"/>
          <p14:tracePt t="8796" x="4454525" y="7208838"/>
          <p14:tracePt t="8813" x="4389438" y="7142163"/>
          <p14:tracePt t="8829" x="4291013" y="7142163"/>
          <p14:tracePt t="8846" x="4257675" y="7142163"/>
          <p14:tracePt t="8862" x="4192588" y="7142163"/>
          <p14:tracePt t="8881" x="4159250" y="7110413"/>
          <p14:tracePt t="8897" x="4094163" y="7110413"/>
          <p14:tracePt t="8915" x="4094163" y="7045325"/>
          <p14:tracePt t="8931" x="4062413" y="7045325"/>
          <p14:tracePt t="8946" x="3995738" y="7011988"/>
          <p14:tracePt t="8947" x="3963988" y="7011988"/>
          <p14:tracePt t="8964" x="3897313" y="6946900"/>
          <p14:tracePt t="8982" x="3865563" y="6913563"/>
          <p14:tracePt t="8998" x="3798888" y="6913563"/>
          <p14:tracePt t="9006" x="3767138" y="6848475"/>
          <p14:tracePt t="9022" x="3702050" y="6848475"/>
          <p14:tracePt t="9030" x="3702050" y="6815138"/>
          <p14:tracePt t="9046" x="3635375" y="6815138"/>
          <p14:tracePt t="9063" x="3603625" y="6750050"/>
          <p14:tracePt t="9096" x="3536950" y="6716713"/>
          <p14:tracePt t="9113" x="3505200" y="6716713"/>
          <p14:tracePt t="9146" x="3440113" y="6716713"/>
          <p14:tracePt t="9193" x="3406775" y="6651625"/>
          <p14:tracePt t="23604" x="3406775" y="6716713"/>
          <p14:tracePt t="23648" x="3406775" y="6750050"/>
          <p14:tracePt t="23706" x="3406775" y="6815138"/>
          <p14:tracePt t="23746" x="3406775" y="6848475"/>
          <p14:tracePt t="23787" x="3406775" y="6913563"/>
          <p14:tracePt t="24212" x="3406775" y="6946900"/>
          <p14:tracePt t="24252" x="3406775" y="7011988"/>
          <p14:tracePt t="24293" x="3406775" y="7045325"/>
          <p14:tracePt t="24325" x="3406775" y="7110413"/>
          <p14:tracePt t="24358" x="3406775" y="7142163"/>
          <p14:tracePt t="24390" x="3406775" y="7208838"/>
          <p14:tracePt t="24415" x="3406775" y="7240588"/>
          <p14:tracePt t="24431" x="3406775" y="7307263"/>
          <p14:tracePt t="24439" x="3406775" y="7372350"/>
          <p14:tracePt t="24456" x="3406775" y="7405688"/>
          <p14:tracePt t="24472" x="3406775" y="7502525"/>
          <p14:tracePt t="24488" x="3406775" y="7569200"/>
          <p14:tracePt t="24497" x="3406775" y="7600950"/>
          <p14:tracePt t="24512" x="3406775" y="7667625"/>
          <p14:tracePt t="24529" x="3406775" y="7699375"/>
          <p14:tracePt t="24547" x="3406775" y="7766050"/>
          <p14:tracePt t="24570" x="3406775" y="7797800"/>
          <p14:tracePt t="24602" x="3406775" y="7864475"/>
          <p14:tracePt t="24619" x="3406775" y="7896225"/>
          <p14:tracePt t="24627" x="3406775" y="7961313"/>
          <p14:tracePt t="24643" x="3406775" y="7994650"/>
          <p14:tracePt t="24660" x="3406775" y="8059738"/>
          <p14:tracePt t="24676" x="3406775" y="8093075"/>
          <p14:tracePt t="24692" x="3406775" y="8158163"/>
          <p14:tracePt t="24717" x="3406775" y="8191500"/>
          <p14:tracePt t="24749" x="3406775" y="8256588"/>
          <p14:tracePt t="24774" x="3406775" y="8321675"/>
          <p14:tracePt t="24806" x="3406775" y="8355013"/>
          <p14:tracePt t="24823" x="3406775" y="8420100"/>
          <p14:tracePt t="24847" x="3406775" y="8453438"/>
          <p14:tracePt t="24855" x="3406775" y="8518525"/>
          <p14:tracePt t="24880" x="3406775" y="8551863"/>
          <p14:tracePt t="24896" x="3406775" y="8616950"/>
          <p14:tracePt t="24928" x="3406775" y="8650288"/>
          <p14:tracePt t="24947" x="3406775" y="8715375"/>
          <p14:tracePt t="24963" x="3406775" y="8748713"/>
          <p14:tracePt t="24986" x="3406775" y="8813800"/>
          <p14:tracePt t="25002" x="3406775" y="8847138"/>
          <p14:tracePt t="25018" x="3406775" y="8912225"/>
          <p14:tracePt t="25043" x="3406775" y="8945563"/>
          <p14:tracePt t="25059" x="3406775" y="9010650"/>
          <p14:tracePt t="25075" x="3406775" y="9043988"/>
          <p14:tracePt t="25100" x="3406775" y="9109075"/>
          <p14:tracePt t="25124" x="3406775" y="9140825"/>
          <p14:tracePt t="41248" x="3406775" y="9207500"/>
          <p14:tracePt t="41283" x="3406775" y="9272588"/>
          <p14:tracePt t="41316" x="3406775" y="9305925"/>
          <p14:tracePt t="41331" x="3406775" y="9371013"/>
          <p14:tracePt t="41365" x="3406775" y="9404350"/>
          <p14:tracePt t="41401" x="3406775" y="9469438"/>
          <p14:tracePt t="41474" x="3406775" y="9501188"/>
          <p14:tracePt t="41621" x="3406775" y="9567863"/>
          <p14:tracePt t="41670" x="3406775" y="9599613"/>
          <p14:tracePt t="41947" x="3406775" y="9666288"/>
          <p14:tracePt t="42020" x="3406775" y="9698038"/>
          <p14:tracePt t="42037" x="3440113" y="9698038"/>
          <p14:tracePt t="42046" x="3440113" y="9764713"/>
          <p14:tracePt t="42069" x="3440113" y="9796463"/>
          <p14:tracePt t="42086" x="3440113" y="9863138"/>
          <p14:tracePt t="42110" x="3505200" y="9894888"/>
          <p14:tracePt t="42127" x="3505200" y="9959975"/>
          <p14:tracePt t="42143" x="3505200" y="9993313"/>
          <p14:tracePt t="42159" x="3536950" y="10058400"/>
          <p14:tracePt t="42183" x="3536950" y="10125075"/>
          <p14:tracePt t="42208" x="3536950" y="10156825"/>
          <p14:tracePt t="42224" x="3603625" y="10156825"/>
          <p14:tracePt t="42240" x="3603625" y="10223500"/>
          <p14:tracePt t="42273" x="3603625" y="10255250"/>
          <p14:tracePt t="51982" x="3603625" y="10418763"/>
          <p14:tracePt t="51989" x="3603625" y="10452100"/>
          <p14:tracePt t="51997" x="3603625" y="10550525"/>
          <p14:tracePt t="52015" x="3635375" y="10747375"/>
          <p14:tracePt t="52031" x="3635375" y="10910888"/>
          <p14:tracePt t="52047" x="3702050" y="11074400"/>
          <p14:tracePt t="52065" x="3702050" y="11172825"/>
          <p14:tracePt t="52066" x="3702050" y="11206163"/>
          <p14:tracePt t="52082" x="3767138" y="11271250"/>
          <p14:tracePt t="52082" x="3767138" y="11304588"/>
          <p14:tracePt t="52090" x="3767138" y="11369675"/>
          <p14:tracePt t="52098" x="3767138" y="11468100"/>
          <p14:tracePt t="52113" x="3767138" y="11501438"/>
          <p14:tracePt t="52131" x="3767138" y="11566525"/>
          <p14:tracePt t="52132" x="3767138" y="11664950"/>
          <p14:tracePt t="52148" x="3767138" y="11763375"/>
          <p14:tracePt t="52155" x="3767138" y="11795125"/>
          <p14:tracePt t="52163" x="3767138" y="11861800"/>
          <p14:tracePt t="52180" x="3767138" y="11893550"/>
          <p14:tracePt t="52196" x="3767138" y="11958638"/>
          <p14:tracePt t="52213" x="3767138" y="12025313"/>
          <p14:tracePt t="52248" x="3767138" y="12057063"/>
          <p14:tracePt t="52277" x="3767138" y="12123738"/>
          <p14:tracePt t="52285" x="3767138" y="12155488"/>
          <p14:tracePt t="52301" x="3767138" y="12222163"/>
          <p14:tracePt t="52310" x="3767138" y="12253913"/>
          <p14:tracePt t="52318" x="3702050" y="12253913"/>
          <p14:tracePt t="52330" x="3702050" y="12319000"/>
          <p14:tracePt t="52346" x="3635375" y="12352338"/>
          <p14:tracePt t="52362" x="3603625" y="12417425"/>
          <p14:tracePt t="52379" x="3603625" y="12450763"/>
          <p14:tracePt t="52395" x="3505200" y="12515850"/>
          <p14:tracePt t="52412" x="3440113" y="12549188"/>
          <p14:tracePt t="52429" x="3406775" y="12614275"/>
          <p14:tracePt t="52446" x="3406775" y="12647613"/>
          <p14:tracePt t="52462" x="3341688" y="12712700"/>
          <p14:tracePt t="52512" x="3341688" y="12746038"/>
          <p14:tracePt t="52528" x="3308350" y="12746038"/>
          <p14:tracePt t="52677" x="3341688" y="12811125"/>
          <p14:tracePt t="52685" x="3406775" y="12811125"/>
          <p14:tracePt t="52693" x="3440113" y="12811125"/>
          <p14:tracePt t="52701" x="3505200" y="12876213"/>
          <p14:tracePt t="52714" x="3603625" y="12876213"/>
          <p14:tracePt t="52729" x="3767138" y="12909550"/>
          <p14:tracePt t="52745" x="3865563" y="13007975"/>
          <p14:tracePt t="52762" x="3963988" y="13007975"/>
          <p14:tracePt t="52779" x="3995738" y="13073063"/>
          <p14:tracePt t="52795" x="4062413" y="13073063"/>
          <p14:tracePt t="52812" x="4094163" y="13073063"/>
          <p14:tracePt t="52845" x="4159250" y="13073063"/>
          <p14:tracePt t="52862" x="4192588" y="13073063"/>
          <p14:tracePt t="52879" x="4192588" y="13106400"/>
          <p14:tracePt t="52895" x="4257675" y="13106400"/>
          <p14:tracePt t="52915" x="4291013" y="13106400"/>
          <p14:tracePt t="52930" x="4356100" y="13171488"/>
          <p14:tracePt t="52963" x="4389438" y="13171488"/>
          <p14:tracePt t="52979" x="4389438" y="13204825"/>
          <p14:tracePt t="52997" x="4454525" y="13204825"/>
          <p14:tracePt t="53014" x="4487863" y="13204825"/>
          <p14:tracePt t="53092" x="4487863" y="13269913"/>
          <p14:tracePt t="53231" x="4487863" y="13204825"/>
          <p14:tracePt t="53255" x="4487863" y="13171488"/>
          <p14:tracePt t="53272" x="4487863" y="13106400"/>
          <p14:tracePt t="53280" x="4487863" y="13073063"/>
          <p14:tracePt t="53288" x="4552950" y="13007975"/>
          <p14:tracePt t="53297" x="4552950" y="12974638"/>
          <p14:tracePt t="53313" x="4552950" y="12909550"/>
          <p14:tracePt t="53313" x="4552950" y="12876213"/>
          <p14:tracePt t="53329" x="4586288" y="12746038"/>
          <p14:tracePt t="53346" x="4586288" y="12712700"/>
          <p14:tracePt t="53364" x="4586288" y="12647613"/>
          <p14:tracePt t="53410" x="4586288" y="12614275"/>
          <p14:tracePt t="53427" x="4586288" y="12549188"/>
          <p14:tracePt t="53443" x="4586288" y="12515850"/>
          <p14:tracePt t="53451" x="4586288" y="12417425"/>
          <p14:tracePt t="53467" x="4586288" y="12352338"/>
          <p14:tracePt t="53476" x="4586288" y="12253913"/>
          <p14:tracePt t="53484" x="4586288" y="12222163"/>
          <p14:tracePt t="53514" x="4586288" y="12057063"/>
          <p14:tracePt t="53529" x="4586288" y="12025313"/>
          <p14:tracePt t="53545" x="4586288" y="11861800"/>
          <p14:tracePt t="53562" x="4586288" y="11763375"/>
          <p14:tracePt t="53579" x="4586288" y="11696700"/>
          <p14:tracePt t="53596" x="4586288" y="11598275"/>
          <p14:tracePt t="53612" x="4586288" y="11566525"/>
          <p14:tracePt t="53629" x="4586288" y="11468100"/>
          <p14:tracePt t="53646" x="4586288" y="11403013"/>
          <p14:tracePt t="53663" x="4586288" y="11304588"/>
          <p14:tracePt t="53680" x="4586288" y="11271250"/>
          <p14:tracePt t="53696" x="4586288" y="11206163"/>
          <p14:tracePt t="53704" x="4586288" y="11172825"/>
          <p14:tracePt t="53729" x="4586288" y="11107738"/>
          <p14:tracePt t="53746" x="4586288" y="11074400"/>
          <p14:tracePt t="53762" x="4586288" y="11009313"/>
          <p14:tracePt t="53779" x="4586288" y="10944225"/>
          <p14:tracePt t="53795" x="4586288" y="10910888"/>
          <p14:tracePt t="53812" x="4586288" y="10845800"/>
          <p14:tracePt t="53829" x="4586288" y="10812463"/>
          <p14:tracePt t="53846" x="4586288" y="10714038"/>
          <p14:tracePt t="53862" x="4586288" y="10648950"/>
          <p14:tracePt t="53879" x="4586288" y="10615613"/>
          <p14:tracePt t="53914" x="4586288" y="10550525"/>
          <p14:tracePt t="53965" x="4552950" y="10550525"/>
          <p14:tracePt t="54014" x="4552950" y="10517188"/>
          <p14:tracePt t="54030" x="4552950" y="10452100"/>
          <p14:tracePt t="54054" x="4552950" y="10418763"/>
          <p14:tracePt t="54063" x="4487863" y="10418763"/>
          <p14:tracePt t="54080" x="4487863" y="10353675"/>
          <p14:tracePt t="54096" x="4487863" y="10320338"/>
          <p14:tracePt t="54120" x="4454525" y="10320338"/>
          <p14:tracePt t="54130" x="4454525" y="10255250"/>
          <p14:tracePt t="54169" x="4454525" y="10223500"/>
          <p14:tracePt t="54193" x="4389438" y="10223500"/>
          <p14:tracePt t="54209" x="4389438" y="10156825"/>
          <p14:tracePt t="63065" x="4389438" y="10223500"/>
          <p14:tracePt t="63082" x="4389438" y="10452100"/>
          <p14:tracePt t="63087" x="4389438" y="10714038"/>
          <p14:tracePt t="63100" x="4389438" y="11009313"/>
          <p14:tracePt t="63101" x="4389438" y="11304588"/>
          <p14:tracePt t="63115" x="4389438" y="11566525"/>
          <p14:tracePt t="63130" x="4389438" y="11696700"/>
          <p14:tracePt t="63131" x="4389438" y="11893550"/>
          <p14:tracePt t="63133" x="4389438" y="12057063"/>
          <p14:tracePt t="63149" x="4389438" y="12222163"/>
          <p14:tracePt t="63150" x="4389438" y="12352338"/>
          <p14:tracePt t="63165" x="4389438" y="12417425"/>
          <p14:tracePt t="63167" x="4389438" y="12450763"/>
          <p14:tracePt t="63182" x="4389438" y="12549188"/>
          <p14:tracePt t="63197" x="4389438" y="12614275"/>
          <p14:tracePt t="63199" x="4389438" y="12647613"/>
          <p14:tracePt t="63216" x="4389438" y="12746038"/>
          <p14:tracePt t="63232" x="4389438" y="12909550"/>
          <p14:tracePt t="63239" x="4389438" y="12974638"/>
          <p14:tracePt t="63248" x="4389438" y="13007975"/>
          <p14:tracePt t="63263" x="4389438" y="13073063"/>
          <p14:tracePt t="63263" x="4356100" y="13106400"/>
          <p14:tracePt t="63282" x="4356100" y="13171488"/>
          <p14:tracePt t="63297" x="4356100" y="13204825"/>
          <p14:tracePt t="63304" x="4291013" y="13269913"/>
          <p14:tracePt t="63337" x="4291013" y="13303250"/>
          <p14:tracePt t="63362" x="4291013" y="13368338"/>
          <p14:tracePt t="63396" x="4291013" y="13401675"/>
          <p14:tracePt t="63412" x="4257675" y="13401675"/>
          <p14:tracePt t="63622" x="4192588" y="13401675"/>
          <p14:tracePt t="63638" x="4159250" y="13401675"/>
          <p14:tracePt t="63655" x="4094163" y="13401675"/>
          <p14:tracePt t="63663" x="4062413" y="13401675"/>
          <p14:tracePt t="63671" x="3995738" y="13401675"/>
          <p14:tracePt t="63696" x="3897313" y="13466763"/>
          <p14:tracePt t="63712" x="3865563" y="13466763"/>
          <p14:tracePt t="63762" x="3798888" y="13466763"/>
          <p14:tracePt t="63779" x="3798888" y="13500100"/>
          <p14:tracePt t="63797" x="3767138" y="13500100"/>
          <p14:tracePt t="63818" x="3702050" y="13500100"/>
          <p14:tracePt t="63830" x="3702050" y="13565188"/>
          <p14:tracePt t="63845" x="3635375" y="13565188"/>
          <p14:tracePt t="63879" x="3603625" y="13565188"/>
          <p14:tracePt t="63940" x="3536950" y="13565188"/>
          <p14:tracePt t="63948" x="3536950" y="13596938"/>
          <p14:tracePt t="64111" x="3505200" y="13596938"/>
          <p14:tracePt t="64145" x="3440113" y="13663613"/>
          <p14:tracePt t="64168" x="3406775" y="13663613"/>
          <p14:tracePt t="64185" x="3341688" y="13695363"/>
          <p14:tracePt t="64225" x="3308350" y="13695363"/>
          <p14:tracePt t="64258" x="3308350" y="13762038"/>
          <p14:tracePt t="77682" x="3341688" y="13762038"/>
          <p14:tracePt t="77690" x="3406775" y="13762038"/>
          <p14:tracePt t="77715" x="3505200" y="13762038"/>
          <p14:tracePt t="77732" x="3536950" y="13762038"/>
          <p14:tracePt t="77747" x="3603625" y="13762038"/>
          <p14:tracePt t="77764" x="3635375" y="13762038"/>
          <p14:tracePt t="77782" x="3635375" y="13827125"/>
          <p14:tracePt t="77798" x="3702050" y="13827125"/>
          <p14:tracePt t="77799" x="3767138" y="13827125"/>
          <p14:tracePt t="77807" x="3767138" y="13860463"/>
          <p14:tracePt t="77815" x="3767138" y="13925550"/>
          <p14:tracePt t="77829" x="3798888" y="13925550"/>
          <p14:tracePt t="77847" x="3865563" y="13957300"/>
          <p14:tracePt t="77848" x="3865563" y="14023975"/>
          <p14:tracePt t="77880" x="3865563" y="14055725"/>
          <p14:tracePt t="77937" x="3865563" y="14122400"/>
          <p14:tracePt t="77963" x="3865563" y="14154150"/>
          <p14:tracePt t="77994" x="3865563" y="14220825"/>
          <p14:tracePt t="78002" x="3798888" y="14220825"/>
          <p14:tracePt t="78027" x="3767138" y="14252575"/>
          <p14:tracePt t="78059" x="3702050" y="14252575"/>
          <p14:tracePt t="78068" x="3702050" y="14319250"/>
          <p14:tracePt t="78092" x="3635375" y="14319250"/>
          <p14:tracePt t="78116" x="3603625" y="14319250"/>
          <p14:tracePt t="78141" x="3603625" y="14351000"/>
          <p14:tracePt t="78149" x="3536950" y="14351000"/>
          <p14:tracePt t="78182" x="3505200" y="14351000"/>
          <p14:tracePt t="78296" x="3440113" y="14351000"/>
          <p14:tracePt t="78418" x="3440113" y="14416088"/>
          <p14:tracePt t="86331" x="3440113" y="14514513"/>
          <p14:tracePt t="86348" x="3440113" y="14547850"/>
          <p14:tracePt t="86365" x="3440113" y="14646275"/>
          <p14:tracePt t="86382" x="3440113" y="14711363"/>
          <p14:tracePt t="86398" x="3440113" y="14776450"/>
          <p14:tracePt t="86417" x="3440113" y="14809788"/>
          <p14:tracePt t="86441" x="3440113" y="14874875"/>
          <p14:tracePt t="86457" x="3440113" y="14908213"/>
          <p14:tracePt t="86474" x="3440113" y="14973300"/>
          <p14:tracePt t="86490" x="3440113" y="15006638"/>
          <p14:tracePt t="86506" x="3440113" y="15071725"/>
          <p14:tracePt t="86522" x="3440113" y="15105063"/>
          <p14:tracePt t="86547" x="3505200" y="15105063"/>
          <p14:tracePt t="86555" x="3505200" y="15170150"/>
          <p14:tracePt t="86579" x="3505200" y="15203488"/>
          <p14:tracePt t="86645" x="3505200" y="15268575"/>
          <p14:tracePt t="86679" x="3505200" y="15301913"/>
          <p14:tracePt t="86686" x="3505200" y="15367000"/>
          <p14:tracePt t="86694" x="3505200" y="15400338"/>
          <p14:tracePt t="86710" x="3505200" y="15465425"/>
          <p14:tracePt t="86726" x="3505200" y="15498763"/>
          <p14:tracePt t="86743" x="3505200" y="15563850"/>
          <p14:tracePt t="86775" x="3505200" y="15628938"/>
          <p14:tracePt t="86808" x="3505200" y="15662275"/>
          <p14:tracePt t="86832" x="3505200" y="15727363"/>
          <p14:tracePt t="86840" x="3505200" y="15760700"/>
          <p14:tracePt t="86857" x="3505200" y="15825788"/>
          <p14:tracePt t="86881" x="3505200" y="15859125"/>
          <p14:tracePt t="86898" x="3505200" y="15924213"/>
          <p14:tracePt t="86914" x="3505200" y="15955963"/>
          <p14:tracePt t="86930" x="3505200" y="16022638"/>
          <p14:tracePt t="86938" x="3505200" y="16054388"/>
          <p14:tracePt t="86947" x="3505200" y="16121063"/>
          <p14:tracePt t="86963" x="3505200" y="16152813"/>
          <p14:tracePt t="86979" x="3505200" y="16219488"/>
          <p14:tracePt t="86997" x="3505200" y="16317913"/>
          <p14:tracePt t="87004" x="3505200" y="16349663"/>
          <p14:tracePt t="87013" x="3505200" y="16414750"/>
          <p14:tracePt t="87030" x="3505200" y="16579850"/>
          <p14:tracePt t="87037" x="3505200" y="16611600"/>
          <p14:tracePt t="87050" x="3505200" y="16710025"/>
          <p14:tracePt t="87063" x="3505200" y="16808450"/>
          <p14:tracePt t="87082" x="3505200" y="16906875"/>
          <p14:tracePt t="87096" x="3505200" y="17005300"/>
          <p14:tracePt t="87114" x="3505200" y="17103725"/>
          <p14:tracePt t="87130" x="3505200" y="17168813"/>
          <p14:tracePt t="87135" x="3505200" y="17202150"/>
          <p14:tracePt t="87146" x="3505200" y="17267238"/>
          <p14:tracePt t="87162" x="3505200" y="17300575"/>
          <p14:tracePt t="87183" x="3505200" y="17365663"/>
          <p14:tracePt t="87213" x="3505200" y="17399000"/>
          <p14:tracePt t="87224" x="3505200" y="17464088"/>
          <p14:tracePt t="87256" x="3505200" y="17529175"/>
          <p14:tracePt t="87281" x="3505200" y="17562513"/>
          <p14:tracePt t="87632" x="3505200" y="17627600"/>
          <p14:tracePt t="87664" x="3505200" y="17660938"/>
          <p14:tracePt t="87697" x="3505200" y="17726025"/>
          <p14:tracePt t="87852" x="3505200" y="17759363"/>
          <p14:tracePt t="87876" x="3505200" y="17824450"/>
          <p14:tracePt t="87909" x="3505200" y="17857788"/>
          <p14:tracePt t="87994" x="3505200" y="17922875"/>
          <p14:tracePt t="97050" x="3505200" y="17956213"/>
          <p14:tracePt t="97066" x="3505200" y="18021300"/>
          <p14:tracePt t="97070" x="3505200" y="18053050"/>
          <p14:tracePt t="97081" x="3505200" y="18119725"/>
          <p14:tracePt t="97097" x="3505200" y="18151475"/>
          <p14:tracePt t="97110" x="3505200" y="18218150"/>
          <p14:tracePt t="97126" x="3505200" y="18249900"/>
          <p14:tracePt t="97143" x="3505200" y="18316575"/>
          <p14:tracePt t="97159" x="3505200" y="18381663"/>
          <p14:tracePt t="97175" x="3505200" y="18413413"/>
          <p14:tracePt t="97191" x="3505200" y="18480088"/>
          <p14:tracePt t="97224" x="3505200" y="18511838"/>
          <p14:tracePt t="97257" x="3505200" y="18578513"/>
          <p14:tracePt t="97265" x="3536950" y="18578513"/>
          <p14:tracePt t="97534" x="3536950" y="18610263"/>
          <p14:tracePt t="97763" x="3536950" y="18676938"/>
          <p14:tracePt t="97781" x="3603625" y="18676938"/>
          <p14:tracePt t="97803" x="3603625" y="18708688"/>
          <p14:tracePt t="97836" x="3635375" y="18708688"/>
          <p14:tracePt t="97901" x="3635375" y="18773775"/>
          <p14:tracePt t="97926" x="3702050" y="18773775"/>
          <p14:tracePt t="98113" x="3767138" y="18807113"/>
          <p14:tracePt t="114937" x="3798888" y="18872200"/>
          <p14:tracePt t="114985" x="3865563" y="18872200"/>
          <p14:tracePt t="115009" x="3865563" y="18905538"/>
          <p14:tracePt t="115026" x="3897313" y="18905538"/>
          <p14:tracePt t="115050" x="3963988" y="18905538"/>
          <p14:tracePt t="115058" x="3963988" y="18970625"/>
          <p14:tracePt t="115083" x="3995738" y="18970625"/>
          <p14:tracePt t="115091" x="3995738" y="19003963"/>
          <p14:tracePt t="115123" x="4062413" y="19003963"/>
          <p14:tracePt t="115140" x="4062413" y="19069050"/>
          <p14:tracePt t="115164" x="4094163" y="19069050"/>
          <p14:tracePt t="115173" x="4094163" y="19102388"/>
          <p14:tracePt t="115189" x="4159250" y="19102388"/>
          <p14:tracePt t="115197" x="4159250" y="19167475"/>
          <p14:tracePt t="115214" x="4192588" y="19200813"/>
          <p14:tracePt t="115230" x="4192588" y="19265900"/>
          <p14:tracePt t="115246" x="4192588" y="19330988"/>
          <p14:tracePt t="115263" x="4257675" y="19364325"/>
          <p14:tracePt t="115296" x="4257675" y="19429413"/>
          <p14:tracePt t="115313" x="4291013" y="19527838"/>
          <p14:tracePt t="115329" x="4356100" y="19626263"/>
          <p14:tracePt t="115349" x="4356100" y="19724688"/>
          <p14:tracePt t="115363" x="4389438" y="19954875"/>
          <p14:tracePt t="115379" x="4389438" y="20315238"/>
          <p14:tracePt t="115396" x="4389438" y="20707350"/>
          <p14:tracePt t="115413" x="4389438" y="20969288"/>
          <p14:tracePt t="115429" x="4389438" y="21264563"/>
          <p14:tracePt t="115446" x="4389438" y="21461413"/>
          <p14:tracePt t="115450" x="4389438" y="21624925"/>
          <p14:tracePt t="115464" x="4389438" y="21658263"/>
          <p14:tracePt t="115479" x="4389438" y="21821775"/>
          <p14:tracePt t="115496" x="4389438" y="21953538"/>
          <p14:tracePt t="115513" x="4389438" y="22117050"/>
          <p14:tracePt t="115529" x="4356100" y="22215475"/>
          <p14:tracePt t="115546" x="4291013" y="22378988"/>
          <p14:tracePt t="115563" x="4257675" y="22509163"/>
          <p14:tracePt t="115581" x="4192588" y="22607588"/>
          <p14:tracePt t="115582" x="4094163" y="22804438"/>
          <p14:tracePt t="115597" x="3995738" y="23066375"/>
          <p14:tracePt t="115615" x="3897313" y="23263225"/>
          <p14:tracePt t="115631" x="3798888" y="23460075"/>
          <p14:tracePt t="115647" x="3635375" y="23623588"/>
          <p14:tracePt t="115664" x="3536950" y="23820438"/>
          <p14:tracePt t="115682" x="3440113" y="23918863"/>
          <p14:tracePt t="115698" x="3341688" y="24082375"/>
          <p14:tracePt t="115712" x="3308350" y="24115713"/>
          <p14:tracePt t="115727" x="3243263" y="24115713"/>
          <p14:tracePt t="115735" x="3243263" y="24180800"/>
          <p14:tracePt t="115746" x="3243263" y="24214138"/>
          <p14:tracePt t="115762" x="3209925" y="24279225"/>
          <p14:tracePt t="115779" x="3209925" y="24312563"/>
          <p14:tracePt t="115796" x="3144838" y="24377650"/>
          <p14:tracePt t="115817" x="3144838" y="24410988"/>
          <p14:tracePt t="115862" x="3243263" y="24476075"/>
          <p14:tracePt t="115879" x="3440113" y="24476075"/>
          <p14:tracePt t="115896" x="3702050" y="24476075"/>
          <p14:tracePt t="115914" x="3963988" y="24476075"/>
          <p14:tracePt t="115915" x="4062413" y="24476075"/>
          <p14:tracePt t="115931" x="4159250" y="24476075"/>
          <p14:tracePt t="115931" x="4192588" y="24476075"/>
          <p14:tracePt t="115947" x="4291013" y="24476075"/>
          <p14:tracePt t="115948" x="4389438" y="24476075"/>
          <p14:tracePt t="115965" x="4487863" y="24476075"/>
          <p14:tracePt t="115972" x="4586288" y="24476075"/>
          <p14:tracePt t="115980" x="4651375" y="24476075"/>
          <p14:tracePt t="115998" x="4848225" y="24476075"/>
          <p14:tracePt t="116013" x="4913313" y="24476075"/>
          <p14:tracePt t="116013" x="5045075" y="24476075"/>
          <p14:tracePt t="116030" x="5307013" y="24507825"/>
          <p14:tracePt t="116047" x="5535613" y="24606250"/>
          <p14:tracePt t="116054" x="5667375" y="24672925"/>
          <p14:tracePt t="116063" x="5797550" y="24672925"/>
          <p14:tracePt t="116079" x="6059488" y="24771350"/>
          <p14:tracePt t="116097" x="6256338" y="24771350"/>
          <p14:tracePt t="116113" x="6388100" y="24771350"/>
          <p14:tracePt t="116129" x="6616700" y="24771350"/>
          <p14:tracePt t="116147" x="6748463" y="24771350"/>
          <p14:tracePt t="116163" x="6845300" y="24771350"/>
          <p14:tracePt t="116182" x="6943725" y="24771350"/>
          <p14:tracePt t="116197" x="7010400" y="24771350"/>
          <p14:tracePt t="116232" x="7042150" y="24771350"/>
          <p14:tracePt t="116257" x="7042150" y="24836438"/>
          <p14:tracePt t="116298" x="7010400" y="24836438"/>
          <p14:tracePt t="116306" x="6911975" y="24868188"/>
          <p14:tracePt t="116314" x="6813550" y="24868188"/>
          <p14:tracePt t="116323" x="6650038" y="24868188"/>
          <p14:tracePt t="116330" x="6453188" y="24934863"/>
          <p14:tracePt t="116347" x="5895975" y="24934863"/>
          <p14:tracePt t="116362" x="5600700" y="24934863"/>
          <p14:tracePt t="116378" x="5338763" y="24934863"/>
          <p14:tracePt t="116379" x="5110163" y="24934863"/>
          <p14:tracePt t="116380" x="5011738" y="24934863"/>
          <p14:tracePt t="116396" x="4749800" y="24966613"/>
          <p14:tracePt t="116396" x="4552950" y="25033288"/>
          <p14:tracePt t="116406" x="4389438" y="25033288"/>
          <p14:tracePt t="116413" x="4257675" y="25033288"/>
          <p14:tracePt t="116429" x="4062413" y="25033288"/>
          <p14:tracePt t="116446" x="3897313" y="25065038"/>
          <p14:tracePt t="116463" x="3798888" y="25065038"/>
          <p14:tracePt t="116496" x="3767138" y="25065038"/>
          <p14:tracePt t="116512" x="3767138" y="25131713"/>
          <p14:tracePt t="116546" x="3767138" y="25230138"/>
          <p14:tracePt t="116562" x="3767138" y="25360313"/>
          <p14:tracePt t="116579" x="3798888" y="25523825"/>
          <p14:tracePt t="116596" x="3963988" y="25655588"/>
          <p14:tracePt t="116613" x="4094163" y="25819100"/>
          <p14:tracePt t="116630" x="4257675" y="25917525"/>
          <p14:tracePt t="116647" x="4389438" y="25982613"/>
          <p14:tracePt t="116664" x="4487863" y="26015950"/>
          <p14:tracePt t="116681" x="4552950" y="26015950"/>
          <p14:tracePt t="116682" x="4651375" y="26081038"/>
          <p14:tracePt t="116697" x="4716463" y="26081038"/>
          <p14:tracePt t="116713" x="4814888" y="26114375"/>
          <p14:tracePt t="116714" x="4848225" y="26114375"/>
          <p14:tracePt t="116715" x="4913313" y="26114375"/>
          <p14:tracePt t="116731" x="4946650" y="26179463"/>
          <p14:tracePt t="116732" x="5011738" y="26179463"/>
          <p14:tracePt t="116748" x="5045075" y="26179463"/>
          <p14:tracePt t="116765" x="5141913" y="26179463"/>
          <p14:tracePt t="116782" x="5240338" y="26179463"/>
          <p14:tracePt t="116798" x="5307013" y="26179463"/>
          <p14:tracePt t="116815" x="5405438" y="26179463"/>
          <p14:tracePt t="116832" x="5437188" y="26179463"/>
          <p14:tracePt t="116848" x="5535613" y="26179463"/>
          <p14:tracePt t="116854" x="5600700" y="26179463"/>
          <p14:tracePt t="116865" x="5667375" y="26179463"/>
          <p14:tracePt t="116881" x="5764213" y="26179463"/>
          <p14:tracePt t="116899" x="5797550" y="26179463"/>
          <p14:tracePt t="116916" x="5895975" y="26179463"/>
          <p14:tracePt t="116919" x="5961063" y="26179463"/>
          <p14:tracePt t="116931" x="5994400" y="26179463"/>
          <p14:tracePt t="116947" x="6059488" y="26179463"/>
          <p14:tracePt t="116965" x="6157913" y="26179463"/>
          <p14:tracePt t="116981" x="6256338" y="26179463"/>
          <p14:tracePt t="116997" x="6289675" y="26179463"/>
          <p14:tracePt t="117015" x="6388100" y="26114375"/>
          <p14:tracePt t="117017" x="6453188" y="26114375"/>
          <p14:tracePt t="117047" x="6551613" y="26081038"/>
          <p14:tracePt t="117050" x="6616700" y="26081038"/>
          <p14:tracePt t="117064" x="6650038" y="26081038"/>
          <p14:tracePt t="117082" x="6650038" y="26015950"/>
          <p14:tracePt t="117083" x="6715125" y="26015950"/>
          <p14:tracePt t="117098" x="6748463" y="26015950"/>
          <p14:tracePt t="117114" x="6813550" y="26015950"/>
          <p14:tracePt t="117130" x="6845300" y="26015950"/>
          <p14:tracePt t="117138" x="6911975" y="26015950"/>
          <p14:tracePt t="117164" x="6943725" y="26015950"/>
          <p14:tracePt t="117180" x="7010400" y="26015950"/>
          <p14:tracePt t="117187" x="7042150" y="26015950"/>
          <p14:tracePt t="117214" x="7107238" y="26015950"/>
          <p14:tracePt t="117229" x="7140575" y="26015950"/>
          <p14:tracePt t="117262" x="7205663" y="26015950"/>
          <p14:tracePt t="117279" x="7239000" y="26015950"/>
          <p14:tracePt t="117312" x="7304088" y="25982613"/>
          <p14:tracePt t="117345" x="7337425" y="25982613"/>
          <p14:tracePt t="122319" x="7402513" y="25884188"/>
          <p14:tracePt t="122326" x="7467600" y="25884188"/>
          <p14:tracePt t="122335" x="7500938" y="25819100"/>
          <p14:tracePt t="122342" x="7566025" y="25785763"/>
          <p14:tracePt t="122358" x="7599363" y="25720675"/>
          <p14:tracePt t="122374" x="7664450" y="25655588"/>
          <p14:tracePt t="122399" x="7697788" y="25655588"/>
          <p14:tracePt t="122578" x="7762875" y="25655588"/>
          <p14:tracePt t="122612" x="7796213" y="25622250"/>
          <p14:tracePt t="122643" x="7861300" y="25622250"/>
          <p14:tracePt t="122668" x="7894638" y="25622250"/>
          <p14:tracePt t="122978" x="7959725" y="25622250"/>
          <p14:tracePt t="122986" x="7993063" y="25622250"/>
          <p14:tracePt t="123002" x="8058150" y="25622250"/>
          <p14:tracePt t="123010" x="8089900" y="25622250"/>
          <p14:tracePt t="123027" x="8156575" y="25557163"/>
          <p14:tracePt t="123051" x="8188325" y="25557163"/>
          <p14:tracePt t="123075" x="8255000" y="25557163"/>
          <p14:tracePt t="123116" x="8286750" y="25557163"/>
          <p14:tracePt t="123133" x="8353425" y="25557163"/>
          <p14:tracePt t="123141" x="8418513" y="25557163"/>
          <p14:tracePt t="123149" x="8450263" y="25523825"/>
          <p14:tracePt t="123157" x="8516938" y="25458738"/>
          <p14:tracePt t="123165" x="8548688" y="25458738"/>
          <p14:tracePt t="123179" x="8647113" y="25425400"/>
          <p14:tracePt t="123197" x="8942388" y="25230138"/>
          <p14:tracePt t="123212" x="9040813" y="25131713"/>
          <p14:tracePt t="123213" x="9204325" y="24966613"/>
          <p14:tracePt t="123229" x="9499600" y="24574500"/>
          <p14:tracePt t="123245" x="9663113" y="24279225"/>
          <p14:tracePt t="123246" x="9859963" y="24082375"/>
          <p14:tracePt t="123262" x="10055225" y="23820438"/>
          <p14:tracePt t="123263" x="10186988" y="23525163"/>
          <p14:tracePt t="123263" x="10448925" y="23229888"/>
          <p14:tracePt t="123281" x="10809288" y="22772688"/>
          <p14:tracePt t="123296" x="11136313" y="22313900"/>
          <p14:tracePt t="123313" x="11496675" y="21920200"/>
          <p14:tracePt t="123330" x="11693525" y="21559838"/>
          <p14:tracePt t="123347" x="11955463" y="21264563"/>
          <p14:tracePt t="123363" x="12152313" y="20969288"/>
          <p14:tracePt t="123379" x="12414250" y="20608925"/>
          <p14:tracePt t="123397" x="12611100" y="20281900"/>
          <p14:tracePt t="123416" x="12839700" y="19921538"/>
          <p14:tracePt t="123429" x="13101638" y="19561175"/>
          <p14:tracePt t="123446" x="13266738" y="19265900"/>
          <p14:tracePt t="123462" x="13462000" y="19003963"/>
          <p14:tracePt t="123479" x="13658850" y="18773775"/>
          <p14:tracePt t="123496" x="13790613" y="18511838"/>
          <p14:tracePt t="123513" x="13954125" y="18316575"/>
          <p14:tracePt t="123529" x="14117638" y="18053050"/>
          <p14:tracePt t="123546" x="14249400" y="17857788"/>
          <p14:tracePt t="123562" x="14346238" y="17660938"/>
          <p14:tracePt t="123579" x="14444663" y="17529175"/>
          <p14:tracePt t="123596" x="14543088" y="17300575"/>
          <p14:tracePt t="123614" x="14706600" y="17168813"/>
          <p14:tracePt t="123614" x="14706600" y="17070388"/>
          <p14:tracePt t="123631" x="14838363" y="16906875"/>
          <p14:tracePt t="123638" x="14970125" y="16808450"/>
          <p14:tracePt t="123647" x="15066963" y="16710025"/>
          <p14:tracePt t="123663" x="15100300" y="16611600"/>
          <p14:tracePt t="123663" x="15198725" y="16513175"/>
          <p14:tracePt t="123680" x="15362238" y="16349663"/>
          <p14:tracePt t="123698" x="15460663" y="16219488"/>
          <p14:tracePt t="123704" x="15494000" y="16152813"/>
          <p14:tracePt t="123714" x="15559088" y="16121063"/>
          <p14:tracePt t="123730" x="15592425" y="16022638"/>
          <p14:tracePt t="123736" x="15592425" y="15955963"/>
          <p14:tracePt t="123747" x="15657513" y="15924213"/>
          <p14:tracePt t="123763" x="15689263" y="15825788"/>
          <p14:tracePt t="123780" x="15689263" y="15727363"/>
          <p14:tracePt t="123797" x="15755938" y="15628938"/>
          <p14:tracePt t="123815" x="15755938" y="15498763"/>
          <p14:tracePt t="123818" x="15755938" y="15465425"/>
          <p14:tracePt t="123830" x="15755938" y="15367000"/>
          <p14:tracePt t="123848" x="15755938" y="15203488"/>
          <p14:tracePt t="123864" x="15689263" y="14908213"/>
          <p14:tracePt t="123867" x="15592425" y="14809788"/>
          <p14:tracePt t="123881" x="15559088" y="14711363"/>
          <p14:tracePt t="123897" x="15362238" y="14514513"/>
          <p14:tracePt t="123917" x="15165388" y="14319250"/>
          <p14:tracePt t="123917" x="15066963" y="14220825"/>
          <p14:tracePt t="123931" x="14970125" y="14122400"/>
          <p14:tracePt t="123947" x="14838363" y="14055725"/>
          <p14:tracePt t="123947" x="14805025" y="13957300"/>
          <p14:tracePt t="123964" x="14641513" y="13860463"/>
          <p14:tracePt t="123980" x="14609763" y="13827125"/>
          <p14:tracePt t="123981" x="14511338" y="13827125"/>
          <p14:tracePt t="123982" x="14444663" y="13762038"/>
          <p14:tracePt t="123998" x="14412913" y="13695363"/>
          <p14:tracePt t="124015" x="14346238" y="13695363"/>
          <p14:tracePt t="124032" x="14314488" y="13663613"/>
          <p14:tracePt t="124039" x="14249400" y="13663613"/>
          <p14:tracePt t="124152" x="14216063" y="13663613"/>
          <p14:tracePt t="124177" x="14216063" y="13695363"/>
          <p14:tracePt t="124209" x="14216063" y="13827125"/>
          <p14:tracePt t="124225" x="14216063" y="13860463"/>
          <p14:tracePt t="124234" x="14216063" y="13925550"/>
          <p14:tracePt t="124242" x="14216063" y="13957300"/>
          <p14:tracePt t="124250" x="14216063" y="14023975"/>
          <p14:tracePt t="124262" x="14216063" y="14122400"/>
          <p14:tracePt t="124280" x="14216063" y="14220825"/>
          <p14:tracePt t="124296" x="14216063" y="14351000"/>
          <p14:tracePt t="124312" x="14216063" y="14514513"/>
          <p14:tracePt t="124329" x="14216063" y="14646275"/>
          <p14:tracePt t="124346" x="14249400" y="14809788"/>
          <p14:tracePt t="124362" x="14314488" y="15071725"/>
          <p14:tracePt t="124380" x="14412913" y="15367000"/>
          <p14:tracePt t="124381" x="14444663" y="15498763"/>
          <p14:tracePt t="124388" x="14511338" y="15727363"/>
          <p14:tracePt t="124397" x="14511338" y="15924213"/>
          <p14:tracePt t="124412" x="14609763" y="16152813"/>
          <p14:tracePt t="124413" x="14609763" y="16349663"/>
          <p14:tracePt t="124430" x="14641513" y="16906875"/>
          <p14:tracePt t="124446" x="14739938" y="17365663"/>
          <p14:tracePt t="124462" x="14739938" y="17824450"/>
          <p14:tracePt t="124479" x="14739938" y="18381663"/>
          <p14:tracePt t="124496" x="14739938" y="18872200"/>
          <p14:tracePt t="124513" x="14739938" y="19200813"/>
          <p14:tracePt t="124530" x="14641513" y="19724688"/>
          <p14:tracePt t="124546" x="14543088" y="20216813"/>
          <p14:tracePt t="124563" x="14412913" y="20675600"/>
          <p14:tracePt t="124580" x="14346238" y="21002625"/>
          <p14:tracePt t="124596" x="14216063" y="21461413"/>
          <p14:tracePt t="124613" x="14052550" y="21821775"/>
          <p14:tracePt t="124631" x="13954125" y="22083713"/>
          <p14:tracePt t="124647" x="13790613" y="22280563"/>
          <p14:tracePt t="124664" x="13692188" y="22378988"/>
          <p14:tracePt t="124682" x="13593763" y="22477413"/>
          <p14:tracePt t="124696" x="13560425" y="22509163"/>
          <p14:tracePt t="124697" x="13495338" y="22509163"/>
          <p14:tracePt t="124713" x="13396913" y="22575838"/>
          <p14:tracePt t="124730" x="13298488" y="22607588"/>
          <p14:tracePt t="124746" x="13266738" y="22674263"/>
          <p14:tracePt t="124747" x="13200063" y="22706013"/>
          <p14:tracePt t="124762" x="13168313" y="22706013"/>
          <p14:tracePt t="124763" x="13101638" y="22706013"/>
          <p14:tracePt t="124781" x="13069888" y="22772688"/>
          <p14:tracePt t="124782" x="12938125" y="22772688"/>
          <p14:tracePt t="124797" x="12839700" y="22772688"/>
          <p14:tracePt t="124814" x="12807950" y="22804438"/>
          <p14:tracePt t="124832" x="12709525" y="22804438"/>
          <p14:tracePt t="124848" x="12644438" y="22804438"/>
          <p14:tracePt t="124854" x="12611100" y="22804438"/>
          <p14:tracePt t="124864" x="12546013" y="22804438"/>
          <p14:tracePt t="124881" x="12512675" y="22804438"/>
          <p14:tracePt t="124887" x="12447588" y="22804438"/>
          <p14:tracePt t="124915" x="12414250" y="22804438"/>
          <p14:tracePt t="124930" x="12349163" y="22804438"/>
          <p14:tracePt t="124948" x="12315825" y="22804438"/>
          <p14:tracePt t="124964" x="12250738" y="22869525"/>
          <p14:tracePt t="124984" x="12217400" y="22869525"/>
          <p14:tracePt t="124992" x="12217400" y="22902863"/>
          <p14:tracePt t="125001" x="12152313" y="22902863"/>
          <p14:tracePt t="125029" x="12118975" y="22967950"/>
          <p14:tracePt t="125046" x="12053888" y="23034625"/>
          <p14:tracePt t="125062" x="11988800" y="23034625"/>
          <p14:tracePt t="125079" x="11890375" y="23066375"/>
          <p14:tracePt t="125112" x="11857038" y="23066375"/>
          <p14:tracePt t="125147" x="11857038" y="23133050"/>
          <p14:tracePt t="125148" x="11791950" y="23133050"/>
          <p14:tracePt t="125367" x="11857038" y="23133050"/>
          <p14:tracePt t="125392" x="11890375" y="23133050"/>
          <p14:tracePt t="125408" x="11955463" y="23133050"/>
          <p14:tracePt t="125416" x="11955463" y="23164800"/>
          <p14:tracePt t="125424" x="11988800" y="23164800"/>
          <p14:tracePt t="125441" x="12053888" y="23164800"/>
          <p14:tracePt t="125473" x="12118975" y="23164800"/>
          <p14:tracePt t="125596" x="12152313" y="23164800"/>
          <p14:tracePt t="125628" x="12217400" y="23164800"/>
          <p14:tracePt t="128932" x="12250738" y="23164800"/>
          <p14:tracePt t="129005" x="12315825" y="23164800"/>
          <p14:tracePt t="129046" x="12349163" y="23164800"/>
          <p14:tracePt t="129064" x="12414250" y="23164800"/>
          <p14:tracePt t="129086" x="12447588" y="23164800"/>
          <p14:tracePt t="129119" x="12512675" y="23164800"/>
          <p14:tracePt t="129152" x="12546013" y="23164800"/>
          <p14:tracePt t="129176" x="12611100" y="23164800"/>
          <p14:tracePt t="129200" x="12644438" y="23164800"/>
          <p14:tracePt t="129217" x="12709525" y="23164800"/>
          <p14:tracePt t="129225" x="12741275" y="23164800"/>
          <p14:tracePt t="129241" x="12807950" y="23164800"/>
          <p14:tracePt t="129250" x="12839700" y="23164800"/>
          <p14:tracePt t="129264" x="12906375" y="23164800"/>
          <p14:tracePt t="129280" x="13004800" y="23164800"/>
          <p14:tracePt t="129282" x="13069888" y="23164800"/>
          <p14:tracePt t="129296" x="13101638" y="23164800"/>
          <p14:tracePt t="129312" x="13200063" y="23164800"/>
          <p14:tracePt t="129329" x="13298488" y="23164800"/>
          <p14:tracePt t="129346" x="13396913" y="23164800"/>
          <p14:tracePt t="129362" x="13462000" y="23164800"/>
          <p14:tracePt t="129380" x="13495338" y="23164800"/>
          <p14:tracePt t="129380" x="13560425" y="23164800"/>
          <p14:tracePt t="129396" x="13593763" y="23164800"/>
          <p14:tracePt t="129412" x="13658850" y="23164800"/>
          <p14:tracePt t="129429" x="13692188" y="23164800"/>
          <p14:tracePt t="129446" x="13757275" y="23164800"/>
          <p14:tracePt t="129470" x="13790613" y="23164800"/>
          <p14:tracePt t="129641" x="13757275" y="23164800"/>
          <p14:tracePt t="129657" x="13692188" y="23164800"/>
          <p14:tracePt t="129674" x="13658850" y="23164800"/>
          <p14:tracePt t="129682" x="13560425" y="23164800"/>
          <p14:tracePt t="129690" x="13462000" y="23164800"/>
          <p14:tracePt t="129698" x="13363575" y="23164800"/>
          <p14:tracePt t="129712" x="13200063" y="23229888"/>
          <p14:tracePt t="129729" x="13004800" y="23229888"/>
          <p14:tracePt t="129746" x="12839700" y="23229888"/>
          <p14:tracePt t="129763" x="12741275" y="23229888"/>
          <p14:tracePt t="129764" x="12644438" y="23229888"/>
          <p14:tracePt t="129779" x="12611100" y="23263225"/>
          <p14:tracePt t="129780" x="12546013" y="23263225"/>
          <p14:tracePt t="129796" x="12512675" y="23263225"/>
          <p14:tracePt t="129814" x="12447588" y="23263225"/>
          <p14:tracePt t="129821" x="12414250" y="23263225"/>
          <p14:tracePt t="129847" x="12349163" y="23263225"/>
          <p14:tracePt t="129863" x="12250738" y="23328313"/>
          <p14:tracePt t="129879" x="12250738" y="23361650"/>
          <p14:tracePt t="129886" x="12217400" y="23361650"/>
          <p14:tracePt t="129927" x="12152313" y="23361650"/>
          <p14:tracePt t="129935" x="12152313" y="23426738"/>
          <p14:tracePt t="129962" x="12152313" y="23460075"/>
          <p14:tracePt t="129979" x="12118975" y="23460075"/>
          <p14:tracePt t="129995" x="12053888" y="23525163"/>
          <p14:tracePt t="130029" x="11988800" y="23558500"/>
          <p14:tracePt t="130046" x="11955463" y="23558500"/>
          <p14:tracePt t="130062" x="11955463" y="23623588"/>
          <p14:tracePt t="130079" x="11890375" y="23623588"/>
          <p14:tracePt t="130095" x="11857038" y="23656925"/>
          <p14:tracePt t="130112" x="11791950" y="23722013"/>
          <p14:tracePt t="130146" x="11758613" y="23755350"/>
          <p14:tracePt t="130163" x="11693525" y="23755350"/>
          <p14:tracePt t="130163" x="11693525" y="23820438"/>
          <p14:tracePt t="130213" x="11661775" y="23820438"/>
          <p14:tracePt t="130278" x="11661775" y="23885525"/>
          <p14:tracePt t="130310" x="11595100" y="23885525"/>
          <p14:tracePt t="130342" x="11595100" y="23918863"/>
          <p14:tracePt t="130367" x="11595100" y="23983950"/>
          <p14:tracePt t="130375" x="11563350" y="23983950"/>
          <p14:tracePt t="130391" x="11563350" y="24017288"/>
          <p14:tracePt t="130400" x="11496675" y="24017288"/>
          <p14:tracePt t="130416" x="11496675" y="24082375"/>
          <p14:tracePt t="130448" x="11464925" y="24115713"/>
          <p14:tracePt t="130571" x="11464925" y="24180800"/>
          <p14:tracePt t="130766" x="11496675" y="24180800"/>
          <p14:tracePt t="130799" x="11563350" y="24180800"/>
          <p14:tracePt t="130832" x="11595100" y="24180800"/>
          <p14:tracePt t="130864" x="11661775" y="24180800"/>
          <p14:tracePt t="130897" x="11693525" y="24180800"/>
          <p14:tracePt t="130914" x="11758613" y="24180800"/>
          <p14:tracePt t="130921" x="11791950" y="24180800"/>
          <p14:tracePt t="130938" x="11857038" y="24180800"/>
          <p14:tracePt t="130946" x="11890375" y="24115713"/>
          <p14:tracePt t="130962" x="11988800" y="24082375"/>
          <p14:tracePt t="130979" x="12152313" y="23983950"/>
          <p14:tracePt t="130996" x="12349163" y="23820438"/>
          <p14:tracePt t="131013" x="12512675" y="23623588"/>
          <p14:tracePt t="131019" x="12611100" y="23525163"/>
          <p14:tracePt t="131030" x="12709525" y="23426738"/>
          <p14:tracePt t="131047" x="12906375" y="23229888"/>
          <p14:tracePt t="131052" x="13004800" y="23133050"/>
          <p14:tracePt t="131062" x="13101638" y="23066375"/>
          <p14:tracePt t="131079" x="13298488" y="22869525"/>
          <p14:tracePt t="131096" x="13495338" y="22706013"/>
          <p14:tracePt t="131112" x="13658850" y="22607588"/>
          <p14:tracePt t="131129" x="13855700" y="22509163"/>
          <p14:tracePt t="131147" x="13954125" y="22410738"/>
          <p14:tracePt t="131163" x="14117638" y="22313900"/>
          <p14:tracePt t="131166" x="14150975" y="22280563"/>
          <p14:tracePt t="131179" x="14249400" y="22215475"/>
          <p14:tracePt t="131197" x="14412913" y="22117050"/>
          <p14:tracePt t="131213" x="14641513" y="21920200"/>
          <p14:tracePt t="131229" x="15001875" y="21756688"/>
          <p14:tracePt t="131246" x="15362238" y="21624925"/>
          <p14:tracePt t="131263" x="15755938" y="21461413"/>
          <p14:tracePt t="131279" x="15854363" y="21461413"/>
          <p14:tracePt t="131280" x="16017875" y="21428075"/>
          <p14:tracePt t="131281" x="16148050" y="21362988"/>
          <p14:tracePt t="131296" x="16311563" y="21362988"/>
          <p14:tracePt t="131297" x="16409988" y="21329650"/>
          <p14:tracePt t="131313" x="16508413" y="21329650"/>
          <p14:tracePt t="131314" x="16606838" y="21329650"/>
          <p14:tracePt t="131347" x="16868775" y="21264563"/>
          <p14:tracePt t="131354" x="16902113" y="21264563"/>
          <p14:tracePt t="131363" x="16967200" y="21264563"/>
          <p14:tracePt t="131380" x="17065625" y="21264563"/>
          <p14:tracePt t="131396" x="17098963" y="21264563"/>
          <p14:tracePt t="131413" x="17164050" y="21264563"/>
          <p14:tracePt t="131430" x="17197388" y="21264563"/>
          <p14:tracePt t="131448" x="17262475" y="21264563"/>
          <p14:tracePt t="131464" x="17360900" y="21264563"/>
          <p14:tracePt t="131480" x="17459325" y="21264563"/>
          <p14:tracePt t="131498" x="17491075" y="21264563"/>
          <p14:tracePt t="131501" x="17557750" y="21264563"/>
          <p14:tracePt t="131514" x="17589500" y="21264563"/>
          <p14:tracePt t="131531" x="17654588" y="21264563"/>
          <p14:tracePt t="131779" x="17589500" y="21264563"/>
          <p14:tracePt t="131796" x="17557750" y="21264563"/>
          <p14:tracePt t="131803" x="17491075" y="21264563"/>
          <p14:tracePt t="131814" x="17459325" y="21264563"/>
          <p14:tracePt t="131819" x="17392650" y="21264563"/>
          <p14:tracePt t="131831" x="17360900" y="21264563"/>
          <p14:tracePt t="131846" x="17197388" y="21264563"/>
          <p14:tracePt t="131851" x="17098963" y="21264563"/>
          <p14:tracePt t="131879" x="17000538" y="21231225"/>
          <p14:tracePt t="131896" x="16967200" y="21231225"/>
          <p14:tracePt t="132015" x="16902113" y="21231225"/>
          <p14:tracePt t="133051" x="16868775" y="21231225"/>
          <p14:tracePt t="133075" x="16803688" y="21231225"/>
          <p14:tracePt t="133091" x="16770350" y="21231225"/>
          <p14:tracePt t="133115" x="16705263" y="21231225"/>
          <p14:tracePt t="133270" x="16770350" y="21231225"/>
          <p14:tracePt t="133281" x="16803688" y="21231225"/>
          <p14:tracePt t="133287" x="16902113" y="21231225"/>
          <p14:tracePt t="133297" x="17000538" y="21231225"/>
          <p14:tracePt t="133303" x="17098963" y="21231225"/>
          <p14:tracePt t="133314" x="17197388" y="21231225"/>
          <p14:tracePt t="133329" x="17360900" y="21231225"/>
          <p14:tracePt t="133336" x="17459325" y="21231225"/>
          <p14:tracePt t="133347" x="17491075" y="21231225"/>
          <p14:tracePt t="133364" x="17589500" y="21231225"/>
          <p14:tracePt t="133368" x="17654588" y="21231225"/>
          <p14:tracePt t="133381" x="17721263" y="21231225"/>
          <p14:tracePt t="133396" x="17819688" y="21231225"/>
          <p14:tracePt t="133413" x="17918113" y="21231225"/>
          <p14:tracePt t="133430" x="18014950" y="21231225"/>
          <p14:tracePt t="133447" x="18146713" y="21231225"/>
          <p14:tracePt t="133450" x="18211800" y="21231225"/>
          <p14:tracePt t="133463" x="18310225" y="21231225"/>
          <p14:tracePt t="133479" x="18408650" y="21231225"/>
          <p14:tracePt t="133497" x="18507075" y="21264563"/>
          <p14:tracePt t="133513" x="18540413" y="21264563"/>
          <p14:tracePt t="133529" x="18605500" y="21264563"/>
          <p14:tracePt t="133546" x="18670588" y="21264563"/>
          <p14:tracePt t="133563" x="18703925" y="21329650"/>
          <p14:tracePt t="133580" x="18769013" y="21329650"/>
          <p14:tracePt t="133596" x="18802350" y="21329650"/>
          <p14:tracePt t="133629" x="18867438" y="21329650"/>
          <p14:tracePt t="133686" x="18900775" y="21329650"/>
          <p14:tracePt t="133711" x="18965863" y="21329650"/>
          <p14:tracePt t="133743" x="18997613" y="21329650"/>
          <p14:tracePt t="133784" x="19064288" y="21329650"/>
          <p14:tracePt t="134168" x="19096038" y="21329650"/>
          <p14:tracePt t="134184" x="19162713" y="21329650"/>
          <p14:tracePt t="134192" x="19194463" y="21329650"/>
          <p14:tracePt t="134200" x="19261138" y="21329650"/>
          <p14:tracePt t="134208" x="19292888" y="21329650"/>
          <p14:tracePt t="134216" x="19357975" y="21329650"/>
          <p14:tracePt t="134229" x="19456400" y="21329650"/>
          <p14:tracePt t="134246" x="19554825" y="21362988"/>
          <p14:tracePt t="134262" x="19619913" y="21362988"/>
          <p14:tracePt t="134279" x="19653250" y="21362988"/>
          <p14:tracePt t="134313" x="19718338" y="21362988"/>
          <p14:tracePt t="134600" x="19653250" y="21362988"/>
          <p14:tracePt t="134608" x="19619913" y="21362988"/>
          <p14:tracePt t="134624" x="19554825" y="21362988"/>
          <p14:tracePt t="134633" x="19456400" y="21362988"/>
          <p14:tracePt t="134640" x="19391313" y="21362988"/>
          <p14:tracePt t="134649" x="19357975" y="21362988"/>
          <p14:tracePt t="134664" x="19261138" y="21362988"/>
          <p14:tracePt t="134665" x="19096038" y="21362988"/>
          <p14:tracePt t="134680" x="19064288" y="21362988"/>
          <p14:tracePt t="134697" x="18965863" y="21362988"/>
          <p14:tracePt t="134697" x="18802350" y="21362988"/>
          <p14:tracePt t="134698" x="18769013" y="21362988"/>
          <p14:tracePt t="134714" x="18605500" y="21362988"/>
          <p14:tracePt t="134714" x="18507075" y="21362988"/>
          <p14:tracePt t="134722" x="18408650" y="21362988"/>
          <p14:tracePt t="134730" x="18310225" y="21329650"/>
          <p14:tracePt t="134746" x="18146713" y="21329650"/>
          <p14:tracePt t="134747" x="18048288" y="21264563"/>
          <p14:tracePt t="134764" x="17819688" y="21264563"/>
          <p14:tracePt t="134779" x="17654588" y="21231225"/>
          <p14:tracePt t="134780" x="17557750" y="21231225"/>
          <p14:tracePt t="134796" x="17262475" y="21166138"/>
          <p14:tracePt t="134814" x="17065625" y="21134388"/>
          <p14:tracePt t="134820" x="16967200" y="21134388"/>
          <p14:tracePt t="134830" x="16803688" y="21067713"/>
          <p14:tracePt t="134847" x="16541750" y="21067713"/>
          <p14:tracePt t="134863" x="16344900" y="21002625"/>
          <p14:tracePt t="134879" x="16116300" y="20969288"/>
          <p14:tracePt t="134897" x="15919450" y="20904200"/>
          <p14:tracePt t="134913" x="15755938" y="20870863"/>
          <p14:tracePt t="134931" x="15592425" y="20870863"/>
          <p14:tracePt t="134946" x="15460663" y="20805775"/>
          <p14:tracePt t="134963" x="15297150" y="20805775"/>
          <p14:tracePt t="134979" x="15165388" y="20805775"/>
          <p14:tracePt t="134996" x="15001875" y="20774025"/>
          <p14:tracePt t="135013" x="14805025" y="20774025"/>
          <p14:tracePt t="135030" x="14641513" y="20707350"/>
          <p14:tracePt t="135046" x="14511338" y="20707350"/>
          <p14:tracePt t="135063" x="14412913" y="20675600"/>
          <p14:tracePt t="135079" x="14314488" y="20675600"/>
          <p14:tracePt t="135096" x="14249400" y="20675600"/>
          <p14:tracePt t="135114" x="14216063" y="20675600"/>
          <p14:tracePt t="135203" x="14150975" y="20675600"/>
          <p14:tracePt t="135383" x="14117638" y="20675600"/>
          <p14:tracePt t="135399" x="14117638" y="20707350"/>
          <p14:tracePt t="135546" x="14117638" y="20774025"/>
          <p14:tracePt t="137283" x="14150975" y="20774025"/>
          <p14:tracePt t="137389" x="14216063" y="20774025"/>
          <p14:tracePt t="137544" x="14150975" y="20774025"/>
          <p14:tracePt t="137577" x="14052550" y="20774025"/>
          <p14:tracePt t="137593" x="14019213" y="20774025"/>
          <p14:tracePt t="137601" x="13889038" y="20774025"/>
          <p14:tracePt t="137609" x="13790613" y="20774025"/>
          <p14:tracePt t="137617" x="13692188" y="20774025"/>
          <p14:tracePt t="137630" x="13593763" y="20774025"/>
          <p14:tracePt t="137647" x="13396913" y="20774025"/>
          <p14:tracePt t="137650" x="13298488" y="20774025"/>
          <p14:tracePt t="137663" x="13200063" y="20774025"/>
          <p14:tracePt t="137679" x="13069888" y="20774025"/>
          <p14:tracePt t="137696" x="12938125" y="20774025"/>
          <p14:tracePt t="137712" x="12839700" y="20774025"/>
          <p14:tracePt t="137729" x="12741275" y="20774025"/>
          <p14:tracePt t="137747" x="12644438" y="20774025"/>
          <p14:tracePt t="137764" x="12546013" y="20774025"/>
          <p14:tracePt t="137764" x="12512675" y="20774025"/>
          <p14:tracePt t="137781" x="12447588" y="20774025"/>
          <p14:tracePt t="137788" x="12414250" y="20774025"/>
          <p14:tracePt t="137797" x="12349163" y="20774025"/>
          <p14:tracePt t="137814" x="12250738" y="20774025"/>
          <p14:tracePt t="137830" x="12217400" y="20774025"/>
          <p14:tracePt t="137846" x="12152313" y="20774025"/>
          <p14:tracePt t="137863" x="12053888" y="20774025"/>
          <p14:tracePt t="137879" x="11988800" y="20774025"/>
          <p14:tracePt t="137896" x="11955463" y="20774025"/>
          <p14:tracePt t="137913" x="11890375" y="20774025"/>
          <p14:tracePt t="138148" x="11890375" y="20805775"/>
          <p14:tracePt t="138237" x="11955463" y="20805775"/>
          <p14:tracePt t="141832" x="11988800" y="20805775"/>
          <p14:tracePt t="141848" x="12053888" y="20805775"/>
          <p14:tracePt t="141865" x="12118975" y="20805775"/>
          <p14:tracePt t="141882" x="12217400" y="20805775"/>
          <p14:tracePt t="141897" x="12250738" y="20805775"/>
          <p14:tracePt t="141903" x="12315825" y="20805775"/>
          <p14:tracePt t="141929" x="12349163" y="20805775"/>
          <p14:tracePt t="141946" x="12414250" y="20805775"/>
          <p14:tracePt t="141965" x="12512675" y="20805775"/>
          <p14:tracePt t="141979" x="12546013" y="20805775"/>
          <p14:tracePt t="141996" x="12644438" y="20805775"/>
          <p14:tracePt t="142015" x="12741275" y="20805775"/>
          <p14:tracePt t="142030" x="12839700" y="20805775"/>
          <p14:tracePt t="142047" x="12938125" y="20805775"/>
          <p14:tracePt t="142064" x="13069888" y="20805775"/>
          <p14:tracePt t="142082" x="13101638" y="20805775"/>
          <p14:tracePt t="142083" x="13168313" y="20805775"/>
          <p14:tracePt t="142113" x="13200063" y="20805775"/>
          <p14:tracePt t="142133" x="13266738" y="20805775"/>
          <p14:tracePt t="142148" x="13298488" y="20805775"/>
          <p14:tracePt t="142182" x="13363575" y="20805775"/>
          <p14:tracePt t="142196" x="13396913" y="20805775"/>
          <p14:tracePt t="142213" x="13462000" y="20805775"/>
          <p14:tracePt t="142237" x="13495338" y="20805775"/>
          <p14:tracePt t="142261" x="13560425" y="20805775"/>
          <p14:tracePt t="142310" x="13593763" y="20805775"/>
          <p14:tracePt t="142343" x="13658850" y="20805775"/>
          <p14:tracePt t="142359" x="13692188" y="20805775"/>
          <p14:tracePt t="142375" x="13757275" y="20805775"/>
          <p14:tracePt t="142383" x="13790613" y="20805775"/>
          <p14:tracePt t="142392" x="13855700" y="20870863"/>
          <p14:tracePt t="142408" x="13889038" y="20870863"/>
          <p14:tracePt t="142416" x="13954125" y="20904200"/>
          <p14:tracePt t="142424" x="14019213" y="20904200"/>
          <p14:tracePt t="142441" x="14052550" y="20904200"/>
          <p14:tracePt t="142465" x="14117638" y="20904200"/>
          <p14:tracePt t="142473" x="14117638" y="20969288"/>
          <p14:tracePt t="142555" x="14150975" y="20969288"/>
          <p14:tracePt t="142595" x="14150975" y="21002625"/>
          <p14:tracePt t="142614" x="14216063" y="21002625"/>
          <p14:tracePt t="142653" x="14216063" y="21067713"/>
          <p14:tracePt t="142662" x="14249400" y="21067713"/>
          <p14:tracePt t="142686" x="14314488" y="21067713"/>
          <p14:tracePt t="142702" x="14346238" y="21134388"/>
          <p14:tracePt t="142710" x="14412913" y="21134388"/>
          <p14:tracePt t="142718" x="14444663" y="21134388"/>
          <p14:tracePt t="142730" x="14511338" y="21134388"/>
          <p14:tracePt t="142746" x="14543088" y="21166138"/>
          <p14:tracePt t="142762" x="14706600" y="21231225"/>
          <p14:tracePt t="142780" x="14739938" y="21231225"/>
          <p14:tracePt t="142797" x="14805025" y="21231225"/>
          <p14:tracePt t="142800" x="14805025" y="21264563"/>
          <p14:tracePt t="142824" x="14838363" y="21264563"/>
          <p14:tracePt t="142897" x="14903450" y="21329650"/>
          <p14:tracePt t="142930" x="14903450" y="21362988"/>
          <p14:tracePt t="142963" x="14970125" y="21428075"/>
          <p14:tracePt t="142995" x="14970125" y="21461413"/>
          <p14:tracePt t="143062" x="14970125" y="21526500"/>
          <p14:tracePt t="143101" x="14970125" y="21559838"/>
          <p14:tracePt t="143142" x="14970125" y="21624925"/>
          <p14:tracePt t="143166" x="14970125" y="21658263"/>
          <p14:tracePt t="143175" x="14970125" y="21723350"/>
          <p14:tracePt t="143199" x="14970125" y="21756688"/>
          <p14:tracePt t="143215" x="14970125" y="21821775"/>
          <p14:tracePt t="143231" x="14970125" y="21855113"/>
          <p14:tracePt t="143248" x="14970125" y="21920200"/>
          <p14:tracePt t="143280" x="14970125" y="21953538"/>
          <p14:tracePt t="143337" x="14970125" y="22018625"/>
          <p14:tracePt t="150016" x="14970125" y="22117050"/>
          <p14:tracePt t="150031" x="14970125" y="22280563"/>
          <p14:tracePt t="150049" x="14970125" y="22410738"/>
          <p14:tracePt t="150065" x="14970125" y="22575838"/>
          <p14:tracePt t="150069" x="14970125" y="22607588"/>
          <p14:tracePt t="150081" x="14970125" y="22674263"/>
          <p14:tracePt t="150097" x="14970125" y="22706013"/>
          <p14:tracePt t="150101" x="14970125" y="22772688"/>
          <p14:tracePt t="150115" x="14970125" y="22804438"/>
          <p14:tracePt t="150131" x="14970125" y="22902863"/>
          <p14:tracePt t="150135" x="14970125" y="22967950"/>
          <p14:tracePt t="150147" x="14970125" y="23034625"/>
          <p14:tracePt t="150164" x="14970125" y="23133050"/>
          <p14:tracePt t="150182" x="14970125" y="23164800"/>
          <p14:tracePt t="150197" x="14970125" y="23229888"/>
          <p14:tracePt t="150197" x="14970125" y="23263225"/>
          <p14:tracePt t="150232" x="14970125" y="23328313"/>
          <p14:tracePt t="150248" x="14970125" y="23361650"/>
          <p14:tracePt t="150305" x="14970125" y="23426738"/>
          <p14:tracePt t="150459" x="14970125" y="23460075"/>
          <p14:tracePt t="150573" x="14903450" y="23460075"/>
          <p14:tracePt t="153012" x="14838363" y="23460075"/>
          <p14:tracePt t="153045" x="14805025" y="23460075"/>
          <p14:tracePt t="153063" x="14739938" y="23460075"/>
          <p14:tracePt t="153102" x="14706600" y="23460075"/>
          <p14:tracePt t="153526" x="14706600" y="23525163"/>
          <p14:tracePt t="153534" x="14706600" y="23623588"/>
          <p14:tracePt t="153542" x="14706600" y="23656925"/>
          <p14:tracePt t="153551" x="14706600" y="23755350"/>
          <p14:tracePt t="153558" x="14706600" y="23820438"/>
          <p14:tracePt t="153567" x="14706600" y="23918863"/>
          <p14:tracePt t="153579" x="14706600" y="23983950"/>
          <p14:tracePt t="153596" x="14706600" y="24115713"/>
          <p14:tracePt t="153612" x="14641513" y="24214138"/>
          <p14:tracePt t="153630" x="14641513" y="24312563"/>
          <p14:tracePt t="153646" x="14609763" y="24410988"/>
          <p14:tracePt t="153662" x="14609763" y="24476075"/>
          <p14:tracePt t="153679" x="14609763" y="24574500"/>
          <p14:tracePt t="153698" x="14543088" y="24574500"/>
          <p14:tracePt t="153712" x="14543088" y="24606250"/>
          <p14:tracePt t="153893" x="14609763" y="24574500"/>
          <p14:tracePt t="153914" x="14609763" y="24476075"/>
          <p14:tracePt t="153917" x="14706600" y="24410988"/>
          <p14:tracePt t="153930" x="14706600" y="24377650"/>
          <p14:tracePt t="153934" x="14805025" y="24279225"/>
          <p14:tracePt t="153946" x="14903450" y="24180800"/>
          <p14:tracePt t="153962" x="15066963" y="24017288"/>
          <p14:tracePt t="153979" x="15263813" y="23918863"/>
          <p14:tracePt t="153995" x="15362238" y="23820438"/>
          <p14:tracePt t="154012" x="15460663" y="23755350"/>
          <p14:tracePt t="154030" x="15559088" y="23722013"/>
          <p14:tracePt t="154046" x="15592425" y="23722013"/>
          <p14:tracePt t="154047" x="15592425" y="23656925"/>
          <p14:tracePt t="154049" x="15657513" y="23656925"/>
          <p14:tracePt t="154062" x="15689263" y="23656925"/>
          <p14:tracePt t="154097" x="15787688" y="23656925"/>
          <p14:tracePt t="154114" x="15854363" y="23623588"/>
          <p14:tracePt t="154137" x="15919450" y="23623588"/>
          <p14:tracePt t="154154" x="15952788" y="23623588"/>
          <p14:tracePt t="154178" x="16017875" y="23558500"/>
          <p14:tracePt t="154197" x="16049625" y="23558500"/>
          <p14:tracePt t="154213" x="16116300" y="23558500"/>
          <p14:tracePt t="154227" x="16148050" y="23558500"/>
          <p14:tracePt t="154252" x="16214725" y="23525163"/>
          <p14:tracePt t="154284" x="16246475" y="23525163"/>
          <p14:tracePt t="154309" x="16311563" y="23525163"/>
          <p14:tracePt t="154341" x="16344900" y="23525163"/>
          <p14:tracePt t="154358" x="16409988" y="23525163"/>
          <p14:tracePt t="154366" x="16409988" y="23460075"/>
          <p14:tracePt t="154382" x="16443325" y="23460075"/>
          <p14:tracePt t="154390" x="16508413" y="23460075"/>
          <p14:tracePt t="154407" x="16541750" y="23460075"/>
          <p14:tracePt t="154423" x="16606838" y="23426738"/>
          <p14:tracePt t="154439" x="16640175" y="23426738"/>
          <p14:tracePt t="154480" x="16705263" y="23426738"/>
          <p14:tracePt t="154521" x="16770350" y="23426738"/>
          <p14:tracePt t="154594" x="16803688" y="23426738"/>
          <p14:tracePt t="154635" x="16868775" y="23426738"/>
          <p14:tracePt t="154659" x="16902113" y="23426738"/>
          <p14:tracePt t="154684" x="16967200" y="23426738"/>
          <p14:tracePt t="154700" x="17000538" y="23426738"/>
          <p14:tracePt t="154717" x="17065625" y="23426738"/>
          <p14:tracePt t="154749" x="17098963" y="23426738"/>
          <p14:tracePt t="154806" x="17164050" y="23426738"/>
          <p14:tracePt t="154986" x="17164050" y="23460075"/>
          <p14:tracePt t="156275" x="17197388" y="23460075"/>
          <p14:tracePt t="156299" x="17262475" y="23460075"/>
          <p14:tracePt t="156331" x="17294225" y="23460075"/>
          <p14:tracePt t="156380" x="17360900" y="23460075"/>
          <p14:tracePt t="156552" x="17392650" y="23460075"/>
          <p14:tracePt t="156625" x="17392650" y="23525163"/>
          <p14:tracePt t="165066" x="17459325" y="23525163"/>
          <p14:tracePt t="165071" x="17491075" y="23525163"/>
          <p14:tracePt t="165081" x="17557750" y="23525163"/>
          <p14:tracePt t="165099" x="17589500" y="23525163"/>
          <p14:tracePt t="165115" x="17654588" y="23525163"/>
          <p14:tracePt t="165119" x="17721263" y="23525163"/>
          <p14:tracePt t="165132" x="17753013" y="23525163"/>
          <p14:tracePt t="165147" x="17819688" y="23525163"/>
          <p14:tracePt t="165160" x="17851438" y="23525163"/>
          <p14:tracePt t="165176" x="17918113" y="23525163"/>
          <p14:tracePt t="165192" x="17949863" y="23525163"/>
          <p14:tracePt t="165200" x="18014950" y="23525163"/>
          <p14:tracePt t="165229" x="18048288" y="23525163"/>
          <p14:tracePt t="165246" x="18113375" y="23525163"/>
          <p14:tracePt t="165279" x="18146713" y="23525163"/>
          <p14:tracePt t="165355" x="18211800" y="23525163"/>
          <p14:tracePt t="172082" x="18408650" y="23525163"/>
          <p14:tracePt t="172098" x="18540413" y="23525163"/>
          <p14:tracePt t="172114" x="18703925" y="23525163"/>
          <p14:tracePt t="172132" x="18867438" y="23460075"/>
          <p14:tracePt t="172136" x="18900775" y="23460075"/>
          <p14:tracePt t="172147" x="18965863" y="23460075"/>
          <p14:tracePt t="172164" x="19064288" y="23426738"/>
          <p14:tracePt t="172168" x="19096038" y="23426738"/>
          <p14:tracePt t="172181" x="19162713" y="23426738"/>
          <p14:tracePt t="172198" x="19194463" y="23426738"/>
          <p14:tracePt t="172201" x="19261138" y="23426738"/>
          <p14:tracePt t="172230" x="19292888" y="23426738"/>
          <p14:tracePt t="172246" x="19357975" y="23426738"/>
          <p14:tracePt t="172265" x="19391313" y="23426738"/>
          <p14:tracePt t="172298" x="19456400" y="23426738"/>
          <p14:tracePt t="172362" x="19489738" y="23426738"/>
          <p14:tracePt t="172582" x="19456400" y="23426738"/>
          <p14:tracePt t="172598" x="19357975" y="23426738"/>
          <p14:tracePt t="172607" x="19292888" y="23426738"/>
          <p14:tracePt t="172615" x="19261138" y="23361650"/>
          <p14:tracePt t="172631" x="19194463" y="23361650"/>
          <p14:tracePt t="172632" x="19096038" y="23328313"/>
          <p14:tracePt t="172639" x="19064288" y="23328313"/>
          <p14:tracePt t="172647" x="18965863" y="23328313"/>
          <p14:tracePt t="172656" x="18802350" y="23328313"/>
          <p14:tracePt t="172664" x="18769013" y="23263225"/>
          <p14:tracePt t="172679" x="18605500" y="23263225"/>
          <p14:tracePt t="172696" x="18507075" y="23229888"/>
          <p14:tracePt t="172697" x="18310225" y="23229888"/>
          <p14:tracePt t="172705" x="18211800" y="23164800"/>
          <p14:tracePt t="172714" x="18048288" y="23164800"/>
          <p14:tracePt t="172729" x="17918113" y="23133050"/>
          <p14:tracePt t="172746" x="17721263" y="23066375"/>
          <p14:tracePt t="172762" x="17589500" y="23066375"/>
          <p14:tracePt t="172779" x="17459325" y="23066375"/>
          <p14:tracePt t="172796" x="17360900" y="23066375"/>
          <p14:tracePt t="172814" x="17294225" y="23066375"/>
          <p14:tracePt t="172830" x="17262475" y="23066375"/>
          <p14:tracePt t="172843" x="17197388" y="23066375"/>
          <p14:tracePt t="172868" x="17164050" y="23066375"/>
          <p14:tracePt t="173210" x="17197388" y="23066375"/>
          <p14:tracePt t="173251" x="17262475" y="23066375"/>
          <p14:tracePt t="173283" x="17294225" y="23066375"/>
          <p14:tracePt t="173308" x="17360900" y="23066375"/>
          <p14:tracePt t="173324" x="17392650" y="23066375"/>
          <p14:tracePt t="173341" x="17459325" y="23066375"/>
          <p14:tracePt t="173365" x="17491075" y="23066375"/>
          <p14:tracePt t="173398" x="17557750" y="23066375"/>
          <p14:tracePt t="173438" x="17589500" y="23066375"/>
          <p14:tracePt t="173528" x="17589500" y="23133050"/>
          <p14:tracePt t="173536" x="17654588" y="23133050"/>
          <p14:tracePt t="174271" x="17589500" y="23133050"/>
          <p14:tracePt t="174279" x="17557750" y="23066375"/>
          <p14:tracePt t="174287" x="17491075" y="23066375"/>
          <p14:tracePt t="174297" x="17459325" y="23034625"/>
          <p14:tracePt t="174303" x="17392650" y="22967950"/>
          <p14:tracePt t="174314" x="17360900" y="22967950"/>
          <p14:tracePt t="174329" x="17197388" y="22869525"/>
          <p14:tracePt t="174346" x="17098963" y="22804438"/>
          <p14:tracePt t="174362" x="17065625" y="22772688"/>
          <p14:tracePt t="174380" x="16967200" y="22772688"/>
          <p14:tracePt t="174395" x="16902113" y="22706013"/>
          <p14:tracePt t="174414" x="16803688" y="22706013"/>
          <p14:tracePt t="174430" x="16770350" y="22674263"/>
          <p14:tracePt t="174442" x="16705263" y="22674263"/>
          <p14:tracePt t="174474" x="16640175" y="22674263"/>
          <p14:tracePt t="174678" x="16705263" y="22674263"/>
          <p14:tracePt t="174703" x="16770350" y="22674263"/>
          <p14:tracePt t="174713" x="16803688" y="22674263"/>
          <p14:tracePt t="174719" x="16902113" y="22674263"/>
          <p14:tracePt t="174729" x="16967200" y="22607588"/>
          <p14:tracePt t="174735" x="17065625" y="22607588"/>
          <p14:tracePt t="174747" x="17164050" y="22575838"/>
          <p14:tracePt t="174762" x="17294225" y="22509163"/>
          <p14:tracePt t="174779" x="17491075" y="22509163"/>
          <p14:tracePt t="174797" x="17589500" y="22509163"/>
          <p14:tracePt t="174813" x="17654588" y="22509163"/>
          <p14:tracePt t="174817" x="17721263" y="22509163"/>
          <p14:tracePt t="174863" x="17753013" y="22509163"/>
          <p14:tracePt t="174880" x="17819688" y="22509163"/>
          <p14:tracePt t="174882" x="17851438" y="22509163"/>
          <p14:tracePt t="174913" x="17949863" y="22509163"/>
          <p14:tracePt t="174929" x="18048288" y="22509163"/>
          <p14:tracePt t="174946" x="18113375" y="22575838"/>
          <p14:tracePt t="174962" x="18211800" y="22575838"/>
          <p14:tracePt t="174979" x="18245138" y="22607588"/>
          <p14:tracePt t="175012" x="18310225" y="22607588"/>
          <p14:tracePt t="175029" x="18310225" y="22674263"/>
          <p14:tracePt t="175233" x="18310225" y="22706013"/>
          <p14:tracePt t="175331" x="18343563" y="22706013"/>
          <p14:tracePt t="175347" x="18343563" y="22772688"/>
          <p14:tracePt t="175355" x="18408650" y="22772688"/>
          <p14:tracePt t="175372" x="18441988" y="22772688"/>
          <p14:tracePt t="175388" x="18507075" y="22804438"/>
          <p14:tracePt t="175404" x="18540413" y="22804438"/>
          <p14:tracePt t="175420" x="18605500" y="22869525"/>
          <p14:tracePt t="175453" x="18670588" y="22869525"/>
          <p14:tracePt t="176970" x="18670588" y="22804438"/>
          <p14:tracePt t="176981" x="18670588" y="22772688"/>
          <p14:tracePt t="176996" x="18670588" y="22706013"/>
          <p14:tracePt t="177012" x="18605500" y="22674263"/>
          <p14:tracePt t="177023" x="18605500" y="22607588"/>
          <p14:tracePt t="177043" x="18540413" y="22575838"/>
          <p14:tracePt t="177051" x="18540413" y="22509163"/>
          <p14:tracePt t="177079" x="18540413" y="22410738"/>
          <p14:tracePt t="177096" x="18540413" y="22313900"/>
          <p14:tracePt t="177112" x="18540413" y="22280563"/>
          <p14:tracePt t="177130" x="18540413" y="22117050"/>
          <p14:tracePt t="177146" x="18540413" y="22083713"/>
          <p14:tracePt t="177162" x="18540413" y="21953538"/>
          <p14:tracePt t="177180" x="18540413" y="21855113"/>
          <p14:tracePt t="177197" x="18540413" y="21821775"/>
          <p14:tracePt t="177199" x="18605500" y="21756688"/>
          <p14:tracePt t="177213" x="18605500" y="21723350"/>
          <p14:tracePt t="177229" x="18670588" y="21559838"/>
          <p14:tracePt t="177246" x="18703925" y="21461413"/>
          <p14:tracePt t="177262" x="18703925" y="21428075"/>
          <p14:tracePt t="177263" x="18703925" y="21329650"/>
          <p14:tracePt t="177264" x="18769013" y="21264563"/>
          <p14:tracePt t="177279" x="18769013" y="21231225"/>
          <p14:tracePt t="177280" x="18802350" y="21166138"/>
          <p14:tracePt t="177288" x="18802350" y="21134388"/>
          <p14:tracePt t="177297" x="18802350" y="21067713"/>
          <p14:tracePt t="177314" x="18867438" y="20969288"/>
          <p14:tracePt t="177321" x="18867438" y="20904200"/>
          <p14:tracePt t="177329" x="18867438" y="20870863"/>
          <p14:tracePt t="177346" x="18900775" y="20707350"/>
          <p14:tracePt t="177362" x="18965863" y="20675600"/>
          <p14:tracePt t="177379" x="18965863" y="20608925"/>
          <p14:tracePt t="177396" x="18965863" y="20577175"/>
          <p14:tracePt t="177476" x="18965863" y="20510500"/>
          <p14:tracePt t="177508" x="18965863" y="20478750"/>
          <p14:tracePt t="177549" x="18965863" y="20412075"/>
          <p14:tracePt t="177574" x="18965863" y="20380325"/>
          <p14:tracePt t="177590" x="18965863" y="20315238"/>
          <p14:tracePt t="177598" x="18965863" y="20281900"/>
          <p14:tracePt t="177606" x="18965863" y="20216813"/>
          <p14:tracePt t="177614" x="18965863" y="20150138"/>
          <p14:tracePt t="177629" x="18965863" y="20118388"/>
          <p14:tracePt t="177646" x="18965863" y="20019963"/>
          <p14:tracePt t="177664" x="18965863" y="19954875"/>
          <p14:tracePt t="177665" x="18965863" y="19921538"/>
          <p14:tracePt t="177680" x="18900775" y="19856450"/>
          <p14:tracePt t="177688" x="18900775" y="19823113"/>
          <p14:tracePt t="177696" x="18900775" y="19758025"/>
          <p14:tracePt t="177712" x="18900775" y="19659600"/>
          <p14:tracePt t="177729" x="18900775" y="19626263"/>
          <p14:tracePt t="177737" x="18900775" y="19561175"/>
          <p14:tracePt t="177746" x="18900775" y="19527838"/>
          <p14:tracePt t="177764" x="18900775" y="19429413"/>
          <p14:tracePt t="177780" x="18900775" y="19364325"/>
          <p14:tracePt t="177796" x="18900775" y="19330988"/>
          <p14:tracePt t="177818" x="18900775" y="19265900"/>
          <p14:tracePt t="177850" x="18900775" y="19200813"/>
          <p14:tracePt t="177859" x="18867438" y="19200813"/>
          <p14:tracePt t="177965" x="18802350" y="19200813"/>
          <p14:tracePt t="178283" x="18802350" y="19102388"/>
          <p14:tracePt t="178291" x="18867438" y="19069050"/>
          <p14:tracePt t="178299" x="18900775" y="18970625"/>
          <p14:tracePt t="178307" x="18965863" y="18807113"/>
          <p14:tracePt t="178316" x="19064288" y="18610263"/>
          <p14:tracePt t="178330" x="19162713" y="18381663"/>
          <p14:tracePt t="178333" x="19194463" y="18218150"/>
          <p14:tracePt t="178347" x="19261138" y="18119725"/>
          <p14:tracePt t="178362" x="19292888" y="17922875"/>
          <p14:tracePt t="178362" x="19357975" y="17759363"/>
          <p14:tracePt t="178379" x="19456400" y="17464088"/>
          <p14:tracePt t="178397" x="19554825" y="17168813"/>
          <p14:tracePt t="178397" x="19554825" y="16906875"/>
          <p14:tracePt t="178413" x="19619913" y="16678275"/>
          <p14:tracePt t="178421" x="19653250" y="16414750"/>
          <p14:tracePt t="178430" x="19653250" y="16317913"/>
          <p14:tracePt t="178445" x="19718338" y="16152813"/>
          <p14:tracePt t="178446" x="19718338" y="15955963"/>
          <p14:tracePt t="178462" x="19751675" y="15825788"/>
          <p14:tracePt t="178463" x="19816763" y="15662275"/>
          <p14:tracePt t="178479" x="19816763" y="15301913"/>
          <p14:tracePt t="178497" x="19816763" y="15071725"/>
          <p14:tracePt t="178503" x="19816763" y="14908213"/>
          <p14:tracePt t="178513" x="19816763" y="14809788"/>
          <p14:tracePt t="178529" x="19816763" y="14612938"/>
          <p14:tracePt t="178546" x="19816763" y="14449425"/>
          <p14:tracePt t="178562" x="19816763" y="14351000"/>
          <p14:tracePt t="178579" x="19816763" y="14252575"/>
          <p14:tracePt t="178595" x="19816763" y="14220825"/>
          <p14:tracePt t="178612" x="19816763" y="14154150"/>
          <p14:tracePt t="178723" x="19850100" y="14122400"/>
          <p14:tracePt t="178731" x="19915188" y="14122400"/>
          <p14:tracePt t="178740" x="20013613" y="14122400"/>
          <p14:tracePt t="178748" x="20145375" y="14055725"/>
          <p14:tracePt t="178756" x="20308888" y="14055725"/>
          <p14:tracePt t="178764" x="20439063" y="14055725"/>
          <p14:tracePt t="178779" x="20669250" y="14055725"/>
          <p14:tracePt t="178781" x="20799425" y="14055725"/>
          <p14:tracePt t="178797" x="21094700" y="14055725"/>
          <p14:tracePt t="178812" x="21258213" y="14055725"/>
          <p14:tracePt t="178813" x="21421725" y="14055725"/>
          <p14:tracePt t="178829" x="21618575" y="14055725"/>
          <p14:tracePt t="178829" x="21815425" y="14055725"/>
          <p14:tracePt t="178845" x="21945600" y="14055725"/>
          <p14:tracePt t="178846" x="22110700" y="14055725"/>
          <p14:tracePt t="178854" x="22240875" y="14055725"/>
          <p14:tracePt t="178862" x="22404388" y="14055725"/>
          <p14:tracePt t="178879" x="22699663" y="14055725"/>
          <p14:tracePt t="178895" x="22994938" y="14055725"/>
          <p14:tracePt t="178913" x="23256875" y="14055725"/>
          <p14:tracePt t="178929" x="23453725" y="14122400"/>
          <p14:tracePt t="178945" x="23617238" y="14154150"/>
          <p14:tracePt t="178962" x="23747413" y="14220825"/>
          <p14:tracePt t="178979" x="23845838" y="14319250"/>
          <p14:tracePt t="178996" x="23944263" y="14416088"/>
          <p14:tracePt t="179012" x="24042688" y="14514513"/>
          <p14:tracePt t="179029" x="24107775" y="14612938"/>
          <p14:tracePt t="179046" x="24206200" y="14711363"/>
          <p14:tracePt t="179062" x="24271288" y="14809788"/>
          <p14:tracePt t="179079" x="24369713" y="14973300"/>
          <p14:tracePt t="179096" x="24403050" y="15071725"/>
          <p14:tracePt t="179113" x="24468138" y="15203488"/>
          <p14:tracePt t="179129" x="24468138" y="15301913"/>
          <p14:tracePt t="179146" x="24501475" y="15400338"/>
          <p14:tracePt t="179164" x="24501475" y="15465425"/>
          <p14:tracePt t="179164" x="24566563" y="15498763"/>
          <p14:tracePt t="179197" x="24566563" y="15563850"/>
          <p14:tracePt t="179270" x="24566563" y="15628938"/>
          <p14:tracePt t="190881" x="24566563" y="15563850"/>
          <p14:tracePt t="190886" x="24566563" y="15465425"/>
          <p14:tracePt t="190916" x="24566563" y="15367000"/>
          <p14:tracePt t="190924" x="24501475" y="15301913"/>
          <p14:tracePt t="190932" x="24501475" y="15268575"/>
          <p14:tracePt t="190949" x="24501475" y="15203488"/>
          <p14:tracePt t="190981" x="24501475" y="15170150"/>
          <p14:tracePt t="190989" x="24501475" y="15105063"/>
          <p14:tracePt t="191070" x="24501475" y="15071725"/>
          <p14:tracePt t="191103" x="24501475" y="15006638"/>
          <p14:tracePt t="191113" x="24468138" y="15006638"/>
          <p14:tracePt t="191160" x="24468138" y="14973300"/>
          <p14:tracePt t="191201" x="24468138" y="14908213"/>
          <p14:tracePt t="191282" x="24468138" y="14874875"/>
          <p14:tracePt t="191307" x="24468138" y="14809788"/>
          <p14:tracePt t="191323" x="24403050" y="14776450"/>
          <p14:tracePt t="191339" x="24403050" y="14711363"/>
          <p14:tracePt t="191364" x="24403050" y="14646275"/>
          <p14:tracePt t="191388" x="24369713" y="14646275"/>
          <p14:tracePt t="191396" x="24369713" y="14612938"/>
          <p14:tracePt t="191413" x="24369713" y="14547850"/>
          <p14:tracePt t="191429" x="24304625" y="14547850"/>
          <p14:tracePt t="191445" x="24304625" y="14514513"/>
          <p14:tracePt t="191462" x="24304625" y="14449425"/>
          <p14:tracePt t="191479" x="24271288" y="14416088"/>
          <p14:tracePt t="191512" x="24206200" y="14351000"/>
          <p14:tracePt t="191529" x="24206200" y="14319250"/>
          <p14:tracePt t="191545" x="24141113" y="14252575"/>
          <p14:tracePt t="191562" x="24141113" y="14220825"/>
          <p14:tracePt t="191579" x="24107775" y="14154150"/>
          <p14:tracePt t="191612" x="24042688" y="14122400"/>
          <p14:tracePt t="191633" x="24042688" y="14055725"/>
          <p14:tracePt t="191649" x="24009350" y="14055725"/>
          <p14:tracePt t="191657" x="24009350" y="14023975"/>
          <p14:tracePt t="191714" x="23944263" y="13957300"/>
          <p14:tracePt t="191869" x="23910925" y="13957300"/>
          <p14:tracePt t="194815" x="23910925" y="13925550"/>
          <p14:tracePt t="194829" x="23910925" y="13860463"/>
          <p14:tracePt t="194836" x="23845838" y="13827125"/>
          <p14:tracePt t="194862" x="23814088" y="13762038"/>
          <p14:tracePt t="194880" x="23814088" y="13695363"/>
          <p14:tracePt t="194896" x="23814088" y="13663613"/>
          <p14:tracePt t="194913" x="23814088" y="13596938"/>
          <p14:tracePt t="194931" x="23747413" y="13500100"/>
          <p14:tracePt t="194964" x="23747413" y="13466763"/>
          <p14:tracePt t="194980" x="23747413" y="13401675"/>
          <p14:tracePt t="194997" x="23747413" y="13368338"/>
          <p14:tracePt t="195014" x="23747413" y="13303250"/>
          <p14:tracePt t="195030" x="23715663" y="13303250"/>
          <p14:tracePt t="195048" x="23715663" y="13269913"/>
          <p14:tracePt t="195079" x="23715663" y="13204825"/>
          <p14:tracePt t="195081" x="23715663" y="13171488"/>
          <p14:tracePt t="195115" x="23715663" y="13106400"/>
          <p14:tracePt t="195146" x="23715663" y="13073063"/>
          <p14:tracePt t="195212" x="23715663" y="13007975"/>
          <p14:tracePt t="195229" x="23715663" y="12974638"/>
          <p14:tracePt t="195284" x="23715663" y="12909550"/>
          <p14:tracePt t="195333" x="23715663" y="12876213"/>
          <p14:tracePt t="195358" x="23715663" y="12811125"/>
          <p14:tracePt t="195455" x="23715663" y="12746038"/>
          <p14:tracePt t="195472" x="23715663" y="12712700"/>
          <p14:tracePt t="195480" x="23747413" y="12712700"/>
          <p14:tracePt t="195529" x="23747413" y="12647613"/>
          <p14:tracePt t="195847" x="23715663" y="12647613"/>
          <p14:tracePt t="195896" x="23648988" y="12614275"/>
          <p14:tracePt t="196197" x="23715663" y="12614275"/>
          <p14:tracePt t="196206" x="23715663" y="12549188"/>
          <p14:tracePt t="196230" x="23747413" y="12549188"/>
          <p14:tracePt t="196238" x="23747413" y="12515850"/>
          <p14:tracePt t="196255" x="23814088" y="12450763"/>
          <p14:tracePt t="196264" x="23814088" y="12417425"/>
          <p14:tracePt t="196271" x="23845838" y="12417425"/>
          <p14:tracePt t="196280" x="23845838" y="12352338"/>
          <p14:tracePt t="196287" x="23910925" y="12319000"/>
          <p14:tracePt t="196296" x="23910925" y="12253913"/>
          <p14:tracePt t="196312" x="24009350" y="12155488"/>
          <p14:tracePt t="196330" x="24042688" y="12057063"/>
          <p14:tracePt t="196345" x="24107775" y="11893550"/>
          <p14:tracePt t="196362" x="24141113" y="11763375"/>
          <p14:tracePt t="196379" x="24206200" y="11598275"/>
          <p14:tracePt t="196395" x="24271288" y="11501438"/>
          <p14:tracePt t="196412" x="24304625" y="11369675"/>
          <p14:tracePt t="196430" x="24304625" y="11206163"/>
          <p14:tracePt t="196446" x="24304625" y="11107738"/>
          <p14:tracePt t="196450" x="24304625" y="11009313"/>
          <p14:tracePt t="196480" x="24369713" y="10944225"/>
          <p14:tracePt t="196495" x="24369713" y="10910888"/>
          <p14:tracePt t="196736" x="24304625" y="10910888"/>
          <p14:tracePt t="197022" x="24271288" y="10910888"/>
          <p14:tracePt t="197046" x="24206200" y="10910888"/>
          <p14:tracePt t="197063" x="24141113" y="10910888"/>
          <p14:tracePt t="197080" x="24107775" y="10910888"/>
          <p14:tracePt t="197086" x="24042688" y="10910888"/>
          <p14:tracePt t="197103" x="24009350" y="10910888"/>
          <p14:tracePt t="197129" x="23944263" y="10944225"/>
          <p14:tracePt t="197146" x="23910925" y="10944225"/>
          <p14:tracePt t="197162" x="23814088" y="10944225"/>
          <p14:tracePt t="197179" x="23747413" y="10944225"/>
          <p14:tracePt t="197192" x="23715663" y="11009313"/>
          <p14:tracePt t="197225" x="23648988" y="11009313"/>
          <p14:tracePt t="209897" x="23617238" y="11009313"/>
          <p14:tracePt t="209902" x="23550563" y="11009313"/>
          <p14:tracePt t="209916" x="23453725" y="11009313"/>
          <p14:tracePt t="209946" x="23420388" y="11009313"/>
          <p14:tracePt t="209965" x="23321963" y="11009313"/>
          <p14:tracePt t="209973" x="23256875" y="11009313"/>
          <p14:tracePt t="209988" x="23191788" y="11009313"/>
          <p14:tracePt t="210005" x="23158450" y="11009313"/>
          <p14:tracePt t="210013" x="23093363" y="11074400"/>
          <p14:tracePt t="210030" x="23060025" y="11074400"/>
          <p14:tracePt t="210045" x="22994938" y="11074400"/>
          <p14:tracePt t="210062" x="22961600" y="11074400"/>
          <p14:tracePt t="210080" x="22896513" y="11074400"/>
          <p14:tracePt t="210097" x="22863175" y="11074400"/>
          <p14:tracePt t="210112" x="22798088" y="11107738"/>
          <p14:tracePt t="210145" x="22764750" y="11107738"/>
          <p14:tracePt t="210162" x="22699663" y="11107738"/>
          <p14:tracePt t="210180" x="22699663" y="11172825"/>
          <p14:tracePt t="210197" x="22666325" y="11172825"/>
          <p14:tracePt t="210225" x="22601238" y="11206163"/>
          <p14:tracePt t="214698" x="22601238" y="11271250"/>
          <p14:tracePt t="214715" x="22601238" y="11664950"/>
          <p14:tracePt t="214720" x="22601238" y="11893550"/>
          <p14:tracePt t="214731" x="22601238" y="12222163"/>
          <p14:tracePt t="214747" x="22601238" y="12746038"/>
          <p14:tracePt t="214764" x="22601238" y="13827125"/>
          <p14:tracePt t="214769" x="22601238" y="14319250"/>
          <p14:tracePt t="214780" x="22601238" y="14776450"/>
          <p14:tracePt t="214798" x="22666325" y="15465425"/>
          <p14:tracePt t="214814" x="22764750" y="16152813"/>
          <p14:tracePt t="214830" x="22863175" y="16710025"/>
          <p14:tracePt t="214848" x="22961600" y="17103725"/>
          <p14:tracePt t="214851" x="22994938" y="17300575"/>
          <p14:tracePt t="214864" x="23060025" y="17529175"/>
          <p14:tracePt t="214880" x="23158450" y="17857788"/>
          <p14:tracePt t="214884" x="23191788" y="18021300"/>
          <p14:tracePt t="214897" x="23256875" y="18119725"/>
          <p14:tracePt t="214916" x="23256875" y="18316575"/>
          <p14:tracePt t="214917" x="23321963" y="18381663"/>
          <p14:tracePt t="214924" x="23321963" y="18480088"/>
          <p14:tracePt t="214932" x="23321963" y="18511838"/>
          <p14:tracePt t="214946" x="23321963" y="18578513"/>
          <p14:tracePt t="214964" x="23355300" y="18708688"/>
          <p14:tracePt t="214965" x="23355300" y="18773775"/>
          <p14:tracePt t="214980" x="23420388" y="18872200"/>
          <p14:tracePt t="214996" x="23420388" y="18905538"/>
          <p14:tracePt t="214997" x="23420388" y="19102388"/>
          <p14:tracePt t="215015" x="23453725" y="19265900"/>
          <p14:tracePt t="215031" x="23453725" y="19429413"/>
          <p14:tracePt t="215048" x="23453725" y="19462750"/>
          <p14:tracePt t="215064" x="23453725" y="19527838"/>
          <p14:tracePt t="215098" x="23453725" y="19561175"/>
          <p14:tracePt t="215152" x="23420388" y="19561175"/>
          <p14:tracePt t="215160" x="23321963" y="19561175"/>
          <p14:tracePt t="215168" x="23256875" y="19561175"/>
          <p14:tracePt t="215180" x="23158450" y="19561175"/>
          <p14:tracePt t="215184" x="23060025" y="19561175"/>
          <p14:tracePt t="215197" x="22961600" y="19527838"/>
          <p14:tracePt t="215212" x="22863175" y="19462750"/>
          <p14:tracePt t="215229" x="22699663" y="19364325"/>
          <p14:tracePt t="215245" x="22666325" y="19364325"/>
          <p14:tracePt t="215262" x="22601238" y="19330988"/>
          <p14:tracePt t="215295" x="22601238" y="19265900"/>
          <p14:tracePt t="215388" x="22666325" y="19265900"/>
          <p14:tracePt t="215397" x="22764750" y="19200813"/>
          <p14:tracePt t="215405" x="22863175" y="19200813"/>
          <p14:tracePt t="215413" x="22994938" y="19200813"/>
          <p14:tracePt t="215421" x="23158450" y="19200813"/>
          <p14:tracePt t="215429" x="23256875" y="19200813"/>
          <p14:tracePt t="215447" x="23617238" y="19200813"/>
          <p14:tracePt t="215463" x="23845838" y="19265900"/>
          <p14:tracePt t="215470" x="23944263" y="19265900"/>
          <p14:tracePt t="215479" x="24042688" y="19330988"/>
          <p14:tracePt t="215497" x="24206200" y="19330988"/>
          <p14:tracePt t="215512" x="24271288" y="19364325"/>
          <p14:tracePt t="215529" x="24369713" y="19364325"/>
          <p14:tracePt t="215545" x="24468138" y="19364325"/>
          <p14:tracePt t="215562" x="24501475" y="19429413"/>
          <p14:tracePt t="215579" x="24664988" y="19429413"/>
          <p14:tracePt t="215595" x="24698325" y="19429413"/>
          <p14:tracePt t="215612" x="24796750" y="19429413"/>
          <p14:tracePt t="215629" x="24893588" y="19429413"/>
          <p14:tracePt t="215645" x="24992013" y="19429413"/>
          <p14:tracePt t="215662" x="25058688" y="19429413"/>
          <p14:tracePt t="215679" x="25090438" y="19429413"/>
          <p14:tracePt t="215696" x="25157113" y="19462750"/>
          <p14:tracePt t="215713" x="25222200" y="19462750"/>
          <p14:tracePt t="215762" x="25253950" y="19462750"/>
          <p14:tracePt t="215853" x="25320625" y="19462750"/>
          <p14:tracePt t="218881" x="25320625" y="19527838"/>
          <p14:tracePt t="218898" x="25320625" y="19659600"/>
          <p14:tracePt t="218917" x="25352375" y="19823113"/>
          <p14:tracePt t="218918" x="25352375" y="19921538"/>
          <p14:tracePt t="218931" x="25419050" y="19954875"/>
          <p14:tracePt t="218947" x="25419050" y="20118388"/>
          <p14:tracePt t="218965" x="25450800" y="20281900"/>
          <p14:tracePt t="218980" x="25450800" y="20315238"/>
          <p14:tracePt t="218981" x="25517475" y="20380325"/>
          <p14:tracePt t="218999" x="25517475" y="20478750"/>
          <p14:tracePt t="219015" x="25549225" y="20510500"/>
          <p14:tracePt t="219024" x="25549225" y="20577175"/>
          <p14:tracePt t="219032" x="25549225" y="20608925"/>
          <p14:tracePt t="219048" x="25549225" y="20675600"/>
          <p14:tracePt t="219065" x="25549225" y="20707350"/>
          <p14:tracePt t="219081" x="25614313" y="20805775"/>
          <p14:tracePt t="219097" x="25614313" y="20904200"/>
          <p14:tracePt t="219116" x="25614313" y="21002625"/>
          <p14:tracePt t="219131" x="25647650" y="21134388"/>
          <p14:tracePt t="219148" x="25647650" y="21231225"/>
          <p14:tracePt t="219165" x="25647650" y="21329650"/>
          <p14:tracePt t="219170" x="25712738" y="21362988"/>
          <p14:tracePt t="219181" x="25712738" y="21428075"/>
          <p14:tracePt t="219197" x="25712738" y="21461413"/>
          <p14:tracePt t="219212" x="25712738" y="21526500"/>
          <p14:tracePt t="219219" x="25712738" y="21559838"/>
          <p14:tracePt t="219246" x="25712738" y="21624925"/>
          <p14:tracePt t="219262" x="25712738" y="21658263"/>
          <p14:tracePt t="219279" x="25712738" y="21723350"/>
          <p14:tracePt t="219297" x="25712738" y="21756688"/>
          <p14:tracePt t="219313" x="25712738" y="21855113"/>
          <p14:tracePt t="219331" x="25712738" y="21920200"/>
          <p14:tracePt t="219347" x="25647650" y="21920200"/>
          <p14:tracePt t="219364" x="25549225" y="21953538"/>
          <p14:tracePt t="219382" x="25450800" y="22018625"/>
          <p14:tracePt t="219383" x="25352375" y="22018625"/>
          <p14:tracePt t="219397" x="25253950" y="22018625"/>
          <p14:tracePt t="219413" x="25157113" y="22018625"/>
          <p14:tracePt t="219414" x="25090438" y="22018625"/>
          <p14:tracePt t="219415" x="25058688" y="22018625"/>
          <p14:tracePt t="219431" x="24960263" y="22018625"/>
          <p14:tracePt t="219432" x="24893588" y="22018625"/>
          <p14:tracePt t="219447" x="24796750" y="21953538"/>
          <p14:tracePt t="219448" x="24796750" y="21920200"/>
          <p14:tracePt t="219464" x="24698325" y="21756688"/>
          <p14:tracePt t="219482" x="24664988" y="21658263"/>
          <p14:tracePt t="219497" x="24664988" y="21428075"/>
          <p14:tracePt t="219514" x="24664988" y="21231225"/>
          <p14:tracePt t="219532" x="24698325" y="20969288"/>
          <p14:tracePt t="219537" x="24796750" y="20805775"/>
          <p14:tracePt t="219547" x="24893588" y="20707350"/>
          <p14:tracePt t="219564" x="25090438" y="20577175"/>
          <p14:tracePt t="219570" x="25253950" y="20510500"/>
          <p14:tracePt t="219581" x="25352375" y="20478750"/>
          <p14:tracePt t="219598" x="25614313" y="20380325"/>
          <p14:tracePt t="219602" x="25712738" y="20380325"/>
          <p14:tracePt t="219614" x="25746075" y="20380325"/>
          <p14:tracePt t="219631" x="25942925" y="20380325"/>
          <p14:tracePt t="219635" x="26041350" y="20380325"/>
          <p14:tracePt t="219647" x="26171525" y="20380325"/>
          <p14:tracePt t="219665" x="26368375" y="20412075"/>
          <p14:tracePt t="219681" x="26663650" y="20608925"/>
          <p14:tracePt t="219684" x="26695400" y="20608925"/>
          <p14:tracePt t="219698" x="26793825" y="20707350"/>
          <p14:tracePt t="219714" x="27154188" y="21002625"/>
          <p14:tracePt t="219732" x="27317700" y="21231225"/>
          <p14:tracePt t="219747" x="27416125" y="21329650"/>
          <p14:tracePt t="219748" x="27514550" y="21428075"/>
          <p14:tracePt t="219749" x="27547888" y="21559838"/>
          <p14:tracePt t="219765" x="27612975" y="21624925"/>
          <p14:tracePt t="219769" x="27711400" y="21723350"/>
          <p14:tracePt t="219783" x="27744738" y="21920200"/>
          <p14:tracePt t="219799" x="27809825" y="22182138"/>
          <p14:tracePt t="219821" x="27809825" y="22410738"/>
          <p14:tracePt t="219831" x="27809825" y="22575838"/>
          <p14:tracePt t="219832" x="27809825" y="22674263"/>
          <p14:tracePt t="219848" x="27809825" y="22902863"/>
          <p14:tracePt t="219856" x="27809825" y="23034625"/>
          <p14:tracePt t="219864" x="27744738" y="23164800"/>
          <p14:tracePt t="219881" x="27547888" y="23361650"/>
          <p14:tracePt t="219897" x="27351038" y="23525163"/>
          <p14:tracePt t="219915" x="27122438" y="23656925"/>
          <p14:tracePt t="219931" x="26793825" y="23755350"/>
          <p14:tracePt t="219937" x="26695400" y="23820438"/>
          <p14:tracePt t="219948" x="26565225" y="23885525"/>
          <p14:tracePt t="219965" x="26303288" y="23918863"/>
          <p14:tracePt t="219969" x="26171525" y="23918863"/>
          <p14:tracePt t="219980" x="26106438" y="23918863"/>
          <p14:tracePt t="219996" x="25909588" y="23918863"/>
          <p14:tracePt t="220014" x="25746075" y="23918863"/>
          <p14:tracePt t="220018" x="25712738" y="23918863"/>
          <p14:tracePt t="220029" x="25647650" y="23885525"/>
          <p14:tracePt t="220047" x="25549225" y="23755350"/>
          <p14:tracePt t="220064" x="25517475" y="23623588"/>
          <p14:tracePt t="220067" x="25450800" y="23558500"/>
          <p14:tracePt t="220079" x="25419050" y="23426738"/>
          <p14:tracePt t="220096" x="25352375" y="23164800"/>
          <p14:tracePt t="220114" x="25352375" y="22804438"/>
          <p14:tracePt t="220131" x="25352375" y="22509163"/>
          <p14:tracePt t="220132" x="25352375" y="22410738"/>
          <p14:tracePt t="220148" x="25450800" y="22313900"/>
          <p14:tracePt t="220148" x="25517475" y="22215475"/>
          <p14:tracePt t="220162" x="25549225" y="22117050"/>
          <p14:tracePt t="220181" x="25746075" y="22018625"/>
          <p14:tracePt t="220183" x="25844500" y="21953538"/>
          <p14:tracePt t="220197" x="25942925" y="21920200"/>
          <p14:tracePt t="220198" x="26171525" y="21920200"/>
          <p14:tracePt t="220214" x="26401713" y="21920200"/>
          <p14:tracePt t="220214" x="26596975" y="21920200"/>
          <p14:tracePt t="220232" x="27055763" y="21920200"/>
          <p14:tracePt t="220247" x="27514550" y="22018625"/>
          <p14:tracePt t="220254" x="27711400" y="22182138"/>
          <p14:tracePt t="220263" x="27908250" y="22313900"/>
          <p14:tracePt t="220279" x="28201938" y="22674263"/>
          <p14:tracePt t="220296" x="28465463" y="23133050"/>
          <p14:tracePt t="220313" x="28660725" y="23558500"/>
          <p14:tracePt t="220330" x="28792488" y="24115713"/>
          <p14:tracePt t="220347" x="28922663" y="24672925"/>
          <p14:tracePt t="220352" x="28922663" y="24934863"/>
          <p14:tracePt t="220363" x="28922663" y="25163463"/>
          <p14:tracePt t="220380" x="28922663" y="25655588"/>
          <p14:tracePt t="220396" x="28792488" y="25917525"/>
          <p14:tracePt t="220414" x="28562300" y="26179463"/>
          <p14:tracePt t="220431" x="28268613" y="26409650"/>
          <p14:tracePt t="220448" x="27973338" y="26474738"/>
          <p14:tracePt t="220450" x="27744738" y="26506488"/>
          <p14:tracePt t="220463" x="27514550" y="26506488"/>
          <p14:tracePt t="220480" x="27055763" y="26506488"/>
          <p14:tracePt t="220498" x="26663650" y="26409650"/>
          <p14:tracePt t="220501" x="26401713" y="26311225"/>
          <p14:tracePt t="220514" x="26269950" y="26179463"/>
          <p14:tracePt t="220530" x="25844500" y="25785763"/>
          <p14:tracePt t="220548" x="25712738" y="25557163"/>
          <p14:tracePt t="220548" x="25419050" y="25131713"/>
          <p14:tracePt t="220564" x="25320625" y="24868188"/>
          <p14:tracePt t="220565" x="25222200" y="24606250"/>
          <p14:tracePt t="220573" x="25157113" y="24377650"/>
          <p14:tracePt t="220581" x="25090438" y="24115713"/>
          <p14:tracePt t="220597" x="25058688" y="23755350"/>
          <p14:tracePt t="220597" x="25058688" y="23525163"/>
          <p14:tracePt t="220614" x="25058688" y="23034625"/>
          <p14:tracePt t="220632" x="25090438" y="22706013"/>
          <p14:tracePt t="220647" x="25253950" y="22410738"/>
          <p14:tracePt t="220664" x="25450800" y="22215475"/>
          <p14:tracePt t="220682" x="25614313" y="22018625"/>
          <p14:tracePt t="220698" x="25844500" y="21920200"/>
          <p14:tracePt t="220704" x="26041350" y="21821775"/>
          <p14:tracePt t="220715" x="26171525" y="21821775"/>
          <p14:tracePt t="220731" x="26500138" y="21756688"/>
          <p14:tracePt t="220736" x="26663650" y="21723350"/>
          <p14:tracePt t="220748" x="26793825" y="21723350"/>
          <p14:tracePt t="220764" x="27122438" y="21723350"/>
          <p14:tracePt t="220780" x="27317700" y="21723350"/>
          <p14:tracePt t="220798" x="27449463" y="21723350"/>
          <p14:tracePt t="220801" x="27514550" y="21756688"/>
          <p14:tracePt t="220814" x="27612975" y="21756688"/>
          <p14:tracePt t="220831" x="27711400" y="21855113"/>
          <p14:tracePt t="220847" x="27809825" y="21953538"/>
          <p14:tracePt t="220864" x="27973338" y="22117050"/>
          <p14:tracePt t="220881" x="28105100" y="22280563"/>
          <p14:tracePt t="220898" x="28201938" y="22477413"/>
          <p14:tracePt t="220913" x="28268613" y="22509163"/>
          <p14:tracePt t="220914" x="28300363" y="22607588"/>
          <p14:tracePt t="220916" x="28300363" y="22674263"/>
          <p14:tracePt t="220931" x="28367038" y="22706013"/>
          <p14:tracePt t="220932" x="28367038" y="22772688"/>
          <p14:tracePt t="220947" x="28367038" y="22869525"/>
          <p14:tracePt t="220948" x="28398788" y="22902863"/>
          <p14:tracePt t="220964" x="28398788" y="23034625"/>
          <p14:tracePt t="220965" x="28398788" y="23133050"/>
          <p14:tracePt t="220981" x="28398788" y="23328313"/>
          <p14:tracePt t="220999" x="28398788" y="23460075"/>
          <p14:tracePt t="221014" x="28367038" y="23656925"/>
          <p14:tracePt t="221022" x="28300363" y="23722013"/>
          <p14:tracePt t="221032" x="28268613" y="23755350"/>
          <p14:tracePt t="221047" x="28170188" y="23918863"/>
          <p14:tracePt t="221064" x="27973338" y="23983950"/>
          <p14:tracePt t="221081" x="27744738" y="24082375"/>
          <p14:tracePt t="221097" x="27449463" y="24115713"/>
          <p14:tracePt t="221102" x="27351038" y="24115713"/>
          <p14:tracePt t="221112" x="27219275" y="24115713"/>
          <p14:tracePt t="221130" x="26892250" y="24115713"/>
          <p14:tracePt t="221147" x="26596975" y="24115713"/>
          <p14:tracePt t="221151" x="26565225" y="24082375"/>
          <p14:tracePt t="221162" x="26401713" y="24017288"/>
          <p14:tracePt t="221179" x="26204863" y="23885525"/>
          <p14:tracePt t="221196" x="26106438" y="23755350"/>
          <p14:tracePt t="221213" x="26008013" y="23656925"/>
          <p14:tracePt t="221230" x="25909588" y="23525163"/>
          <p14:tracePt t="221247" x="25844500" y="23361650"/>
          <p14:tracePt t="221264" x="25844500" y="23164800"/>
          <p14:tracePt t="221282" x="25844500" y="22967950"/>
          <p14:tracePt t="221282" x="25844500" y="22804438"/>
          <p14:tracePt t="221297" x="25844500" y="22772688"/>
          <p14:tracePt t="221313" x="25844500" y="22607588"/>
          <p14:tracePt t="221314" x="25844500" y="22509163"/>
          <p14:tracePt t="221315" x="25844500" y="22477413"/>
          <p14:tracePt t="221331" x="25844500" y="22410738"/>
          <p14:tracePt t="221332" x="25909588" y="22313900"/>
          <p14:tracePt t="221347" x="26008013" y="22280563"/>
          <p14:tracePt t="221348" x="26041350" y="22215475"/>
          <p14:tracePt t="221364" x="26204863" y="22117050"/>
          <p14:tracePt t="221381" x="26368375" y="22083713"/>
          <p14:tracePt t="221398" x="26565225" y="22018625"/>
          <p14:tracePt t="221414" x="26762075" y="22018625"/>
          <p14:tracePt t="221432" x="26892250" y="22018625"/>
          <p14:tracePt t="221438" x="26957338" y="22018625"/>
          <p14:tracePt t="221447" x="27024013" y="22018625"/>
          <p14:tracePt t="221465" x="27122438" y="22018625"/>
          <p14:tracePt t="221481" x="27219275" y="22018625"/>
          <p14:tracePt t="221496" x="27252613" y="22083713"/>
          <p14:tracePt t="221510" x="27317700" y="22083713"/>
          <p14:tracePt t="221519" x="27317700" y="22117050"/>
          <p14:tracePt t="221529" x="27351038" y="22117050"/>
          <p14:tracePt t="221545" x="27416125" y="22182138"/>
          <p14:tracePt t="221562" x="27449463" y="22215475"/>
          <p14:tracePt t="221579" x="27514550" y="22215475"/>
          <p14:tracePt t="221595" x="27514550" y="22280563"/>
          <p14:tracePt t="221612" x="27547888" y="22313900"/>
          <p14:tracePt t="221629" x="27612975" y="22378988"/>
          <p14:tracePt t="221645" x="27612975" y="22410738"/>
          <p14:tracePt t="221662" x="27646313" y="22509163"/>
          <p14:tracePt t="221679" x="27711400" y="22575838"/>
          <p14:tracePt t="221696" x="27744738" y="22674263"/>
          <p14:tracePt t="221713" x="27744738" y="22772688"/>
          <p14:tracePt t="221729" x="27809825" y="22804438"/>
          <p14:tracePt t="221747" x="27809825" y="22869525"/>
          <p14:tracePt t="221763" x="27809825" y="22902863"/>
          <p14:tracePt t="221837" x="27809825" y="22967950"/>
          <p14:tracePt t="221910" x="27809825" y="23034625"/>
          <p14:tracePt t="222856" x="27841575" y="23034625"/>
          <p14:tracePt t="222864" x="27908250" y="23034625"/>
          <p14:tracePt t="222872" x="27973338" y="22967950"/>
          <p14:tracePt t="222889" x="28105100" y="22967950"/>
          <p14:tracePt t="222897" x="28201938" y="22902863"/>
          <p14:tracePt t="222916" x="28367038" y="22869525"/>
          <p14:tracePt t="222921" x="28398788" y="22869525"/>
          <p14:tracePt t="222930" x="28497213" y="22869525"/>
          <p14:tracePt t="222946" x="28660725" y="22804438"/>
          <p14:tracePt t="222954" x="28759150" y="22804438"/>
          <p14:tracePt t="222963" x="28792488" y="22804438"/>
          <p14:tracePt t="222980" x="28922663" y="22804438"/>
          <p14:tracePt t="222996" x="28956000" y="22804438"/>
          <p14:tracePt t="223013" x="29054425" y="22804438"/>
          <p14:tracePt t="223030" x="29119513" y="22804438"/>
          <p14:tracePt t="223047" x="29152850" y="22804438"/>
          <p14:tracePt t="223051" x="29217938" y="22804438"/>
          <p14:tracePt t="223064" x="29251275" y="22804438"/>
          <p14:tracePt t="223079" x="29414788" y="22869525"/>
          <p14:tracePt t="223084" x="29448125" y="22869525"/>
          <p14:tracePt t="223097" x="29513213" y="22902863"/>
          <p14:tracePt t="223113" x="29611638" y="23034625"/>
          <p14:tracePt t="223117" x="29643388" y="23034625"/>
          <p14:tracePt t="223131" x="29710063" y="23066375"/>
          <p14:tracePt t="223146" x="29741813" y="23133050"/>
          <p14:tracePt t="223166" x="29806900" y="23133050"/>
          <p14:tracePt t="223182" x="29806900" y="23164800"/>
          <p14:tracePt t="223215" x="29806900" y="23229888"/>
          <p14:tracePt t="223223" x="29806900" y="23263225"/>
          <p14:tracePt t="223231" x="29806900" y="23328313"/>
          <p14:tracePt t="223239" x="29806900" y="23426738"/>
          <p14:tracePt t="223247" x="29806900" y="23460075"/>
          <p14:tracePt t="223263" x="29710063" y="23623588"/>
          <p14:tracePt t="223272" x="29643388" y="23656925"/>
          <p14:tracePt t="223280" x="29611638" y="23722013"/>
          <p14:tracePt t="223296" x="29544963" y="23755350"/>
          <p14:tracePt t="223313" x="29414788" y="23885525"/>
          <p14:tracePt t="223334" x="29251275" y="23983950"/>
          <p14:tracePt t="223339" x="29217938" y="23983950"/>
          <p14:tracePt t="223346" x="29119513" y="24017288"/>
          <p14:tracePt t="223363" x="28956000" y="24082375"/>
          <p14:tracePt t="223370" x="28857575" y="24115713"/>
          <p14:tracePt t="223379" x="28792488" y="24115713"/>
          <p14:tracePt t="223397" x="28595638" y="24180800"/>
          <p14:tracePt t="223402" x="28562300" y="24180800"/>
          <p14:tracePt t="223412" x="28465463" y="24214138"/>
          <p14:tracePt t="223429" x="28300363" y="24279225"/>
          <p14:tracePt t="223445" x="28170188" y="24279225"/>
          <p14:tracePt t="223462" x="28071763" y="24312563"/>
          <p14:tracePt t="223479" x="27908250" y="24312563"/>
          <p14:tracePt t="223495" x="27809825" y="24377650"/>
          <p14:tracePt t="223512" x="27711400" y="24377650"/>
          <p14:tracePt t="223529" x="27612975" y="24410988"/>
          <p14:tracePt t="223545" x="27547888" y="24476075"/>
          <p14:tracePt t="223562" x="27514550" y="24476075"/>
          <p14:tracePt t="223579" x="27449463" y="24476075"/>
          <p14:tracePt t="223595" x="27416125" y="24507825"/>
          <p14:tracePt t="223612" x="27351038" y="24574500"/>
          <p14:tracePt t="223631" x="27351038" y="24606250"/>
          <p14:tracePt t="223647" x="27317700" y="24672925"/>
          <p14:tracePt t="223655" x="27317700" y="24704675"/>
          <p14:tracePt t="223663" x="27317700" y="24771350"/>
          <p14:tracePt t="223679" x="27252613" y="24836438"/>
          <p14:tracePt t="223680" x="27252613" y="24868188"/>
          <p14:tracePt t="223696" x="27252613" y="24934863"/>
          <p14:tracePt t="223696" x="27252613" y="24966613"/>
          <p14:tracePt t="223712" x="27252613" y="25033288"/>
          <p14:tracePt t="223729" x="27219275" y="25131713"/>
          <p14:tracePt t="223748" x="27219275" y="25163463"/>
          <p14:tracePt t="223786" x="27219275" y="25230138"/>
          <p14:tracePt t="223908" x="27154188" y="25230138"/>
          <p14:tracePt t="223924" x="27154188" y="25261888"/>
          <p14:tracePt t="223940" x="27122438" y="25261888"/>
          <p14:tracePt t="223949" x="27122438" y="25326975"/>
          <p14:tracePt t="223957" x="27055763" y="25326975"/>
          <p14:tracePt t="223973" x="27024013" y="25360313"/>
          <p14:tracePt t="223991" x="26957338" y="25360313"/>
          <p14:tracePt t="223998" x="26892250" y="25425400"/>
          <p14:tracePt t="224014" x="26858913" y="25425400"/>
          <p14:tracePt t="224022" x="26793825" y="25425400"/>
          <p14:tracePt t="224030" x="26793825" y="25458738"/>
          <p14:tracePt t="224047" x="26695400" y="25458738"/>
          <p14:tracePt t="224055" x="26663650" y="25458738"/>
          <p14:tracePt t="224071" x="26596975" y="25458738"/>
          <p14:tracePt t="224079" x="26565225" y="25458738"/>
          <p14:tracePt t="224097" x="26500138" y="25458738"/>
          <p14:tracePt t="224113" x="26500138" y="25523825"/>
          <p14:tracePt t="224120" x="26466800" y="25523825"/>
          <p14:tracePt t="224145" x="26401713" y="25523825"/>
          <p14:tracePt t="224365" x="26401713" y="25458738"/>
          <p14:tracePt t="224389" x="26466800" y="25458738"/>
          <p14:tracePt t="224405" x="26466800" y="25425400"/>
          <p14:tracePt t="224413" x="26500138" y="25425400"/>
          <p14:tracePt t="224422" x="26565225" y="25425400"/>
          <p14:tracePt t="224430" x="26596975" y="25425400"/>
          <p14:tracePt t="224438" x="26663650" y="25425400"/>
          <p14:tracePt t="224447" x="26762075" y="25360313"/>
          <p14:tracePt t="224462" x="26793825" y="25360313"/>
          <p14:tracePt t="224463" x="26858913" y="25360313"/>
          <p14:tracePt t="224479" x="27024013" y="25360313"/>
          <p14:tracePt t="224495" x="27122438" y="25360313"/>
          <p14:tracePt t="224512" x="27154188" y="25360313"/>
          <p14:tracePt t="224529" x="27219275" y="25360313"/>
          <p14:tracePt t="224545" x="27252613" y="25360313"/>
          <p14:tracePt t="224562" x="27317700" y="25360313"/>
          <p14:tracePt t="224595" x="27351038" y="25360313"/>
          <p14:tracePt t="224612" x="27416125" y="25360313"/>
          <p14:tracePt t="224683" x="27416125" y="25425400"/>
          <p14:tracePt t="224829" x="27351038" y="25425400"/>
          <p14:tracePt t="224837" x="27317700" y="25425400"/>
          <p14:tracePt t="224847" x="27219275" y="25425400"/>
          <p14:tracePt t="224854" x="27154188" y="25425400"/>
          <p14:tracePt t="224862" x="27055763" y="25425400"/>
          <p14:tracePt t="224879" x="26892250" y="25425400"/>
          <p14:tracePt t="224896" x="26695400" y="25425400"/>
          <p14:tracePt t="224913" x="26596975" y="25425400"/>
          <p14:tracePt t="224929" x="26500138" y="25425400"/>
          <p14:tracePt t="224936" x="26466800" y="25425400"/>
          <p14:tracePt t="224945" x="26401713" y="25425400"/>
          <p14:tracePt t="224962" x="26368375" y="25360313"/>
          <p14:tracePt t="224995" x="26303288" y="25360313"/>
          <p14:tracePt t="225131" x="26368375" y="25360313"/>
          <p14:tracePt t="225139" x="26401713" y="25360313"/>
          <p14:tracePt t="225148" x="26466800" y="25360313"/>
          <p14:tracePt t="225156" x="26565225" y="25360313"/>
          <p14:tracePt t="225164" x="26596975" y="25425400"/>
          <p14:tracePt t="225180" x="26762075" y="25425400"/>
          <p14:tracePt t="225188" x="26793825" y="25458738"/>
          <p14:tracePt t="225196" x="26892250" y="25458738"/>
          <p14:tracePt t="225212" x="26957338" y="25458738"/>
          <p14:tracePt t="225213" x="27024013" y="25458738"/>
          <p14:tracePt t="225230" x="27154188" y="25523825"/>
          <p14:tracePt t="225247" x="27317700" y="25557163"/>
          <p14:tracePt t="225254" x="27351038" y="25557163"/>
          <p14:tracePt t="225262" x="27416125" y="25622250"/>
          <p14:tracePt t="225280" x="27547888" y="25622250"/>
          <p14:tracePt t="225295" x="27711400" y="25655588"/>
          <p14:tracePt t="225312" x="27809825" y="25655588"/>
          <p14:tracePt t="225329" x="27908250" y="25720675"/>
          <p14:tracePt t="225346" x="28006675" y="25785763"/>
          <p14:tracePt t="225362" x="28105100" y="25785763"/>
          <p14:tracePt t="225379" x="28201938" y="25785763"/>
          <p14:tracePt t="225395" x="28268613" y="25819100"/>
          <p14:tracePt t="225412" x="28367038" y="25819100"/>
          <p14:tracePt t="225429" x="28465463" y="25819100"/>
          <p14:tracePt t="225446" x="28562300" y="25884188"/>
          <p14:tracePt t="225479" x="28595638" y="25884188"/>
          <p14:tracePt t="225702" x="28562300" y="25884188"/>
          <p14:tracePt t="225718" x="28562300" y="25819100"/>
          <p14:tracePt t="225726" x="28497213" y="25819100"/>
          <p14:tracePt t="225735" x="28465463" y="25819100"/>
          <p14:tracePt t="225745" x="28398788" y="25819100"/>
          <p14:tracePt t="225763" x="28300363" y="25785763"/>
          <p14:tracePt t="225779" x="28170188" y="25785763"/>
          <p14:tracePt t="225795" x="28071763" y="25720675"/>
          <p14:tracePt t="225812" x="27973338" y="25655588"/>
          <p14:tracePt t="225829" x="27841575" y="25655588"/>
          <p14:tracePt t="225846" x="27809825" y="25622250"/>
          <p14:tracePt t="225849" x="27744738" y="25622250"/>
          <p14:tracePt t="225879" x="27711400" y="25557163"/>
          <p14:tracePt t="225897" x="27612975" y="25557163"/>
          <p14:tracePt t="225912" x="27547888" y="25523825"/>
          <p14:tracePt t="225947" x="27514550" y="25523825"/>
          <p14:tracePt t="226126" x="27547888" y="25523825"/>
          <p14:tracePt t="226158" x="27612975" y="25523825"/>
          <p14:tracePt t="226167" x="27612975" y="25557163"/>
          <p14:tracePt t="226175" x="27646313" y="25557163"/>
          <p14:tracePt t="226183" x="27711400" y="25557163"/>
          <p14:tracePt t="226197" x="27744738" y="25557163"/>
          <p14:tracePt t="226213" x="27841575" y="25622250"/>
          <p14:tracePt t="226216" x="27908250" y="25622250"/>
          <p14:tracePt t="226229" x="27973338" y="25622250"/>
          <p14:tracePt t="226245" x="28071763" y="25655588"/>
          <p14:tracePt t="226262" x="28170188" y="25655588"/>
          <p14:tracePt t="226279" x="28268613" y="25720675"/>
          <p14:tracePt t="226295" x="28367038" y="25785763"/>
          <p14:tracePt t="226312" x="28465463" y="25785763"/>
          <p14:tracePt t="226328" x="28497213" y="25785763"/>
          <p14:tracePt t="226329" x="28562300" y="25785763"/>
          <p14:tracePt t="226346" x="28562300" y="25819100"/>
          <p14:tracePt t="226412" x="28497213" y="25819100"/>
          <p14:tracePt t="226420" x="28465463" y="25819100"/>
          <p14:tracePt t="226429" x="28367038" y="25819100"/>
          <p14:tracePt t="226436" x="28268613" y="25819100"/>
          <p14:tracePt t="226446" x="28170188" y="25819100"/>
          <p14:tracePt t="226463" x="27973338" y="25819100"/>
          <p14:tracePt t="226469" x="27841575" y="25819100"/>
          <p14:tracePt t="226480" x="27744738" y="25819100"/>
          <p14:tracePt t="226496" x="27612975" y="25819100"/>
          <p14:tracePt t="226512" x="27416125" y="25819100"/>
          <p14:tracePt t="226529" x="27252613" y="25785763"/>
          <p14:tracePt t="226545" x="27154188" y="25785763"/>
          <p14:tracePt t="226562" x="27055763" y="25720675"/>
          <p14:tracePt t="226580" x="26957338" y="25655588"/>
          <p14:tracePt t="226595" x="26892250" y="25655588"/>
          <p14:tracePt t="226612" x="26858913" y="25622250"/>
          <p14:tracePt t="226629" x="26762075" y="25622250"/>
          <p14:tracePt t="226645" x="26695400" y="25557163"/>
          <p14:tracePt t="226662" x="26663650" y="25557163"/>
          <p14:tracePt t="226680" x="26596975" y="25523825"/>
          <p14:tracePt t="226689" x="26565225" y="25523825"/>
          <p14:tracePt t="226705" x="26500138" y="25458738"/>
          <p14:tracePt t="226836" x="26565225" y="25458738"/>
          <p14:tracePt t="226846" x="26596975" y="25523825"/>
          <p14:tracePt t="226852" x="26762075" y="25557163"/>
          <p14:tracePt t="226863" x="26957338" y="25622250"/>
          <p14:tracePt t="226868" x="27122438" y="25720675"/>
          <p14:tracePt t="226880" x="27317700" y="25819100"/>
          <p14:tracePt t="226895" x="27612975" y="25917525"/>
          <p14:tracePt t="226914" x="27908250" y="26081038"/>
          <p14:tracePt t="226930" x="28071763" y="26114375"/>
          <p14:tracePt t="226933" x="28105100" y="26179463"/>
          <p14:tracePt t="226946" x="28201938" y="26179463"/>
          <p14:tracePt t="226963" x="28268613" y="26212800"/>
          <p14:tracePt t="226979" x="28367038" y="26212800"/>
          <p14:tracePt t="226995" x="28465463" y="26212800"/>
          <p14:tracePt t="227012" x="28595638" y="26277888"/>
          <p14:tracePt t="227029" x="28792488" y="26311225"/>
          <p14:tracePt t="227045" x="28956000" y="26376313"/>
          <p14:tracePt t="227063" x="29054425" y="26376313"/>
          <p14:tracePt t="227064" x="29119513" y="26409650"/>
          <p14:tracePt t="227081" x="29152850" y="26409650"/>
          <p14:tracePt t="227154" x="29152850" y="26474738"/>
          <p14:tracePt t="227170" x="29217938" y="26474738"/>
          <p14:tracePt t="227186" x="29217938" y="26506488"/>
          <p14:tracePt t="227203" x="29217938" y="26573163"/>
          <p14:tracePt t="227212" x="29217938" y="26638250"/>
          <p14:tracePt t="227229" x="29217938" y="26671588"/>
          <p14:tracePt t="227235" x="29217938" y="26770013"/>
          <p14:tracePt t="227252" x="29217938" y="26835100"/>
          <p14:tracePt t="227262" x="29217938" y="26933525"/>
          <p14:tracePt t="227279" x="29217938" y="26965275"/>
          <p14:tracePt t="227295" x="29217938" y="27063700"/>
          <p14:tracePt t="227312" x="29217938" y="27130375"/>
          <p14:tracePt t="227329" x="29217938" y="27162125"/>
          <p14:tracePt t="227362" x="29217938" y="27228800"/>
          <p14:tracePt t="227379" x="29217938" y="27260550"/>
          <p14:tracePt t="227397" x="29217938" y="27325638"/>
          <p14:tracePt t="227412" x="29217938" y="27358975"/>
          <p14:tracePt t="227429" x="29217938" y="27424063"/>
          <p14:tracePt t="227447" x="29217938" y="27457400"/>
          <p14:tracePt t="227462" x="29251275" y="27457400"/>
          <p14:tracePt t="227479" x="29251275" y="27522488"/>
          <p14:tracePt t="227497" x="29251275" y="27589163"/>
          <p14:tracePt t="227513" x="29251275" y="27620913"/>
          <p14:tracePt t="227546" x="29316363" y="27686000"/>
          <p14:tracePt t="227563" x="29316363" y="27719338"/>
          <p14:tracePt t="227614" x="29316363" y="27784425"/>
          <p14:tracePt t="230980" x="29349700" y="27784425"/>
          <p14:tracePt t="230982" x="29414788" y="27784425"/>
          <p14:tracePt t="230997" x="29448125" y="27784425"/>
          <p14:tracePt t="230998" x="29544963" y="27784425"/>
          <p14:tracePt t="231014" x="29710063" y="27784425"/>
          <p14:tracePt t="231031" x="29806900" y="27719338"/>
          <p14:tracePt t="231047" x="29905325" y="27719338"/>
          <p14:tracePt t="231065" x="30003750" y="27686000"/>
          <p14:tracePt t="231066" x="30102175" y="27686000"/>
          <p14:tracePt t="231080" x="30167263" y="27686000"/>
          <p14:tracePt t="231096" x="30200600" y="27686000"/>
          <p14:tracePt t="231098" x="30265688" y="27686000"/>
          <p14:tracePt t="231099" x="30299025" y="27686000"/>
          <p14:tracePt t="231114" x="30397450" y="27686000"/>
          <p14:tracePt t="231130" x="30462538" y="27686000"/>
          <p14:tracePt t="231131" x="30495875" y="27686000"/>
          <p14:tracePt t="231132" x="30560963" y="27686000"/>
          <p14:tracePt t="231148" x="30659388" y="27686000"/>
          <p14:tracePt t="231181" x="30692725" y="27686000"/>
          <p14:tracePt t="231334" x="30659388" y="27686000"/>
          <p14:tracePt t="231350" x="30594300" y="27686000"/>
          <p14:tracePt t="231359" x="30560963" y="27686000"/>
          <p14:tracePt t="231367" x="30462538" y="27686000"/>
          <p14:tracePt t="231375" x="30397450" y="27686000"/>
          <p14:tracePt t="231383" x="30299025" y="27686000"/>
          <p14:tracePt t="231395" x="30200600" y="27686000"/>
          <p14:tracePt t="231413" x="30102175" y="27686000"/>
          <p14:tracePt t="231416" x="30070425" y="27686000"/>
          <p14:tracePt t="231430" x="30003750" y="27686000"/>
          <p14:tracePt t="231445" x="29972000" y="27686000"/>
          <p14:tracePt t="231465" x="29905325" y="27686000"/>
          <p14:tracePt t="231562" x="29873575" y="27686000"/>
          <p14:tracePt t="233610" x="29905325" y="27686000"/>
          <p14:tracePt t="233618" x="29972000" y="27686000"/>
          <p14:tracePt t="233626" x="30003750" y="27686000"/>
          <p14:tracePt t="233634" x="30070425" y="27620913"/>
          <p14:tracePt t="233646" x="30167263" y="27620913"/>
          <p14:tracePt t="233662" x="30265688" y="27620913"/>
          <p14:tracePt t="233680" x="30364113" y="27589163"/>
          <p14:tracePt t="233696" x="30462538" y="27589163"/>
          <p14:tracePt t="233712" x="30560963" y="27589163"/>
          <p14:tracePt t="233729" x="30659388" y="27522488"/>
          <p14:tracePt t="233745" x="30757813" y="27522488"/>
          <p14:tracePt t="233762" x="30856238" y="27522488"/>
          <p14:tracePt t="233779" x="30921325" y="27522488"/>
          <p14:tracePt t="233795" x="30954663" y="27522488"/>
          <p14:tracePt t="234001" x="30921325" y="27522488"/>
          <p14:tracePt t="234034" x="30856238" y="27522488"/>
          <p14:tracePt t="234074" x="30822900" y="27522488"/>
          <p14:tracePt t="239281" x="30822900" y="27457400"/>
          <p14:tracePt t="239298" x="30822900" y="27325638"/>
          <p14:tracePt t="239315" x="30822900" y="27228800"/>
          <p14:tracePt t="239331" x="30856238" y="27063700"/>
          <p14:tracePt t="239348" x="30921325" y="26965275"/>
          <p14:tracePt t="239364" x="30954663" y="26835100"/>
          <p14:tracePt t="239381" x="31019750" y="26736675"/>
          <p14:tracePt t="239399" x="31118175" y="26573163"/>
          <p14:tracePt t="239400" x="31118175" y="26506488"/>
          <p14:tracePt t="239415" x="31149925" y="26409650"/>
          <p14:tracePt t="239422" x="31216600" y="26376313"/>
          <p14:tracePt t="239429" x="31216600" y="26277888"/>
          <p14:tracePt t="239447" x="31315025" y="26114375"/>
          <p14:tracePt t="239465" x="31346775" y="26081038"/>
          <p14:tracePt t="239466" x="31413450" y="25917525"/>
          <p14:tracePt t="239473" x="31445200" y="25819100"/>
          <p14:tracePt t="239481" x="31445200" y="25785763"/>
          <p14:tracePt t="239497" x="31510288" y="25720675"/>
          <p14:tracePt t="239497" x="31543625" y="25655588"/>
          <p14:tracePt t="239507" x="31543625" y="25557163"/>
          <p14:tracePt t="239513" x="31608713" y="25523825"/>
          <p14:tracePt t="239531" x="31675388" y="25360313"/>
          <p14:tracePt t="239547" x="31773813" y="25261888"/>
          <p14:tracePt t="239564" x="31870650" y="25131713"/>
          <p14:tracePt t="239580" x="31903988" y="24966613"/>
          <p14:tracePt t="239596" x="32002413" y="24771350"/>
          <p14:tracePt t="239613" x="32100838" y="24606250"/>
          <p14:tracePt t="239619" x="32165925" y="24507825"/>
          <p14:tracePt t="239629" x="32199263" y="24476075"/>
          <p14:tracePt t="239646" x="32264350" y="24312563"/>
          <p14:tracePt t="239662" x="32396113" y="24180800"/>
          <p14:tracePt t="239681" x="32461200" y="24017288"/>
          <p14:tracePt t="239697" x="32559625" y="23918863"/>
          <p14:tracePt t="239701" x="32624713" y="23820438"/>
          <p14:tracePt t="239713" x="32658050" y="23755350"/>
          <p14:tracePt t="239730" x="32756475" y="23558500"/>
          <p14:tracePt t="239748" x="32919988" y="23263225"/>
          <p14:tracePt t="239764" x="33018413" y="23066375"/>
          <p14:tracePt t="239780" x="33148588" y="22772688"/>
          <p14:tracePt t="239799" x="33247013" y="22509163"/>
          <p14:tracePt t="239800" x="33312100" y="22410738"/>
          <p14:tracePt t="239815" x="33410525" y="22280563"/>
          <p14:tracePt t="239830" x="33443863" y="22083713"/>
          <p14:tracePt t="239831" x="33574038" y="21953538"/>
          <p14:tracePt t="239832" x="33607375" y="21821775"/>
          <p14:tracePt t="239849" x="33804225" y="21526500"/>
          <p14:tracePt t="239865" x="33967738" y="21166138"/>
          <p14:tracePt t="239873" x="34066163" y="21002625"/>
          <p14:tracePt t="239881" x="34164588" y="20870863"/>
          <p14:tracePt t="239897" x="34393188" y="20478750"/>
          <p14:tracePt t="239916" x="34655125" y="20051713"/>
          <p14:tracePt t="239931" x="34851975" y="19823113"/>
          <p14:tracePt t="239947" x="34950400" y="19561175"/>
          <p14:tracePt t="239964" x="35147250" y="19102388"/>
          <p14:tracePt t="239970" x="35212338" y="19069050"/>
          <p14:tracePt t="239980" x="35310763" y="18773775"/>
          <p14:tracePt t="239997" x="35474275" y="18511838"/>
          <p14:tracePt t="240003" x="35507613" y="18381663"/>
          <p14:tracePt t="240012" x="35606038" y="18218150"/>
          <p14:tracePt t="240029" x="35801300" y="17956213"/>
          <p14:tracePt t="240047" x="35998150" y="17627600"/>
          <p14:tracePt t="240063" x="36195000" y="17300575"/>
          <p14:tracePt t="240081" x="36423600" y="17070388"/>
          <p14:tracePt t="240098" x="36555363" y="16808450"/>
          <p14:tracePt t="240100" x="36653788" y="16710025"/>
          <p14:tracePt t="240114" x="36817300" y="16579850"/>
          <p14:tracePt t="240130" x="36949063" y="16317913"/>
          <p14:tracePt t="240148" x="37112575" y="16152813"/>
          <p14:tracePt t="240151" x="37144325" y="16054388"/>
          <p14:tracePt t="240164" x="37211000" y="15955963"/>
          <p14:tracePt t="240182" x="37374513" y="15825788"/>
          <p14:tracePt t="240196" x="37406263" y="15727363"/>
          <p14:tracePt t="240197" x="37472938" y="15662275"/>
          <p14:tracePt t="240200" x="37504688" y="15563850"/>
          <p14:tracePt t="240215" x="37603113" y="15367000"/>
          <p14:tracePt t="240231" x="37669788" y="15301913"/>
          <p14:tracePt t="240232" x="37669788" y="15203488"/>
          <p14:tracePt t="240239" x="37701538" y="15170150"/>
          <p14:tracePt t="240248" x="37701538" y="15105063"/>
          <p14:tracePt t="240263" x="37701538" y="15071725"/>
          <p14:tracePt t="240264" x="37701538" y="15006638"/>
          <p14:tracePt t="240280" x="37701538" y="14908213"/>
          <p14:tracePt t="240296" x="37701538" y="14776450"/>
          <p14:tracePt t="240313" x="37669788" y="14514513"/>
          <p14:tracePt t="240330" x="37603113" y="14220825"/>
          <p14:tracePt t="240348" x="37472938" y="13762038"/>
          <p14:tracePt t="240364" x="37374513" y="13204825"/>
          <p14:tracePt t="240370" x="37309425" y="12974638"/>
          <p14:tracePt t="240381" x="37276088" y="12746038"/>
          <p14:tracePt t="240397" x="37144325" y="12222163"/>
          <p14:tracePt t="240414" x="37014150" y="11696700"/>
          <p14:tracePt t="240431" x="36915725" y="11206163"/>
          <p14:tracePt t="240435" x="36850638" y="10944225"/>
          <p14:tracePt t="240446" x="36850638" y="10845800"/>
          <p14:tracePt t="240464" x="36718875" y="10452100"/>
          <p14:tracePt t="240481" x="36620450" y="10156825"/>
          <p14:tracePt t="240484" x="36555363" y="9993313"/>
          <p14:tracePt t="240496" x="36522025" y="9863138"/>
          <p14:tracePt t="240513" x="36456938" y="9599613"/>
          <p14:tracePt t="240531" x="36358513" y="9371013"/>
          <p14:tracePt t="240547" x="36195000" y="9043988"/>
          <p14:tracePt t="240564" x="36063238" y="8715375"/>
          <p14:tracePt t="240581" x="35966400" y="8518525"/>
          <p14:tracePt t="240597" x="35801300" y="8256588"/>
          <p14:tracePt t="240613" x="35704463" y="8158163"/>
          <p14:tracePt t="240614" x="35671125" y="8059738"/>
          <p14:tracePt t="240615" x="35572700" y="7961313"/>
          <p14:tracePt t="240631" x="35507613" y="7864475"/>
          <p14:tracePt t="240632" x="35474275" y="7766050"/>
          <p14:tracePt t="240647" x="35344100" y="7600950"/>
          <p14:tracePt t="240664" x="35245675" y="7470775"/>
          <p14:tracePt t="240682" x="35212338" y="7372350"/>
          <p14:tracePt t="240698" x="35113913" y="7208838"/>
          <p14:tracePt t="240714" x="35048825" y="7142163"/>
          <p14:tracePt t="240720" x="35048825" y="7110413"/>
          <p14:tracePt t="240729" x="35048825" y="7045325"/>
          <p14:tracePt t="240745" x="35015488" y="7011988"/>
          <p14:tracePt t="240762" x="34950400" y="6913563"/>
          <p14:tracePt t="240779" x="34917063" y="6815138"/>
          <p14:tracePt t="240798" x="34851975" y="6815138"/>
          <p14:tracePt t="240815" x="34818638" y="6750050"/>
          <p14:tracePt t="240826" x="34753550" y="6716713"/>
          <p14:tracePt t="240850" x="34721800" y="6716713"/>
          <p14:tracePt t="241071" x="34721800" y="6750050"/>
          <p14:tracePt t="251083" x="34721800" y="6651625"/>
          <p14:tracePt t="251097" x="34721800" y="6618288"/>
          <p14:tracePt t="251098" x="34753550" y="6553200"/>
          <p14:tracePt t="251113" x="34818638" y="6519863"/>
          <p14:tracePt t="251114" x="34851975" y="6454775"/>
          <p14:tracePt t="251132" x="34950400" y="6389688"/>
          <p14:tracePt t="251135" x="35048825" y="6356350"/>
          <p14:tracePt t="251147" x="35113913" y="6291263"/>
          <p14:tracePt t="251164" x="35245675" y="6257925"/>
          <p14:tracePt t="251167" x="35344100" y="6257925"/>
          <p14:tracePt t="251180" x="35409188" y="6257925"/>
          <p14:tracePt t="251197" x="35474275" y="6257925"/>
          <p14:tracePt t="251198" x="35606038" y="6257925"/>
          <p14:tracePt t="251206" x="35671125" y="6257925"/>
          <p14:tracePt t="251214" x="35704463" y="6257925"/>
          <p14:tracePt t="251229" x="35769550" y="6257925"/>
          <p14:tracePt t="251248" x="35867975" y="6257925"/>
          <p14:tracePt t="251263" x="35867975" y="6291263"/>
          <p14:tracePt t="251271" x="35899725" y="6291263"/>
          <p14:tracePt t="251279" x="35899725" y="6356350"/>
          <p14:tracePt t="251295" x="35966400" y="6389688"/>
          <p14:tracePt t="251313" x="35998150" y="6454775"/>
          <p14:tracePt t="251331" x="35998150" y="6519863"/>
          <p14:tracePt t="251347" x="36063238" y="6618288"/>
          <p14:tracePt t="251352" x="36063238" y="6651625"/>
          <p14:tracePt t="251364" x="36096575" y="6651625"/>
          <p14:tracePt t="251379" x="36096575" y="6750050"/>
          <p14:tracePt t="251398" x="36096575" y="6815138"/>
          <p14:tracePt t="251414" x="36096575" y="6848475"/>
          <p14:tracePt t="251418" x="36161663" y="6848475"/>
          <p14:tracePt t="251446" x="36161663" y="6913563"/>
          <p14:tracePt t="251573" x="36096575" y="6913563"/>
          <p14:tracePt t="251589" x="36063238" y="6913563"/>
          <p14:tracePt t="251597" x="35998150" y="6913563"/>
          <p14:tracePt t="251605" x="35966400" y="6913563"/>
          <p14:tracePt t="251613" x="35899725" y="6913563"/>
          <p14:tracePt t="251630" x="35801300" y="6913563"/>
          <p14:tracePt t="251646" x="35704463" y="6913563"/>
          <p14:tracePt t="251646" x="35671125" y="6848475"/>
          <p14:tracePt t="251663" x="35606038" y="6848475"/>
          <p14:tracePt t="251680" x="35572700" y="6815138"/>
          <p14:tracePt t="251695" x="35507613" y="6815138"/>
          <p14:tracePt t="251833" x="35507613" y="6750050"/>
          <p14:tracePt t="251874" x="35572700" y="6750050"/>
          <p14:tracePt t="251899" x="35606038" y="6750050"/>
          <p14:tracePt t="251915" x="35671125" y="6750050"/>
          <p14:tracePt t="251931" x="35704463" y="6750050"/>
          <p14:tracePt t="251940" x="35769550" y="6750050"/>
          <p14:tracePt t="251956" x="35801300" y="6750050"/>
          <p14:tracePt t="251972" x="35867975" y="6750050"/>
          <p14:tracePt t="251988" x="35899725" y="6750050"/>
          <p14:tracePt t="252013" x="35966400" y="6750050"/>
          <p14:tracePt t="252030" x="35966400" y="6815138"/>
          <p14:tracePt t="252038" x="35998150" y="6815138"/>
          <p14:tracePt t="252062" x="36063238" y="6815138"/>
          <p14:tracePt t="252080" x="36063238" y="6848475"/>
          <p14:tracePt t="252097" x="36096575" y="6848475"/>
          <p14:tracePt t="252103" x="36161663" y="6848475"/>
          <p14:tracePt t="252130" x="36195000" y="6848475"/>
          <p14:tracePt t="252152" x="36260088" y="6848475"/>
          <p14:tracePt t="252195" x="36260088" y="6913563"/>
          <p14:tracePt t="252380" x="36195000" y="6913563"/>
          <p14:tracePt t="252388" x="36161663" y="6848475"/>
          <p14:tracePt t="252404" x="36063238" y="6848475"/>
          <p14:tracePt t="252421" x="35998150" y="6848475"/>
          <p14:tracePt t="252430" x="35966400" y="6848475"/>
          <p14:tracePt t="252437" x="35867975" y="6848475"/>
          <p14:tracePt t="252445" x="35801300" y="6848475"/>
          <p14:tracePt t="252462" x="35704463" y="6815138"/>
          <p14:tracePt t="252480" x="35606038" y="6815138"/>
          <p14:tracePt t="252495" x="35507613" y="6750050"/>
          <p14:tracePt t="252512" x="35409188" y="6750050"/>
          <p14:tracePt t="252529" x="35310763" y="6750050"/>
          <p14:tracePt t="252545" x="35212338" y="6716713"/>
          <p14:tracePt t="252562" x="35147250" y="6716713"/>
          <p14:tracePt t="252580" x="35113913" y="6716713"/>
          <p14:tracePt t="252595" x="35048825" y="6651625"/>
          <p14:tracePt t="252629" x="35015488" y="6651625"/>
          <p14:tracePt t="252722" x="35048825" y="6651625"/>
          <p14:tracePt t="252747" x="35113913" y="6651625"/>
          <p14:tracePt t="252755" x="35212338" y="6651625"/>
          <p14:tracePt t="252763" x="35245675" y="6651625"/>
          <p14:tracePt t="252771" x="35310763" y="6651625"/>
          <p14:tracePt t="252779" x="35409188" y="6651625"/>
          <p14:tracePt t="252797" x="35507613" y="6651625"/>
          <p14:tracePt t="252804" x="35606038" y="6651625"/>
          <p14:tracePt t="252812" x="35671125" y="6651625"/>
          <p14:tracePt t="252829" x="35769550" y="6651625"/>
          <p14:tracePt t="252862" x="35801300" y="6651625"/>
          <p14:tracePt t="252880" x="35867975" y="6716713"/>
          <p14:tracePt t="252895" x="35867975" y="6750050"/>
          <p14:tracePt t="252903" x="35899725" y="6750050"/>
          <p14:tracePt t="252913" x="35899725" y="6815138"/>
          <p14:tracePt t="252928" x="35966400" y="6848475"/>
          <p14:tracePt t="252945" x="35966400" y="6946900"/>
          <p14:tracePt t="252962" x="35998150" y="6946900"/>
          <p14:tracePt t="252978" x="35998150" y="7011988"/>
          <p14:tracePt t="252995" x="35998150" y="7045325"/>
          <p14:tracePt t="253106" x="35966400" y="7045325"/>
          <p14:tracePt t="253122" x="35867975" y="7045325"/>
          <p14:tracePt t="253130" x="35801300" y="7045325"/>
          <p14:tracePt t="253138" x="35769550" y="7045325"/>
          <p14:tracePt t="253146" x="35704463" y="7045325"/>
          <p14:tracePt t="253163" x="35606038" y="7045325"/>
          <p14:tracePt t="253179" x="35572700" y="7045325"/>
          <p14:tracePt t="253195" x="35507613" y="7045325"/>
          <p14:tracePt t="253213" x="35474275" y="7045325"/>
          <p14:tracePt t="253230" x="35409188" y="7045325"/>
          <p14:tracePt t="253253" x="35409188" y="7011988"/>
          <p14:tracePt t="253415" x="35474275" y="7011988"/>
          <p14:tracePt t="253448" x="35474275" y="7045325"/>
          <p14:tracePt t="253473" x="35507613" y="7045325"/>
          <p14:tracePt t="253513" x="35572700" y="7110413"/>
          <p14:tracePt t="253538" x="35606038" y="7110413"/>
          <p14:tracePt t="253554" x="35606038" y="7142163"/>
          <p14:tracePt t="253570" x="35671125" y="7142163"/>
          <p14:tracePt t="253579" x="35671125" y="7208838"/>
          <p14:tracePt t="253603" x="35704463" y="7208838"/>
          <p14:tracePt t="253636" x="35769550" y="7240588"/>
          <p14:tracePt t="253954" x="35704463" y="7240588"/>
          <p14:tracePt t="254011" x="35671125" y="7240588"/>
          <p14:tracePt t="254029" x="35606038" y="7240588"/>
          <p14:tracePt t="254044" x="35572700" y="7240588"/>
          <p14:tracePt t="254052" x="35507613" y="7240588"/>
          <p14:tracePt t="254062" x="35474275" y="7240588"/>
          <p14:tracePt t="254080" x="35310763" y="7240588"/>
          <p14:tracePt t="254095" x="35147250" y="7240588"/>
          <p14:tracePt t="254112" x="35048825" y="7240588"/>
          <p14:tracePt t="254130" x="34950400" y="7240588"/>
          <p14:tracePt t="254133" x="34917063" y="7240588"/>
          <p14:tracePt t="254162" x="34851975" y="7240588"/>
          <p14:tracePt t="254394" x="34917063" y="7240588"/>
          <p14:tracePt t="254476" x="34950400" y="7240588"/>
          <p14:tracePt t="254500" x="35015488" y="7240588"/>
          <p14:tracePt t="254533" x="35048825" y="7240588"/>
          <p14:tracePt t="254565" x="35113913" y="7240588"/>
          <p14:tracePt t="254598" x="35147250" y="7240588"/>
          <p14:tracePt t="254655" x="35212338" y="7240588"/>
          <p14:tracePt t="254688" x="35245675" y="7240588"/>
          <p14:tracePt t="254704" x="35310763" y="7307263"/>
          <p14:tracePt t="254720" x="35344100" y="7307263"/>
          <p14:tracePt t="254753" x="35409188" y="7307263"/>
          <p14:tracePt t="254974" x="35409188" y="7372350"/>
          <p14:tracePt t="254990" x="35409188" y="7405688"/>
          <p14:tracePt t="254998" x="35409188" y="7502525"/>
          <p14:tracePt t="255006" x="35474275" y="7667625"/>
          <p14:tracePt t="255014" x="35474275" y="7864475"/>
          <p14:tracePt t="255022" x="35507613" y="8093075"/>
          <p14:tracePt t="255030" x="35572700" y="8453438"/>
          <p14:tracePt t="255045" x="35606038" y="8813800"/>
          <p14:tracePt t="255062" x="35606038" y="9109075"/>
          <p14:tracePt t="255062" x="35671125" y="9567863"/>
          <p14:tracePt t="255063" x="35671125" y="9959975"/>
          <p14:tracePt t="255079" x="35671125" y="10418763"/>
          <p14:tracePt t="255079" x="35671125" y="10747375"/>
          <p14:tracePt t="255097" x="35671125" y="11403013"/>
          <p14:tracePt t="255112" x="35671125" y="11795125"/>
          <p14:tracePt t="255130" x="35671125" y="12253913"/>
          <p14:tracePt t="255146" x="35572700" y="12549188"/>
          <p14:tracePt t="255153" x="35572700" y="12712700"/>
          <p14:tracePt t="255162" x="35572700" y="12811125"/>
          <p14:tracePt t="255180" x="35474275" y="13007975"/>
          <p14:tracePt t="255195" x="35409188" y="13204825"/>
          <p14:tracePt t="255212" x="35344100" y="13368338"/>
          <p14:tracePt t="255228" x="35245675" y="13500100"/>
          <p14:tracePt t="255245" x="35212338" y="13663613"/>
          <p14:tracePt t="255262" x="35147250" y="13695363"/>
          <p14:tracePt t="255280" x="35113913" y="13827125"/>
          <p14:tracePt t="255295" x="35048825" y="13925550"/>
          <p14:tracePt t="255312" x="34950400" y="14023975"/>
          <p14:tracePt t="255329" x="34917063" y="14055725"/>
          <p14:tracePt t="255345" x="34851975" y="14154150"/>
          <p14:tracePt t="255362" x="34818638" y="14252575"/>
          <p14:tracePt t="255379" x="34753550" y="14319250"/>
          <p14:tracePt t="255396" x="34721800" y="14351000"/>
          <p14:tracePt t="255413" x="34721800" y="14416088"/>
          <p14:tracePt t="255463" x="34753550" y="14416088"/>
          <p14:tracePt t="255471" x="34851975" y="14416088"/>
          <p14:tracePt t="255479" x="35015488" y="14416088"/>
          <p14:tracePt t="255487" x="35147250" y="14416088"/>
          <p14:tracePt t="255497" x="35344100" y="14416088"/>
          <p14:tracePt t="255512" x="35867975" y="14416088"/>
          <p14:tracePt t="255529" x="36195000" y="14416088"/>
          <p14:tracePt t="255545" x="36620450" y="14449425"/>
          <p14:tracePt t="255562" x="36850638" y="14514513"/>
          <p14:tracePt t="255578" x="37112575" y="14547850"/>
          <p14:tracePt t="255595" x="37309425" y="14612938"/>
          <p14:tracePt t="255612" x="37406263" y="14646275"/>
          <p14:tracePt t="255629" x="37603113" y="14711363"/>
          <p14:tracePt t="255645" x="37766625" y="14711363"/>
          <p14:tracePt t="255662" x="37898388" y="14776450"/>
          <p14:tracePt t="255679" x="38061900" y="14776450"/>
          <p14:tracePt t="255696" x="38160325" y="14809788"/>
          <p14:tracePt t="255712" x="38323838" y="14874875"/>
          <p14:tracePt t="255730" x="38455600" y="14874875"/>
          <p14:tracePt t="255747" x="38554025" y="14908213"/>
          <p14:tracePt t="255763" x="38749288" y="14973300"/>
          <p14:tracePt t="255780" x="38847713" y="14973300"/>
          <p14:tracePt t="255780" x="38914388" y="14973300"/>
          <p14:tracePt t="255781" x="39012813" y="15006638"/>
          <p14:tracePt t="255798" x="39109650" y="15071725"/>
          <p14:tracePt t="255815" x="39274750" y="15105063"/>
          <p14:tracePt t="255822" x="39274750" y="15170150"/>
          <p14:tracePt t="255830" x="39306500" y="15170150"/>
          <p14:tracePt t="255847" x="39371588" y="15170150"/>
          <p14:tracePt t="255880" x="39404925" y="15203488"/>
          <p14:tracePt t="255914" x="39470013" y="15203488"/>
          <p14:tracePt t="255946" x="39503350" y="15203488"/>
          <p14:tracePt t="255964" x="39568438" y="15203488"/>
          <p14:tracePt t="255979" x="39666863" y="15170150"/>
          <p14:tracePt t="255996" x="39765288" y="15170150"/>
          <p14:tracePt t="256014" x="39798625" y="15105063"/>
          <p14:tracePt t="256030" x="39863713" y="15105063"/>
          <p14:tracePt t="256047" x="39962138" y="15071725"/>
          <p14:tracePt t="256063" x="39995475" y="15071725"/>
          <p14:tracePt t="256099" x="40060563" y="15071725"/>
          <p14:tracePt t="256156" x="40060563" y="15006638"/>
          <p14:tracePt t="259400" x="40060563" y="15071725"/>
          <p14:tracePt t="259415" x="40060563" y="15105063"/>
          <p14:tracePt t="259416" x="40060563" y="15170150"/>
          <p14:tracePt t="259423" x="40060563" y="15203488"/>
          <p14:tracePt t="259431" x="40060563" y="15301913"/>
          <p14:tracePt t="259448" x="40060563" y="15367000"/>
          <p14:tracePt t="259481" x="40060563" y="15400338"/>
          <p14:tracePt t="259749" x="40060563" y="15367000"/>
          <p14:tracePt t="259797" x="40060563" y="15301913"/>
          <p14:tracePt t="259830" x="40060563" y="15268575"/>
          <p14:tracePt t="259846" x="40060563" y="15203488"/>
          <p14:tracePt t="259855" x="40125650" y="15203488"/>
          <p14:tracePt t="259863" x="40125650" y="15170150"/>
          <p14:tracePt t="259879" x="40125650" y="15105063"/>
          <p14:tracePt t="259887" x="40158988" y="15105063"/>
          <p14:tracePt t="259913" x="40224075" y="15071725"/>
          <p14:tracePt t="259929" x="40224075" y="15006638"/>
          <p14:tracePt t="259947" x="40257413" y="15006638"/>
          <p14:tracePt t="259979" x="40322500" y="15006638"/>
          <p14:tracePt t="259995" x="40354250" y="15006638"/>
          <p14:tracePt t="260018" x="40420925" y="15006638"/>
          <p14:tracePt t="260045" x="40452675" y="15006638"/>
          <p14:tracePt t="260062" x="40519350" y="15006638"/>
          <p14:tracePt t="260222" x="40452675" y="15006638"/>
          <p14:tracePt t="260238" x="40420925" y="15006638"/>
          <p14:tracePt t="260247" x="40354250" y="15006638"/>
          <p14:tracePt t="260262" x="40322500" y="15071725"/>
          <p14:tracePt t="260270" x="40224075" y="15105063"/>
          <p14:tracePt t="260279" x="40158988" y="15105063"/>
          <p14:tracePt t="260295" x="39995475" y="15170150"/>
          <p14:tracePt t="260312" x="39897050" y="15268575"/>
          <p14:tracePt t="260329" x="39798625" y="15268575"/>
          <p14:tracePt t="260345" x="39700200" y="15301913"/>
          <p14:tracePt t="260362" x="39666863" y="15301913"/>
          <p14:tracePt t="260378" x="39568438" y="15367000"/>
          <p14:tracePt t="260396" x="39503350" y="15367000"/>
          <p14:tracePt t="260401" x="39470013" y="15367000"/>
          <p14:tracePt t="260412" x="39404925" y="15367000"/>
          <p14:tracePt t="260429" x="39371588" y="15367000"/>
          <p14:tracePt t="260462" x="39306500" y="15367000"/>
          <p14:tracePt t="260523" x="39306500" y="15301913"/>
          <p14:tracePt t="260531" x="39306500" y="15268575"/>
          <p14:tracePt t="260540" x="39306500" y="15203488"/>
          <p14:tracePt t="260548" x="39306500" y="15170150"/>
          <p14:tracePt t="260562" x="39371588" y="15105063"/>
          <p14:tracePt t="260579" x="39503350" y="14908213"/>
          <p14:tracePt t="260597" x="39666863" y="14809788"/>
          <p14:tracePt t="260597" x="39765288" y="14711363"/>
          <p14:tracePt t="260612" x="39897050" y="14646275"/>
          <p14:tracePt t="260628" x="39995475" y="14646275"/>
          <p14:tracePt t="260629" x="40158988" y="14612938"/>
          <p14:tracePt t="260629" x="40257413" y="14612938"/>
          <p14:tracePt t="260645" x="40354250" y="14547850"/>
          <p14:tracePt t="260646" x="40420925" y="14547850"/>
          <p14:tracePt t="260662" x="40519350" y="14547850"/>
          <p14:tracePt t="260662" x="40551100" y="14547850"/>
          <p14:tracePt t="260679" x="40714613" y="14547850"/>
          <p14:tracePt t="260697" x="40747950" y="14547850"/>
          <p14:tracePt t="260703" x="40813038" y="14547850"/>
          <p14:tracePt t="260728" x="40846375" y="14646275"/>
          <p14:tracePt t="260746" x="40911463" y="14711363"/>
          <p14:tracePt t="260762" x="40911463" y="14809788"/>
          <p14:tracePt t="260779" x="40978138" y="14973300"/>
          <p14:tracePt t="260795" x="40978138" y="15006638"/>
          <p14:tracePt t="260812" x="40978138" y="15170150"/>
          <p14:tracePt t="260828" x="40978138" y="15203488"/>
          <p14:tracePt t="260845" x="40846375" y="15301913"/>
          <p14:tracePt t="260862" x="40747950" y="15400338"/>
          <p14:tracePt t="260879" x="40617775" y="15498763"/>
          <p14:tracePt t="260895" x="40452675" y="15563850"/>
          <p14:tracePt t="260912" x="40322500" y="15628938"/>
          <p14:tracePt t="260929" x="40060563" y="15628938"/>
          <p14:tracePt t="260947" x="39798625" y="15628938"/>
          <p14:tracePt t="260948" x="39765288" y="15628938"/>
          <p14:tracePt t="260964" x="39601775" y="15563850"/>
          <p14:tracePt t="260964" x="39568438" y="15498763"/>
          <p14:tracePt t="260977" x="39470013" y="15465425"/>
          <p14:tracePt t="260980" x="39371588" y="15400338"/>
          <p14:tracePt t="260996" x="39306500" y="15367000"/>
          <p14:tracePt t="261012" x="39274750" y="15268575"/>
          <p14:tracePt t="261012" x="39208075" y="15203488"/>
          <p14:tracePt t="261013" x="39176325" y="15170150"/>
          <p14:tracePt t="261029" x="39109650" y="15071725"/>
          <p14:tracePt t="261045" x="39109650" y="14973300"/>
          <p14:tracePt t="261064" x="39109650" y="14874875"/>
          <p14:tracePt t="261080" x="39109650" y="14711363"/>
          <p14:tracePt t="261097" x="39109650" y="14612938"/>
          <p14:tracePt t="261114" x="39109650" y="14514513"/>
          <p14:tracePt t="261119" x="39109650" y="14416088"/>
          <p14:tracePt t="261130" x="39208075" y="14351000"/>
          <p14:tracePt t="261146" x="39371588" y="14220825"/>
          <p14:tracePt t="261164" x="39503350" y="14154150"/>
          <p14:tracePt t="261179" x="39765288" y="14122400"/>
          <p14:tracePt t="261197" x="39995475" y="14122400"/>
          <p14:tracePt t="261212" x="40257413" y="14122400"/>
          <p14:tracePt t="261229" x="40452675" y="14122400"/>
          <p14:tracePt t="261247" x="40551100" y="14154150"/>
          <p14:tracePt t="261263" x="40649525" y="14252575"/>
          <p14:tracePt t="261280" x="40714613" y="14319250"/>
          <p14:tracePt t="261297" x="40747950" y="14351000"/>
          <p14:tracePt t="261299" x="40747950" y="14416088"/>
          <p14:tracePt t="261315" x="40747950" y="14449425"/>
          <p14:tracePt t="261331" x="40747950" y="14514513"/>
          <p14:tracePt t="261340" x="40747950" y="14547850"/>
          <p14:tracePt t="261348" x="40747950" y="14612938"/>
          <p14:tracePt t="261365" x="40747950" y="14646275"/>
          <p14:tracePt t="261381" x="40747950" y="14776450"/>
          <p14:tracePt t="261389" x="40747950" y="14809788"/>
          <p14:tracePt t="261397" x="40714613" y="14874875"/>
          <p14:tracePt t="261414" x="40617775" y="14908213"/>
          <p14:tracePt t="261432" x="40452675" y="15006638"/>
          <p14:tracePt t="261448" x="40224075" y="15071725"/>
          <p14:tracePt t="261454" x="40125650" y="15071725"/>
          <p14:tracePt t="261465" x="39995475" y="15071725"/>
          <p14:tracePt t="261480" x="39765288" y="15071725"/>
          <p14:tracePt t="261486" x="39700200" y="15071725"/>
          <p14:tracePt t="261498" x="39601775" y="15071725"/>
          <p14:tracePt t="261514" x="39470013" y="15071725"/>
          <p14:tracePt t="261530" x="39306500" y="15006638"/>
          <p14:tracePt t="261548" x="39208075" y="14973300"/>
          <p14:tracePt t="261563" x="39176325" y="14908213"/>
          <p14:tracePt t="261580" x="39109650" y="14809788"/>
          <p14:tracePt t="261596" x="39044563" y="14711363"/>
          <p14:tracePt t="261613" x="39044563" y="14612938"/>
          <p14:tracePt t="261630" x="39044563" y="14514513"/>
          <p14:tracePt t="261647" x="39044563" y="14351000"/>
          <p14:tracePt t="261663" x="39044563" y="14154150"/>
          <p14:tracePt t="261680" x="39109650" y="14023975"/>
          <p14:tracePt t="261683" x="39176325" y="13925550"/>
          <p14:tracePt t="261698" x="39306500" y="13827125"/>
          <p14:tracePt t="261714" x="39404925" y="13762038"/>
          <p14:tracePt t="261715" x="39470013" y="13695363"/>
          <p14:tracePt t="261723" x="39700200" y="13663613"/>
          <p14:tracePt t="261730" x="39765288" y="13663613"/>
          <p14:tracePt t="261746" x="39897050" y="13663613"/>
          <p14:tracePt t="261747" x="40060563" y="13663613"/>
          <p14:tracePt t="261764" x="40322500" y="13663613"/>
          <p14:tracePt t="261780" x="40519350" y="13663613"/>
          <p14:tracePt t="261797" x="40714613" y="13827125"/>
          <p14:tracePt t="261815" x="40813038" y="13957300"/>
          <p14:tracePt t="261820" x="40846375" y="14023975"/>
          <p14:tracePt t="261830" x="40911463" y="14055725"/>
          <p14:tracePt t="261847" x="40911463" y="14154150"/>
          <p14:tracePt t="261853" x="40978138" y="14220825"/>
          <p14:tracePt t="261881" x="40978138" y="14319250"/>
          <p14:tracePt t="261896" x="40978138" y="14416088"/>
          <p14:tracePt t="261914" x="40978138" y="14514513"/>
          <p14:tracePt t="261931" x="40978138" y="14646275"/>
          <p14:tracePt t="261935" x="40978138" y="14711363"/>
          <p14:tracePt t="261947" x="40911463" y="14711363"/>
          <p14:tracePt t="261964" x="40846375" y="14809788"/>
          <p14:tracePt t="261981" x="40813038" y="14874875"/>
          <p14:tracePt t="261984" x="40747950" y="14908213"/>
          <p14:tracePt t="262013" x="40714613" y="14973300"/>
          <p14:tracePt t="262031" x="40649525" y="15006638"/>
          <p14:tracePt t="262047" x="40617775" y="15006638"/>
          <p14:tracePt t="262064" x="40551100" y="15006638"/>
          <p14:tracePt t="262081" x="40519350" y="15071725"/>
          <p14:tracePt t="262082" x="40452675" y="15071725"/>
          <p14:tracePt t="262097" x="40354250" y="15105063"/>
          <p14:tracePt t="262114" x="40322500" y="15105063"/>
          <p14:tracePt t="262122" x="40257413" y="15105063"/>
          <p14:tracePt t="262130" x="40224075" y="15105063"/>
          <p14:tracePt t="262145" x="40158988" y="15105063"/>
          <p14:tracePt t="262161" x="40125650" y="15170150"/>
          <p14:tracePt t="262162" x="40060563" y="15170150"/>
          <p14:tracePt t="262179" x="39995475" y="15170150"/>
          <p14:tracePt t="262326" x="39995475" y="15105063"/>
          <p14:tracePt t="262334" x="40060563" y="15105063"/>
          <p14:tracePt t="262342" x="40158988" y="15105063"/>
          <p14:tracePt t="262350" x="40224075" y="15105063"/>
          <p14:tracePt t="262363" x="40322500" y="15105063"/>
          <p14:tracePt t="262378" x="40519350" y="15105063"/>
          <p14:tracePt t="262395" x="40617775" y="15105063"/>
          <p14:tracePt t="262412" x="40714613" y="15105063"/>
          <p14:tracePt t="262430" x="40747950" y="15203488"/>
          <p14:tracePt t="262445" x="40813038" y="15367000"/>
          <p14:tracePt t="262456" x="40813038" y="15465425"/>
          <p14:tracePt t="262464" x="40813038" y="15498763"/>
          <p14:tracePt t="262480" x="40813038" y="15563850"/>
          <p14:tracePt t="262481" x="40813038" y="15628938"/>
          <p14:tracePt t="262495" x="40813038" y="15727363"/>
          <p14:tracePt t="262512" x="40649525" y="15859125"/>
          <p14:tracePt t="262530" x="40257413" y="16022638"/>
          <p14:tracePt t="262545" x="40125650" y="16054388"/>
          <p14:tracePt t="262546" x="39897050" y="16121063"/>
          <p14:tracePt t="262562" x="39700200" y="16152813"/>
          <p14:tracePt t="262563" x="39601775" y="16152813"/>
          <p14:tracePt t="262580" x="39208075" y="16152813"/>
          <p14:tracePt t="262595" x="38652450" y="16054388"/>
          <p14:tracePt t="262613" x="38357175" y="15859125"/>
          <p14:tracePt t="262629" x="38160325" y="15662275"/>
          <p14:tracePt t="262645" x="37898388" y="15268575"/>
          <p14:tracePt t="262662" x="37865050" y="14874875"/>
          <p14:tracePt t="262679" x="37865050" y="14449425"/>
          <p14:tracePt t="262696" x="37865050" y="14055725"/>
          <p14:tracePt t="262713" x="38095238" y="13663613"/>
          <p14:tracePt t="262718" x="38258750" y="13466763"/>
          <p14:tracePt t="262730" x="38455600" y="13303250"/>
          <p14:tracePt t="262746" x="38815963" y="13073063"/>
          <p14:tracePt t="262763" x="39371588" y="12909550"/>
          <p14:tracePt t="262780" x="39863713" y="12909550"/>
          <p14:tracePt t="262798" x="40420925" y="12909550"/>
          <p14:tracePt t="262813" x="40519350" y="12909550"/>
          <p14:tracePt t="262814" x="40846375" y="13073063"/>
          <p14:tracePt t="262830" x="41108313" y="13269913"/>
          <p14:tracePt t="262847" x="41305163" y="13500100"/>
          <p14:tracePt t="262863" x="41370250" y="13596938"/>
          <p14:tracePt t="262864" x="41403588" y="13695363"/>
          <p14:tracePt t="262865" x="41403588" y="13860463"/>
          <p14:tracePt t="262881" x="41468675" y="13957300"/>
          <p14:tracePt t="262897" x="41468675" y="14055725"/>
          <p14:tracePt t="262898" x="41468675" y="14220825"/>
          <p14:tracePt t="262906" x="41468675" y="14351000"/>
          <p14:tracePt t="262914" x="41468675" y="14449425"/>
          <p14:tracePt t="262931" x="41370250" y="14646275"/>
          <p14:tracePt t="262947" x="41271825" y="14809788"/>
          <p14:tracePt t="262964" x="41074975" y="14973300"/>
          <p14:tracePt t="262980" x="40747950" y="15105063"/>
          <p14:tracePt t="262987" x="40617775" y="15105063"/>
          <p14:tracePt t="262997" x="40420925" y="15170150"/>
          <p14:tracePt t="263015" x="40158988" y="15170150"/>
          <p14:tracePt t="263019" x="39962138" y="15170150"/>
          <p14:tracePt t="263030" x="39798625" y="15170150"/>
          <p14:tracePt t="263047" x="39470013" y="15170150"/>
          <p14:tracePt t="263052" x="39306500" y="15170150"/>
          <p14:tracePt t="263063" x="39176325" y="15170150"/>
          <p14:tracePt t="263081" x="38946138" y="15006638"/>
          <p14:tracePt t="263096" x="38815963" y="14908213"/>
          <p14:tracePt t="263113" x="38749288" y="14776450"/>
          <p14:tracePt t="263131" x="38717538" y="14547850"/>
          <p14:tracePt t="263147" x="38717538" y="14351000"/>
          <p14:tracePt t="263150" x="38717538" y="14220825"/>
          <p14:tracePt t="263164" x="38717538" y="14122400"/>
          <p14:tracePt t="263180" x="38914388" y="13860463"/>
          <p14:tracePt t="263198" x="39176325" y="13663613"/>
          <p14:tracePt t="263213" x="39274750" y="13596938"/>
          <p14:tracePt t="263213" x="39503350" y="13466763"/>
          <p14:tracePt t="263230" x="39798625" y="13401675"/>
          <p14:tracePt t="263248" x="40322500" y="13401675"/>
          <p14:tracePt t="263264" x="40617775" y="13401675"/>
          <p14:tracePt t="263272" x="40714613" y="13466763"/>
          <p14:tracePt t="263280" x="40813038" y="13500100"/>
          <p14:tracePt t="263297" x="40911463" y="13695363"/>
          <p14:tracePt t="263313" x="41009888" y="13860463"/>
          <p14:tracePt t="263330" x="41009888" y="14154150"/>
          <p14:tracePt t="263347" x="41009888" y="14449425"/>
          <p14:tracePt t="263365" x="41009888" y="14711363"/>
          <p14:tracePt t="263381" x="40813038" y="15006638"/>
          <p14:tracePt t="263386" x="40649525" y="15170150"/>
          <p14:tracePt t="263398" x="40617775" y="15268575"/>
          <p14:tracePt t="263414" x="40354250" y="15400338"/>
          <p14:tracePt t="263419" x="40257413" y="15465425"/>
          <p14:tracePt t="263431" x="40158988" y="15498763"/>
          <p14:tracePt t="263447" x="39962138" y="15563850"/>
          <p14:tracePt t="263451" x="39863713" y="15563850"/>
          <p14:tracePt t="263462" x="39798625" y="15628938"/>
          <p14:tracePt t="263479" x="39700200" y="15628938"/>
          <p14:tracePt t="263497" x="39601775" y="15628938"/>
          <p14:tracePt t="263514" x="39568438" y="15628938"/>
          <p14:tracePt t="264055" x="39503350" y="15628938"/>
          <p14:tracePt t="264063" x="39404925" y="15628938"/>
          <p14:tracePt t="264071" x="39306500" y="15628938"/>
          <p14:tracePt t="264080" x="39208075" y="15662275"/>
          <p14:tracePt t="264087" x="39109650" y="15662275"/>
          <p14:tracePt t="264095" x="39012813" y="15662275"/>
          <p14:tracePt t="264112" x="38847713" y="15662275"/>
          <p14:tracePt t="264120" x="38815963" y="15662275"/>
          <p14:tracePt t="264129" x="38749288" y="15662275"/>
          <p14:tracePt t="264147" x="38619113" y="15662275"/>
          <p14:tracePt t="264162" x="38554025" y="15662275"/>
          <p14:tracePt t="264169" x="38520688" y="15662275"/>
          <p14:tracePt t="264179" x="38520688" y="15628938"/>
          <p14:tracePt t="264196" x="38455600" y="15563850"/>
          <p14:tracePt t="264212" x="38422263" y="15498763"/>
          <p14:tracePt t="264228" x="38422263" y="15465425"/>
          <p14:tracePt t="264245" x="38422263" y="15400338"/>
          <p14:tracePt t="264262" x="38422263" y="15301913"/>
          <p14:tracePt t="264295" x="38455600" y="15203488"/>
          <p14:tracePt t="264316" x="38520688" y="15170150"/>
          <p14:tracePt t="264329" x="38554025" y="15105063"/>
          <p14:tracePt t="264345" x="38652450" y="15071725"/>
          <p14:tracePt t="264362" x="38749288" y="15006638"/>
          <p14:tracePt t="264380" x="38815963" y="14973300"/>
          <p14:tracePt t="264383" x="38815963" y="14908213"/>
          <p14:tracePt t="264396" x="38847713" y="14908213"/>
          <p14:tracePt t="264445" x="38914388" y="14908213"/>
          <p14:tracePt t="264593" x="38847713" y="14908213"/>
          <p14:tracePt t="264609" x="38815963" y="14874875"/>
          <p14:tracePt t="264626" x="38749288" y="14809788"/>
          <p14:tracePt t="264634" x="38717538" y="14809788"/>
          <p14:tracePt t="264645" x="38652450" y="14776450"/>
          <p14:tracePt t="264662" x="38619113" y="14711363"/>
          <p14:tracePt t="264678" x="38520688" y="14612938"/>
          <p14:tracePt t="264696" x="38455600" y="14547850"/>
          <p14:tracePt t="264699" x="38422263" y="14514513"/>
          <p14:tracePt t="264728" x="38357175" y="14416088"/>
          <p14:tracePt t="264745" x="38357175" y="14351000"/>
          <p14:tracePt t="264762" x="38323838" y="14319250"/>
          <p14:tracePt t="264778" x="38323838" y="14220825"/>
          <p14:tracePt t="264795" x="38323838" y="14154150"/>
          <p14:tracePt t="264813" x="38323838" y="14122400"/>
          <p14:tracePt t="264830" x="38323838" y="14055725"/>
          <p14:tracePt t="264838" x="38323838" y="14023975"/>
          <p14:tracePt t="264846" x="38357175" y="14023975"/>
          <p14:tracePt t="264863" x="38422263" y="13957300"/>
          <p14:tracePt t="264880" x="38455600" y="13957300"/>
          <p14:tracePt t="264896" x="38554025" y="13925550"/>
          <p14:tracePt t="264913" x="38619113" y="13925550"/>
          <p14:tracePt t="264932" x="38717538" y="13925550"/>
          <p14:tracePt t="264945" x="38749288" y="13925550"/>
          <p14:tracePt t="264962" x="38815963" y="13925550"/>
          <p14:tracePt t="264979" x="38914388" y="13925550"/>
          <p14:tracePt t="265012" x="38946138" y="13925550"/>
          <p14:tracePt t="265031" x="39012813" y="13925550"/>
          <p14:tracePt t="265046" x="39044563" y="13925550"/>
          <p14:tracePt t="265081" x="39109650" y="13925550"/>
          <p14:tracePt t="265097" x="39176325" y="13925550"/>
          <p14:tracePt t="265113" x="39176325" y="13957300"/>
          <p14:tracePt t="265319" x="39109650" y="13957300"/>
          <p14:tracePt t="265343" x="39109650" y="13925550"/>
          <p14:tracePt t="265351" x="39044563" y="13925550"/>
          <p14:tracePt t="265368" x="39012813" y="13925550"/>
          <p14:tracePt t="265376" x="38946138" y="13925550"/>
          <p14:tracePt t="265384" x="38914388" y="13925550"/>
          <p14:tracePt t="265412" x="38815963" y="13925550"/>
          <p14:tracePt t="265429" x="38749288" y="13925550"/>
          <p14:tracePt t="265445" x="38717538" y="13925550"/>
          <p14:tracePt t="265490" x="38652450" y="13925550"/>
          <p14:tracePt t="265506" x="38619113" y="13925550"/>
          <p14:tracePt t="265523" x="38554025" y="13925550"/>
          <p14:tracePt t="265531" x="38520688" y="13925550"/>
          <p14:tracePt t="265562" x="38455600" y="13925550"/>
          <p14:tracePt t="265579" x="38422263" y="13925550"/>
          <p14:tracePt t="265670" x="38357175" y="13925550"/>
          <p14:tracePt t="266183" x="38323838" y="13925550"/>
          <p14:tracePt t="266216" x="38323838" y="13957300"/>
          <p14:tracePt t="266249" x="38258750" y="14023975"/>
          <p14:tracePt t="266257" x="38258750" y="14055725"/>
          <p14:tracePt t="266265" x="38258750" y="14122400"/>
          <p14:tracePt t="266273" x="38225413" y="14154150"/>
          <p14:tracePt t="266281" x="38225413" y="14220825"/>
          <p14:tracePt t="266296" x="38160325" y="14252575"/>
          <p14:tracePt t="266311" x="38160325" y="14351000"/>
          <p14:tracePt t="266312" x="38095238" y="14416088"/>
          <p14:tracePt t="266329" x="38095238" y="14547850"/>
          <p14:tracePt t="266345" x="38061900" y="14646275"/>
          <p14:tracePt t="266362" x="37996813" y="14809788"/>
          <p14:tracePt t="266378" x="37963475" y="14874875"/>
          <p14:tracePt t="266379" x="37963475" y="14973300"/>
          <p14:tracePt t="266379" x="37898388" y="15071725"/>
          <p14:tracePt t="266397" x="37865050" y="15203488"/>
          <p14:tracePt t="266413" x="37799963" y="15301913"/>
          <p14:tracePt t="266420" x="37766625" y="15400338"/>
          <p14:tracePt t="266429" x="37766625" y="15465425"/>
          <p14:tracePt t="266445" x="37701538" y="15628938"/>
          <p14:tracePt t="266463" x="37603113" y="15727363"/>
          <p14:tracePt t="266479" x="37571363" y="15825788"/>
          <p14:tracePt t="266486" x="37504688" y="15859125"/>
          <p14:tracePt t="266495" x="37472938" y="15955963"/>
          <p14:tracePt t="266512" x="37406263" y="16152813"/>
          <p14:tracePt t="266528" x="37309425" y="16317913"/>
          <p14:tracePt t="266545" x="37144325" y="16513175"/>
          <p14:tracePt t="266562" x="37112575" y="16710025"/>
          <p14:tracePt t="266579" x="36949063" y="16906875"/>
          <p14:tracePt t="266595" x="36915725" y="17005300"/>
          <p14:tracePt t="266612" x="36817300" y="17168813"/>
          <p14:tracePt t="266629" x="36752213" y="17202150"/>
          <p14:tracePt t="266647" x="36718875" y="17365663"/>
          <p14:tracePt t="266662" x="36653788" y="17399000"/>
          <p14:tracePt t="266663" x="36620450" y="17464088"/>
          <p14:tracePt t="266680" x="36555363" y="17562513"/>
          <p14:tracePt t="266698" x="36456938" y="17726025"/>
          <p14:tracePt t="266713" x="36423600" y="17759363"/>
          <p14:tracePt t="266714" x="36423600" y="17824450"/>
          <p14:tracePt t="266730" x="36358513" y="17824450"/>
          <p14:tracePt t="266731" x="36358513" y="17857788"/>
          <p14:tracePt t="266746" x="36358513" y="17922875"/>
          <p14:tracePt t="266747" x="36326763" y="17922875"/>
          <p14:tracePt t="266763" x="36326763" y="18021300"/>
          <p14:tracePt t="266781" x="36260088" y="18053050"/>
          <p14:tracePt t="266797" x="36260088" y="18119725"/>
          <p14:tracePt t="267048" x="36161663" y="18119725"/>
          <p14:tracePt t="267056" x="36063238" y="18119725"/>
          <p14:tracePt t="267065" x="35998150" y="18119725"/>
          <p14:tracePt t="267073" x="35899725" y="18119725"/>
          <p14:tracePt t="267081" x="35769550" y="18151475"/>
          <p14:tracePt t="267095" x="35572700" y="18151475"/>
          <p14:tracePt t="267112" x="35310763" y="18218150"/>
          <p14:tracePt t="267129" x="35113913" y="18218150"/>
          <p14:tracePt t="267146" x="34950400" y="18218150"/>
          <p14:tracePt t="267147" x="34753550" y="18218150"/>
          <p14:tracePt t="267162" x="34655125" y="18218150"/>
          <p14:tracePt t="267163" x="34556700" y="18218150"/>
          <p14:tracePt t="267179" x="34361438" y="18218150"/>
          <p14:tracePt t="267196" x="34164588" y="18151475"/>
          <p14:tracePt t="267203" x="34066163" y="18151475"/>
          <p14:tracePt t="267213" x="34001075" y="18119725"/>
          <p14:tracePt t="267230" x="33902650" y="18119725"/>
          <p14:tracePt t="267245" x="33869313" y="18053050"/>
          <p14:tracePt t="267262" x="33804225" y="18053050"/>
          <p14:tracePt t="280282" x="33672463" y="18053050"/>
          <p14:tracePt t="280291" x="33607375" y="18053050"/>
          <p14:tracePt t="280298" x="33574038" y="18053050"/>
          <p14:tracePt t="280314" x="33312100" y="18119725"/>
          <p14:tracePt t="280331" x="33115250" y="18151475"/>
          <p14:tracePt t="280349" x="32919988" y="18151475"/>
          <p14:tracePt t="280365" x="32756475" y="18151475"/>
          <p14:tracePt t="280370" x="32723138" y="18151475"/>
          <p14:tracePt t="280381" x="32658050" y="18151475"/>
          <p14:tracePt t="280397" x="32559625" y="18218150"/>
          <p14:tracePt t="280402" x="32492950" y="18218150"/>
          <p14:tracePt t="280422" x="32396113" y="18218150"/>
          <p14:tracePt t="280435" x="32362775" y="18218150"/>
          <p14:tracePt t="280445" x="32297688" y="18218150"/>
          <p14:tracePt t="280462" x="32264350" y="18218150"/>
          <p14:tracePt t="280481" x="32165925" y="18249900"/>
          <p14:tracePt t="280497" x="32100838" y="18249900"/>
          <p14:tracePt t="280508" x="32067500" y="18249900"/>
          <p14:tracePt t="280516" x="32002413" y="18249900"/>
          <p14:tracePt t="280545" x="31969075" y="18249900"/>
          <p14:tracePt t="280562" x="31870650" y="18249900"/>
          <p14:tracePt t="280579" x="31773813" y="18249900"/>
          <p14:tracePt t="280596" x="31707138" y="18249900"/>
          <p14:tracePt t="280613" x="31608713" y="18249900"/>
          <p14:tracePt t="280614" x="31543625" y="18249900"/>
          <p14:tracePt t="280631" x="31510288" y="18249900"/>
          <p14:tracePt t="280648" x="31445200" y="18249900"/>
          <p14:tracePt t="280681" x="31413450" y="18249900"/>
          <p14:tracePt t="280769" x="31445200" y="18249900"/>
          <p14:tracePt t="280785" x="31510288" y="18249900"/>
          <p14:tracePt t="280793" x="31608713" y="18249900"/>
          <p14:tracePt t="280802" x="31675388" y="18316575"/>
          <p14:tracePt t="280813" x="31805563" y="18316575"/>
          <p14:tracePt t="280818" x="31903988" y="18316575"/>
          <p14:tracePt t="280830" x="32002413" y="18381663"/>
          <p14:tracePt t="280845" x="32199263" y="18381663"/>
          <p14:tracePt t="280863" x="32396113" y="18381663"/>
          <p14:tracePt t="280878" x="32492950" y="18413413"/>
          <p14:tracePt t="280895" x="32624713" y="18413413"/>
          <p14:tracePt t="280913" x="32723138" y="18413413"/>
          <p14:tracePt t="280929" x="32821563" y="18413413"/>
          <p14:tracePt t="280945" x="32951738" y="18413413"/>
          <p14:tracePt t="280962" x="33148588" y="18413413"/>
          <p14:tracePt t="280979" x="33345438" y="18413413"/>
          <p14:tracePt t="280995" x="33574038" y="18480088"/>
          <p14:tracePt t="281012" x="33770888" y="18511838"/>
          <p14:tracePt t="281029" x="33902650" y="18578513"/>
          <p14:tracePt t="281045" x="34066163" y="18578513"/>
          <p14:tracePt t="281062" x="34097913" y="18610263"/>
          <p14:tracePt t="281063" x="34196338" y="18676938"/>
          <p14:tracePt t="281083" x="34361438" y="18676938"/>
          <p14:tracePt t="281096" x="34393188" y="18708688"/>
          <p14:tracePt t="281112" x="34458275" y="18708688"/>
          <p14:tracePt t="281129" x="34524950" y="18708688"/>
          <p14:tracePt t="281146" x="34556700" y="18708688"/>
          <p14:tracePt t="281162" x="34556700" y="18773775"/>
          <p14:tracePt t="281179" x="34623375" y="18773775"/>
          <p14:tracePt t="291582" x="34623375" y="18807113"/>
          <p14:tracePt t="291589" x="34623375" y="18872200"/>
          <p14:tracePt t="291599" x="34524950" y="19003963"/>
          <p14:tracePt t="291614" x="34393188" y="19265900"/>
          <p14:tracePt t="291631" x="34294763" y="19527838"/>
          <p14:tracePt t="291650" x="34196338" y="19823113"/>
          <p14:tracePt t="291666" x="34164588" y="20051713"/>
          <p14:tracePt t="291672" x="34097913" y="20150138"/>
          <p14:tracePt t="291682" x="34097913" y="20281900"/>
          <p14:tracePt t="291697" x="34097913" y="20478750"/>
          <p14:tracePt t="291702" x="34066163" y="20510500"/>
          <p14:tracePt t="291713" x="34066163" y="20577175"/>
          <p14:tracePt t="291730" x="34066163" y="20675600"/>
          <p14:tracePt t="291746" x="34066163" y="20707350"/>
          <p14:tracePt t="291764" x="34066163" y="20774025"/>
          <p14:tracePt t="291784" x="34066163" y="20805775"/>
          <p14:tracePt t="292029" x="34001075" y="20805775"/>
          <p14:tracePt t="292053" x="33967738" y="20805775"/>
          <p14:tracePt t="292063" x="33902650" y="20774025"/>
          <p14:tracePt t="292078" x="33869313" y="20774025"/>
          <p14:tracePt t="292086" x="33804225" y="20707350"/>
          <p14:tracePt t="292096" x="33770888" y="20707350"/>
          <p14:tracePt t="292112" x="33672463" y="20707350"/>
          <p14:tracePt t="292129" x="33574038" y="20675600"/>
          <p14:tracePt t="292147" x="33443863" y="20608925"/>
          <p14:tracePt t="292162" x="33410525" y="20608925"/>
          <p14:tracePt t="292179" x="33312100" y="20577175"/>
          <p14:tracePt t="292195" x="33247013" y="20577175"/>
          <p14:tracePt t="292212" x="33213675" y="20510500"/>
          <p14:tracePt t="292229" x="33148588" y="20510500"/>
          <p14:tracePt t="292363" x="33213675" y="20510500"/>
          <p14:tracePt t="292371" x="33247013" y="20510500"/>
          <p14:tracePt t="292379" x="33312100" y="20510500"/>
          <p14:tracePt t="292387" x="33345438" y="20510500"/>
          <p14:tracePt t="292396" x="33410525" y="20510500"/>
          <p14:tracePt t="292413" x="33443863" y="20510500"/>
          <p14:tracePt t="292429" x="33508950" y="20510500"/>
          <p14:tracePt t="292446" x="33574038" y="20510500"/>
          <p14:tracePt t="292479" x="33607375" y="20510500"/>
          <p14:tracePt t="292534" x="33672463" y="20510500"/>
          <p14:tracePt t="292550" x="33672463" y="20577175"/>
          <p14:tracePt t="293676" x="33672463" y="20608925"/>
          <p14:tracePt t="293684" x="33672463" y="20707350"/>
          <p14:tracePt t="293692" x="33672463" y="20774025"/>
          <p14:tracePt t="293700" x="33672463" y="20805775"/>
          <p14:tracePt t="293712" x="33672463" y="20904200"/>
          <p14:tracePt t="293730" x="33672463" y="21002625"/>
          <p14:tracePt t="293733" x="33672463" y="21134388"/>
          <p14:tracePt t="293747" x="33672463" y="21166138"/>
          <p14:tracePt t="293762" x="33672463" y="21264563"/>
          <p14:tracePt t="293779" x="33672463" y="21329650"/>
          <p14:tracePt t="293795" x="33672463" y="21362988"/>
          <p14:tracePt t="293812" x="33672463" y="21428075"/>
          <p14:tracePt t="293847" x="33672463" y="21461413"/>
          <p14:tracePt t="293847" x="33672463" y="21526500"/>
          <p14:tracePt t="293895" x="33672463" y="21559838"/>
          <p14:tracePt t="293920" x="33672463" y="21624925"/>
          <p14:tracePt t="294018" x="33672463" y="21658263"/>
          <p14:tracePt t="294989" x="33770888" y="21658263"/>
          <p14:tracePt t="294997" x="33804225" y="21658263"/>
          <p14:tracePt t="295005" x="33902650" y="21658263"/>
          <p14:tracePt t="295013" x="34001075" y="21658263"/>
          <p14:tracePt t="295029" x="34066163" y="21723350"/>
          <p14:tracePt t="295030" x="34164588" y="21723350"/>
          <p14:tracePt t="295046" x="34196338" y="21756688"/>
          <p14:tracePt t="295046" x="34294763" y="21756688"/>
          <p14:tracePt t="295062" x="34393188" y="21821775"/>
          <p14:tracePt t="295079" x="34524950" y="21855113"/>
          <p14:tracePt t="295096" x="34556700" y="21855113"/>
          <p14:tracePt t="295112" x="34655125" y="21920200"/>
          <p14:tracePt t="295129" x="34721800" y="21920200"/>
          <p14:tracePt t="295147" x="34753550" y="21953538"/>
          <p14:tracePt t="295152" x="34818638" y="21953538"/>
          <p14:tracePt t="295180" x="34851975" y="22018625"/>
          <p14:tracePt t="295201" x="34917063" y="22018625"/>
          <p14:tracePt t="295233" x="34950400" y="22018625"/>
          <p14:tracePt t="295242" x="34950400" y="22083713"/>
          <p14:tracePt t="295649" x="34917063" y="22083713"/>
          <p14:tracePt t="295682" x="34851975" y="22083713"/>
          <p14:tracePt t="295698" x="34818638" y="22083713"/>
          <p14:tracePt t="295707" x="34753550" y="22083713"/>
          <p14:tracePt t="295715" x="34721800" y="22083713"/>
          <p14:tracePt t="295723" x="34655125" y="22083713"/>
          <p14:tracePt t="295731" x="34623375" y="22083713"/>
          <p14:tracePt t="295746" x="34556700" y="22117050"/>
          <p14:tracePt t="295763" x="34393188" y="22117050"/>
          <p14:tracePt t="295764" x="34361438" y="22117050"/>
          <p14:tracePt t="295780" x="34294763" y="22117050"/>
          <p14:tracePt t="295788" x="34263013" y="22182138"/>
          <p14:tracePt t="295804" x="34196338" y="22182138"/>
          <p14:tracePt t="295812" x="34164588" y="22182138"/>
          <p14:tracePt t="295829" x="34097913" y="22182138"/>
          <p14:tracePt t="295845" x="34066163" y="22182138"/>
          <p14:tracePt t="295862" x="34001075" y="22215475"/>
          <p14:tracePt t="295880" x="33967738" y="22215475"/>
          <p14:tracePt t="295896" x="33902650" y="22215475"/>
          <p14:tracePt t="295902" x="33869313" y="22215475"/>
          <p14:tracePt t="295945" x="33804225" y="22280563"/>
          <p14:tracePt t="296057" x="33869313" y="22313900"/>
          <p14:tracePt t="296073" x="33902650" y="22313900"/>
          <p14:tracePt t="296082" x="33967738" y="22313900"/>
          <p14:tracePt t="296090" x="34066163" y="22378988"/>
          <p14:tracePt t="296098" x="34164588" y="22378988"/>
          <p14:tracePt t="296106" x="34294763" y="22410738"/>
          <p14:tracePt t="296114" x="34458275" y="22477413"/>
          <p14:tracePt t="296129" x="34655125" y="22509163"/>
          <p14:tracePt t="296146" x="34950400" y="22607588"/>
          <p14:tracePt t="296161" x="35113913" y="22674263"/>
          <p14:tracePt t="296162" x="35245675" y="22706013"/>
          <p14:tracePt t="296178" x="35409188" y="22706013"/>
          <p14:tracePt t="296179" x="35474275" y="22772688"/>
          <p14:tracePt t="296179" x="35572700" y="22804438"/>
          <p14:tracePt t="296195" x="35606038" y="22804438"/>
          <p14:tracePt t="296196" x="35671125" y="22804438"/>
          <p14:tracePt t="296204" x="35671125" y="22869525"/>
          <p14:tracePt t="296212" x="35704463" y="22869525"/>
          <p14:tracePt t="296230" x="35769550" y="22869525"/>
          <p14:tracePt t="296246" x="35801300" y="22869525"/>
          <p14:tracePt t="296262" x="35867975" y="22902863"/>
          <p14:tracePt t="296279" x="35966400" y="22902863"/>
          <p14:tracePt t="296295" x="36063238" y="22967950"/>
          <p14:tracePt t="296312" x="36195000" y="22967950"/>
          <p14:tracePt t="296328" x="36358513" y="22967950"/>
          <p14:tracePt t="296345" x="36456938" y="23034625"/>
          <p14:tracePt t="296362" x="36555363" y="23034625"/>
          <p14:tracePt t="296379" x="36620450" y="23034625"/>
          <p14:tracePt t="296396" x="36653788" y="23034625"/>
          <p14:tracePt t="296412" x="36718875" y="23034625"/>
          <p14:tracePt t="296522" x="36653788" y="23034625"/>
          <p14:tracePt t="296530" x="36620450" y="23034625"/>
          <p14:tracePt t="296538" x="36555363" y="23034625"/>
          <p14:tracePt t="296547" x="36522025" y="23034625"/>
          <p14:tracePt t="296555" x="36423600" y="23034625"/>
          <p14:tracePt t="296563" x="36326763" y="23034625"/>
          <p14:tracePt t="296579" x="36161663" y="23034625"/>
          <p14:tracePt t="296579" x="36063238" y="23034625"/>
          <p14:tracePt t="296597" x="35867975" y="23034625"/>
          <p14:tracePt t="296612" x="35671125" y="23034625"/>
          <p14:tracePt t="296630" x="35474275" y="23034625"/>
          <p14:tracePt t="296647" x="35310763" y="23034625"/>
          <p14:tracePt t="296653" x="35245675" y="23034625"/>
          <p14:tracePt t="296662" x="35212338" y="23034625"/>
          <p14:tracePt t="296679" x="35048825" y="23034625"/>
          <p14:tracePt t="296695" x="34950400" y="22967950"/>
          <p14:tracePt t="296712" x="34851975" y="22967950"/>
          <p14:tracePt t="296728" x="34753550" y="22967950"/>
          <p14:tracePt t="296745" x="34655125" y="22967950"/>
          <p14:tracePt t="296762" x="34655125" y="22902863"/>
          <p14:tracePt t="296873" x="34753550" y="22902863"/>
          <p14:tracePt t="296881" x="34818638" y="22902863"/>
          <p14:tracePt t="296889" x="35015488" y="22902863"/>
          <p14:tracePt t="296897" x="35113913" y="22902863"/>
          <p14:tracePt t="296905" x="35310763" y="22902863"/>
          <p14:tracePt t="296913" x="35507613" y="22869525"/>
          <p14:tracePt t="296930" x="35966400" y="22869525"/>
          <p14:tracePt t="296938" x="36195000" y="22869525"/>
          <p14:tracePt t="296947" x="36456938" y="22869525"/>
          <p14:tracePt t="296962" x="36555363" y="22869525"/>
          <p14:tracePt t="296963" x="36817300" y="22869525"/>
          <p14:tracePt t="296979" x="37112575" y="22902863"/>
          <p14:tracePt t="296997" x="37309425" y="22967950"/>
          <p14:tracePt t="297012" x="37472938" y="23034625"/>
          <p14:tracePt t="297019" x="37504688" y="23034625"/>
          <p14:tracePt t="297029" x="37571363" y="23066375"/>
          <p14:tracePt t="297063" x="37603113" y="23066375"/>
          <p14:tracePt t="297079" x="37603113" y="23133050"/>
          <p14:tracePt t="297095" x="37669788" y="23133050"/>
          <p14:tracePt t="297112" x="37701538" y="23164800"/>
          <p14:tracePt t="297215" x="37669788" y="23164800"/>
          <p14:tracePt t="297223" x="37571363" y="23229888"/>
          <p14:tracePt t="297232" x="37406263" y="23229888"/>
          <p14:tracePt t="297240" x="37276088" y="23229888"/>
          <p14:tracePt t="297248" x="37112575" y="23229888"/>
          <p14:tracePt t="297263" x="37014150" y="23263225"/>
          <p14:tracePt t="297265" x="36817300" y="23263225"/>
          <p14:tracePt t="297280" x="36653788" y="23263225"/>
          <p14:tracePt t="297281" x="36522025" y="23263225"/>
          <p14:tracePt t="297297" x="36195000" y="23263225"/>
          <p14:tracePt t="297313" x="35966400" y="23263225"/>
          <p14:tracePt t="297321" x="35801300" y="23263225"/>
          <p14:tracePt t="297329" x="35769550" y="23263225"/>
          <p14:tracePt t="297345" x="35606038" y="23263225"/>
          <p14:tracePt t="297346" x="35572700" y="23229888"/>
          <p14:tracePt t="297362" x="35344100" y="23229888"/>
          <p14:tracePt t="297379" x="35212338" y="23164800"/>
          <p14:tracePt t="297395" x="35113913" y="23164800"/>
          <p14:tracePt t="297412" x="35015488" y="23133050"/>
          <p14:tracePt t="297445" x="34950400" y="23133050"/>
          <p14:tracePt t="297525" x="35015488" y="23133050"/>
          <p14:tracePt t="297549" x="35113913" y="23133050"/>
          <p14:tracePt t="297558" x="35212338" y="23133050"/>
          <p14:tracePt t="297566" x="35310763" y="23133050"/>
          <p14:tracePt t="297574" x="35409188" y="23133050"/>
          <p14:tracePt t="297582" x="35572700" y="23133050"/>
          <p14:tracePt t="297596" x="35801300" y="23133050"/>
          <p14:tracePt t="297599" x="35966400" y="23133050"/>
          <p14:tracePt t="297612" x="36063238" y="23164800"/>
          <p14:tracePt t="297629" x="36358513" y="23229888"/>
          <p14:tracePt t="297632" x="36522025" y="23263225"/>
          <p14:tracePt t="297646" x="36620450" y="23263225"/>
          <p14:tracePt t="297662" x="36817300" y="23328313"/>
          <p14:tracePt t="297679" x="36915725" y="23361650"/>
          <p14:tracePt t="297696" x="37014150" y="23361650"/>
          <p14:tracePt t="297696" x="37014150" y="23426738"/>
          <p14:tracePt t="297712" x="37047488" y="23426738"/>
          <p14:tracePt t="297729" x="37112575" y="23426738"/>
          <p14:tracePt t="297745" x="37144325" y="23460075"/>
          <p14:tracePt t="297763" x="37211000" y="23460075"/>
          <p14:tracePt t="297779" x="37276088" y="23460075"/>
          <p14:tracePt t="297796" x="37309425" y="23525163"/>
          <p14:tracePt t="297812" x="37374513" y="23525163"/>
          <p14:tracePt t="297829" x="37406263" y="23525163"/>
          <p14:tracePt t="297862" x="37472938" y="23558500"/>
          <p14:tracePt t="297966" x="37406263" y="23558500"/>
          <p14:tracePt t="297974" x="37309425" y="23558500"/>
          <p14:tracePt t="297982" x="37276088" y="23558500"/>
          <p14:tracePt t="297990" x="37144325" y="23558500"/>
          <p14:tracePt t="297998" x="37047488" y="23558500"/>
          <p14:tracePt t="298012" x="36915725" y="23558500"/>
          <p14:tracePt t="298028" x="36653788" y="23558500"/>
          <p14:tracePt t="298045" x="36456938" y="23558500"/>
          <p14:tracePt t="298063" x="36260088" y="23525163"/>
          <p14:tracePt t="298064" x="36161663" y="23525163"/>
          <p14:tracePt t="298079" x="36096575" y="23460075"/>
          <p14:tracePt t="298095" x="35998150" y="23460075"/>
          <p14:tracePt t="298095" x="35966400" y="23460075"/>
          <p14:tracePt t="298096" x="35899725" y="23426738"/>
          <p14:tracePt t="298112" x="35867975" y="23426738"/>
          <p14:tracePt t="298112" x="35801300" y="23361650"/>
          <p14:tracePt t="298129" x="35704463" y="23328313"/>
          <p14:tracePt t="298145" x="35572700" y="23328313"/>
          <p14:tracePt t="298162" x="35474275" y="23263225"/>
          <p14:tracePt t="298179" x="35344100" y="23229888"/>
          <p14:tracePt t="298195" x="35212338" y="23164800"/>
          <p14:tracePt t="298212" x="35113913" y="23164800"/>
          <p14:tracePt t="298229" x="35015488" y="23133050"/>
          <p14:tracePt t="298245" x="34950400" y="23133050"/>
          <p14:tracePt t="298262" x="34851975" y="23066375"/>
          <p14:tracePt t="298279" x="34818638" y="23066375"/>
          <p14:tracePt t="298297" x="34753550" y="23034625"/>
          <p14:tracePt t="298314" x="34721800" y="23034625"/>
          <p14:tracePt t="299523" x="34655125" y="23034625"/>
          <p14:tracePt t="304165" x="34623375" y="23066375"/>
          <p14:tracePt t="304173" x="34556700" y="23133050"/>
          <p14:tracePt t="304181" x="34524950" y="23229888"/>
          <p14:tracePt t="304197" x="34458275" y="23263225"/>
          <p14:tracePt t="304214" x="34393188" y="23361650"/>
          <p14:tracePt t="304230" x="34361438" y="23426738"/>
          <p14:tracePt t="304234" x="34294763" y="23460075"/>
          <p14:tracePt t="304247" x="34294763" y="23525163"/>
          <p14:tracePt t="304265" x="34263013" y="23525163"/>
          <p14:tracePt t="304266" x="34196338" y="23558500"/>
          <p14:tracePt t="304281" x="34164588" y="23623588"/>
          <p14:tracePt t="304297" x="34097913" y="23623588"/>
          <p14:tracePt t="304305" x="34097913" y="23656925"/>
          <p14:tracePt t="304313" x="34066163" y="23656925"/>
          <p14:tracePt t="304328" x="34066163" y="23722013"/>
          <p14:tracePt t="304345" x="34001075" y="23722013"/>
          <p14:tracePt t="304362" x="34001075" y="23755350"/>
          <p14:tracePt t="304362" x="33967738" y="23755350"/>
          <p14:tracePt t="304412" x="33902650" y="23755350"/>
          <p14:tracePt t="304542" x="33902650" y="23722013"/>
          <p14:tracePt t="304574" x="33902650" y="23656925"/>
          <p14:tracePt t="304607" x="33902650" y="23623588"/>
          <p14:tracePt t="304639" x="33902650" y="23558500"/>
          <p14:tracePt t="304664" x="33967738" y="23525163"/>
          <p14:tracePt t="304680" x="33967738" y="23460075"/>
          <p14:tracePt t="304688" x="33967738" y="23426738"/>
          <p14:tracePt t="304697" x="34001075" y="23426738"/>
          <p14:tracePt t="304705" x="34001075" y="23361650"/>
          <p14:tracePt t="304737" x="34001075" y="23328313"/>
          <p14:tracePt t="307046" x="34066163" y="23328313"/>
          <p14:tracePt t="307054" x="34164588" y="23328313"/>
          <p14:tracePt t="307063" x="34196338" y="23328313"/>
          <p14:tracePt t="307070" x="34294763" y="23328313"/>
          <p14:tracePt t="307079" x="34393188" y="23328313"/>
          <p14:tracePt t="307096" x="34623375" y="23328313"/>
          <p14:tracePt t="307103" x="34721800" y="23328313"/>
          <p14:tracePt t="307113" x="34818638" y="23328313"/>
          <p14:tracePt t="307129" x="35015488" y="23328313"/>
          <p14:tracePt t="307145" x="35212338" y="23328313"/>
          <p14:tracePt t="307163" x="35344100" y="23328313"/>
          <p14:tracePt t="307180" x="35572700" y="23328313"/>
          <p14:tracePt t="307184" x="35671125" y="23328313"/>
          <p14:tracePt t="307195" x="35704463" y="23328313"/>
          <p14:tracePt t="307212" x="35867975" y="23328313"/>
          <p14:tracePt t="307228" x="35998150" y="23328313"/>
          <p14:tracePt t="307245" x="36161663" y="23328313"/>
          <p14:tracePt t="307262" x="36326763" y="23328313"/>
          <p14:tracePt t="307278" x="36423600" y="23328313"/>
          <p14:tracePt t="307295" x="36522025" y="23328313"/>
          <p14:tracePt t="307313" x="36620450" y="23328313"/>
          <p14:tracePt t="307328" x="36653788" y="23328313"/>
          <p14:tracePt t="307345" x="36718875" y="23328313"/>
          <p14:tracePt t="307362" x="36752213" y="23328313"/>
          <p14:tracePt t="307378" x="36817300" y="23328313"/>
          <p14:tracePt t="307396" x="36850638" y="23328313"/>
          <p14:tracePt t="307437" x="36915725" y="23328313"/>
          <p14:tracePt t="318548" x="37014150" y="23328313"/>
          <p14:tracePt t="318549" x="37112575" y="23328313"/>
          <p14:tracePt t="318565" x="37276088" y="23328313"/>
          <p14:tracePt t="318573" x="37309425" y="23328313"/>
          <p14:tracePt t="318580" x="37406263" y="23328313"/>
          <p14:tracePt t="318598" x="37571363" y="23328313"/>
          <p14:tracePt t="318615" x="37701538" y="23328313"/>
          <p14:tracePt t="318622" x="37766625" y="23328313"/>
          <p14:tracePt t="318630" x="37799963" y="23328313"/>
          <p14:tracePt t="318646" x="37898388" y="23328313"/>
          <p14:tracePt t="318653" x="37996813" y="23328313"/>
          <p14:tracePt t="318662" x="38061900" y="23328313"/>
          <p14:tracePt t="318679" x="38095238" y="23328313"/>
          <p14:tracePt t="318696" x="38258750" y="23328313"/>
          <p14:tracePt t="318713" x="38357175" y="23328313"/>
          <p14:tracePt t="318727" x="38422263" y="23328313"/>
          <p14:tracePt t="318735" x="38455600" y="23328313"/>
          <p14:tracePt t="318747" x="38520688" y="23328313"/>
          <p14:tracePt t="318762" x="38554025" y="23328313"/>
          <p14:tracePt t="318778" x="38619113" y="23328313"/>
          <p14:tracePt t="318795" x="38717538" y="23328313"/>
          <p14:tracePt t="318812" x="38815963" y="23328313"/>
          <p14:tracePt t="318829" x="38914388" y="23328313"/>
          <p14:tracePt t="318847" x="39012813" y="23361650"/>
          <p14:tracePt t="318851" x="39044563" y="23361650"/>
          <p14:tracePt t="318863" x="39109650" y="23426738"/>
          <p14:tracePt t="318880" x="39176325" y="23426738"/>
          <p14:tracePt t="318896" x="39274750" y="23460075"/>
          <p14:tracePt t="318915" x="39306500" y="23460075"/>
          <p14:tracePt t="318916" x="39371588" y="23525163"/>
          <p14:tracePt t="318932" x="39404925" y="23525163"/>
          <p14:tracePt t="318948" x="39470013" y="23558500"/>
          <p14:tracePt t="323181" x="39404925" y="23558500"/>
          <p14:tracePt t="323196" x="39371588" y="23623588"/>
          <p14:tracePt t="323197" x="39306500" y="23623588"/>
          <p14:tracePt t="323213" x="39208075" y="23656925"/>
          <p14:tracePt t="323214" x="39176325" y="23656925"/>
          <p14:tracePt t="323230" x="39176325" y="23722013"/>
          <p14:tracePt t="323231" x="39044563" y="23722013"/>
          <p14:tracePt t="323232" x="39044563" y="23755350"/>
          <p14:tracePt t="323248" x="38946138" y="23755350"/>
          <p14:tracePt t="323264" x="38946138" y="23820438"/>
          <p14:tracePt t="323281" x="38914388" y="23820438"/>
          <p14:tracePt t="323282" x="38847713" y="23820438"/>
          <p14:tracePt t="323298" x="38815963" y="23820438"/>
          <p14:tracePt t="323315" x="38749288" y="23820438"/>
          <p14:tracePt t="323329" x="38717538" y="23820438"/>
          <p14:tracePt t="323370" x="38652450" y="23820438"/>
          <p14:tracePt t="323427" x="38652450" y="23755350"/>
          <p14:tracePt t="323459" x="38652450" y="23722013"/>
          <p14:tracePt t="323492" x="38717538" y="23656925"/>
          <p14:tracePt t="323500" x="38717538" y="23623588"/>
          <p14:tracePt t="323508" x="38815963" y="23623588"/>
          <p14:tracePt t="323516" x="38847713" y="23558500"/>
          <p14:tracePt t="323529" x="38914388" y="23558500"/>
          <p14:tracePt t="323546" x="39176325" y="23525163"/>
          <p14:tracePt t="323550" x="39208075" y="23460075"/>
          <p14:tracePt t="323563" x="39404925" y="23460075"/>
          <p14:tracePt t="323578" x="39601775" y="23460075"/>
          <p14:tracePt t="323595" x="39863713" y="23460075"/>
          <p14:tracePt t="323612" x="40060563" y="23460075"/>
          <p14:tracePt t="323628" x="40158988" y="23460075"/>
          <p14:tracePt t="323645" x="40257413" y="23460075"/>
          <p14:tracePt t="323663" x="40322500" y="23460075"/>
          <p14:tracePt t="323671" x="40354250" y="23460075"/>
          <p14:tracePt t="323695" x="40420925" y="23460075"/>
          <p14:tracePt t="323730" x="40420925" y="23525163"/>
          <p14:tracePt t="323753" x="40420925" y="23558500"/>
          <p14:tracePt t="323779" x="40420925" y="23623588"/>
          <p14:tracePt t="323796" x="40420925" y="23722013"/>
          <p14:tracePt t="323802" x="40420925" y="23755350"/>
          <p14:tracePt t="323813" x="40354250" y="23820438"/>
          <p14:tracePt t="323818" x="40257413" y="23918863"/>
          <p14:tracePt t="323830" x="40257413" y="23983950"/>
          <p14:tracePt t="323845" x="40125650" y="24180800"/>
          <p14:tracePt t="323862" x="39897050" y="24377650"/>
          <p14:tracePt t="323878" x="39666863" y="24606250"/>
          <p14:tracePt t="323895" x="39404925" y="24868188"/>
          <p14:tracePt t="323913" x="39176325" y="25131713"/>
          <p14:tracePt t="323930" x="38847713" y="25458738"/>
          <p14:tracePt t="323945" x="38652450" y="25655588"/>
          <p14:tracePt t="323963" x="38422263" y="25982613"/>
          <p14:tracePt t="323978" x="38225413" y="26114375"/>
          <p14:tracePt t="323995" x="37963475" y="26277888"/>
          <p14:tracePt t="324012" x="37701538" y="26376313"/>
          <p14:tracePt t="324029" x="37472938" y="26409650"/>
          <p14:tracePt t="324045" x="37211000" y="26474738"/>
          <p14:tracePt t="324061" x="37144325" y="26474738"/>
          <p14:tracePt t="324062" x="37047488" y="26474738"/>
          <p14:tracePt t="324063" x="36949063" y="26474738"/>
          <p14:tracePt t="324079" x="36915725" y="26474738"/>
          <p14:tracePt t="324079" x="36850638" y="26474738"/>
          <p14:tracePt t="324095" x="36817300" y="26474738"/>
          <p14:tracePt t="324112" x="36752213" y="26409650"/>
          <p14:tracePt t="324129" x="36752213" y="26376313"/>
          <p14:tracePt t="324146" x="36718875" y="26277888"/>
          <p14:tracePt t="324164" x="36718875" y="26179463"/>
          <p14:tracePt t="324180" x="36718875" y="26015950"/>
          <p14:tracePt t="324186" x="36718875" y="25917525"/>
          <p14:tracePt t="324195" x="36718875" y="25884188"/>
          <p14:tracePt t="324212" x="36718875" y="25720675"/>
          <p14:tracePt t="324231" x="36718875" y="25622250"/>
          <p14:tracePt t="324247" x="36752213" y="25523825"/>
          <p14:tracePt t="324251" x="36752213" y="25458738"/>
          <p14:tracePt t="324263" x="36752213" y="25425400"/>
          <p14:tracePt t="324281" x="36817300" y="25326975"/>
          <p14:tracePt t="324297" x="36817300" y="25261888"/>
          <p14:tracePt t="324300" x="36850638" y="25163463"/>
          <p14:tracePt t="324313" x="36850638" y="25131713"/>
          <p14:tracePt t="324329" x="36915725" y="24934863"/>
          <p14:tracePt t="324348" x="36949063" y="24672925"/>
          <p14:tracePt t="324349" x="37014150" y="24574500"/>
          <p14:tracePt t="324362" x="37047488" y="24410988"/>
          <p14:tracePt t="324379" x="37112575" y="24214138"/>
          <p14:tracePt t="324396" x="37144325" y="24017288"/>
          <p14:tracePt t="324413" x="37276088" y="23885525"/>
          <p14:tracePt t="324414" x="37309425" y="23656925"/>
          <p14:tracePt t="324430" x="37374513" y="23623588"/>
          <p14:tracePt t="324431" x="37472938" y="23460075"/>
          <p14:tracePt t="324448" x="37669788" y="23229888"/>
          <p14:tracePt t="324463" x="37898388" y="22902863"/>
          <p14:tracePt t="324480" x="38095238" y="22706013"/>
          <p14:tracePt t="324497" x="38323838" y="22477413"/>
          <p14:tracePt t="324514" x="38717538" y="22215475"/>
          <p14:tracePt t="324530" x="39044563" y="22083713"/>
          <p14:tracePt t="324548" x="39404925" y="21953538"/>
          <p14:tracePt t="324553" x="39568438" y="21953538"/>
          <p14:tracePt t="324564" x="39700200" y="21855113"/>
          <p14:tracePt t="324580" x="39995475" y="21821775"/>
          <p14:tracePt t="324586" x="40125650" y="21756688"/>
          <p14:tracePt t="324597" x="40224075" y="21756688"/>
          <p14:tracePt t="324615" x="40322500" y="21723350"/>
          <p14:tracePt t="324634" x="40354250" y="21723350"/>
          <p14:tracePt t="324691" x="40322500" y="21723350"/>
          <p14:tracePt t="324700" x="40224075" y="21821775"/>
          <p14:tracePt t="324707" x="40125650" y="21855113"/>
          <p14:tracePt t="324716" x="39863713" y="21953538"/>
          <p14:tracePt t="324729" x="39666863" y="22083713"/>
          <p14:tracePt t="324745" x="39371588" y="22117050"/>
          <p14:tracePt t="324762" x="38946138" y="22182138"/>
          <p14:tracePt t="324778" x="38652450" y="22182138"/>
          <p14:tracePt t="324795" x="38357175" y="22182138"/>
          <p14:tracePt t="324812" x="38095238" y="22117050"/>
          <p14:tracePt t="324828" x="37996813" y="22083713"/>
          <p14:tracePt t="324829" x="37898388" y="21953538"/>
          <p14:tracePt t="324830" x="37799963" y="21920200"/>
          <p14:tracePt t="324847" x="37766625" y="21821775"/>
          <p14:tracePt t="324849" x="37669788" y="21723350"/>
          <p14:tracePt t="324862" x="37669788" y="21658263"/>
          <p14:tracePt t="324863" x="37603113" y="21526500"/>
          <p14:tracePt t="324881" x="37603113" y="21264563"/>
          <p14:tracePt t="324897" x="37603113" y="20904200"/>
          <p14:tracePt t="324905" x="37603113" y="20774025"/>
          <p14:tracePt t="324913" x="37669788" y="20608925"/>
          <p14:tracePt t="324930" x="37865050" y="20412075"/>
          <p14:tracePt t="324948" x="38095238" y="20150138"/>
          <p14:tracePt t="324952" x="38225413" y="20118388"/>
          <p14:tracePt t="324963" x="38357175" y="20051713"/>
          <p14:tracePt t="324981" x="38749288" y="20019963"/>
          <p14:tracePt t="324997" x="39044563" y="20019963"/>
          <p14:tracePt t="325001" x="39208075" y="20019963"/>
          <p14:tracePt t="325013" x="39404925" y="20019963"/>
          <p14:tracePt t="325030" x="39798625" y="20150138"/>
          <p14:tracePt t="325048" x="40158988" y="20412075"/>
          <p14:tracePt t="325064" x="40420925" y="20608925"/>
          <p14:tracePt t="325080" x="40551100" y="20870863"/>
          <p14:tracePt t="325098" x="40649525" y="21067713"/>
          <p14:tracePt t="325099" x="40714613" y="21134388"/>
          <p14:tracePt t="325113" x="40714613" y="21231225"/>
          <p14:tracePt t="325130" x="40714613" y="21264563"/>
          <p14:tracePt t="325148" x="40617775" y="21428075"/>
          <p14:tracePt t="325149" x="40519350" y="21461413"/>
          <p14:tracePt t="325164" x="40354250" y="21526500"/>
          <p14:tracePt t="325165" x="40125650" y="21559838"/>
          <p14:tracePt t="325180" x="39863713" y="21624925"/>
          <p14:tracePt t="325181" x="39568438" y="21658263"/>
          <p14:tracePt t="325198" x="38946138" y="21723350"/>
          <p14:tracePt t="325215" x="38422263" y="21723350"/>
          <p14:tracePt t="325222" x="38225413" y="21723350"/>
          <p14:tracePt t="325232" x="37963475" y="21723350"/>
          <p14:tracePt t="325247" x="37669788" y="21658263"/>
          <p14:tracePt t="325254" x="37472938" y="21624925"/>
          <p14:tracePt t="325265" x="37374513" y="21559838"/>
          <p14:tracePt t="325280" x="37144325" y="21461413"/>
          <p14:tracePt t="325297" x="37014150" y="21428075"/>
          <p14:tracePt t="325314" x="36949063" y="21362988"/>
          <p14:tracePt t="325319" x="36949063" y="21264563"/>
          <p14:tracePt t="325329" x="36949063" y="21231225"/>
          <p14:tracePt t="325347" x="36949063" y="21002625"/>
          <p14:tracePt t="325364" x="37211000" y="20675600"/>
          <p14:tracePt t="325368" x="37374513" y="20510500"/>
          <p14:tracePt t="325379" x="37571363" y="20380325"/>
          <p14:tracePt t="325396" x="37865050" y="20150138"/>
          <p14:tracePt t="325415" x="38160325" y="20051713"/>
          <p14:tracePt t="325430" x="38619113" y="19954875"/>
          <p14:tracePt t="325446" x="39109650" y="19954875"/>
          <p14:tracePt t="325464" x="39601775" y="19954875"/>
          <p14:tracePt t="325480" x="40257413" y="20150138"/>
          <p14:tracePt t="325497" x="41009888" y="20478750"/>
          <p14:tracePt t="325513" x="41697275" y="20805775"/>
          <p14:tracePt t="325530" x="42124313" y="21067713"/>
          <p14:tracePt t="325547" x="42418000" y="21264563"/>
          <p14:tracePt t="325564" x="42516425" y="21329650"/>
          <p14:tracePt t="325565" x="42549763" y="21428075"/>
          <p14:tracePt t="325573" x="42549763" y="21461413"/>
          <p14:tracePt t="325581" x="42549763" y="21526500"/>
          <p14:tracePt t="325598" x="42516425" y="21658263"/>
          <p14:tracePt t="325615" x="42156063" y="21821775"/>
          <p14:tracePt t="325621" x="41960800" y="21953538"/>
          <p14:tracePt t="325630" x="41697275" y="22117050"/>
          <p14:tracePt t="325647" x="41108313" y="22313900"/>
          <p14:tracePt t="325665" x="40519350" y="22410738"/>
          <p14:tracePt t="325681" x="39798625" y="22477413"/>
          <p14:tracePt t="325687" x="39404925" y="22477413"/>
          <p14:tracePt t="325698" x="39109650" y="22477413"/>
          <p14:tracePt t="325714" x="38455600" y="22313900"/>
          <p14:tracePt t="325719" x="38160325" y="22215475"/>
          <p14:tracePt t="325731" x="37898388" y="22117050"/>
          <p14:tracePt t="325748" x="37309425" y="21821775"/>
          <p14:tracePt t="325752" x="37211000" y="21756688"/>
          <p14:tracePt t="325764" x="37014150" y="21723350"/>
          <p14:tracePt t="325780" x="36718875" y="21526500"/>
          <p14:tracePt t="325798" x="36522025" y="21362988"/>
          <p14:tracePt t="325815" x="36423600" y="21231225"/>
          <p14:tracePt t="325818" x="36358513" y="21134388"/>
          <p14:tracePt t="325831" x="36326763" y="21067713"/>
          <p14:tracePt t="325847" x="36326763" y="20805775"/>
          <p14:tracePt t="325850" x="36326763" y="20675600"/>
          <p14:tracePt t="325865" x="36326763" y="20577175"/>
          <p14:tracePt t="325880" x="36326763" y="20478750"/>
          <p14:tracePt t="325881" x="36358513" y="20315238"/>
          <p14:tracePt t="325882" x="36522025" y="20150138"/>
          <p14:tracePt t="325891" x="36653788" y="20051713"/>
          <p14:tracePt t="325899" x="36718875" y="20019963"/>
          <p14:tracePt t="325915" x="36850638" y="19856450"/>
          <p14:tracePt t="325915" x="37014150" y="19823113"/>
          <p14:tracePt t="325932" x="37309425" y="19724688"/>
          <p14:tracePt t="325946" x="37406263" y="19659600"/>
          <p14:tracePt t="325962" x="37571363" y="19659600"/>
          <p14:tracePt t="325962" x="37669788" y="19659600"/>
          <p14:tracePt t="325978" x="37766625" y="19659600"/>
          <p14:tracePt t="325979" x="37865050" y="19659600"/>
          <p14:tracePt t="325980" x="38061900" y="19659600"/>
          <p14:tracePt t="325996" x="38357175" y="19659600"/>
          <p14:tracePt t="326013" x="38815963" y="19758025"/>
          <p14:tracePt t="326030" x="39306500" y="20019963"/>
          <p14:tracePt t="326047" x="39863713" y="20315238"/>
          <p14:tracePt t="326063" x="40354250" y="20675600"/>
          <p14:tracePt t="326081" x="40649525" y="20904200"/>
          <p14:tracePt t="326097" x="40911463" y="21231225"/>
          <p14:tracePt t="326102" x="40978138" y="21329650"/>
          <p14:tracePt t="326112" x="41009888" y="21428075"/>
          <p14:tracePt t="326129" x="41074975" y="21559838"/>
          <p14:tracePt t="326147" x="41074975" y="21658263"/>
          <p14:tracePt t="326164" x="41074975" y="21756688"/>
          <p14:tracePt t="326168" x="41009888" y="21855113"/>
          <p14:tracePt t="326180" x="40978138" y="21920200"/>
          <p14:tracePt t="326196" x="40747950" y="22083713"/>
          <p14:tracePt t="326200" x="40617775" y="22182138"/>
          <p14:tracePt t="326214" x="40420925" y="22313900"/>
          <p14:tracePt t="326230" x="39962138" y="22477413"/>
          <p14:tracePt t="326233" x="39700200" y="22575838"/>
          <p14:tracePt t="326245" x="39371588" y="22706013"/>
          <p14:tracePt t="326263" x="38749288" y="22804438"/>
          <p14:tracePt t="326281" x="38095238" y="22869525"/>
          <p14:tracePt t="326296" x="37799963" y="22902863"/>
          <p14:tracePt t="326297" x="37504688" y="22902863"/>
          <p14:tracePt t="326312" x="37144325" y="22902863"/>
          <p14:tracePt t="326313" x="36850638" y="22902863"/>
          <p14:tracePt t="326330" x="36718875" y="22902863"/>
          <p14:tracePt t="326331" x="36326763" y="22804438"/>
          <p14:tracePt t="326347" x="36161663" y="22706013"/>
          <p14:tracePt t="326347" x="35998150" y="22674263"/>
          <p14:tracePt t="326363" x="35801300" y="22509163"/>
          <p14:tracePt t="326381" x="35671125" y="22378988"/>
          <p14:tracePt t="326397" x="35572700" y="22215475"/>
          <p14:tracePt t="326404" x="35507613" y="22117050"/>
          <p14:tracePt t="326412" x="35507613" y="22083713"/>
          <p14:tracePt t="326430" x="35474275" y="21756688"/>
          <p14:tracePt t="326446" x="35474275" y="21362988"/>
          <p14:tracePt t="326463" x="35606038" y="20904200"/>
          <p14:tracePt t="326480" x="35998150" y="20380325"/>
          <p14:tracePt t="326497" x="36555363" y="19954875"/>
          <p14:tracePt t="326513" x="37276088" y="19626263"/>
          <p14:tracePt t="326530" x="37996813" y="19429413"/>
          <p14:tracePt t="326548" x="39306500" y="19330988"/>
          <p14:tracePt t="326564" x="40060563" y="19330988"/>
          <p14:tracePt t="326568" x="40617775" y="19330988"/>
          <p14:tracePt t="326580" x="41074975" y="19429413"/>
          <p14:tracePt t="326597" x="42025888" y="19724688"/>
          <p14:tracePt t="327265" x="42648188" y="23361650"/>
          <p14:tracePt t="327272" x="42418000" y="23361650"/>
          <p14:tracePt t="327281" x="42156063" y="23361650"/>
          <p14:tracePt t="327285" x="41862375" y="23361650"/>
          <p14:tracePt t="327296" x="41567100" y="23361650"/>
          <p14:tracePt t="327313" x="41074975" y="23229888"/>
          <p14:tracePt t="327318" x="40813038" y="23066375"/>
          <p14:tracePt t="327330" x="40649525" y="23034625"/>
          <p14:tracePt t="327347" x="40322500" y="22869525"/>
          <p14:tracePt t="327350" x="40158988" y="22772688"/>
          <p14:tracePt t="327363" x="39995475" y="22706013"/>
          <p14:tracePt t="327379" x="39798625" y="22575838"/>
          <p14:tracePt t="327383" x="39700200" y="22509163"/>
          <p14:tracePt t="327397" x="39666863" y="22477413"/>
          <p14:tracePt t="327414" x="39568438" y="22378988"/>
          <p14:tracePt t="327416" x="39503350" y="22313900"/>
          <p14:tracePt t="327430" x="39470013" y="22280563"/>
          <p14:tracePt t="327446" x="39404925" y="22182138"/>
          <p14:tracePt t="327448" x="39371588" y="22117050"/>
          <p14:tracePt t="327463" x="39306500" y="22018625"/>
          <p14:tracePt t="327480" x="39306500" y="21953538"/>
          <p14:tracePt t="327481" x="39274750" y="21855113"/>
          <p14:tracePt t="327489" x="39208075" y="21821775"/>
          <p14:tracePt t="327497" x="39208075" y="21723350"/>
          <p14:tracePt t="327513" x="39176325" y="21658263"/>
          <p14:tracePt t="327513" x="39176325" y="21624925"/>
          <p14:tracePt t="327521" x="39109650" y="21526500"/>
          <p14:tracePt t="327529" x="39109650" y="21461413"/>
          <p14:tracePt t="327546" x="39044563" y="21362988"/>
          <p14:tracePt t="327554" x="39044563" y="21329650"/>
          <p14:tracePt t="327563" x="39012813" y="21264563"/>
          <p14:tracePt t="327580" x="38946138" y="21166138"/>
          <p14:tracePt t="327595" x="38946138" y="21067713"/>
          <p14:tracePt t="327613" x="38914388" y="20969288"/>
          <p14:tracePt t="327630" x="38914388" y="20870863"/>
          <p14:tracePt t="327643" x="38847713" y="20805775"/>
          <p14:tracePt t="327652" x="38847713" y="20774025"/>
          <p14:tracePt t="327679" x="38847713" y="20707350"/>
          <p14:tracePt t="328027" x="38815963" y="20707350"/>
          <p14:tracePt t="328035" x="38749288" y="20707350"/>
          <p14:tracePt t="328043" x="38652450" y="20707350"/>
          <p14:tracePt t="328051" x="38554025" y="20707350"/>
          <p14:tracePt t="328062" x="38455600" y="20707350"/>
          <p14:tracePt t="328079" x="38225413" y="20608925"/>
          <p14:tracePt t="328084" x="38095238" y="20577175"/>
          <p14:tracePt t="328096" x="37963475" y="20510500"/>
          <p14:tracePt t="328113" x="37669788" y="20380325"/>
          <p14:tracePt t="328129" x="37406263" y="20281900"/>
          <p14:tracePt t="328133" x="37309425" y="20150138"/>
          <p14:tracePt t="328145" x="37144325" y="20118388"/>
          <p14:tracePt t="328161" x="36949063" y="19954875"/>
          <p14:tracePt t="328179" x="36817300" y="19823113"/>
          <p14:tracePt t="328182" x="36718875" y="19758025"/>
          <p14:tracePt t="328195" x="36653788" y="19659600"/>
          <p14:tracePt t="328213" x="36555363" y="19626263"/>
          <p14:tracePt t="328215" x="36522025" y="19527838"/>
          <p14:tracePt t="328230" x="36456938" y="19462750"/>
          <p14:tracePt t="328245" x="36456938" y="19429413"/>
          <p14:tracePt t="328245" x="36456938" y="19364325"/>
          <p14:tracePt t="328263" x="36423600" y="19265900"/>
          <p14:tracePt t="328263" x="36423600" y="19200813"/>
          <p14:tracePt t="328271" x="36358513" y="19167475"/>
          <p14:tracePt t="328280" x="36358513" y="19102388"/>
          <p14:tracePt t="328295" x="36358513" y="19069050"/>
          <p14:tracePt t="328312" x="36358513" y="19003963"/>
          <p14:tracePt t="328313" x="36358513" y="18970625"/>
          <p14:tracePt t="328320" x="36358513" y="18905538"/>
          <p14:tracePt t="328345" x="36358513" y="18872200"/>
          <p14:tracePt t="328380" x="36423600" y="18807113"/>
          <p14:tracePt t="328412" x="36456938" y="18773775"/>
          <p14:tracePt t="328430" x="36522025" y="18773775"/>
          <p14:tracePt t="328435" x="36555363" y="18773775"/>
          <p14:tracePt t="328446" x="36555363" y="18708688"/>
          <p14:tracePt t="328462" x="36620450" y="18708688"/>
          <p14:tracePt t="328479" x="36718875" y="18708688"/>
          <p14:tracePt t="328497" x="36817300" y="18708688"/>
          <p14:tracePt t="328500" x="36850638" y="18676938"/>
          <p14:tracePt t="328513" x="36915725" y="18676938"/>
          <p14:tracePt t="328529" x="37014150" y="18676938"/>
          <p14:tracePt t="328547" x="37112575" y="18676938"/>
          <p14:tracePt t="328550" x="37144325" y="18676938"/>
          <p14:tracePt t="328579" x="37144325" y="18610263"/>
          <p14:tracePt t="328580" x="37211000" y="18610263"/>
          <p14:tracePt t="328599" x="37276088" y="18610263"/>
          <p14:tracePt t="328720" x="37211000" y="18610263"/>
          <p14:tracePt t="328730" x="37144325" y="18610263"/>
          <p14:tracePt t="328736" x="37112575" y="18610263"/>
          <p14:tracePt t="328746" x="37014150" y="18610263"/>
          <p14:tracePt t="328752" x="36915725" y="18610263"/>
          <p14:tracePt t="328762" x="36817300" y="18610263"/>
          <p14:tracePt t="328779" x="36620450" y="18610263"/>
          <p14:tracePt t="328796" x="36423600" y="18578513"/>
          <p14:tracePt t="328801" x="36260088" y="18413413"/>
          <p14:tracePt t="328813" x="36195000" y="18249900"/>
          <p14:tracePt t="328829" x="35966400" y="17202150"/>
          <p14:tracePt t="328834" x="35966400" y="16579850"/>
          <p14:tracePt t="328845" x="35966400" y="15563850"/>
          <p14:tracePt t="328861" x="35966400" y="12746038"/>
          <p14:tracePt t="328879" x="36456938" y="9796463"/>
          <p14:tracePt t="328883" x="36817300" y="8355013"/>
          <p14:tracePt t="328895" x="37144325" y="6946900"/>
          <p14:tracePt t="328913" x="37963475" y="4095750"/>
          <p14:tracePt t="328916" x="38422263" y="2752725"/>
          <p14:tracePt t="328929" x="38946138" y="1409700"/>
          <p14:tracePt t="328946" x="39404925" y="261938"/>
          <p14:tracePt t="329145" x="39306500" y="196850"/>
          <p14:tracePt t="329152" x="39208075" y="98425"/>
        </p14:tracePtLst>
      </p14:laserTrace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lIns="91358" tIns="45681" rIns="91358" bIns="45681" numCol="1" spcCol="7200000">
        <a:normAutofit/>
      </a:bodyPr>
      <a:lstStyle>
        <a:defPPr>
          <a:defRPr sz="6000" dirty="0">
            <a:latin typeface="Arial Bold"/>
            <a:cs typeface="Arial Bold"/>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Words>
  <Application>Microsoft Office PowerPoint</Application>
  <PresentationFormat>Custom</PresentationFormat>
  <Paragraphs>144</Paragraphs>
  <Slides>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Bold</vt:lpstr>
      <vt:lpstr>Calibri</vt:lpstr>
      <vt:lpstr>Times</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Yangyang Liu</cp:lastModifiedBy>
  <cp:revision>41</cp:revision>
  <dcterms:created xsi:type="dcterms:W3CDTF">2014-07-30T12:30:03Z</dcterms:created>
  <dcterms:modified xsi:type="dcterms:W3CDTF">2023-03-21T20:25:35Z</dcterms:modified>
</cp:coreProperties>
</file>