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767250" cy="30275213"/>
  <p:notesSz cx="6858000" cy="9144000"/>
  <p:defaultTextStyle>
    <a:defPPr>
      <a:defRPr lang="en-US"/>
    </a:defPPr>
    <a:lvl1pPr algn="l" defTabSz="4174788" rtl="0" eaLnBrk="0" fontAlgn="base" hangingPunct="0">
      <a:spcBef>
        <a:spcPct val="0"/>
      </a:spcBef>
      <a:spcAft>
        <a:spcPct val="0"/>
      </a:spcAft>
      <a:defRPr sz="8201" kern="1200">
        <a:solidFill>
          <a:schemeClr val="tx1"/>
        </a:solidFill>
        <a:latin typeface="Calibri" panose="020F0502020204030204" pitchFamily="34" charset="0"/>
        <a:ea typeface="MS PGothic" panose="020B0600070205080204" pitchFamily="34" charset="-128"/>
        <a:cs typeface="+mn-cs"/>
      </a:defRPr>
    </a:lvl1pPr>
    <a:lvl2pPr marL="2087392" indent="-1630233" algn="l" defTabSz="4174788" rtl="0" eaLnBrk="0" fontAlgn="base" hangingPunct="0">
      <a:spcBef>
        <a:spcPct val="0"/>
      </a:spcBef>
      <a:spcAft>
        <a:spcPct val="0"/>
      </a:spcAft>
      <a:defRPr sz="8201" kern="1200">
        <a:solidFill>
          <a:schemeClr val="tx1"/>
        </a:solidFill>
        <a:latin typeface="Calibri" panose="020F0502020204030204" pitchFamily="34" charset="0"/>
        <a:ea typeface="MS PGothic" panose="020B0600070205080204" pitchFamily="34" charset="-128"/>
        <a:cs typeface="+mn-cs"/>
      </a:defRPr>
    </a:lvl2pPr>
    <a:lvl3pPr marL="4174788" indent="-3260458" algn="l" defTabSz="4174788" rtl="0" eaLnBrk="0" fontAlgn="base" hangingPunct="0">
      <a:spcBef>
        <a:spcPct val="0"/>
      </a:spcBef>
      <a:spcAft>
        <a:spcPct val="0"/>
      </a:spcAft>
      <a:defRPr sz="8201" kern="1200">
        <a:solidFill>
          <a:schemeClr val="tx1"/>
        </a:solidFill>
        <a:latin typeface="Calibri" panose="020F0502020204030204" pitchFamily="34" charset="0"/>
        <a:ea typeface="MS PGothic" panose="020B0600070205080204" pitchFamily="34" charset="-128"/>
        <a:cs typeface="+mn-cs"/>
      </a:defRPr>
    </a:lvl3pPr>
    <a:lvl4pPr marL="6263768" indent="-4892278" algn="l" defTabSz="4174788" rtl="0" eaLnBrk="0" fontAlgn="base" hangingPunct="0">
      <a:spcBef>
        <a:spcPct val="0"/>
      </a:spcBef>
      <a:spcAft>
        <a:spcPct val="0"/>
      </a:spcAft>
      <a:defRPr sz="8201" kern="1200">
        <a:solidFill>
          <a:schemeClr val="tx1"/>
        </a:solidFill>
        <a:latin typeface="Calibri" panose="020F0502020204030204" pitchFamily="34" charset="0"/>
        <a:ea typeface="MS PGothic" panose="020B0600070205080204" pitchFamily="34" charset="-128"/>
        <a:cs typeface="+mn-cs"/>
      </a:defRPr>
    </a:lvl4pPr>
    <a:lvl5pPr marL="8351156" indent="-6522507" algn="l" defTabSz="4174788" rtl="0" eaLnBrk="0" fontAlgn="base" hangingPunct="0">
      <a:spcBef>
        <a:spcPct val="0"/>
      </a:spcBef>
      <a:spcAft>
        <a:spcPct val="0"/>
      </a:spcAft>
      <a:defRPr sz="8201" kern="1200">
        <a:solidFill>
          <a:schemeClr val="tx1"/>
        </a:solidFill>
        <a:latin typeface="Calibri" panose="020F0502020204030204" pitchFamily="34" charset="0"/>
        <a:ea typeface="MS PGothic" panose="020B0600070205080204" pitchFamily="34" charset="-128"/>
        <a:cs typeface="+mn-cs"/>
      </a:defRPr>
    </a:lvl5pPr>
    <a:lvl6pPr marL="2285816" algn="l" defTabSz="914326" rtl="0" eaLnBrk="1" latinLnBrk="0" hangingPunct="1">
      <a:defRPr sz="8201" kern="1200">
        <a:solidFill>
          <a:schemeClr val="tx1"/>
        </a:solidFill>
        <a:latin typeface="Calibri" panose="020F0502020204030204" pitchFamily="34" charset="0"/>
        <a:ea typeface="MS PGothic" panose="020B0600070205080204" pitchFamily="34" charset="-128"/>
        <a:cs typeface="+mn-cs"/>
      </a:defRPr>
    </a:lvl6pPr>
    <a:lvl7pPr marL="2742979" algn="l" defTabSz="914326" rtl="0" eaLnBrk="1" latinLnBrk="0" hangingPunct="1">
      <a:defRPr sz="8201" kern="1200">
        <a:solidFill>
          <a:schemeClr val="tx1"/>
        </a:solidFill>
        <a:latin typeface="Calibri" panose="020F0502020204030204" pitchFamily="34" charset="0"/>
        <a:ea typeface="MS PGothic" panose="020B0600070205080204" pitchFamily="34" charset="-128"/>
        <a:cs typeface="+mn-cs"/>
      </a:defRPr>
    </a:lvl7pPr>
    <a:lvl8pPr marL="3200138" algn="l" defTabSz="914326" rtl="0" eaLnBrk="1" latinLnBrk="0" hangingPunct="1">
      <a:defRPr sz="8201" kern="1200">
        <a:solidFill>
          <a:schemeClr val="tx1"/>
        </a:solidFill>
        <a:latin typeface="Calibri" panose="020F0502020204030204" pitchFamily="34" charset="0"/>
        <a:ea typeface="MS PGothic" panose="020B0600070205080204" pitchFamily="34" charset="-128"/>
        <a:cs typeface="+mn-cs"/>
      </a:defRPr>
    </a:lvl8pPr>
    <a:lvl9pPr marL="3657302" algn="l" defTabSz="914326" rtl="0" eaLnBrk="1" latinLnBrk="0" hangingPunct="1">
      <a:defRPr sz="8201"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623" userDrawn="1">
          <p15:clr>
            <a:srgbClr val="A4A3A4"/>
          </p15:clr>
        </p15:guide>
        <p15:guide id="2" pos="26703" userDrawn="1">
          <p15:clr>
            <a:srgbClr val="A4A3A4"/>
          </p15:clr>
        </p15:guide>
        <p15:guide id="3" pos="21764" userDrawn="1">
          <p15:clr>
            <a:srgbClr val="A4A3A4"/>
          </p15:clr>
        </p15:guide>
        <p15:guide id="4" pos="237" userDrawn="1">
          <p15:clr>
            <a:srgbClr val="A4A3A4"/>
          </p15:clr>
        </p15:guide>
        <p15:guide id="5" orient="horz" pos="239" userDrawn="1">
          <p15:clr>
            <a:srgbClr val="A4A3A4"/>
          </p15:clr>
        </p15:guide>
        <p15:guide id="6" orient="horz" pos="18832" userDrawn="1">
          <p15:clr>
            <a:srgbClr val="A4A3A4"/>
          </p15:clr>
        </p15:guide>
        <p15:guide id="7" orient="horz" pos="3595" userDrawn="1">
          <p15:clr>
            <a:srgbClr val="A4A3A4"/>
          </p15:clr>
        </p15:guide>
        <p15:guide id="8" orient="horz" pos="3730" userDrawn="1">
          <p15:clr>
            <a:srgbClr val="A4A3A4"/>
          </p15:clr>
        </p15:guide>
        <p15:guide id="9" orient="horz" pos="4366" userDrawn="1">
          <p15:clr>
            <a:srgbClr val="A4A3A4"/>
          </p15:clr>
        </p15:guide>
        <p15:guide id="10" orient="horz" pos="4502" userDrawn="1">
          <p15:clr>
            <a:srgbClr val="A4A3A4"/>
          </p15:clr>
        </p15:guide>
        <p15:guide id="12" pos="21627" userDrawn="1">
          <p15:clr>
            <a:srgbClr val="A4A3A4"/>
          </p15:clr>
        </p15:guide>
        <p15:guide id="13" pos="3729" userDrawn="1">
          <p15:clr>
            <a:srgbClr val="A4A3A4"/>
          </p15:clr>
        </p15:guide>
        <p15:guide id="14" pos="23211" userDrawn="1">
          <p15:clr>
            <a:srgbClr val="A4A3A4"/>
          </p15:clr>
        </p15:guide>
        <p15:guide id="15" pos="3866" userDrawn="1">
          <p15:clr>
            <a:srgbClr val="A4A3A4"/>
          </p15:clr>
        </p15:guide>
        <p15:guide id="16" pos="23074" userDrawn="1">
          <p15:clr>
            <a:srgbClr val="A4A3A4"/>
          </p15:clr>
        </p15:guide>
        <p15:guide id="17" orient="horz" pos="9990" userDrawn="1">
          <p15:clr>
            <a:srgbClr val="A4A3A4"/>
          </p15:clr>
        </p15:guide>
        <p15:guide id="18" orient="horz" pos="10124" userDrawn="1">
          <p15:clr>
            <a:srgbClr val="A4A3A4"/>
          </p15:clr>
        </p15:guide>
        <p15:guide id="19" orient="horz" pos="11259" userDrawn="1">
          <p15:clr>
            <a:srgbClr val="A4A3A4"/>
          </p15:clr>
        </p15:guide>
        <p15:guide id="20" orient="horz" pos="11395" userDrawn="1">
          <p15:clr>
            <a:srgbClr val="A4A3A4"/>
          </p15:clr>
        </p15:guide>
        <p15:guide id="22" orient="horz" pos="17516" userDrawn="1">
          <p15:clr>
            <a:srgbClr val="A4A3A4"/>
          </p15:clr>
        </p15:guide>
        <p15:guide id="23" pos="5494" userDrawn="1">
          <p15:clr>
            <a:srgbClr val="A4A3A4"/>
          </p15:clr>
        </p15:guide>
        <p15:guide id="24" pos="5357" userDrawn="1">
          <p15:clr>
            <a:srgbClr val="A4A3A4"/>
          </p15:clr>
        </p15:guide>
        <p15:guide id="25" pos="13564" userDrawn="1">
          <p15:clr>
            <a:srgbClr val="A4A3A4"/>
          </p15:clr>
        </p15:guide>
        <p15:guide id="26" orient="horz" pos="15296" userDrawn="1">
          <p15:clr>
            <a:srgbClr val="A4A3A4"/>
          </p15:clr>
        </p15:guide>
        <p15:guide id="27" orient="horz" pos="15431" userDrawn="1">
          <p15:clr>
            <a:srgbClr val="A4A3A4"/>
          </p15:clr>
        </p15:guide>
        <p15:guide id="28" orient="horz" pos="16067" userDrawn="1">
          <p15:clr>
            <a:srgbClr val="A4A3A4"/>
          </p15:clr>
        </p15:guide>
        <p15:guide id="29" orient="horz" pos="16203" userDrawn="1">
          <p15:clr>
            <a:srgbClr val="A4A3A4"/>
          </p15:clr>
        </p15:guide>
        <p15:guide id="30" orient="horz" pos="10489" userDrawn="1">
          <p15:clr>
            <a:srgbClr val="A4A3A4"/>
          </p15:clr>
        </p15:guide>
        <p15:guide id="31" orient="horz" pos="17653" userDrawn="1">
          <p15:clr>
            <a:srgbClr val="A4A3A4"/>
          </p15:clr>
        </p15:guide>
        <p15:guide id="32" orient="horz" pos="6950" userDrawn="1">
          <p15:clr>
            <a:srgbClr val="A4A3A4"/>
          </p15:clr>
        </p15:guide>
        <p15:guide id="33" orient="horz" pos="7087" userDrawn="1">
          <p15:clr>
            <a:srgbClr val="A4A3A4"/>
          </p15:clr>
        </p15:guide>
        <p15:guide id="34" orient="horz" pos="13526" userDrawn="1">
          <p15:clr>
            <a:srgbClr val="A4A3A4"/>
          </p15:clr>
        </p15:guide>
        <p15:guide id="35" orient="horz" pos="136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A8CE"/>
    <a:srgbClr val="002147"/>
    <a:srgbClr val="0075B2"/>
    <a:srgbClr val="FF0000"/>
    <a:srgbClr val="DCE6F2"/>
    <a:srgbClr val="FFFFFF"/>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937" autoAdjust="0"/>
    <p:restoredTop sz="96181" autoAdjust="0"/>
  </p:normalViewPr>
  <p:slideViewPr>
    <p:cSldViewPr>
      <p:cViewPr>
        <p:scale>
          <a:sx n="38" d="100"/>
          <a:sy n="38" d="100"/>
        </p:scale>
        <p:origin x="808" y="144"/>
      </p:cViewPr>
      <p:guideLst>
        <p:guide orient="horz" pos="10623"/>
        <p:guide pos="26703"/>
        <p:guide pos="21764"/>
        <p:guide pos="237"/>
        <p:guide orient="horz" pos="239"/>
        <p:guide orient="horz" pos="18832"/>
        <p:guide orient="horz" pos="3595"/>
        <p:guide orient="horz" pos="3730"/>
        <p:guide orient="horz" pos="4366"/>
        <p:guide orient="horz" pos="4502"/>
        <p:guide pos="21627"/>
        <p:guide pos="3729"/>
        <p:guide pos="23211"/>
        <p:guide pos="3866"/>
        <p:guide pos="23074"/>
        <p:guide orient="horz" pos="9990"/>
        <p:guide orient="horz" pos="10124"/>
        <p:guide orient="horz" pos="11259"/>
        <p:guide orient="horz" pos="11395"/>
        <p:guide orient="horz" pos="17516"/>
        <p:guide pos="5494"/>
        <p:guide pos="5357"/>
        <p:guide pos="13564"/>
        <p:guide orient="horz" pos="15296"/>
        <p:guide orient="horz" pos="15431"/>
        <p:guide orient="horz" pos="16067"/>
        <p:guide orient="horz" pos="16203"/>
        <p:guide orient="horz" pos="10489"/>
        <p:guide orient="horz" pos="17653"/>
        <p:guide orient="horz" pos="6950"/>
        <p:guide orient="horz" pos="7087"/>
        <p:guide orient="horz" pos="13526"/>
        <p:guide orient="horz" pos="136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176431" eaLnBrk="1" fontAlgn="auto" hangingPunct="1">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7C8D7AA-11C5-41FD-A1FC-4EE1E9AB6455}" type="datetimeFigureOut">
              <a:rPr lang="en-GB" altLang="en-US"/>
              <a:pPr>
                <a:defRPr/>
              </a:pPr>
              <a:t>03/09/2024</a:t>
            </a:fld>
            <a:endParaRPr lang="en-GB" altLang="en-US"/>
          </a:p>
        </p:txBody>
      </p:sp>
      <p:sp>
        <p:nvSpPr>
          <p:cNvPr id="4" name="Slide Image Placeholder 3"/>
          <p:cNvSpPr>
            <a:spLocks noGrp="1" noRot="1" noChangeAspect="1"/>
          </p:cNvSpPr>
          <p:nvPr>
            <p:ph type="sldImg" idx="2"/>
          </p:nvPr>
        </p:nvSpPr>
        <p:spPr>
          <a:xfrm>
            <a:off x="1008063" y="685800"/>
            <a:ext cx="4841875"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176431" eaLnBrk="1" fontAlgn="auto" hangingPunct="1">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C1C4667-F87D-46F7-83D6-CE55272F55E5}" type="slidenum">
              <a:rPr lang="en-GB" altLang="en-US"/>
              <a:pPr>
                <a:defRPr/>
              </a:pPr>
              <a:t>‹#›</a:t>
            </a:fld>
            <a:endParaRPr lang="en-GB" altLang="en-US"/>
          </a:p>
        </p:txBody>
      </p:sp>
    </p:spTree>
    <p:extLst>
      <p:ext uri="{BB962C8B-B14F-4D97-AF65-F5344CB8AC3E}">
        <p14:creationId xmlns:p14="http://schemas.microsoft.com/office/powerpoint/2010/main" val="3665642768"/>
      </p:ext>
    </p:extLst>
  </p:cSld>
  <p:clrMap bg1="lt1" tx1="dk1" bg2="lt2" tx2="dk2" accent1="accent1" accent2="accent2" accent3="accent3" accent4="accent4" accent5="accent5" accent6="accent6" hlink="hlink" folHlink="folHlink"/>
  <p:notesStyle>
    <a:lvl1pPr algn="l" defTabSz="4174788" rtl="0" eaLnBrk="0" fontAlgn="base" hangingPunct="0">
      <a:spcBef>
        <a:spcPct val="30000"/>
      </a:spcBef>
      <a:spcAft>
        <a:spcPct val="0"/>
      </a:spcAft>
      <a:defRPr sz="5498" kern="1200">
        <a:solidFill>
          <a:schemeClr val="tx1"/>
        </a:solidFill>
        <a:latin typeface="+mn-lt"/>
        <a:ea typeface="MS PGothic" pitchFamily="34" charset="-128"/>
        <a:cs typeface="MS PGothic" charset="0"/>
      </a:defRPr>
    </a:lvl1pPr>
    <a:lvl2pPr marL="2087392" algn="l" defTabSz="4174788" rtl="0" eaLnBrk="0" fontAlgn="base" hangingPunct="0">
      <a:spcBef>
        <a:spcPct val="30000"/>
      </a:spcBef>
      <a:spcAft>
        <a:spcPct val="0"/>
      </a:spcAft>
      <a:defRPr sz="5498" kern="1200">
        <a:solidFill>
          <a:schemeClr val="tx1"/>
        </a:solidFill>
        <a:latin typeface="+mn-lt"/>
        <a:ea typeface="MS PGothic" pitchFamily="34" charset="-128"/>
        <a:cs typeface="MS PGothic" charset="0"/>
      </a:defRPr>
    </a:lvl2pPr>
    <a:lvl3pPr marL="4174788" algn="l" defTabSz="4174788" rtl="0" eaLnBrk="0" fontAlgn="base" hangingPunct="0">
      <a:spcBef>
        <a:spcPct val="30000"/>
      </a:spcBef>
      <a:spcAft>
        <a:spcPct val="0"/>
      </a:spcAft>
      <a:defRPr sz="5498" kern="1200">
        <a:solidFill>
          <a:schemeClr val="tx1"/>
        </a:solidFill>
        <a:latin typeface="+mn-lt"/>
        <a:ea typeface="MS PGothic" pitchFamily="34" charset="-128"/>
        <a:cs typeface="MS PGothic" charset="0"/>
      </a:defRPr>
    </a:lvl3pPr>
    <a:lvl4pPr marL="6263768" algn="l" defTabSz="4174788" rtl="0" eaLnBrk="0" fontAlgn="base" hangingPunct="0">
      <a:spcBef>
        <a:spcPct val="30000"/>
      </a:spcBef>
      <a:spcAft>
        <a:spcPct val="0"/>
      </a:spcAft>
      <a:defRPr sz="5498" kern="1200">
        <a:solidFill>
          <a:schemeClr val="tx1"/>
        </a:solidFill>
        <a:latin typeface="+mn-lt"/>
        <a:ea typeface="MS PGothic" pitchFamily="34" charset="-128"/>
        <a:cs typeface="MS PGothic" charset="0"/>
      </a:defRPr>
    </a:lvl4pPr>
    <a:lvl5pPr marL="8351156" algn="l" defTabSz="4174788" rtl="0" eaLnBrk="0" fontAlgn="base" hangingPunct="0">
      <a:spcBef>
        <a:spcPct val="30000"/>
      </a:spcBef>
      <a:spcAft>
        <a:spcPct val="0"/>
      </a:spcAft>
      <a:defRPr sz="5498" kern="1200">
        <a:solidFill>
          <a:schemeClr val="tx1"/>
        </a:solidFill>
        <a:latin typeface="+mn-lt"/>
        <a:ea typeface="MS PGothic" pitchFamily="34" charset="-128"/>
        <a:cs typeface="MS PGothic" charset="0"/>
      </a:defRPr>
    </a:lvl5pPr>
    <a:lvl6pPr marL="10440228" algn="l" defTabSz="4176092" rtl="0" eaLnBrk="1" latinLnBrk="0" hangingPunct="1">
      <a:defRPr sz="5498" kern="1200">
        <a:solidFill>
          <a:schemeClr val="tx1"/>
        </a:solidFill>
        <a:latin typeface="+mn-lt"/>
        <a:ea typeface="+mn-ea"/>
        <a:cs typeface="+mn-cs"/>
      </a:defRPr>
    </a:lvl6pPr>
    <a:lvl7pPr marL="12528272" algn="l" defTabSz="4176092" rtl="0" eaLnBrk="1" latinLnBrk="0" hangingPunct="1">
      <a:defRPr sz="5498" kern="1200">
        <a:solidFill>
          <a:schemeClr val="tx1"/>
        </a:solidFill>
        <a:latin typeface="+mn-lt"/>
        <a:ea typeface="+mn-ea"/>
        <a:cs typeface="+mn-cs"/>
      </a:defRPr>
    </a:lvl7pPr>
    <a:lvl8pPr marL="14616319" algn="l" defTabSz="4176092" rtl="0" eaLnBrk="1" latinLnBrk="0" hangingPunct="1">
      <a:defRPr sz="5498" kern="1200">
        <a:solidFill>
          <a:schemeClr val="tx1"/>
        </a:solidFill>
        <a:latin typeface="+mn-lt"/>
        <a:ea typeface="+mn-ea"/>
        <a:cs typeface="+mn-cs"/>
      </a:defRPr>
    </a:lvl8pPr>
    <a:lvl9pPr marL="16704363" algn="l" defTabSz="4176092" rtl="0" eaLnBrk="1" latinLnBrk="0" hangingPunct="1">
      <a:defRPr sz="54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008063" y="685800"/>
            <a:ext cx="484187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55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55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55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55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5500">
                <a:solidFill>
                  <a:schemeClr val="tx1"/>
                </a:solidFill>
                <a:latin typeface="Calibri" panose="020F0502020204030204" pitchFamily="34" charset="0"/>
                <a:ea typeface="MS PGothic" panose="020B0600070205080204" pitchFamily="34" charset="-128"/>
              </a:defRPr>
            </a:lvl5pPr>
            <a:lvl6pPr marL="2514600" indent="-228600" defTabSz="4175125" eaLnBrk="0" fontAlgn="base" hangingPunct="0">
              <a:spcBef>
                <a:spcPct val="30000"/>
              </a:spcBef>
              <a:spcAft>
                <a:spcPct val="0"/>
              </a:spcAft>
              <a:defRPr sz="5500">
                <a:solidFill>
                  <a:schemeClr val="tx1"/>
                </a:solidFill>
                <a:latin typeface="Calibri" panose="020F0502020204030204" pitchFamily="34" charset="0"/>
                <a:ea typeface="MS PGothic" panose="020B0600070205080204" pitchFamily="34" charset="-128"/>
              </a:defRPr>
            </a:lvl6pPr>
            <a:lvl7pPr marL="2971800" indent="-228600" defTabSz="4175125" eaLnBrk="0" fontAlgn="base" hangingPunct="0">
              <a:spcBef>
                <a:spcPct val="30000"/>
              </a:spcBef>
              <a:spcAft>
                <a:spcPct val="0"/>
              </a:spcAft>
              <a:defRPr sz="5500">
                <a:solidFill>
                  <a:schemeClr val="tx1"/>
                </a:solidFill>
                <a:latin typeface="Calibri" panose="020F0502020204030204" pitchFamily="34" charset="0"/>
                <a:ea typeface="MS PGothic" panose="020B0600070205080204" pitchFamily="34" charset="-128"/>
              </a:defRPr>
            </a:lvl7pPr>
            <a:lvl8pPr marL="3429000" indent="-228600" defTabSz="4175125" eaLnBrk="0" fontAlgn="base" hangingPunct="0">
              <a:spcBef>
                <a:spcPct val="30000"/>
              </a:spcBef>
              <a:spcAft>
                <a:spcPct val="0"/>
              </a:spcAft>
              <a:defRPr sz="5500">
                <a:solidFill>
                  <a:schemeClr val="tx1"/>
                </a:solidFill>
                <a:latin typeface="Calibri" panose="020F0502020204030204" pitchFamily="34" charset="0"/>
                <a:ea typeface="MS PGothic" panose="020B0600070205080204" pitchFamily="34" charset="-128"/>
              </a:defRPr>
            </a:lvl8pPr>
            <a:lvl9pPr marL="3886200" indent="-228600" defTabSz="4175125" eaLnBrk="0" fontAlgn="base" hangingPunct="0">
              <a:spcBef>
                <a:spcPct val="30000"/>
              </a:spcBef>
              <a:spcAft>
                <a:spcPct val="0"/>
              </a:spcAft>
              <a:defRPr sz="5500">
                <a:solidFill>
                  <a:schemeClr val="tx1"/>
                </a:solidFill>
                <a:latin typeface="Calibri" panose="020F0502020204030204" pitchFamily="34" charset="0"/>
                <a:ea typeface="MS PGothic" panose="020B0600070205080204" pitchFamily="34" charset="-128"/>
              </a:defRPr>
            </a:lvl9pPr>
          </a:lstStyle>
          <a:p>
            <a:pPr>
              <a:spcBef>
                <a:spcPct val="0"/>
              </a:spcBef>
            </a:pPr>
            <a:fld id="{821783AA-BA10-41FC-B6F8-47C6A791235E}" type="slidenum">
              <a:rPr lang="en-GB" altLang="en-US" sz="1200" smtClean="0"/>
              <a:pPr>
                <a:spcBef>
                  <a:spcPct val="0"/>
                </a:spcBef>
              </a:pPr>
              <a:t>1</a:t>
            </a:fld>
            <a:endParaRPr lang="en-GB" altLang="en-US" sz="1200"/>
          </a:p>
        </p:txBody>
      </p:sp>
    </p:spTree>
    <p:extLst>
      <p:ext uri="{BB962C8B-B14F-4D97-AF65-F5344CB8AC3E}">
        <p14:creationId xmlns:p14="http://schemas.microsoft.com/office/powerpoint/2010/main" val="213642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7546" y="9404942"/>
            <a:ext cx="36352162" cy="6489549"/>
          </a:xfrm>
        </p:spPr>
        <p:txBody>
          <a:bodyPr/>
          <a:lstStyle/>
          <a:p>
            <a:r>
              <a:rPr lang="en-US"/>
              <a:t>Click to edit Master title style</a:t>
            </a:r>
            <a:endParaRPr lang="en-GB"/>
          </a:p>
        </p:txBody>
      </p:sp>
      <p:sp>
        <p:nvSpPr>
          <p:cNvPr id="3" name="Subtitle 2"/>
          <p:cNvSpPr>
            <a:spLocks noGrp="1"/>
          </p:cNvSpPr>
          <p:nvPr>
            <p:ph type="subTitle" idx="1"/>
          </p:nvPr>
        </p:nvSpPr>
        <p:spPr>
          <a:xfrm>
            <a:off x="6415090" y="17155955"/>
            <a:ext cx="29937075" cy="7737001"/>
          </a:xfrm>
        </p:spPr>
        <p:txBody>
          <a:bodyPr/>
          <a:lstStyle>
            <a:lvl1pPr marL="0" indent="0" algn="ctr">
              <a:buNone/>
              <a:defRPr>
                <a:solidFill>
                  <a:schemeClr val="tx1">
                    <a:tint val="75000"/>
                  </a:schemeClr>
                </a:solidFill>
              </a:defRPr>
            </a:lvl1pPr>
            <a:lvl2pPr marL="2085635" indent="0" algn="ctr">
              <a:buNone/>
              <a:defRPr>
                <a:solidFill>
                  <a:schemeClr val="tx1">
                    <a:tint val="75000"/>
                  </a:schemeClr>
                </a:solidFill>
              </a:defRPr>
            </a:lvl2pPr>
            <a:lvl3pPr marL="4171275" indent="0" algn="ctr">
              <a:buNone/>
              <a:defRPr>
                <a:solidFill>
                  <a:schemeClr val="tx1">
                    <a:tint val="75000"/>
                  </a:schemeClr>
                </a:solidFill>
              </a:defRPr>
            </a:lvl3pPr>
            <a:lvl4pPr marL="6256908" indent="0" algn="ctr">
              <a:buNone/>
              <a:defRPr>
                <a:solidFill>
                  <a:schemeClr val="tx1">
                    <a:tint val="75000"/>
                  </a:schemeClr>
                </a:solidFill>
              </a:defRPr>
            </a:lvl4pPr>
            <a:lvl5pPr marL="8342549" indent="0" algn="ctr">
              <a:buNone/>
              <a:defRPr>
                <a:solidFill>
                  <a:schemeClr val="tx1">
                    <a:tint val="75000"/>
                  </a:schemeClr>
                </a:solidFill>
              </a:defRPr>
            </a:lvl5pPr>
            <a:lvl6pPr marL="10428180" indent="0" algn="ctr">
              <a:buNone/>
              <a:defRPr>
                <a:solidFill>
                  <a:schemeClr val="tx1">
                    <a:tint val="75000"/>
                  </a:schemeClr>
                </a:solidFill>
              </a:defRPr>
            </a:lvl6pPr>
            <a:lvl7pPr marL="12513821" indent="0" algn="ctr">
              <a:buNone/>
              <a:defRPr>
                <a:solidFill>
                  <a:schemeClr val="tx1">
                    <a:tint val="75000"/>
                  </a:schemeClr>
                </a:solidFill>
              </a:defRPr>
            </a:lvl7pPr>
            <a:lvl8pPr marL="14599455" indent="0" algn="ctr">
              <a:buNone/>
              <a:defRPr>
                <a:solidFill>
                  <a:schemeClr val="tx1">
                    <a:tint val="75000"/>
                  </a:schemeClr>
                </a:solidFill>
              </a:defRPr>
            </a:lvl8pPr>
            <a:lvl9pPr marL="16685089"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782F0EAC-E8DD-4A68-8104-6BC1E62E0A4F}" type="datetimeFigureOut">
              <a:rPr lang="en-GB" altLang="en-US"/>
              <a:pPr>
                <a:defRPr/>
              </a:pPr>
              <a:t>03/09/2024</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EDF1590-3C89-4D12-B370-21536F51FAD0}" type="slidenum">
              <a:rPr lang="en-GB" altLang="en-US"/>
              <a:pPr>
                <a:defRPr/>
              </a:pPr>
              <a:t>‹#›</a:t>
            </a:fld>
            <a:endParaRPr lang="en-GB" altLang="en-US"/>
          </a:p>
        </p:txBody>
      </p:sp>
    </p:spTree>
    <p:extLst>
      <p:ext uri="{BB962C8B-B14F-4D97-AF65-F5344CB8AC3E}">
        <p14:creationId xmlns:p14="http://schemas.microsoft.com/office/powerpoint/2010/main" val="232932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CA29C8A-EA33-4AA1-8C2A-AF27E8A71F1B}" type="datetimeFigureOut">
              <a:rPr lang="en-GB" altLang="en-US"/>
              <a:pPr>
                <a:defRPr/>
              </a:pPr>
              <a:t>03/09/2024</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46BB7F2-873D-4B96-B409-1654A50B3008}" type="slidenum">
              <a:rPr lang="en-GB" altLang="en-US"/>
              <a:pPr>
                <a:defRPr/>
              </a:pPr>
              <a:t>‹#›</a:t>
            </a:fld>
            <a:endParaRPr lang="en-GB" altLang="en-US"/>
          </a:p>
        </p:txBody>
      </p:sp>
    </p:spTree>
    <p:extLst>
      <p:ext uri="{BB962C8B-B14F-4D97-AF65-F5344CB8AC3E}">
        <p14:creationId xmlns:p14="http://schemas.microsoft.com/office/powerpoint/2010/main" val="100563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163636" y="5354234"/>
            <a:ext cx="45046680" cy="114057661"/>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008739" y="5354234"/>
            <a:ext cx="134442118" cy="1140576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B2506398-A11B-4783-99E4-F43C05ED9D1B}" type="datetimeFigureOut">
              <a:rPr lang="en-GB" altLang="en-US"/>
              <a:pPr>
                <a:defRPr/>
              </a:pPr>
              <a:t>03/09/2024</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9AD4DC8-7CCD-44A1-8B66-674A22B21DA5}" type="slidenum">
              <a:rPr lang="en-GB" altLang="en-US"/>
              <a:pPr>
                <a:defRPr/>
              </a:pPr>
              <a:t>‹#›</a:t>
            </a:fld>
            <a:endParaRPr lang="en-GB" altLang="en-US"/>
          </a:p>
        </p:txBody>
      </p:sp>
    </p:spTree>
    <p:extLst>
      <p:ext uri="{BB962C8B-B14F-4D97-AF65-F5344CB8AC3E}">
        <p14:creationId xmlns:p14="http://schemas.microsoft.com/office/powerpoint/2010/main" val="195879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16A5A4F-90E6-4D82-BD67-30033233D19B}" type="datetimeFigureOut">
              <a:rPr lang="en-GB" altLang="en-US"/>
              <a:pPr>
                <a:defRPr/>
              </a:pPr>
              <a:t>03/09/2024</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2F7EFAA-1085-4529-863C-6F627B25124B}" type="slidenum">
              <a:rPr lang="en-GB" altLang="en-US"/>
              <a:pPr>
                <a:defRPr/>
              </a:pPr>
              <a:t>‹#›</a:t>
            </a:fld>
            <a:endParaRPr lang="en-GB" altLang="en-US"/>
          </a:p>
        </p:txBody>
      </p:sp>
    </p:spTree>
    <p:extLst>
      <p:ext uri="{BB962C8B-B14F-4D97-AF65-F5344CB8AC3E}">
        <p14:creationId xmlns:p14="http://schemas.microsoft.com/office/powerpoint/2010/main" val="298906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320" y="19454632"/>
            <a:ext cx="36352162" cy="6012992"/>
          </a:xfrm>
        </p:spPr>
        <p:txBody>
          <a:bodyPr anchor="t"/>
          <a:lstStyle>
            <a:lvl1pPr algn="l">
              <a:defRPr sz="18278" b="1" cap="all"/>
            </a:lvl1pPr>
          </a:lstStyle>
          <a:p>
            <a:r>
              <a:rPr lang="en-US"/>
              <a:t>Click to edit Master title style</a:t>
            </a:r>
            <a:endParaRPr lang="en-GB"/>
          </a:p>
        </p:txBody>
      </p:sp>
      <p:sp>
        <p:nvSpPr>
          <p:cNvPr id="3" name="Text Placeholder 2"/>
          <p:cNvSpPr>
            <a:spLocks noGrp="1"/>
          </p:cNvSpPr>
          <p:nvPr>
            <p:ph type="body" idx="1"/>
          </p:nvPr>
        </p:nvSpPr>
        <p:spPr>
          <a:xfrm>
            <a:off x="3378320" y="12831931"/>
            <a:ext cx="36352162" cy="6622700"/>
          </a:xfrm>
        </p:spPr>
        <p:txBody>
          <a:bodyPr anchor="b"/>
          <a:lstStyle>
            <a:lvl1pPr marL="0" indent="0">
              <a:buNone/>
              <a:defRPr sz="9091">
                <a:solidFill>
                  <a:schemeClr val="tx1">
                    <a:tint val="75000"/>
                  </a:schemeClr>
                </a:solidFill>
              </a:defRPr>
            </a:lvl1pPr>
            <a:lvl2pPr marL="2085635" indent="0">
              <a:buNone/>
              <a:defRPr sz="8187">
                <a:solidFill>
                  <a:schemeClr val="tx1">
                    <a:tint val="75000"/>
                  </a:schemeClr>
                </a:solidFill>
              </a:defRPr>
            </a:lvl2pPr>
            <a:lvl3pPr marL="4171275" indent="0">
              <a:buNone/>
              <a:defRPr sz="7289">
                <a:solidFill>
                  <a:schemeClr val="tx1">
                    <a:tint val="75000"/>
                  </a:schemeClr>
                </a:solidFill>
              </a:defRPr>
            </a:lvl3pPr>
            <a:lvl4pPr marL="6256908" indent="0">
              <a:buNone/>
              <a:defRPr sz="6392">
                <a:solidFill>
                  <a:schemeClr val="tx1">
                    <a:tint val="75000"/>
                  </a:schemeClr>
                </a:solidFill>
              </a:defRPr>
            </a:lvl4pPr>
            <a:lvl5pPr marL="8342549" indent="0">
              <a:buNone/>
              <a:defRPr sz="6392">
                <a:solidFill>
                  <a:schemeClr val="tx1">
                    <a:tint val="75000"/>
                  </a:schemeClr>
                </a:solidFill>
              </a:defRPr>
            </a:lvl5pPr>
            <a:lvl6pPr marL="10428180" indent="0">
              <a:buNone/>
              <a:defRPr sz="6392">
                <a:solidFill>
                  <a:schemeClr val="tx1">
                    <a:tint val="75000"/>
                  </a:schemeClr>
                </a:solidFill>
              </a:defRPr>
            </a:lvl6pPr>
            <a:lvl7pPr marL="12513821" indent="0">
              <a:buNone/>
              <a:defRPr sz="6392">
                <a:solidFill>
                  <a:schemeClr val="tx1">
                    <a:tint val="75000"/>
                  </a:schemeClr>
                </a:solidFill>
              </a:defRPr>
            </a:lvl7pPr>
            <a:lvl8pPr marL="14599455" indent="0">
              <a:buNone/>
              <a:defRPr sz="6392">
                <a:solidFill>
                  <a:schemeClr val="tx1">
                    <a:tint val="75000"/>
                  </a:schemeClr>
                </a:solidFill>
              </a:defRPr>
            </a:lvl8pPr>
            <a:lvl9pPr marL="16685089" indent="0">
              <a:buNone/>
              <a:defRPr sz="639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E7EC72-0DC8-472F-802C-F7045CBF94B2}" type="datetimeFigureOut">
              <a:rPr lang="en-GB" altLang="en-US"/>
              <a:pPr>
                <a:defRPr/>
              </a:pPr>
              <a:t>03/09/2024</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F52E098-7AE2-4733-ABC5-6B20E265B6D9}" type="slidenum">
              <a:rPr lang="en-GB" altLang="en-US"/>
              <a:pPr>
                <a:defRPr/>
              </a:pPr>
              <a:t>‹#›</a:t>
            </a:fld>
            <a:endParaRPr lang="en-GB" altLang="en-US"/>
          </a:p>
        </p:txBody>
      </p:sp>
    </p:spTree>
    <p:extLst>
      <p:ext uri="{BB962C8B-B14F-4D97-AF65-F5344CB8AC3E}">
        <p14:creationId xmlns:p14="http://schemas.microsoft.com/office/powerpoint/2010/main" val="223322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008740" y="31193287"/>
            <a:ext cx="89744405" cy="88218606"/>
          </a:xfrm>
        </p:spPr>
        <p:txBody>
          <a:bodyPr/>
          <a:lstStyle>
            <a:lvl1pPr>
              <a:defRPr sz="12783"/>
            </a:lvl1pPr>
            <a:lvl2pPr>
              <a:defRPr sz="10989"/>
            </a:lvl2pPr>
            <a:lvl3pPr>
              <a:defRPr sz="9091"/>
            </a:lvl3pPr>
            <a:lvl4pPr>
              <a:defRPr sz="8187"/>
            </a:lvl4pPr>
            <a:lvl5pPr>
              <a:defRPr sz="8187"/>
            </a:lvl5pPr>
            <a:lvl6pPr>
              <a:defRPr sz="8187"/>
            </a:lvl6pPr>
            <a:lvl7pPr>
              <a:defRPr sz="8187"/>
            </a:lvl7pPr>
            <a:lvl8pPr>
              <a:defRPr sz="8187"/>
            </a:lvl8pPr>
            <a:lvl9pPr>
              <a:defRPr sz="81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00465915" y="31193287"/>
            <a:ext cx="89744399" cy="88218606"/>
          </a:xfrm>
        </p:spPr>
        <p:txBody>
          <a:bodyPr/>
          <a:lstStyle>
            <a:lvl1pPr>
              <a:defRPr sz="12783"/>
            </a:lvl1pPr>
            <a:lvl2pPr>
              <a:defRPr sz="10989"/>
            </a:lvl2pPr>
            <a:lvl3pPr>
              <a:defRPr sz="9091"/>
            </a:lvl3pPr>
            <a:lvl4pPr>
              <a:defRPr sz="8187"/>
            </a:lvl4pPr>
            <a:lvl5pPr>
              <a:defRPr sz="8187"/>
            </a:lvl5pPr>
            <a:lvl6pPr>
              <a:defRPr sz="8187"/>
            </a:lvl6pPr>
            <a:lvl7pPr>
              <a:defRPr sz="8187"/>
            </a:lvl7pPr>
            <a:lvl8pPr>
              <a:defRPr sz="8187"/>
            </a:lvl8pPr>
            <a:lvl9pPr>
              <a:defRPr sz="81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C7B044D1-A50A-41CC-B852-EE5DC3205EE0}" type="datetimeFigureOut">
              <a:rPr lang="en-GB" altLang="en-US"/>
              <a:pPr>
                <a:defRPr/>
              </a:pPr>
              <a:t>03/09/2024</a:t>
            </a:fld>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57EAE9E-A4EE-4465-937A-A87FBB90F70E}" type="slidenum">
              <a:rPr lang="en-GB" altLang="en-US"/>
              <a:pPr>
                <a:defRPr/>
              </a:pPr>
              <a:t>‹#›</a:t>
            </a:fld>
            <a:endParaRPr lang="en-GB" altLang="en-US"/>
          </a:p>
        </p:txBody>
      </p:sp>
    </p:spTree>
    <p:extLst>
      <p:ext uri="{BB962C8B-B14F-4D97-AF65-F5344CB8AC3E}">
        <p14:creationId xmlns:p14="http://schemas.microsoft.com/office/powerpoint/2010/main" val="251275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8363" y="1212415"/>
            <a:ext cx="38490525" cy="5045869"/>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38371" y="6776890"/>
            <a:ext cx="18896296" cy="2824283"/>
          </a:xfrm>
        </p:spPr>
        <p:txBody>
          <a:bodyPr anchor="b"/>
          <a:lstStyle>
            <a:lvl1pPr marL="0" indent="0">
              <a:buNone/>
              <a:defRPr sz="10989" b="1"/>
            </a:lvl1pPr>
            <a:lvl2pPr marL="2085635" indent="0">
              <a:buNone/>
              <a:defRPr sz="9091" b="1"/>
            </a:lvl2pPr>
            <a:lvl3pPr marL="4171275" indent="0">
              <a:buNone/>
              <a:defRPr sz="8187" b="1"/>
            </a:lvl3pPr>
            <a:lvl4pPr marL="6256908" indent="0">
              <a:buNone/>
              <a:defRPr sz="7289" b="1"/>
            </a:lvl4pPr>
            <a:lvl5pPr marL="8342549" indent="0">
              <a:buNone/>
              <a:defRPr sz="7289" b="1"/>
            </a:lvl5pPr>
            <a:lvl6pPr marL="10428180" indent="0">
              <a:buNone/>
              <a:defRPr sz="7289" b="1"/>
            </a:lvl6pPr>
            <a:lvl7pPr marL="12513821" indent="0">
              <a:buNone/>
              <a:defRPr sz="7289" b="1"/>
            </a:lvl7pPr>
            <a:lvl8pPr marL="14599455" indent="0">
              <a:buNone/>
              <a:defRPr sz="7289" b="1"/>
            </a:lvl8pPr>
            <a:lvl9pPr marL="16685089" indent="0">
              <a:buNone/>
              <a:defRPr sz="7289" b="1"/>
            </a:lvl9pPr>
          </a:lstStyle>
          <a:p>
            <a:pPr lvl="0"/>
            <a:r>
              <a:rPr lang="en-US"/>
              <a:t>Click to edit Master text styles</a:t>
            </a:r>
          </a:p>
        </p:txBody>
      </p:sp>
      <p:sp>
        <p:nvSpPr>
          <p:cNvPr id="4" name="Content Placeholder 3"/>
          <p:cNvSpPr>
            <a:spLocks noGrp="1"/>
          </p:cNvSpPr>
          <p:nvPr>
            <p:ph sz="half" idx="2"/>
          </p:nvPr>
        </p:nvSpPr>
        <p:spPr>
          <a:xfrm>
            <a:off x="2138371" y="9601169"/>
            <a:ext cx="18896296" cy="17443290"/>
          </a:xfrm>
        </p:spPr>
        <p:txBody>
          <a:bodyPr/>
          <a:lstStyle>
            <a:lvl1pPr>
              <a:defRPr sz="10989"/>
            </a:lvl1pPr>
            <a:lvl2pPr>
              <a:defRPr sz="9091"/>
            </a:lvl2pPr>
            <a:lvl3pPr>
              <a:defRPr sz="8187"/>
            </a:lvl3pPr>
            <a:lvl4pPr>
              <a:defRPr sz="7289"/>
            </a:lvl4pPr>
            <a:lvl5pPr>
              <a:defRPr sz="7289"/>
            </a:lvl5pPr>
            <a:lvl6pPr>
              <a:defRPr sz="7289"/>
            </a:lvl6pPr>
            <a:lvl7pPr>
              <a:defRPr sz="7289"/>
            </a:lvl7pPr>
            <a:lvl8pPr>
              <a:defRPr sz="7289"/>
            </a:lvl8pPr>
            <a:lvl9pPr>
              <a:defRPr sz="72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1725179" y="6776890"/>
            <a:ext cx="18903718" cy="2824283"/>
          </a:xfrm>
        </p:spPr>
        <p:txBody>
          <a:bodyPr anchor="b"/>
          <a:lstStyle>
            <a:lvl1pPr marL="0" indent="0">
              <a:buNone/>
              <a:defRPr sz="10989" b="1"/>
            </a:lvl1pPr>
            <a:lvl2pPr marL="2085635" indent="0">
              <a:buNone/>
              <a:defRPr sz="9091" b="1"/>
            </a:lvl2pPr>
            <a:lvl3pPr marL="4171275" indent="0">
              <a:buNone/>
              <a:defRPr sz="8187" b="1"/>
            </a:lvl3pPr>
            <a:lvl4pPr marL="6256908" indent="0">
              <a:buNone/>
              <a:defRPr sz="7289" b="1"/>
            </a:lvl4pPr>
            <a:lvl5pPr marL="8342549" indent="0">
              <a:buNone/>
              <a:defRPr sz="7289" b="1"/>
            </a:lvl5pPr>
            <a:lvl6pPr marL="10428180" indent="0">
              <a:buNone/>
              <a:defRPr sz="7289" b="1"/>
            </a:lvl6pPr>
            <a:lvl7pPr marL="12513821" indent="0">
              <a:buNone/>
              <a:defRPr sz="7289" b="1"/>
            </a:lvl7pPr>
            <a:lvl8pPr marL="14599455" indent="0">
              <a:buNone/>
              <a:defRPr sz="7289" b="1"/>
            </a:lvl8pPr>
            <a:lvl9pPr marL="16685089" indent="0">
              <a:buNone/>
              <a:defRPr sz="7289" b="1"/>
            </a:lvl9pPr>
          </a:lstStyle>
          <a:p>
            <a:pPr lvl="0"/>
            <a:r>
              <a:rPr lang="en-US"/>
              <a:t>Click to edit Master text styles</a:t>
            </a:r>
          </a:p>
        </p:txBody>
      </p:sp>
      <p:sp>
        <p:nvSpPr>
          <p:cNvPr id="6" name="Content Placeholder 5"/>
          <p:cNvSpPr>
            <a:spLocks noGrp="1"/>
          </p:cNvSpPr>
          <p:nvPr>
            <p:ph sz="quarter" idx="4"/>
          </p:nvPr>
        </p:nvSpPr>
        <p:spPr>
          <a:xfrm>
            <a:off x="21725179" y="9601169"/>
            <a:ext cx="18903718" cy="17443290"/>
          </a:xfrm>
        </p:spPr>
        <p:txBody>
          <a:bodyPr/>
          <a:lstStyle>
            <a:lvl1pPr>
              <a:defRPr sz="10989"/>
            </a:lvl1pPr>
            <a:lvl2pPr>
              <a:defRPr sz="9091"/>
            </a:lvl2pPr>
            <a:lvl3pPr>
              <a:defRPr sz="8187"/>
            </a:lvl3pPr>
            <a:lvl4pPr>
              <a:defRPr sz="7289"/>
            </a:lvl4pPr>
            <a:lvl5pPr>
              <a:defRPr sz="7289"/>
            </a:lvl5pPr>
            <a:lvl6pPr>
              <a:defRPr sz="7289"/>
            </a:lvl6pPr>
            <a:lvl7pPr>
              <a:defRPr sz="7289"/>
            </a:lvl7pPr>
            <a:lvl8pPr>
              <a:defRPr sz="7289"/>
            </a:lvl8pPr>
            <a:lvl9pPr>
              <a:defRPr sz="72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7BFF6920-2480-428E-B583-034A84FBAFEF}" type="datetimeFigureOut">
              <a:rPr lang="en-GB" altLang="en-US"/>
              <a:pPr>
                <a:defRPr/>
              </a:pPr>
              <a:t>03/09/2024</a:t>
            </a:fld>
            <a:endParaRPr lang="en-GB" altLang="en-US"/>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3824CB21-E74A-44CB-BCDD-BA63CDC4A943}" type="slidenum">
              <a:rPr lang="en-GB" altLang="en-US"/>
              <a:pPr>
                <a:defRPr/>
              </a:pPr>
              <a:t>‹#›</a:t>
            </a:fld>
            <a:endParaRPr lang="en-GB" altLang="en-US"/>
          </a:p>
        </p:txBody>
      </p:sp>
    </p:spTree>
    <p:extLst>
      <p:ext uri="{BB962C8B-B14F-4D97-AF65-F5344CB8AC3E}">
        <p14:creationId xmlns:p14="http://schemas.microsoft.com/office/powerpoint/2010/main" val="295481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4FCBF364-97DD-4485-B80B-C1CEE297B05F}" type="datetimeFigureOut">
              <a:rPr lang="en-GB" altLang="en-US"/>
              <a:pPr>
                <a:defRPr/>
              </a:pPr>
              <a:t>03/09/2024</a:t>
            </a:fld>
            <a:endParaRPr lang="en-GB" altLang="en-US"/>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5083F8E-3D3E-4B20-99F0-77532BC348AD}" type="slidenum">
              <a:rPr lang="en-GB" altLang="en-US"/>
              <a:pPr>
                <a:defRPr/>
              </a:pPr>
              <a:t>‹#›</a:t>
            </a:fld>
            <a:endParaRPr lang="en-GB" altLang="en-US"/>
          </a:p>
        </p:txBody>
      </p:sp>
    </p:spTree>
    <p:extLst>
      <p:ext uri="{BB962C8B-B14F-4D97-AF65-F5344CB8AC3E}">
        <p14:creationId xmlns:p14="http://schemas.microsoft.com/office/powerpoint/2010/main" val="297481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2A51692-E705-4893-ADE5-3C2D4032370F}" type="datetimeFigureOut">
              <a:rPr lang="en-GB" altLang="en-US"/>
              <a:pPr>
                <a:defRPr/>
              </a:pPr>
              <a:t>03/09/2024</a:t>
            </a:fld>
            <a:endParaRPr lang="en-GB" altLang="en-US"/>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A0AB4123-978B-486B-B223-FFFEE6DB165E}" type="slidenum">
              <a:rPr lang="en-GB" altLang="en-US"/>
              <a:pPr>
                <a:defRPr/>
              </a:pPr>
              <a:t>‹#›</a:t>
            </a:fld>
            <a:endParaRPr lang="en-GB" altLang="en-US"/>
          </a:p>
        </p:txBody>
      </p:sp>
    </p:spTree>
    <p:extLst>
      <p:ext uri="{BB962C8B-B14F-4D97-AF65-F5344CB8AC3E}">
        <p14:creationId xmlns:p14="http://schemas.microsoft.com/office/powerpoint/2010/main" val="294227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371" y="1205404"/>
            <a:ext cx="14070133" cy="5129967"/>
          </a:xfrm>
        </p:spPr>
        <p:txBody>
          <a:bodyPr anchor="b"/>
          <a:lstStyle>
            <a:lvl1pPr algn="l">
              <a:defRPr sz="9091" b="1"/>
            </a:lvl1pPr>
          </a:lstStyle>
          <a:p>
            <a:r>
              <a:rPr lang="en-US"/>
              <a:t>Click to edit Master title style</a:t>
            </a:r>
            <a:endParaRPr lang="en-GB"/>
          </a:p>
        </p:txBody>
      </p:sp>
      <p:sp>
        <p:nvSpPr>
          <p:cNvPr id="3" name="Content Placeholder 2"/>
          <p:cNvSpPr>
            <a:spLocks noGrp="1"/>
          </p:cNvSpPr>
          <p:nvPr>
            <p:ph idx="1"/>
          </p:nvPr>
        </p:nvSpPr>
        <p:spPr>
          <a:xfrm>
            <a:off x="16720811" y="1205407"/>
            <a:ext cx="23908078" cy="25839055"/>
          </a:xfrm>
        </p:spPr>
        <p:txBody>
          <a:bodyPr/>
          <a:lstStyle>
            <a:lvl1pPr>
              <a:defRPr sz="14587"/>
            </a:lvl1pPr>
            <a:lvl2pPr>
              <a:defRPr sz="12783"/>
            </a:lvl2pPr>
            <a:lvl3pPr>
              <a:defRPr sz="10989"/>
            </a:lvl3pPr>
            <a:lvl4pPr>
              <a:defRPr sz="9091"/>
            </a:lvl4pPr>
            <a:lvl5pPr>
              <a:defRPr sz="9091"/>
            </a:lvl5pPr>
            <a:lvl6pPr>
              <a:defRPr sz="9091"/>
            </a:lvl6pPr>
            <a:lvl7pPr>
              <a:defRPr sz="9091"/>
            </a:lvl7pPr>
            <a:lvl8pPr>
              <a:defRPr sz="9091"/>
            </a:lvl8pPr>
            <a:lvl9pPr>
              <a:defRPr sz="90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38371" y="6335369"/>
            <a:ext cx="14070133" cy="20709090"/>
          </a:xfrm>
        </p:spPr>
        <p:txBody>
          <a:bodyPr/>
          <a:lstStyle>
            <a:lvl1pPr marL="0" indent="0">
              <a:buNone/>
              <a:defRPr sz="6392"/>
            </a:lvl1pPr>
            <a:lvl2pPr marL="2085635" indent="0">
              <a:buNone/>
              <a:defRPr sz="5494"/>
            </a:lvl2pPr>
            <a:lvl3pPr marL="4171275" indent="0">
              <a:buNone/>
              <a:defRPr sz="4598"/>
            </a:lvl3pPr>
            <a:lvl4pPr marL="6256908" indent="0">
              <a:buNone/>
              <a:defRPr sz="4097"/>
            </a:lvl4pPr>
            <a:lvl5pPr marL="8342549" indent="0">
              <a:buNone/>
              <a:defRPr sz="4097"/>
            </a:lvl5pPr>
            <a:lvl6pPr marL="10428180" indent="0">
              <a:buNone/>
              <a:defRPr sz="4097"/>
            </a:lvl6pPr>
            <a:lvl7pPr marL="12513821" indent="0">
              <a:buNone/>
              <a:defRPr sz="4097"/>
            </a:lvl7pPr>
            <a:lvl8pPr marL="14599455" indent="0">
              <a:buNone/>
              <a:defRPr sz="4097"/>
            </a:lvl8pPr>
            <a:lvl9pPr marL="16685089" indent="0">
              <a:buNone/>
              <a:defRPr sz="409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6BF0A56-2133-4FCA-9A29-1CA34C361211}" type="datetimeFigureOut">
              <a:rPr lang="en-GB" altLang="en-US"/>
              <a:pPr>
                <a:defRPr/>
              </a:pPr>
              <a:t>03/09/2024</a:t>
            </a:fld>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6C36ABD-7BDA-45FF-BE7A-694E95152B12}" type="slidenum">
              <a:rPr lang="en-GB" altLang="en-US"/>
              <a:pPr>
                <a:defRPr/>
              </a:pPr>
              <a:t>‹#›</a:t>
            </a:fld>
            <a:endParaRPr lang="en-GB" altLang="en-US"/>
          </a:p>
        </p:txBody>
      </p:sp>
    </p:spTree>
    <p:extLst>
      <p:ext uri="{BB962C8B-B14F-4D97-AF65-F5344CB8AC3E}">
        <p14:creationId xmlns:p14="http://schemas.microsoft.com/office/powerpoint/2010/main" val="154353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681" y="21192650"/>
            <a:ext cx="25660350" cy="2501911"/>
          </a:xfrm>
        </p:spPr>
        <p:txBody>
          <a:bodyPr anchor="b"/>
          <a:lstStyle>
            <a:lvl1pPr algn="l">
              <a:defRPr sz="9091" b="1"/>
            </a:lvl1pPr>
          </a:lstStyle>
          <a:p>
            <a:r>
              <a:rPr lang="en-US"/>
              <a:t>Click to edit Master title style</a:t>
            </a:r>
            <a:endParaRPr lang="en-GB"/>
          </a:p>
        </p:txBody>
      </p:sp>
      <p:sp>
        <p:nvSpPr>
          <p:cNvPr id="3" name="Picture Placeholder 2"/>
          <p:cNvSpPr>
            <a:spLocks noGrp="1"/>
          </p:cNvSpPr>
          <p:nvPr>
            <p:ph type="pic" idx="1"/>
          </p:nvPr>
        </p:nvSpPr>
        <p:spPr>
          <a:xfrm>
            <a:off x="8382681" y="2705147"/>
            <a:ext cx="25660350" cy="18165128"/>
          </a:xfrm>
        </p:spPr>
        <p:txBody>
          <a:bodyPr rtlCol="0">
            <a:normAutofit/>
          </a:bodyPr>
          <a:lstStyle>
            <a:lvl1pPr marL="0" indent="0">
              <a:buNone/>
              <a:defRPr sz="14587"/>
            </a:lvl1pPr>
            <a:lvl2pPr marL="2085635" indent="0">
              <a:buNone/>
              <a:defRPr sz="12783"/>
            </a:lvl2pPr>
            <a:lvl3pPr marL="4171275" indent="0">
              <a:buNone/>
              <a:defRPr sz="10989"/>
            </a:lvl3pPr>
            <a:lvl4pPr marL="6256908" indent="0">
              <a:buNone/>
              <a:defRPr sz="9091"/>
            </a:lvl4pPr>
            <a:lvl5pPr marL="8342549" indent="0">
              <a:buNone/>
              <a:defRPr sz="9091"/>
            </a:lvl5pPr>
            <a:lvl6pPr marL="10428180" indent="0">
              <a:buNone/>
              <a:defRPr sz="9091"/>
            </a:lvl6pPr>
            <a:lvl7pPr marL="12513821" indent="0">
              <a:buNone/>
              <a:defRPr sz="9091"/>
            </a:lvl7pPr>
            <a:lvl8pPr marL="14599455" indent="0">
              <a:buNone/>
              <a:defRPr sz="9091"/>
            </a:lvl8pPr>
            <a:lvl9pPr marL="16685089" indent="0">
              <a:buNone/>
              <a:defRPr sz="9091"/>
            </a:lvl9pPr>
          </a:lstStyle>
          <a:p>
            <a:pPr lvl="0"/>
            <a:endParaRPr lang="en-GB" noProof="0"/>
          </a:p>
        </p:txBody>
      </p:sp>
      <p:sp>
        <p:nvSpPr>
          <p:cNvPr id="4" name="Text Placeholder 3"/>
          <p:cNvSpPr>
            <a:spLocks noGrp="1"/>
          </p:cNvSpPr>
          <p:nvPr>
            <p:ph type="body" sz="half" idx="2"/>
          </p:nvPr>
        </p:nvSpPr>
        <p:spPr>
          <a:xfrm>
            <a:off x="8382681" y="23694561"/>
            <a:ext cx="25660350" cy="3553131"/>
          </a:xfrm>
        </p:spPr>
        <p:txBody>
          <a:bodyPr/>
          <a:lstStyle>
            <a:lvl1pPr marL="0" indent="0">
              <a:buNone/>
              <a:defRPr sz="6392"/>
            </a:lvl1pPr>
            <a:lvl2pPr marL="2085635" indent="0">
              <a:buNone/>
              <a:defRPr sz="5494"/>
            </a:lvl2pPr>
            <a:lvl3pPr marL="4171275" indent="0">
              <a:buNone/>
              <a:defRPr sz="4598"/>
            </a:lvl3pPr>
            <a:lvl4pPr marL="6256908" indent="0">
              <a:buNone/>
              <a:defRPr sz="4097"/>
            </a:lvl4pPr>
            <a:lvl5pPr marL="8342549" indent="0">
              <a:buNone/>
              <a:defRPr sz="4097"/>
            </a:lvl5pPr>
            <a:lvl6pPr marL="10428180" indent="0">
              <a:buNone/>
              <a:defRPr sz="4097"/>
            </a:lvl6pPr>
            <a:lvl7pPr marL="12513821" indent="0">
              <a:buNone/>
              <a:defRPr sz="4097"/>
            </a:lvl7pPr>
            <a:lvl8pPr marL="14599455" indent="0">
              <a:buNone/>
              <a:defRPr sz="4097"/>
            </a:lvl8pPr>
            <a:lvl9pPr marL="16685089" indent="0">
              <a:buNone/>
              <a:defRPr sz="409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004CA27-5260-4C0A-97F7-102174443FAE}" type="datetimeFigureOut">
              <a:rPr lang="en-GB" altLang="en-US"/>
              <a:pPr>
                <a:defRPr/>
              </a:pPr>
              <a:t>03/09/2024</a:t>
            </a:fld>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6C2F86E-D487-4E39-BDBC-5CDDA601A40E}" type="slidenum">
              <a:rPr lang="en-GB" altLang="en-US"/>
              <a:pPr>
                <a:defRPr/>
              </a:pPr>
              <a:t>‹#›</a:t>
            </a:fld>
            <a:endParaRPr lang="en-GB" altLang="en-US"/>
          </a:p>
        </p:txBody>
      </p:sp>
    </p:spTree>
    <p:extLst>
      <p:ext uri="{BB962C8B-B14F-4D97-AF65-F5344CB8AC3E}">
        <p14:creationId xmlns:p14="http://schemas.microsoft.com/office/powerpoint/2010/main" val="2378662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7900" y="1212663"/>
            <a:ext cx="38491479"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643" tIns="208822" rIns="417643" bIns="208822"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2137900" y="7064857"/>
            <a:ext cx="38491479" cy="1998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643" tIns="208822" rIns="417643" bIns="20882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2137900" y="28061000"/>
            <a:ext cx="9978919" cy="1611058"/>
          </a:xfrm>
          <a:prstGeom prst="rect">
            <a:avLst/>
          </a:prstGeom>
        </p:spPr>
        <p:txBody>
          <a:bodyPr vert="horz" wrap="square" lIns="417643" tIns="208822" rIns="417643" bIns="208822" numCol="1" anchor="ctr" anchorCtr="0" compatLnSpc="1">
            <a:prstTxWarp prst="textNoShape">
              <a:avLst/>
            </a:prstTxWarp>
          </a:bodyPr>
          <a:lstStyle>
            <a:lvl1pPr eaLnBrk="1" hangingPunct="1">
              <a:defRPr sz="5494">
                <a:solidFill>
                  <a:srgbClr val="898989"/>
                </a:solidFill>
              </a:defRPr>
            </a:lvl1pPr>
          </a:lstStyle>
          <a:p>
            <a:pPr>
              <a:defRPr/>
            </a:pPr>
            <a:fld id="{88640D83-3D02-4E00-B291-913A568807A0}" type="datetimeFigureOut">
              <a:rPr lang="en-GB" altLang="en-US"/>
              <a:pPr>
                <a:defRPr/>
              </a:pPr>
              <a:t>03/09/2024</a:t>
            </a:fld>
            <a:endParaRPr lang="en-GB" altLang="en-US"/>
          </a:p>
        </p:txBody>
      </p:sp>
      <p:sp>
        <p:nvSpPr>
          <p:cNvPr id="5" name="Footer Placeholder 4"/>
          <p:cNvSpPr>
            <a:spLocks noGrp="1"/>
          </p:cNvSpPr>
          <p:nvPr>
            <p:ph type="ftr" sz="quarter" idx="3"/>
          </p:nvPr>
        </p:nvSpPr>
        <p:spPr>
          <a:xfrm>
            <a:off x="14611549" y="28061000"/>
            <a:ext cx="13544179" cy="1611058"/>
          </a:xfrm>
          <a:prstGeom prst="rect">
            <a:avLst/>
          </a:prstGeom>
        </p:spPr>
        <p:txBody>
          <a:bodyPr vert="horz" lIns="417643" tIns="208822" rIns="417643" bIns="208822" rtlCol="0" anchor="ctr"/>
          <a:lstStyle>
            <a:lvl1pPr algn="ctr" defTabSz="4171275" eaLnBrk="1" fontAlgn="auto" hangingPunct="1">
              <a:spcBef>
                <a:spcPts val="0"/>
              </a:spcBef>
              <a:spcAft>
                <a:spcPts val="0"/>
              </a:spcAft>
              <a:defRPr sz="5494">
                <a:solidFill>
                  <a:schemeClr val="tx1">
                    <a:tint val="75000"/>
                  </a:schemeClr>
                </a:solidFill>
                <a:latin typeface="+mn-lt"/>
                <a:ea typeface="+mn-ea"/>
                <a:cs typeface="+mn-cs"/>
              </a:defRPr>
            </a:lvl1pPr>
          </a:lstStyle>
          <a:p>
            <a:pPr>
              <a:defRPr/>
            </a:pPr>
            <a:endParaRPr lang="en-GB"/>
          </a:p>
        </p:txBody>
      </p:sp>
      <p:sp>
        <p:nvSpPr>
          <p:cNvPr id="6" name="Slide Number Placeholder 5"/>
          <p:cNvSpPr>
            <a:spLocks noGrp="1"/>
          </p:cNvSpPr>
          <p:nvPr>
            <p:ph type="sldNum" sz="quarter" idx="4"/>
          </p:nvPr>
        </p:nvSpPr>
        <p:spPr>
          <a:xfrm>
            <a:off x="30650453" y="28061000"/>
            <a:ext cx="9978919" cy="1611058"/>
          </a:xfrm>
          <a:prstGeom prst="rect">
            <a:avLst/>
          </a:prstGeom>
        </p:spPr>
        <p:txBody>
          <a:bodyPr vert="horz" wrap="square" lIns="417643" tIns="208822" rIns="417643" bIns="208822" numCol="1" anchor="ctr" anchorCtr="0" compatLnSpc="1">
            <a:prstTxWarp prst="textNoShape">
              <a:avLst/>
            </a:prstTxWarp>
          </a:bodyPr>
          <a:lstStyle>
            <a:lvl1pPr algn="r" eaLnBrk="1" hangingPunct="1">
              <a:defRPr sz="5494">
                <a:solidFill>
                  <a:srgbClr val="898989"/>
                </a:solidFill>
              </a:defRPr>
            </a:lvl1pPr>
          </a:lstStyle>
          <a:p>
            <a:pPr>
              <a:defRPr/>
            </a:pPr>
            <a:fld id="{B821CC96-29AF-458C-8BF4-687C71E41A8C}"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69970" rtl="0" eaLnBrk="0" fontAlgn="base" hangingPunct="0">
        <a:spcBef>
          <a:spcPct val="0"/>
        </a:spcBef>
        <a:spcAft>
          <a:spcPct val="0"/>
        </a:spcAft>
        <a:defRPr sz="20080" kern="1200">
          <a:solidFill>
            <a:schemeClr val="tx1"/>
          </a:solidFill>
          <a:latin typeface="+mj-lt"/>
          <a:ea typeface="MS PGothic" pitchFamily="34" charset="-128"/>
          <a:cs typeface="MS PGothic" charset="0"/>
        </a:defRPr>
      </a:lvl1pPr>
      <a:lvl2pPr algn="ctr" defTabSz="4169970" rtl="0" eaLnBrk="0" fontAlgn="base" hangingPunct="0">
        <a:spcBef>
          <a:spcPct val="0"/>
        </a:spcBef>
        <a:spcAft>
          <a:spcPct val="0"/>
        </a:spcAft>
        <a:defRPr sz="20080">
          <a:solidFill>
            <a:schemeClr val="tx1"/>
          </a:solidFill>
          <a:latin typeface="Calibri" pitchFamily="34" charset="0"/>
          <a:ea typeface="MS PGothic" pitchFamily="34" charset="-128"/>
          <a:cs typeface="MS PGothic" charset="0"/>
        </a:defRPr>
      </a:lvl2pPr>
      <a:lvl3pPr algn="ctr" defTabSz="4169970" rtl="0" eaLnBrk="0" fontAlgn="base" hangingPunct="0">
        <a:spcBef>
          <a:spcPct val="0"/>
        </a:spcBef>
        <a:spcAft>
          <a:spcPct val="0"/>
        </a:spcAft>
        <a:defRPr sz="20080">
          <a:solidFill>
            <a:schemeClr val="tx1"/>
          </a:solidFill>
          <a:latin typeface="Calibri" pitchFamily="34" charset="0"/>
          <a:ea typeface="MS PGothic" pitchFamily="34" charset="-128"/>
          <a:cs typeface="MS PGothic" charset="0"/>
        </a:defRPr>
      </a:lvl3pPr>
      <a:lvl4pPr algn="ctr" defTabSz="4169970" rtl="0" eaLnBrk="0" fontAlgn="base" hangingPunct="0">
        <a:spcBef>
          <a:spcPct val="0"/>
        </a:spcBef>
        <a:spcAft>
          <a:spcPct val="0"/>
        </a:spcAft>
        <a:defRPr sz="20080">
          <a:solidFill>
            <a:schemeClr val="tx1"/>
          </a:solidFill>
          <a:latin typeface="Calibri" pitchFamily="34" charset="0"/>
          <a:ea typeface="MS PGothic" pitchFamily="34" charset="-128"/>
          <a:cs typeface="MS PGothic" charset="0"/>
        </a:defRPr>
      </a:lvl4pPr>
      <a:lvl5pPr algn="ctr" defTabSz="4169970" rtl="0" eaLnBrk="0" fontAlgn="base" hangingPunct="0">
        <a:spcBef>
          <a:spcPct val="0"/>
        </a:spcBef>
        <a:spcAft>
          <a:spcPct val="0"/>
        </a:spcAft>
        <a:defRPr sz="20080">
          <a:solidFill>
            <a:schemeClr val="tx1"/>
          </a:solidFill>
          <a:latin typeface="Calibri" pitchFamily="34" charset="0"/>
          <a:ea typeface="MS PGothic" pitchFamily="34" charset="-128"/>
          <a:cs typeface="MS PGothic" charset="0"/>
        </a:defRPr>
      </a:lvl5pPr>
      <a:lvl6pPr marL="456638" algn="ctr" defTabSz="4169970" rtl="0" fontAlgn="base">
        <a:spcBef>
          <a:spcPct val="0"/>
        </a:spcBef>
        <a:spcAft>
          <a:spcPct val="0"/>
        </a:spcAft>
        <a:defRPr sz="20080">
          <a:solidFill>
            <a:schemeClr val="tx1"/>
          </a:solidFill>
          <a:latin typeface="Calibri" pitchFamily="34" charset="0"/>
        </a:defRPr>
      </a:lvl6pPr>
      <a:lvl7pPr marL="913264" algn="ctr" defTabSz="4169970" rtl="0" fontAlgn="base">
        <a:spcBef>
          <a:spcPct val="0"/>
        </a:spcBef>
        <a:spcAft>
          <a:spcPct val="0"/>
        </a:spcAft>
        <a:defRPr sz="20080">
          <a:solidFill>
            <a:schemeClr val="tx1"/>
          </a:solidFill>
          <a:latin typeface="Calibri" pitchFamily="34" charset="0"/>
        </a:defRPr>
      </a:lvl7pPr>
      <a:lvl8pPr marL="1369904" algn="ctr" defTabSz="4169970" rtl="0" fontAlgn="base">
        <a:spcBef>
          <a:spcPct val="0"/>
        </a:spcBef>
        <a:spcAft>
          <a:spcPct val="0"/>
        </a:spcAft>
        <a:defRPr sz="20080">
          <a:solidFill>
            <a:schemeClr val="tx1"/>
          </a:solidFill>
          <a:latin typeface="Calibri" pitchFamily="34" charset="0"/>
        </a:defRPr>
      </a:lvl8pPr>
      <a:lvl9pPr marL="1826543" algn="ctr" defTabSz="4169970" rtl="0" fontAlgn="base">
        <a:spcBef>
          <a:spcPct val="0"/>
        </a:spcBef>
        <a:spcAft>
          <a:spcPct val="0"/>
        </a:spcAft>
        <a:defRPr sz="20080">
          <a:solidFill>
            <a:schemeClr val="tx1"/>
          </a:solidFill>
          <a:latin typeface="Calibri" pitchFamily="34" charset="0"/>
        </a:defRPr>
      </a:lvl9pPr>
    </p:titleStyle>
    <p:bodyStyle>
      <a:lvl1pPr marL="1563343" indent="-1563343" algn="l" defTabSz="4169970" rtl="0" eaLnBrk="0" fontAlgn="base" hangingPunct="0">
        <a:spcBef>
          <a:spcPct val="20000"/>
        </a:spcBef>
        <a:spcAft>
          <a:spcPct val="0"/>
        </a:spcAft>
        <a:buFont typeface="Arial" panose="020B0604020202020204" pitchFamily="34" charset="0"/>
        <a:buChar char="•"/>
        <a:defRPr sz="14587" kern="1200">
          <a:solidFill>
            <a:schemeClr val="tx1"/>
          </a:solidFill>
          <a:latin typeface="+mn-lt"/>
          <a:ea typeface="MS PGothic" pitchFamily="34" charset="-128"/>
          <a:cs typeface="MS PGothic" charset="0"/>
        </a:defRPr>
      </a:lvl1pPr>
      <a:lvl2pPr marL="3388301" indent="-1303311" algn="l" defTabSz="4169970" rtl="0" eaLnBrk="0" fontAlgn="base" hangingPunct="0">
        <a:spcBef>
          <a:spcPct val="20000"/>
        </a:spcBef>
        <a:spcAft>
          <a:spcPct val="0"/>
        </a:spcAft>
        <a:buFont typeface="Arial" panose="020B0604020202020204" pitchFamily="34" charset="0"/>
        <a:buChar char="–"/>
        <a:defRPr sz="12783" kern="1200">
          <a:solidFill>
            <a:schemeClr val="tx1"/>
          </a:solidFill>
          <a:latin typeface="+mn-lt"/>
          <a:ea typeface="MS PGothic" pitchFamily="34" charset="-128"/>
          <a:cs typeface="MS PGothic" charset="0"/>
        </a:defRPr>
      </a:lvl2pPr>
      <a:lvl3pPr marL="5213255" indent="-1041701" algn="l" defTabSz="4169970" rtl="0" eaLnBrk="0" fontAlgn="base" hangingPunct="0">
        <a:spcBef>
          <a:spcPct val="20000"/>
        </a:spcBef>
        <a:spcAft>
          <a:spcPct val="0"/>
        </a:spcAft>
        <a:buFont typeface="Arial" panose="020B0604020202020204" pitchFamily="34" charset="0"/>
        <a:buChar char="•"/>
        <a:defRPr sz="10989" kern="1200">
          <a:solidFill>
            <a:schemeClr val="tx1"/>
          </a:solidFill>
          <a:latin typeface="+mn-lt"/>
          <a:ea typeface="MS PGothic" pitchFamily="34" charset="-128"/>
          <a:cs typeface="MS PGothic" charset="0"/>
        </a:defRPr>
      </a:lvl3pPr>
      <a:lvl4pPr marL="7298242" indent="-1041701" algn="l" defTabSz="4169970" rtl="0" eaLnBrk="0" fontAlgn="base" hangingPunct="0">
        <a:spcBef>
          <a:spcPct val="20000"/>
        </a:spcBef>
        <a:spcAft>
          <a:spcPct val="0"/>
        </a:spcAft>
        <a:buFont typeface="Arial" panose="020B0604020202020204" pitchFamily="34" charset="0"/>
        <a:buChar char="–"/>
        <a:defRPr sz="9091" kern="1200">
          <a:solidFill>
            <a:schemeClr val="tx1"/>
          </a:solidFill>
          <a:latin typeface="+mn-lt"/>
          <a:ea typeface="MS PGothic" pitchFamily="34" charset="-128"/>
          <a:cs typeface="MS PGothic" charset="0"/>
        </a:defRPr>
      </a:lvl4pPr>
      <a:lvl5pPr marL="9384810" indent="-1041701" algn="l" defTabSz="4169970" rtl="0" eaLnBrk="0" fontAlgn="base" hangingPunct="0">
        <a:spcBef>
          <a:spcPct val="20000"/>
        </a:spcBef>
        <a:spcAft>
          <a:spcPct val="0"/>
        </a:spcAft>
        <a:buFont typeface="Arial" panose="020B0604020202020204" pitchFamily="34" charset="0"/>
        <a:buChar char="»"/>
        <a:defRPr sz="9091" kern="1200">
          <a:solidFill>
            <a:schemeClr val="tx1"/>
          </a:solidFill>
          <a:latin typeface="+mn-lt"/>
          <a:ea typeface="MS PGothic" pitchFamily="34" charset="-128"/>
          <a:cs typeface="MS PGothic" charset="0"/>
        </a:defRPr>
      </a:lvl5pPr>
      <a:lvl6pPr marL="11470999" indent="-1042817" algn="l" defTabSz="4171275" rtl="0" eaLnBrk="1" latinLnBrk="0" hangingPunct="1">
        <a:spcBef>
          <a:spcPct val="20000"/>
        </a:spcBef>
        <a:buFont typeface="Arial" panose="020B0604020202020204" pitchFamily="34" charset="0"/>
        <a:buChar char="•"/>
        <a:defRPr sz="9091" kern="1200">
          <a:solidFill>
            <a:schemeClr val="tx1"/>
          </a:solidFill>
          <a:latin typeface="+mn-lt"/>
          <a:ea typeface="+mn-ea"/>
          <a:cs typeface="+mn-cs"/>
        </a:defRPr>
      </a:lvl6pPr>
      <a:lvl7pPr marL="13556637" indent="-1042817" algn="l" defTabSz="4171275" rtl="0" eaLnBrk="1" latinLnBrk="0" hangingPunct="1">
        <a:spcBef>
          <a:spcPct val="20000"/>
        </a:spcBef>
        <a:buFont typeface="Arial" panose="020B0604020202020204" pitchFamily="34" charset="0"/>
        <a:buChar char="•"/>
        <a:defRPr sz="9091" kern="1200">
          <a:solidFill>
            <a:schemeClr val="tx1"/>
          </a:solidFill>
          <a:latin typeface="+mn-lt"/>
          <a:ea typeface="+mn-ea"/>
          <a:cs typeface="+mn-cs"/>
        </a:defRPr>
      </a:lvl7pPr>
      <a:lvl8pPr marL="15642272" indent="-1042817" algn="l" defTabSz="4171275" rtl="0" eaLnBrk="1" latinLnBrk="0" hangingPunct="1">
        <a:spcBef>
          <a:spcPct val="20000"/>
        </a:spcBef>
        <a:buFont typeface="Arial" panose="020B0604020202020204" pitchFamily="34" charset="0"/>
        <a:buChar char="•"/>
        <a:defRPr sz="9091" kern="1200">
          <a:solidFill>
            <a:schemeClr val="tx1"/>
          </a:solidFill>
          <a:latin typeface="+mn-lt"/>
          <a:ea typeface="+mn-ea"/>
          <a:cs typeface="+mn-cs"/>
        </a:defRPr>
      </a:lvl8pPr>
      <a:lvl9pPr marL="17727912" indent="-1042817" algn="l" defTabSz="4171275" rtl="0" eaLnBrk="1" latinLnBrk="0" hangingPunct="1">
        <a:spcBef>
          <a:spcPct val="20000"/>
        </a:spcBef>
        <a:buFont typeface="Arial" panose="020B0604020202020204" pitchFamily="34" charset="0"/>
        <a:buChar char="•"/>
        <a:defRPr sz="9091" kern="1200">
          <a:solidFill>
            <a:schemeClr val="tx1"/>
          </a:solidFill>
          <a:latin typeface="+mn-lt"/>
          <a:ea typeface="+mn-ea"/>
          <a:cs typeface="+mn-cs"/>
        </a:defRPr>
      </a:lvl9pPr>
    </p:bodyStyle>
    <p:otherStyle>
      <a:defPPr>
        <a:defRPr lang="en-US"/>
      </a:defPPr>
      <a:lvl1pPr marL="0" algn="l" defTabSz="4171275" rtl="0" eaLnBrk="1" latinLnBrk="0" hangingPunct="1">
        <a:defRPr sz="8187" kern="1200">
          <a:solidFill>
            <a:schemeClr val="tx1"/>
          </a:solidFill>
          <a:latin typeface="+mn-lt"/>
          <a:ea typeface="+mn-ea"/>
          <a:cs typeface="+mn-cs"/>
        </a:defRPr>
      </a:lvl1pPr>
      <a:lvl2pPr marL="2085635" algn="l" defTabSz="4171275" rtl="0" eaLnBrk="1" latinLnBrk="0" hangingPunct="1">
        <a:defRPr sz="8187" kern="1200">
          <a:solidFill>
            <a:schemeClr val="tx1"/>
          </a:solidFill>
          <a:latin typeface="+mn-lt"/>
          <a:ea typeface="+mn-ea"/>
          <a:cs typeface="+mn-cs"/>
        </a:defRPr>
      </a:lvl2pPr>
      <a:lvl3pPr marL="4171275" algn="l" defTabSz="4171275" rtl="0" eaLnBrk="1" latinLnBrk="0" hangingPunct="1">
        <a:defRPr sz="8187" kern="1200">
          <a:solidFill>
            <a:schemeClr val="tx1"/>
          </a:solidFill>
          <a:latin typeface="+mn-lt"/>
          <a:ea typeface="+mn-ea"/>
          <a:cs typeface="+mn-cs"/>
        </a:defRPr>
      </a:lvl3pPr>
      <a:lvl4pPr marL="6256908" algn="l" defTabSz="4171275" rtl="0" eaLnBrk="1" latinLnBrk="0" hangingPunct="1">
        <a:defRPr sz="8187" kern="1200">
          <a:solidFill>
            <a:schemeClr val="tx1"/>
          </a:solidFill>
          <a:latin typeface="+mn-lt"/>
          <a:ea typeface="+mn-ea"/>
          <a:cs typeface="+mn-cs"/>
        </a:defRPr>
      </a:lvl4pPr>
      <a:lvl5pPr marL="8342549" algn="l" defTabSz="4171275" rtl="0" eaLnBrk="1" latinLnBrk="0" hangingPunct="1">
        <a:defRPr sz="8187" kern="1200">
          <a:solidFill>
            <a:schemeClr val="tx1"/>
          </a:solidFill>
          <a:latin typeface="+mn-lt"/>
          <a:ea typeface="+mn-ea"/>
          <a:cs typeface="+mn-cs"/>
        </a:defRPr>
      </a:lvl5pPr>
      <a:lvl6pPr marL="10428180" algn="l" defTabSz="4171275" rtl="0" eaLnBrk="1" latinLnBrk="0" hangingPunct="1">
        <a:defRPr sz="8187" kern="1200">
          <a:solidFill>
            <a:schemeClr val="tx1"/>
          </a:solidFill>
          <a:latin typeface="+mn-lt"/>
          <a:ea typeface="+mn-ea"/>
          <a:cs typeface="+mn-cs"/>
        </a:defRPr>
      </a:lvl6pPr>
      <a:lvl7pPr marL="12513821" algn="l" defTabSz="4171275" rtl="0" eaLnBrk="1" latinLnBrk="0" hangingPunct="1">
        <a:defRPr sz="8187" kern="1200">
          <a:solidFill>
            <a:schemeClr val="tx1"/>
          </a:solidFill>
          <a:latin typeface="+mn-lt"/>
          <a:ea typeface="+mn-ea"/>
          <a:cs typeface="+mn-cs"/>
        </a:defRPr>
      </a:lvl7pPr>
      <a:lvl8pPr marL="14599455" algn="l" defTabSz="4171275" rtl="0" eaLnBrk="1" latinLnBrk="0" hangingPunct="1">
        <a:defRPr sz="8187" kern="1200">
          <a:solidFill>
            <a:schemeClr val="tx1"/>
          </a:solidFill>
          <a:latin typeface="+mn-lt"/>
          <a:ea typeface="+mn-ea"/>
          <a:cs typeface="+mn-cs"/>
        </a:defRPr>
      </a:lvl8pPr>
      <a:lvl9pPr marL="16685089" algn="l" defTabSz="4171275" rtl="0" eaLnBrk="1" latinLnBrk="0" hangingPunct="1">
        <a:defRPr sz="81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doi.org/10.1016/j.pain.2010.10.020"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6000">
              <a:srgbClr val="0075B2">
                <a:alpha val="63000"/>
              </a:srgbClr>
            </a:gs>
          </a:gsLst>
          <a:lin ang="2700000" scaled="1"/>
          <a:tileRect/>
        </a:gradFill>
        <a:effectLst/>
      </p:bgPr>
    </p:bg>
    <p:spTree>
      <p:nvGrpSpPr>
        <p:cNvPr id="1" name=""/>
        <p:cNvGrpSpPr/>
        <p:nvPr/>
      </p:nvGrpSpPr>
      <p:grpSpPr>
        <a:xfrm>
          <a:off x="0" y="0"/>
          <a:ext cx="0" cy="0"/>
          <a:chOff x="0" y="0"/>
          <a:chExt cx="0" cy="0"/>
        </a:xfrm>
      </p:grpSpPr>
      <p:sp>
        <p:nvSpPr>
          <p:cNvPr id="3115" name="TextBox 3"/>
          <p:cNvSpPr txBox="1">
            <a:spLocks noChangeArrowheads="1"/>
          </p:cNvSpPr>
          <p:nvPr/>
        </p:nvSpPr>
        <p:spPr bwMode="auto">
          <a:xfrm>
            <a:off x="9508366" y="5544028"/>
            <a:ext cx="14451914" cy="2642027"/>
          </a:xfrm>
          <a:prstGeom prst="rect">
            <a:avLst/>
          </a:prstGeom>
          <a:solidFill>
            <a:sysClr val="window" lastClr="FFFFFF"/>
          </a:solidFill>
          <a:ln w="57150" cap="flat" cmpd="sng" algn="ctr">
            <a:solidFill>
              <a:srgbClr val="002147"/>
            </a:solidFill>
            <a:prstDash val="solid"/>
            <a:miter lim="800000"/>
          </a:ln>
          <a:effectLst/>
        </p:spPr>
        <p:txBody>
          <a:bodyPr lIns="180000" tIns="180000" rIns="180000" bIns="180000" anchor="t"/>
          <a:lstStyle>
            <a:defPPr>
              <a:defRPr lang="en-US"/>
            </a:defPPr>
            <a:lvl1pPr marL="484371" indent="-484371" defTabSz="1079664" eaLnBrk="1" fontAlgn="auto" hangingPunct="1">
              <a:spcBef>
                <a:spcPts val="0"/>
              </a:spcBef>
              <a:spcAft>
                <a:spcPts val="0"/>
              </a:spcAft>
              <a:buFont typeface="Arial" panose="020B0604020202020204" pitchFamily="34" charset="0"/>
              <a:buChar char="•"/>
              <a:defRPr sz="3298" kern="0">
                <a:solidFill>
                  <a:sysClr val="windowText" lastClr="000000"/>
                </a:solidFill>
                <a:latin typeface="Segoe UI" panose="020B0502040204020203" pitchFamily="34" charset="0"/>
                <a:ea typeface="+mn-ea"/>
                <a:cs typeface="Segoe UI" panose="020B0502040204020203" pitchFamily="34" charset="0"/>
              </a:defRPr>
            </a:lvl1pPr>
          </a:lstStyle>
          <a:p>
            <a:pPr marL="0" indent="0" defTabSz="4174788" eaLnBrk="0" fontAlgn="base" hangingPunct="0">
              <a:spcBef>
                <a:spcPct val="0"/>
              </a:spcBef>
              <a:spcAft>
                <a:spcPct val="0"/>
              </a:spcAft>
              <a:buNone/>
              <a:defRPr/>
            </a:pPr>
            <a:r>
              <a:rPr lang="en-AU" altLang="en-US" sz="3100" i="1" u="sng" kern="1200" dirty="0">
                <a:solidFill>
                  <a:prstClr val="black"/>
                </a:solidFill>
                <a:latin typeface="+mj-lt"/>
                <a:ea typeface="MS PGothic" panose="020B0600070205080204" pitchFamily="34" charset="-128"/>
                <a:cs typeface="+mn-cs"/>
              </a:rPr>
              <a:t>Prior to experiment: </a:t>
            </a:r>
          </a:p>
          <a:p>
            <a:pPr marL="457200" indent="-457200" defTabSz="4174788" eaLnBrk="0" fontAlgn="base" hangingPunct="0">
              <a:spcBef>
                <a:spcPct val="0"/>
              </a:spcBef>
              <a:spcAft>
                <a:spcPct val="0"/>
              </a:spcAft>
              <a:defRPr/>
            </a:pPr>
            <a:r>
              <a:rPr lang="en-AU" altLang="en-US" sz="3100" kern="1200" dirty="0">
                <a:solidFill>
                  <a:prstClr val="black"/>
                </a:solidFill>
                <a:latin typeface="+mj-lt"/>
                <a:ea typeface="MS PGothic" panose="020B0600070205080204" pitchFamily="34" charset="-128"/>
                <a:cs typeface="+mn-cs"/>
              </a:rPr>
              <a:t>Participants randomized into 2 groups: rest and exercise group </a:t>
            </a:r>
          </a:p>
          <a:p>
            <a:pPr marL="457200" indent="-457200" defTabSz="4174788" eaLnBrk="0" fontAlgn="base" hangingPunct="0">
              <a:spcBef>
                <a:spcPct val="0"/>
              </a:spcBef>
              <a:spcAft>
                <a:spcPct val="0"/>
              </a:spcAft>
              <a:defRPr/>
            </a:pPr>
            <a:r>
              <a:rPr lang="en-AU" altLang="en-US" sz="3100" kern="1200" dirty="0">
                <a:solidFill>
                  <a:prstClr val="black"/>
                </a:solidFill>
                <a:latin typeface="+mj-lt"/>
                <a:ea typeface="MS PGothic" panose="020B0600070205080204" pitchFamily="34" charset="-128"/>
                <a:cs typeface="+mn-cs"/>
              </a:rPr>
              <a:t>Brief questionnaires, demographic, sleep conditions, physical activity (</a:t>
            </a:r>
            <a:r>
              <a:rPr lang="en-AU" altLang="en-US" sz="3100" kern="1200" dirty="0" err="1">
                <a:solidFill>
                  <a:prstClr val="black"/>
                </a:solidFill>
                <a:latin typeface="+mj-lt"/>
                <a:ea typeface="MS PGothic" panose="020B0600070205080204" pitchFamily="34" charset="-128"/>
                <a:cs typeface="+mn-cs"/>
              </a:rPr>
              <a:t>Tegner</a:t>
            </a:r>
            <a:r>
              <a:rPr lang="en-AU" altLang="en-US" sz="3100" kern="1200" dirty="0">
                <a:solidFill>
                  <a:prstClr val="black"/>
                </a:solidFill>
                <a:latin typeface="+mj-lt"/>
                <a:ea typeface="MS PGothic" panose="020B0600070205080204" pitchFamily="34" charset="-128"/>
                <a:cs typeface="+mn-cs"/>
              </a:rPr>
              <a:t> Activity scale) </a:t>
            </a:r>
          </a:p>
          <a:p>
            <a:pPr marL="0" indent="0" defTabSz="4174788" eaLnBrk="0" fontAlgn="base" hangingPunct="0">
              <a:spcBef>
                <a:spcPct val="0"/>
              </a:spcBef>
              <a:spcAft>
                <a:spcPct val="0"/>
              </a:spcAft>
              <a:buNone/>
              <a:defRPr/>
            </a:pPr>
            <a:endParaRPr lang="en-GB" altLang="en-US" sz="3100" dirty="0">
              <a:latin typeface="+mj-lt"/>
            </a:endParaRPr>
          </a:p>
        </p:txBody>
      </p:sp>
      <p:sp>
        <p:nvSpPr>
          <p:cNvPr id="12" name="Rectangle 11"/>
          <p:cNvSpPr/>
          <p:nvPr/>
        </p:nvSpPr>
        <p:spPr>
          <a:xfrm>
            <a:off x="37009361" y="231950"/>
            <a:ext cx="5632943" cy="3391200"/>
          </a:xfrm>
          <a:prstGeom prst="rect">
            <a:avLst/>
          </a:prstGeom>
          <a:solidFill>
            <a:schemeClr val="bg1"/>
          </a:solidFill>
          <a:ln w="57150">
            <a:solidFill>
              <a:srgbClr val="002147"/>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07997" tIns="53997" rIns="107997" bIns="53997" anchor="ctr"/>
          <a:lstStyle/>
          <a:p>
            <a:pPr algn="ctr" defTabSz="4171275" eaLnBrk="1" fontAlgn="auto" hangingPunct="1">
              <a:spcBef>
                <a:spcPts val="0"/>
              </a:spcBef>
              <a:spcAft>
                <a:spcPts val="0"/>
              </a:spcAft>
              <a:defRPr/>
            </a:pPr>
            <a:endParaRPr lang="en-GB" sz="8187">
              <a:latin typeface="Segoe UI" panose="020B0502040204020203" pitchFamily="34" charset="0"/>
              <a:cs typeface="Segoe UI" panose="020B0502040204020203" pitchFamily="34" charset="0"/>
            </a:endParaRPr>
          </a:p>
        </p:txBody>
      </p:sp>
      <p:pic>
        <p:nvPicPr>
          <p:cNvPr id="307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081" y="231950"/>
            <a:ext cx="3525687" cy="3392149"/>
          </a:xfrm>
          <a:prstGeom prst="rect">
            <a:avLst/>
          </a:prstGeom>
          <a:noFill/>
          <a:ln w="38100">
            <a:solidFill>
              <a:srgbClr val="002147"/>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3943350" y="231499"/>
            <a:ext cx="32921995" cy="3391200"/>
          </a:xfrm>
          <a:prstGeom prst="rect">
            <a:avLst/>
          </a:prstGeom>
          <a:solidFill>
            <a:sysClr val="window" lastClr="FFFFFF"/>
          </a:solidFill>
          <a:ln w="57150" cap="flat" cmpd="sng" algn="ctr">
            <a:solidFill>
              <a:srgbClr val="002147"/>
            </a:solidFill>
            <a:prstDash val="solid"/>
            <a:miter lim="800000"/>
          </a:ln>
          <a:effectLst/>
        </p:spPr>
        <p:txBody>
          <a:bodyPr lIns="107997" tIns="53997" rIns="107997" bIns="53997" anchor="ctr"/>
          <a:lstStyle/>
          <a:p>
            <a:pPr algn="ctr" defTabSz="1079664" eaLnBrk="1" fontAlgn="auto" hangingPunct="1">
              <a:spcBef>
                <a:spcPts val="0"/>
              </a:spcBef>
              <a:spcAft>
                <a:spcPts val="0"/>
              </a:spcAft>
              <a:defRPr/>
            </a:pPr>
            <a:endParaRPr lang="en-GB" sz="2095" kern="0" dirty="0">
              <a:solidFill>
                <a:sysClr val="windowText" lastClr="000000"/>
              </a:solidFill>
              <a:latin typeface="Segoe UI" panose="020B0502040204020203" pitchFamily="34" charset="0"/>
              <a:ea typeface="+mn-ea"/>
              <a:cs typeface="Segoe UI" panose="020B0502040204020203" pitchFamily="34" charset="0"/>
            </a:endParaRPr>
          </a:p>
        </p:txBody>
      </p:sp>
      <p:sp>
        <p:nvSpPr>
          <p:cNvPr id="3079" name="Rectangle 9"/>
          <p:cNvSpPr>
            <a:spLocks noChangeArrowheads="1"/>
          </p:cNvSpPr>
          <p:nvPr/>
        </p:nvSpPr>
        <p:spPr bwMode="auto">
          <a:xfrm>
            <a:off x="3875784" y="698502"/>
            <a:ext cx="32823253"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146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11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5pPr>
            <a:lvl6pPr marL="2514600" indent="-228600" defTabSz="4175125"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6pPr>
            <a:lvl7pPr marL="2971800" indent="-228600" defTabSz="4175125"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7pPr>
            <a:lvl8pPr marL="3429000" indent="-228600" defTabSz="4175125"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8pPr>
            <a:lvl9pPr marL="3886200" indent="-228600" defTabSz="4175125"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9pPr>
          </a:lstStyle>
          <a:p>
            <a:pPr algn="ctr" eaLnBrk="1" hangingPunct="1">
              <a:spcBef>
                <a:spcPts val="599"/>
              </a:spcBef>
              <a:buNone/>
              <a:defRPr/>
            </a:pPr>
            <a:r>
              <a:rPr lang="en-US" altLang="en-US" sz="8000" b="1" dirty="0">
                <a:latin typeface="Times New Roman" panose="02020603050405020304" pitchFamily="18" charset="0"/>
                <a:cs typeface="Times New Roman" panose="02020603050405020304" pitchFamily="18" charset="0"/>
              </a:rPr>
              <a:t>Exploring the Effort-Reward Paradox in sports under the experimental paradigm of DOMS model</a:t>
            </a:r>
            <a:endParaRPr kumimoji="0" lang="en-GB" altLang="en-US" sz="20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3086" name="Rectangle 31"/>
          <p:cNvSpPr>
            <a:spLocks noChangeArrowheads="1"/>
          </p:cNvSpPr>
          <p:nvPr/>
        </p:nvSpPr>
        <p:spPr bwMode="auto">
          <a:xfrm>
            <a:off x="35946110" y="29508662"/>
            <a:ext cx="6601127" cy="49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11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5pPr>
            <a:lvl6pPr marL="2514600" indent="-228600" defTabSz="4175125"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6pPr>
            <a:lvl7pPr marL="2971800" indent="-228600" defTabSz="4175125"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7pPr>
            <a:lvl8pPr marL="3429000" indent="-228600" defTabSz="4175125"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8pPr>
            <a:lvl9pPr marL="3886200" indent="-228600" defTabSz="4175125" eaLnBrk="0" fontAlgn="base" hangingPunct="0">
              <a:spcBef>
                <a:spcPct val="20000"/>
              </a:spcBef>
              <a:spcAft>
                <a:spcPct val="0"/>
              </a:spcAft>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9pPr>
          </a:lstStyle>
          <a:p>
            <a:pPr algn="r" eaLnBrk="1" hangingPunct="1">
              <a:spcBef>
                <a:spcPct val="0"/>
              </a:spcBef>
              <a:buFontTx/>
              <a:buNone/>
              <a:defRPr/>
            </a:pPr>
            <a:r>
              <a:rPr lang="en-GB" altLang="en-US" sz="2601" b="1" i="1" dirty="0">
                <a:latin typeface="Segoe UI" panose="020B0502040204020203" pitchFamily="34" charset="0"/>
                <a:cs typeface="Segoe UI" panose="020B0502040204020203" pitchFamily="34" charset="0"/>
              </a:rPr>
              <a:t>Contact: email@sample.ox.ac.uk</a:t>
            </a:r>
          </a:p>
        </p:txBody>
      </p:sp>
      <p:pic>
        <p:nvPicPr>
          <p:cNvPr id="3100" name="Picture 16" descr="http://www.ndcn.ox.ac.uk/images/logos/primary-logo/@@images/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6928" y="675246"/>
            <a:ext cx="5310786" cy="2429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Rectangle 69"/>
          <p:cNvSpPr/>
          <p:nvPr/>
        </p:nvSpPr>
        <p:spPr>
          <a:xfrm>
            <a:off x="253899" y="13116043"/>
            <a:ext cx="8928180" cy="6483461"/>
          </a:xfrm>
          <a:prstGeom prst="rect">
            <a:avLst/>
          </a:prstGeom>
          <a:solidFill>
            <a:sysClr val="window" lastClr="FFFFFF"/>
          </a:solidFill>
          <a:ln w="57150" cap="flat" cmpd="sng" algn="ctr">
            <a:solidFill>
              <a:srgbClr val="002147"/>
            </a:solidFill>
            <a:prstDash val="solid"/>
            <a:miter lim="800000"/>
          </a:ln>
          <a:effectLst/>
        </p:spPr>
        <p:txBody>
          <a:bodyPr lIns="180000" tIns="180000" rIns="180000" bIns="180000" anchor="t"/>
          <a:lstStyle/>
          <a:p>
            <a:pPr marL="457200" indent="-457200" defTabSz="1079664" eaLnBrk="1" fontAlgn="auto" hangingPunct="1">
              <a:spcBef>
                <a:spcPts val="0"/>
              </a:spcBef>
              <a:spcAft>
                <a:spcPts val="0"/>
              </a:spcAft>
              <a:buFontTx/>
              <a:buChar char="-"/>
            </a:pPr>
            <a:r>
              <a:rPr lang="en-AU" sz="3200" kern="0" dirty="0">
                <a:latin typeface="+mn-lt"/>
                <a:cs typeface="Times New Roman" panose="02020603050405020304" pitchFamily="18" charset="0"/>
              </a:rPr>
              <a:t>DOMS is described as the muscle soreness caused by repetitive eccentric exercise which causes </a:t>
            </a:r>
            <a:r>
              <a:rPr lang="en-AU" sz="3200" i="1" kern="0" dirty="0">
                <a:latin typeface="+mn-lt"/>
                <a:cs typeface="Times New Roman" panose="02020603050405020304" pitchFamily="18" charset="0"/>
              </a:rPr>
              <a:t>low level muscle injury</a:t>
            </a:r>
            <a:r>
              <a:rPr lang="en-AU" sz="3200" kern="0" dirty="0">
                <a:latin typeface="+mn-lt"/>
                <a:cs typeface="Times New Roman" panose="02020603050405020304" pitchFamily="18" charset="0"/>
              </a:rPr>
              <a:t> </a:t>
            </a:r>
          </a:p>
          <a:p>
            <a:pPr marL="457200" indent="-457200" defTabSz="1079664" eaLnBrk="1" fontAlgn="auto" hangingPunct="1">
              <a:spcBef>
                <a:spcPts val="0"/>
              </a:spcBef>
              <a:spcAft>
                <a:spcPts val="0"/>
              </a:spcAft>
              <a:buFontTx/>
              <a:buChar char="-"/>
            </a:pPr>
            <a:r>
              <a:rPr lang="en-AU" sz="3200" kern="0" dirty="0">
                <a:latin typeface="+mn-lt"/>
                <a:cs typeface="Times New Roman" panose="02020603050405020304" pitchFamily="18" charset="0"/>
              </a:rPr>
              <a:t>As DOMS is pain associated with active dynamic movements, subjects should not feel pain when at rest, but only when engaging affected muscles. (</a:t>
            </a:r>
            <a:r>
              <a:rPr lang="en-AU" sz="3200" kern="0" dirty="0" err="1">
                <a:latin typeface="+mn-lt"/>
                <a:cs typeface="Times New Roman" panose="02020603050405020304" pitchFamily="18" charset="0"/>
              </a:rPr>
              <a:t>Hotfiel</a:t>
            </a:r>
            <a:r>
              <a:rPr lang="en-AU" sz="3200" kern="0" dirty="0">
                <a:latin typeface="+mn-lt"/>
                <a:cs typeface="Times New Roman" panose="02020603050405020304" pitchFamily="18" charset="0"/>
              </a:rPr>
              <a:t> et al, 2018) </a:t>
            </a:r>
          </a:p>
          <a:p>
            <a:pPr marL="457200" indent="-457200" defTabSz="1079664" eaLnBrk="1" fontAlgn="auto" hangingPunct="1">
              <a:spcBef>
                <a:spcPts val="0"/>
              </a:spcBef>
              <a:spcAft>
                <a:spcPts val="0"/>
              </a:spcAft>
              <a:buFontTx/>
              <a:buChar char="-"/>
            </a:pPr>
            <a:r>
              <a:rPr lang="en-GB" sz="3200" kern="0" dirty="0">
                <a:latin typeface="+mn-lt"/>
                <a:ea typeface="DengXian" panose="02010600030101010101" pitchFamily="2" charset="-122"/>
                <a:cs typeface="AppleSystemUIFont"/>
              </a:rPr>
              <a:t>P</a:t>
            </a:r>
            <a:r>
              <a:rPr lang="en-GB" sz="3200" kern="0" dirty="0">
                <a:effectLst/>
                <a:latin typeface="+mn-lt"/>
                <a:ea typeface="DengXian" panose="02010600030101010101" pitchFamily="2" charset="-122"/>
                <a:cs typeface="AppleSystemUIFont"/>
              </a:rPr>
              <a:t>eople often associate exercise related muscle pain e.g. DOMS, as positive, often related to reward and progress</a:t>
            </a:r>
            <a:endParaRPr lang="en-AU" sz="3200" kern="0" dirty="0">
              <a:latin typeface="+mn-lt"/>
              <a:cs typeface="Times New Roman" panose="02020603050405020304" pitchFamily="18" charset="0"/>
            </a:endParaRPr>
          </a:p>
        </p:txBody>
      </p:sp>
      <p:sp>
        <p:nvSpPr>
          <p:cNvPr id="79" name="Rectangle 78"/>
          <p:cNvSpPr/>
          <p:nvPr/>
        </p:nvSpPr>
        <p:spPr bwMode="auto">
          <a:xfrm>
            <a:off x="9444592" y="3879522"/>
            <a:ext cx="14579461" cy="1163539"/>
          </a:xfrm>
          <a:prstGeom prst="rect">
            <a:avLst/>
          </a:prstGeom>
          <a:solidFill>
            <a:srgbClr val="002147"/>
          </a:solidFill>
          <a:ln w="57150" cap="flat" cmpd="sng" algn="ctr">
            <a:solidFill>
              <a:srgbClr val="002147"/>
            </a:solidFill>
            <a:prstDash val="solid"/>
          </a:ln>
          <a:effectLst/>
        </p:spPr>
        <p:txBody>
          <a:bodyPr lIns="107997" tIns="53997" rIns="107997" bIns="53997" anchor="ctr"/>
          <a:lstStyle/>
          <a:p>
            <a:pPr defTabSz="1079664" eaLnBrk="1" fontAlgn="auto" hangingPunct="1">
              <a:spcBef>
                <a:spcPts val="0"/>
              </a:spcBef>
              <a:spcAft>
                <a:spcPts val="0"/>
              </a:spcAft>
              <a:defRPr/>
            </a:pPr>
            <a:r>
              <a:rPr lang="en-US" sz="5200" b="1" kern="0" dirty="0">
                <a:solidFill>
                  <a:schemeClr val="bg1"/>
                </a:solidFill>
                <a:latin typeface="Times New Roman" panose="02020603050405020304" pitchFamily="18" charset="0"/>
                <a:cs typeface="Times New Roman" panose="02020603050405020304" pitchFamily="18" charset="0"/>
              </a:rPr>
              <a:t>Experimental Design</a:t>
            </a:r>
          </a:p>
        </p:txBody>
      </p:sp>
      <p:sp>
        <p:nvSpPr>
          <p:cNvPr id="99" name="Rectangle 98">
            <a:extLst>
              <a:ext uri="{FF2B5EF4-FFF2-40B4-BE49-F238E27FC236}">
                <a16:creationId xmlns:a16="http://schemas.microsoft.com/office/drawing/2014/main" id="{BFD73B4E-6330-4F20-A2C2-531368583AB1}"/>
              </a:ext>
            </a:extLst>
          </p:cNvPr>
          <p:cNvSpPr/>
          <p:nvPr/>
        </p:nvSpPr>
        <p:spPr bwMode="auto">
          <a:xfrm>
            <a:off x="24797359" y="14811392"/>
            <a:ext cx="17590356" cy="936000"/>
          </a:xfrm>
          <a:prstGeom prst="rect">
            <a:avLst/>
          </a:prstGeom>
          <a:solidFill>
            <a:srgbClr val="002147"/>
          </a:solidFill>
          <a:ln w="57150" cap="flat" cmpd="sng" algn="ctr">
            <a:solidFill>
              <a:srgbClr val="002147"/>
            </a:solidFill>
            <a:prstDash val="solid"/>
          </a:ln>
          <a:effectLst/>
        </p:spPr>
        <p:txBody>
          <a:bodyPr lIns="107997" tIns="53997" rIns="107997" bIns="53997" anchor="ctr"/>
          <a:lstStyle/>
          <a:p>
            <a:pPr defTabSz="1079664" eaLnBrk="1" fontAlgn="auto" hangingPunct="1">
              <a:spcBef>
                <a:spcPts val="0"/>
              </a:spcBef>
              <a:spcAft>
                <a:spcPts val="0"/>
              </a:spcAft>
              <a:defRPr/>
            </a:pPr>
            <a:r>
              <a:rPr lang="en-US" sz="6000" b="1" kern="0" dirty="0">
                <a:solidFill>
                  <a:sysClr val="window" lastClr="FFFFFF"/>
                </a:solidFill>
                <a:latin typeface="Times New Roman" panose="02020603050405020304" pitchFamily="18" charset="0"/>
                <a:ea typeface="+mn-ea"/>
                <a:cs typeface="Times New Roman" panose="02020603050405020304" pitchFamily="18" charset="0"/>
              </a:rPr>
              <a:t>Objectives of the study </a:t>
            </a:r>
          </a:p>
        </p:txBody>
      </p:sp>
      <p:sp>
        <p:nvSpPr>
          <p:cNvPr id="100" name="TextBox 3">
            <a:extLst>
              <a:ext uri="{FF2B5EF4-FFF2-40B4-BE49-F238E27FC236}">
                <a16:creationId xmlns:a16="http://schemas.microsoft.com/office/drawing/2014/main" id="{3EC7E705-92FF-4406-8555-E6F462571838}"/>
              </a:ext>
            </a:extLst>
          </p:cNvPr>
          <p:cNvSpPr txBox="1">
            <a:spLocks noChangeArrowheads="1"/>
          </p:cNvSpPr>
          <p:nvPr/>
        </p:nvSpPr>
        <p:spPr bwMode="auto">
          <a:xfrm>
            <a:off x="24678952" y="16136835"/>
            <a:ext cx="17868285" cy="7385633"/>
          </a:xfrm>
          <a:prstGeom prst="rect">
            <a:avLst/>
          </a:prstGeom>
          <a:solidFill>
            <a:sysClr val="window" lastClr="FFFFFF"/>
          </a:solidFill>
          <a:ln w="57150" cap="flat" cmpd="sng" algn="ctr">
            <a:solidFill>
              <a:srgbClr val="002147"/>
            </a:solidFill>
            <a:prstDash val="solid"/>
            <a:miter lim="800000"/>
          </a:ln>
          <a:effectLst/>
        </p:spPr>
        <p:txBody>
          <a:bodyPr lIns="180000" tIns="180000" rIns="180000" bIns="180000" anchor="t"/>
          <a:lstStyle>
            <a:defPPr>
              <a:defRPr lang="en-US"/>
            </a:defPPr>
            <a:lvl1pPr marL="484371" indent="-484371" defTabSz="1079664" eaLnBrk="1" fontAlgn="auto" hangingPunct="1">
              <a:spcBef>
                <a:spcPts val="0"/>
              </a:spcBef>
              <a:spcAft>
                <a:spcPts val="0"/>
              </a:spcAft>
              <a:buFont typeface="Arial" panose="020B0604020202020204" pitchFamily="34" charset="0"/>
              <a:buChar char="•"/>
              <a:defRPr sz="3298" kern="0">
                <a:solidFill>
                  <a:sysClr val="windowText" lastClr="000000"/>
                </a:solidFill>
                <a:latin typeface="Segoe UI" panose="020B0502040204020203" pitchFamily="34" charset="0"/>
                <a:ea typeface="+mn-ea"/>
                <a:cs typeface="Segoe UI" panose="020B0502040204020203" pitchFamily="34" charset="0"/>
              </a:defRPr>
            </a:lvl1pPr>
          </a:lstStyle>
          <a:p>
            <a:pPr marL="0" indent="0">
              <a:buNone/>
            </a:pPr>
            <a:r>
              <a:rPr lang="en-AU" altLang="en-US" sz="3100" dirty="0">
                <a:latin typeface="+mj-lt"/>
              </a:rPr>
              <a:t>a) </a:t>
            </a:r>
            <a:r>
              <a:rPr lang="en-AU" altLang="en-US" sz="3200" dirty="0">
                <a:latin typeface="+mj-lt"/>
              </a:rPr>
              <a:t>Do people report a greater rating of achievement or reward when the task is greater in difficulty</a:t>
            </a:r>
          </a:p>
          <a:p>
            <a:pPr marL="514350" indent="-514350">
              <a:buAutoNum type="alphaLcParenR"/>
            </a:pPr>
            <a:r>
              <a:rPr lang="en-AU" altLang="en-US" sz="3200" dirty="0">
                <a:latin typeface="+mj-lt"/>
              </a:rPr>
              <a:t>Does pain level reported influence the feeling of reward in a task, and what is the relationship between them.</a:t>
            </a:r>
          </a:p>
          <a:p>
            <a:pPr marL="514350" indent="-514350">
              <a:buAutoNum type="alphaLcParenR"/>
            </a:pPr>
            <a:r>
              <a:rPr lang="en-AU" altLang="en-US" sz="3200" dirty="0">
                <a:latin typeface="+mj-lt"/>
              </a:rPr>
              <a:t>Relationship between pain reported and reward rating of participants in rest and exercise group </a:t>
            </a:r>
          </a:p>
          <a:p>
            <a:pPr marL="0" indent="0">
              <a:buNone/>
            </a:pPr>
            <a:r>
              <a:rPr lang="en-AU" altLang="en-US" sz="3200" dirty="0">
                <a:latin typeface="+mj-lt"/>
              </a:rPr>
              <a:t>d)  Based on each participant cases, does the relationship between pain and reward reported vary largely? This may show that each person is different in their likelihood to gain reward from self-induced suffering. </a:t>
            </a:r>
          </a:p>
          <a:p>
            <a:pPr marL="514350" indent="-514350">
              <a:buAutoNum type="alphaLcParenR" startAt="4"/>
            </a:pPr>
            <a:r>
              <a:rPr lang="en-AU" altLang="en-US" sz="3200" dirty="0">
                <a:latin typeface="+mj-lt"/>
              </a:rPr>
              <a:t>Looking at the lifestyle questionnaire, do those with a positive relationship between reward and pain, also engage more often in physical exercise, and do they have history of overexertion injury.</a:t>
            </a:r>
          </a:p>
          <a:p>
            <a:pPr marL="514350" indent="-514350">
              <a:buAutoNum type="alphaLcParenR" startAt="4"/>
            </a:pPr>
            <a:r>
              <a:rPr lang="en-AU" altLang="en-US" sz="3200" dirty="0">
                <a:latin typeface="+mj-lt"/>
              </a:rPr>
              <a:t>Why is exercise related pain positively associated?</a:t>
            </a:r>
          </a:p>
        </p:txBody>
      </p:sp>
      <p:sp>
        <p:nvSpPr>
          <p:cNvPr id="66" name="Rectangle 65">
            <a:extLst>
              <a:ext uri="{FF2B5EF4-FFF2-40B4-BE49-F238E27FC236}">
                <a16:creationId xmlns:a16="http://schemas.microsoft.com/office/drawing/2014/main" id="{BF2E0F52-78AE-48AC-A042-3635CA1A8651}"/>
              </a:ext>
            </a:extLst>
          </p:cNvPr>
          <p:cNvSpPr/>
          <p:nvPr/>
        </p:nvSpPr>
        <p:spPr>
          <a:xfrm>
            <a:off x="9526649" y="26093010"/>
            <a:ext cx="32814506" cy="3908223"/>
          </a:xfrm>
          <a:prstGeom prst="rect">
            <a:avLst/>
          </a:prstGeom>
          <a:solidFill>
            <a:sysClr val="window" lastClr="FFFFFF"/>
          </a:solidFill>
          <a:ln w="57150" cap="flat" cmpd="sng" algn="ctr">
            <a:solidFill>
              <a:srgbClr val="002147"/>
            </a:solidFill>
            <a:prstDash val="solid"/>
            <a:miter lim="800000"/>
          </a:ln>
          <a:effectLst/>
        </p:spPr>
        <p:txBody>
          <a:bodyPr lIns="180000" tIns="396000" rIns="180000" bIns="180000" anchor="ctr"/>
          <a:lstStyle/>
          <a:p>
            <a:pPr marL="180000" indent="-180000" defTabSz="1079664" eaLnBrk="1" fontAlgn="auto" hangingPunct="1">
              <a:lnSpc>
                <a:spcPct val="90000"/>
              </a:lnSpc>
              <a:spcBef>
                <a:spcPts val="0"/>
              </a:spcBef>
              <a:spcAft>
                <a:spcPts val="0"/>
              </a:spcAft>
              <a:buFont typeface="+mj-lt"/>
              <a:buAutoNum type="arabicPeriod"/>
            </a:pPr>
            <a:r>
              <a:rPr lang="en-GB" sz="2800" kern="0" dirty="0">
                <a:latin typeface="Segoe UI" panose="020B0502040204020203" pitchFamily="34" charset="0"/>
                <a:cs typeface="Segoe UI" panose="020B0502040204020203" pitchFamily="34" charset="0"/>
              </a:rPr>
              <a:t>Westbrook A, Braver TS. Cognitive effort: A neuroeconomic approach. </a:t>
            </a:r>
            <a:r>
              <a:rPr lang="en-GB" sz="2800" kern="0" dirty="0" err="1">
                <a:latin typeface="Segoe UI" panose="020B0502040204020203" pitchFamily="34" charset="0"/>
                <a:cs typeface="Segoe UI" panose="020B0502040204020203" pitchFamily="34" charset="0"/>
              </a:rPr>
              <a:t>Cogn</a:t>
            </a:r>
            <a:r>
              <a:rPr lang="en-GB" sz="2800" kern="0" dirty="0">
                <a:latin typeface="Segoe UI" panose="020B0502040204020203" pitchFamily="34" charset="0"/>
                <a:cs typeface="Segoe UI" panose="020B0502040204020203" pitchFamily="34" charset="0"/>
              </a:rPr>
              <a:t> Affect </a:t>
            </a:r>
            <a:r>
              <a:rPr lang="en-GB" sz="2800" kern="0" dirty="0" err="1">
                <a:latin typeface="Segoe UI" panose="020B0502040204020203" pitchFamily="34" charset="0"/>
                <a:cs typeface="Segoe UI" panose="020B0502040204020203" pitchFamily="34" charset="0"/>
              </a:rPr>
              <a:t>Behav</a:t>
            </a:r>
            <a:r>
              <a:rPr lang="en-GB" sz="2800" kern="0" dirty="0">
                <a:latin typeface="Segoe UI" panose="020B0502040204020203" pitchFamily="34" charset="0"/>
                <a:cs typeface="Segoe UI" panose="020B0502040204020203" pitchFamily="34" charset="0"/>
              </a:rPr>
              <a:t> </a:t>
            </a:r>
            <a:r>
              <a:rPr lang="en-GB" sz="2800" kern="0" dirty="0" err="1">
                <a:latin typeface="Segoe UI" panose="020B0502040204020203" pitchFamily="34" charset="0"/>
                <a:cs typeface="Segoe UI" panose="020B0502040204020203" pitchFamily="34" charset="0"/>
              </a:rPr>
              <a:t>Neurosci</a:t>
            </a:r>
            <a:r>
              <a:rPr lang="en-GB" sz="2800" kern="0" dirty="0">
                <a:latin typeface="Segoe UI" panose="020B0502040204020203" pitchFamily="34" charset="0"/>
                <a:cs typeface="Segoe UI" panose="020B0502040204020203" pitchFamily="34" charset="0"/>
              </a:rPr>
              <a:t>. 2015 Jun;15(2):395-415. </a:t>
            </a:r>
            <a:r>
              <a:rPr lang="en-GB" sz="2800" kern="0" dirty="0" err="1">
                <a:latin typeface="Segoe UI" panose="020B0502040204020203" pitchFamily="34" charset="0"/>
                <a:cs typeface="Segoe UI" panose="020B0502040204020203" pitchFamily="34" charset="0"/>
              </a:rPr>
              <a:t>doi</a:t>
            </a:r>
            <a:r>
              <a:rPr lang="en-GB" sz="2800" kern="0" dirty="0">
                <a:latin typeface="Segoe UI" panose="020B0502040204020203" pitchFamily="34" charset="0"/>
                <a:cs typeface="Segoe UI" panose="020B0502040204020203" pitchFamily="34" charset="0"/>
              </a:rPr>
              <a:t>: 10.3758/s13415-015-0334-y</a:t>
            </a:r>
          </a:p>
          <a:p>
            <a:pPr marL="180000" indent="-180000" defTabSz="1079664" eaLnBrk="1" fontAlgn="auto" hangingPunct="1">
              <a:lnSpc>
                <a:spcPct val="90000"/>
              </a:lnSpc>
              <a:spcBef>
                <a:spcPts val="0"/>
              </a:spcBef>
              <a:spcAft>
                <a:spcPts val="0"/>
              </a:spcAft>
              <a:buFont typeface="+mj-lt"/>
              <a:buAutoNum type="arabicPeriod"/>
            </a:pPr>
            <a:r>
              <a:rPr lang="en-GB" sz="2800" kern="0" dirty="0" err="1">
                <a:latin typeface="Segoe UI" panose="020B0502040204020203" pitchFamily="34" charset="0"/>
                <a:cs typeface="Segoe UI" panose="020B0502040204020203" pitchFamily="34" charset="0"/>
              </a:rPr>
              <a:t>Inzlicht</a:t>
            </a:r>
            <a:r>
              <a:rPr lang="en-GB" sz="2800" kern="0" dirty="0">
                <a:latin typeface="Segoe UI" panose="020B0502040204020203" pitchFamily="34" charset="0"/>
                <a:cs typeface="Segoe UI" panose="020B0502040204020203" pitchFamily="34" charset="0"/>
              </a:rPr>
              <a:t> M, </a:t>
            </a:r>
            <a:r>
              <a:rPr lang="en-GB" sz="2800" kern="0" dirty="0" err="1">
                <a:latin typeface="Segoe UI" panose="020B0502040204020203" pitchFamily="34" charset="0"/>
                <a:cs typeface="Segoe UI" panose="020B0502040204020203" pitchFamily="34" charset="0"/>
              </a:rPr>
              <a:t>Shenhav</a:t>
            </a:r>
            <a:r>
              <a:rPr lang="en-GB" sz="2800" kern="0" dirty="0">
                <a:latin typeface="Segoe UI" panose="020B0502040204020203" pitchFamily="34" charset="0"/>
                <a:cs typeface="Segoe UI" panose="020B0502040204020203" pitchFamily="34" charset="0"/>
              </a:rPr>
              <a:t> A, </a:t>
            </a:r>
            <a:r>
              <a:rPr lang="en-GB" sz="2800" kern="0" dirty="0" err="1">
                <a:latin typeface="Segoe UI" panose="020B0502040204020203" pitchFamily="34" charset="0"/>
                <a:cs typeface="Segoe UI" panose="020B0502040204020203" pitchFamily="34" charset="0"/>
              </a:rPr>
              <a:t>Olivola</a:t>
            </a:r>
            <a:r>
              <a:rPr lang="en-GB" sz="2800" kern="0" dirty="0">
                <a:latin typeface="Segoe UI" panose="020B0502040204020203" pitchFamily="34" charset="0"/>
                <a:cs typeface="Segoe UI" panose="020B0502040204020203" pitchFamily="34" charset="0"/>
              </a:rPr>
              <a:t> CY. The Effort Paradox: Effort Is Both Costly and Valued. Trends </a:t>
            </a:r>
            <a:r>
              <a:rPr lang="en-GB" sz="2800" kern="0" dirty="0" err="1">
                <a:latin typeface="Segoe UI" panose="020B0502040204020203" pitchFamily="34" charset="0"/>
                <a:cs typeface="Segoe UI" panose="020B0502040204020203" pitchFamily="34" charset="0"/>
              </a:rPr>
              <a:t>Cogn</a:t>
            </a:r>
            <a:r>
              <a:rPr lang="en-GB" sz="2800" kern="0" dirty="0">
                <a:latin typeface="Segoe UI" panose="020B0502040204020203" pitchFamily="34" charset="0"/>
                <a:cs typeface="Segoe UI" panose="020B0502040204020203" pitchFamily="34" charset="0"/>
              </a:rPr>
              <a:t> Sci. 2018 Apr;22(4):337-349. </a:t>
            </a:r>
            <a:r>
              <a:rPr lang="en-GB" sz="2800" kern="0" dirty="0" err="1">
                <a:latin typeface="Segoe UI" panose="020B0502040204020203" pitchFamily="34" charset="0"/>
                <a:cs typeface="Segoe UI" panose="020B0502040204020203" pitchFamily="34" charset="0"/>
              </a:rPr>
              <a:t>doi</a:t>
            </a:r>
            <a:r>
              <a:rPr lang="en-GB" sz="2800" kern="0" dirty="0">
                <a:latin typeface="Segoe UI" panose="020B0502040204020203" pitchFamily="34" charset="0"/>
                <a:cs typeface="Segoe UI" panose="020B0502040204020203" pitchFamily="34" charset="0"/>
              </a:rPr>
              <a:t>: 10.1016/j.tics.2018.01.007.</a:t>
            </a:r>
          </a:p>
          <a:p>
            <a:pPr marL="180000" indent="-180000" defTabSz="1079664" eaLnBrk="1" fontAlgn="auto" hangingPunct="1">
              <a:lnSpc>
                <a:spcPct val="90000"/>
              </a:lnSpc>
              <a:spcBef>
                <a:spcPts val="0"/>
              </a:spcBef>
              <a:spcAft>
                <a:spcPts val="0"/>
              </a:spcAft>
              <a:buFont typeface="+mj-lt"/>
              <a:buAutoNum type="arabicPeriod"/>
            </a:pPr>
            <a:r>
              <a:rPr lang="en-GB" sz="2800" kern="0" dirty="0">
                <a:latin typeface="Segoe UI" panose="020B0502040204020203" pitchFamily="34" charset="0"/>
                <a:cs typeface="Segoe UI" panose="020B0502040204020203" pitchFamily="34" charset="0"/>
              </a:rPr>
              <a:t>Lev, A. (2023). “The Glorious Pain”: Attaining Pleasure and Gratification in Times of Delayed Onset Muscle Soreness (DOMS) among Gym Goers. Journal of Contemporary Ethnography, 52(3), 295-316. https://</a:t>
            </a:r>
            <a:r>
              <a:rPr lang="en-GB" sz="2800" kern="0" dirty="0" err="1">
                <a:latin typeface="Segoe UI" panose="020B0502040204020203" pitchFamily="34" charset="0"/>
                <a:cs typeface="Segoe UI" panose="020B0502040204020203" pitchFamily="34" charset="0"/>
              </a:rPr>
              <a:t>doi.org</a:t>
            </a:r>
            <a:r>
              <a:rPr lang="en-GB" sz="2800" kern="0" dirty="0">
                <a:latin typeface="Segoe UI" panose="020B0502040204020203" pitchFamily="34" charset="0"/>
                <a:cs typeface="Segoe UI" panose="020B0502040204020203" pitchFamily="34" charset="0"/>
              </a:rPr>
              <a:t>/10.1177/08912416221113369</a:t>
            </a:r>
          </a:p>
          <a:p>
            <a:pPr marL="180000" indent="-180000" defTabSz="1079664" eaLnBrk="1" fontAlgn="auto" hangingPunct="1">
              <a:lnSpc>
                <a:spcPct val="90000"/>
              </a:lnSpc>
              <a:spcBef>
                <a:spcPts val="0"/>
              </a:spcBef>
              <a:spcAft>
                <a:spcPts val="0"/>
              </a:spcAft>
              <a:buFont typeface="+mj-lt"/>
              <a:buAutoNum type="arabicPeriod"/>
            </a:pPr>
            <a:r>
              <a:rPr lang="en-GB" sz="2800" kern="0" dirty="0" err="1">
                <a:latin typeface="Segoe UI" panose="020B0502040204020203" pitchFamily="34" charset="0"/>
                <a:cs typeface="Segoe UI" panose="020B0502040204020203" pitchFamily="34" charset="0"/>
              </a:rPr>
              <a:t>Hotfiel</a:t>
            </a:r>
            <a:r>
              <a:rPr lang="en-GB" sz="2800" kern="0" dirty="0">
                <a:latin typeface="Segoe UI" panose="020B0502040204020203" pitchFamily="34" charset="0"/>
                <a:cs typeface="Segoe UI" panose="020B0502040204020203" pitchFamily="34" charset="0"/>
              </a:rPr>
              <a:t> T, </a:t>
            </a:r>
            <a:r>
              <a:rPr lang="en-GB" sz="2800" kern="0" dirty="0" err="1">
                <a:latin typeface="Segoe UI" panose="020B0502040204020203" pitchFamily="34" charset="0"/>
                <a:cs typeface="Segoe UI" panose="020B0502040204020203" pitchFamily="34" charset="0"/>
              </a:rPr>
              <a:t>Freiwald</a:t>
            </a:r>
            <a:r>
              <a:rPr lang="en-GB" sz="2800" kern="0" dirty="0">
                <a:latin typeface="Segoe UI" panose="020B0502040204020203" pitchFamily="34" charset="0"/>
                <a:cs typeface="Segoe UI" panose="020B0502040204020203" pitchFamily="34" charset="0"/>
              </a:rPr>
              <a:t> J, Hoppe MW, </a:t>
            </a:r>
            <a:r>
              <a:rPr lang="en-GB" sz="2800" kern="0" dirty="0" err="1">
                <a:latin typeface="Segoe UI" panose="020B0502040204020203" pitchFamily="34" charset="0"/>
                <a:cs typeface="Segoe UI" panose="020B0502040204020203" pitchFamily="34" charset="0"/>
              </a:rPr>
              <a:t>Lutter</a:t>
            </a:r>
            <a:r>
              <a:rPr lang="en-GB" sz="2800" kern="0" dirty="0">
                <a:latin typeface="Segoe UI" panose="020B0502040204020203" pitchFamily="34" charset="0"/>
                <a:cs typeface="Segoe UI" panose="020B0502040204020203" pitchFamily="34" charset="0"/>
              </a:rPr>
              <a:t> C, </a:t>
            </a:r>
            <a:r>
              <a:rPr lang="en-GB" sz="2800" kern="0" dirty="0" err="1">
                <a:latin typeface="Segoe UI" panose="020B0502040204020203" pitchFamily="34" charset="0"/>
                <a:cs typeface="Segoe UI" panose="020B0502040204020203" pitchFamily="34" charset="0"/>
              </a:rPr>
              <a:t>Forst</a:t>
            </a:r>
            <a:r>
              <a:rPr lang="en-GB" sz="2800" kern="0" dirty="0">
                <a:latin typeface="Segoe UI" panose="020B0502040204020203" pitchFamily="34" charset="0"/>
                <a:cs typeface="Segoe UI" panose="020B0502040204020203" pitchFamily="34" charset="0"/>
              </a:rPr>
              <a:t> R, Grim C, Bloch W, </a:t>
            </a:r>
            <a:r>
              <a:rPr lang="en-GB" sz="2800" kern="0" dirty="0" err="1">
                <a:latin typeface="Segoe UI" panose="020B0502040204020203" pitchFamily="34" charset="0"/>
                <a:cs typeface="Segoe UI" panose="020B0502040204020203" pitchFamily="34" charset="0"/>
              </a:rPr>
              <a:t>Hüttel</a:t>
            </a:r>
            <a:r>
              <a:rPr lang="en-GB" sz="2800" kern="0" dirty="0">
                <a:latin typeface="Segoe UI" panose="020B0502040204020203" pitchFamily="34" charset="0"/>
                <a:cs typeface="Segoe UI" panose="020B0502040204020203" pitchFamily="34" charset="0"/>
              </a:rPr>
              <a:t> M, </a:t>
            </a:r>
            <a:r>
              <a:rPr lang="en-GB" sz="2800" kern="0" dirty="0" err="1">
                <a:latin typeface="Segoe UI" panose="020B0502040204020203" pitchFamily="34" charset="0"/>
                <a:cs typeface="Segoe UI" panose="020B0502040204020203" pitchFamily="34" charset="0"/>
              </a:rPr>
              <a:t>Heiss</a:t>
            </a:r>
            <a:r>
              <a:rPr lang="en-GB" sz="2800" kern="0" dirty="0">
                <a:latin typeface="Segoe UI" panose="020B0502040204020203" pitchFamily="34" charset="0"/>
                <a:cs typeface="Segoe UI" panose="020B0502040204020203" pitchFamily="34" charset="0"/>
              </a:rPr>
              <a:t> R. Advances in Delayed-Onset Muscle Soreness (DOMS): Part I: Pathogenesis and Diagnostics. </a:t>
            </a:r>
            <a:r>
              <a:rPr lang="en-GB" sz="2800" kern="0" dirty="0" err="1">
                <a:latin typeface="Segoe UI" panose="020B0502040204020203" pitchFamily="34" charset="0"/>
                <a:cs typeface="Segoe UI" panose="020B0502040204020203" pitchFamily="34" charset="0"/>
              </a:rPr>
              <a:t>Sportverletz</a:t>
            </a:r>
            <a:r>
              <a:rPr lang="en-GB" sz="2800" kern="0" dirty="0">
                <a:latin typeface="Segoe UI" panose="020B0502040204020203" pitchFamily="34" charset="0"/>
                <a:cs typeface="Segoe UI" panose="020B0502040204020203" pitchFamily="34" charset="0"/>
              </a:rPr>
              <a:t> </a:t>
            </a:r>
            <a:r>
              <a:rPr lang="en-GB" sz="2800" kern="0" dirty="0" err="1">
                <a:latin typeface="Segoe UI" panose="020B0502040204020203" pitchFamily="34" charset="0"/>
                <a:cs typeface="Segoe UI" panose="020B0502040204020203" pitchFamily="34" charset="0"/>
              </a:rPr>
              <a:t>Sportschaden</a:t>
            </a:r>
            <a:r>
              <a:rPr lang="en-GB" sz="2800" kern="0" dirty="0">
                <a:latin typeface="Segoe UI" panose="020B0502040204020203" pitchFamily="34" charset="0"/>
                <a:cs typeface="Segoe UI" panose="020B0502040204020203" pitchFamily="34" charset="0"/>
              </a:rPr>
              <a:t>. 2018 Dec;32(4):243-250. English. </a:t>
            </a:r>
            <a:r>
              <a:rPr lang="en-GB" sz="2800" kern="0" dirty="0" err="1">
                <a:latin typeface="Segoe UI" panose="020B0502040204020203" pitchFamily="34" charset="0"/>
                <a:cs typeface="Segoe UI" panose="020B0502040204020203" pitchFamily="34" charset="0"/>
              </a:rPr>
              <a:t>doi</a:t>
            </a:r>
            <a:r>
              <a:rPr lang="en-GB" sz="2800" kern="0" dirty="0">
                <a:latin typeface="Segoe UI" panose="020B0502040204020203" pitchFamily="34" charset="0"/>
                <a:cs typeface="Segoe UI" panose="020B0502040204020203" pitchFamily="34" charset="0"/>
              </a:rPr>
              <a:t>: 10.1055/a-0753-1884. </a:t>
            </a:r>
          </a:p>
          <a:p>
            <a:pPr marL="180000" indent="-180000" defTabSz="1079664" eaLnBrk="1" fontAlgn="auto" hangingPunct="1">
              <a:lnSpc>
                <a:spcPct val="90000"/>
              </a:lnSpc>
              <a:spcBef>
                <a:spcPts val="0"/>
              </a:spcBef>
              <a:spcAft>
                <a:spcPts val="0"/>
              </a:spcAft>
              <a:buFont typeface="+mj-lt"/>
              <a:buAutoNum type="arabicPeriod"/>
            </a:pPr>
            <a:r>
              <a:rPr lang="en-GB" sz="2800" kern="0" dirty="0">
                <a:latin typeface="Segoe UI" panose="020B0502040204020203" pitchFamily="34" charset="0"/>
                <a:cs typeface="Segoe UI" panose="020B0502040204020203" pitchFamily="34" charset="0"/>
              </a:rPr>
              <a:t>Hodges, P. W., &amp; Tucker, K. (2011). Moving differently in pain: A new theory to explain the adaptation to pain. Pain, 152(3), S90–S98. </a:t>
            </a:r>
            <a:r>
              <a:rPr lang="en-GB" sz="2800" kern="0" dirty="0">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https://doi.org/10.1016/j.pain.2010.10.020</a:t>
            </a:r>
            <a:endParaRPr lang="en-GB" sz="2800" kern="0" dirty="0">
              <a:latin typeface="Segoe UI" panose="020B0502040204020203" pitchFamily="34" charset="0"/>
              <a:cs typeface="Segoe UI" panose="020B0502040204020203" pitchFamily="34" charset="0"/>
            </a:endParaRPr>
          </a:p>
          <a:p>
            <a:pPr marL="180000" indent="-180000" defTabSz="1079664" eaLnBrk="1" fontAlgn="auto" hangingPunct="1">
              <a:lnSpc>
                <a:spcPct val="90000"/>
              </a:lnSpc>
              <a:spcBef>
                <a:spcPts val="0"/>
              </a:spcBef>
              <a:spcAft>
                <a:spcPts val="0"/>
              </a:spcAft>
              <a:buFont typeface="+mj-lt"/>
              <a:buAutoNum type="arabicPeriod"/>
            </a:pPr>
            <a:r>
              <a:rPr lang="en-GB" sz="2800" kern="0" dirty="0">
                <a:latin typeface="Segoe UI" panose="020B0502040204020203" pitchFamily="34" charset="0"/>
                <a:cs typeface="Segoe UI" panose="020B0502040204020203" pitchFamily="34" charset="0"/>
              </a:rPr>
              <a:t>Whitton, O. M., Bowtell, J., &amp; Jones, M. (2020). A critical consideration of the role of mental toughness and pain in the acute pain experiences of athletes. International Review of Sport and Exercise Psychology, 1–21. https://</a:t>
            </a:r>
            <a:r>
              <a:rPr lang="en-GB" sz="2800" kern="0" dirty="0" err="1">
                <a:latin typeface="Segoe UI" panose="020B0502040204020203" pitchFamily="34" charset="0"/>
                <a:cs typeface="Segoe UI" panose="020B0502040204020203" pitchFamily="34" charset="0"/>
              </a:rPr>
              <a:t>doi.org</a:t>
            </a:r>
            <a:r>
              <a:rPr lang="en-GB" sz="2800" kern="0" dirty="0">
                <a:latin typeface="Segoe UI" panose="020B0502040204020203" pitchFamily="34" charset="0"/>
                <a:cs typeface="Segoe UI" panose="020B0502040204020203" pitchFamily="34" charset="0"/>
              </a:rPr>
              <a:t>/10.1080/1750984X.2020.1836672</a:t>
            </a:r>
          </a:p>
          <a:p>
            <a:pPr marL="180000" indent="-180000" defTabSz="1079664" eaLnBrk="1" fontAlgn="auto" hangingPunct="1">
              <a:lnSpc>
                <a:spcPct val="90000"/>
              </a:lnSpc>
              <a:spcBef>
                <a:spcPts val="0"/>
              </a:spcBef>
              <a:spcAft>
                <a:spcPts val="0"/>
              </a:spcAft>
              <a:buFont typeface="+mj-lt"/>
              <a:buAutoNum type="arabicPeriod"/>
            </a:pPr>
            <a:endParaRPr lang="en-GB" sz="3200" kern="0" dirty="0">
              <a:latin typeface="Segoe UI" panose="020B0502040204020203" pitchFamily="34" charset="0"/>
              <a:cs typeface="Segoe UI" panose="020B0502040204020203" pitchFamily="34" charset="0"/>
            </a:endParaRPr>
          </a:p>
          <a:p>
            <a:pPr marL="180000" indent="-180000" defTabSz="1079664" eaLnBrk="1" fontAlgn="auto" hangingPunct="1">
              <a:lnSpc>
                <a:spcPct val="90000"/>
              </a:lnSpc>
              <a:spcBef>
                <a:spcPts val="0"/>
              </a:spcBef>
              <a:spcAft>
                <a:spcPts val="0"/>
              </a:spcAft>
              <a:buFont typeface="+mj-lt"/>
              <a:buAutoNum type="arabicPeriod"/>
            </a:pPr>
            <a:endParaRPr lang="en-AU" sz="1400" dirty="0">
              <a:latin typeface="Segoe UI" panose="020B0502040204020203" pitchFamily="34" charset="0"/>
            </a:endParaRPr>
          </a:p>
        </p:txBody>
      </p:sp>
      <p:sp>
        <p:nvSpPr>
          <p:cNvPr id="69" name="Rectangle 34">
            <a:extLst>
              <a:ext uri="{FF2B5EF4-FFF2-40B4-BE49-F238E27FC236}">
                <a16:creationId xmlns:a16="http://schemas.microsoft.com/office/drawing/2014/main" id="{0DFD667F-00DD-49CC-94D2-3DE160DE0881}"/>
              </a:ext>
            </a:extLst>
          </p:cNvPr>
          <p:cNvSpPr>
            <a:spLocks noChangeArrowheads="1"/>
          </p:cNvSpPr>
          <p:nvPr/>
        </p:nvSpPr>
        <p:spPr bwMode="auto">
          <a:xfrm>
            <a:off x="426363" y="22377732"/>
            <a:ext cx="8799407" cy="7198978"/>
          </a:xfrm>
          <a:prstGeom prst="rect">
            <a:avLst/>
          </a:prstGeom>
          <a:solidFill>
            <a:sysClr val="window" lastClr="FFFFFF"/>
          </a:solidFill>
          <a:ln w="57150" cap="flat" cmpd="sng" algn="ctr">
            <a:solidFill>
              <a:srgbClr val="002147"/>
            </a:solidFill>
            <a:prstDash val="solid"/>
            <a:miter lim="800000"/>
          </a:ln>
          <a:effectLst/>
        </p:spPr>
        <p:txBody>
          <a:bodyPr lIns="180000" tIns="180000" rIns="180000" bIns="180000" anchor="t"/>
          <a:lstStyle/>
          <a:p>
            <a:pPr marL="457200" indent="-457200" defTabSz="1079664" eaLnBrk="1" fontAlgn="auto" hangingPunct="1">
              <a:spcBef>
                <a:spcPts val="0"/>
              </a:spcBef>
              <a:spcAft>
                <a:spcPts val="0"/>
              </a:spcAft>
              <a:buFontTx/>
              <a:buChar char="-"/>
            </a:pPr>
            <a:r>
              <a:rPr lang="en-US" sz="3200" b="1" u="sng" kern="0" dirty="0">
                <a:latin typeface="Segoe UI" panose="020B0502040204020203" pitchFamily="34" charset="0"/>
                <a:cs typeface="Segoe UI" panose="020B0502040204020203" pitchFamily="34" charset="0"/>
              </a:rPr>
              <a:t>Common conception:</a:t>
            </a:r>
            <a:r>
              <a:rPr lang="en-US" sz="3200" kern="0" dirty="0">
                <a:latin typeface="Segoe UI" panose="020B0502040204020203" pitchFamily="34" charset="0"/>
                <a:cs typeface="Segoe UI" panose="020B0502040204020203" pitchFamily="34" charset="0"/>
              </a:rPr>
              <a:t> B</a:t>
            </a:r>
            <a:r>
              <a:rPr kumimoji="0" lang="en-US" sz="3200" b="0" i="0" u="none" strike="noStrike" kern="0" cap="none" spc="0" normalizeH="0" baseline="0" noProof="0" dirty="0" err="1">
                <a:ln>
                  <a:noFill/>
                </a:ln>
                <a:effectLst/>
                <a:uLnTx/>
                <a:uFillTx/>
                <a:latin typeface="Segoe UI" panose="020B0502040204020203" pitchFamily="34" charset="0"/>
                <a:ea typeface="MS PGothic" panose="020B0600070205080204" pitchFamily="34" charset="-128"/>
                <a:cs typeface="Segoe UI" panose="020B0502040204020203" pitchFamily="34" charset="0"/>
              </a:rPr>
              <a:t>iological</a:t>
            </a:r>
            <a:r>
              <a:rPr kumimoji="0" lang="en-US" sz="3200" b="0" i="0" u="none" strike="noStrike" kern="0" cap="none" spc="0" normalizeH="0" baseline="0" noProof="0" dirty="0">
                <a:ln>
                  <a:noFill/>
                </a:ln>
                <a:effectLst/>
                <a:uLnTx/>
                <a:uFillTx/>
                <a:latin typeface="Segoe UI" panose="020B0502040204020203" pitchFamily="34" charset="0"/>
                <a:ea typeface="MS PGothic" panose="020B0600070205080204" pitchFamily="34" charset="-128"/>
                <a:cs typeface="Segoe UI" panose="020B0502040204020203" pitchFamily="34" charset="0"/>
              </a:rPr>
              <a:t> systems devalue </a:t>
            </a:r>
            <a:r>
              <a:rPr lang="en-US" sz="3200" kern="0" dirty="0">
                <a:latin typeface="Segoe UI" panose="020B0502040204020203" pitchFamily="34" charset="0"/>
                <a:cs typeface="Segoe UI" panose="020B0502040204020203" pitchFamily="34" charset="0"/>
              </a:rPr>
              <a:t>mental or physical activities involving more effort, to reduce energy expenditure (Westbrook &amp; Braver, 2015)</a:t>
            </a:r>
          </a:p>
          <a:p>
            <a:pPr marL="457200" indent="-457200" defTabSz="1079664" eaLnBrk="1" fontAlgn="auto" hangingPunct="1">
              <a:spcBef>
                <a:spcPts val="0"/>
              </a:spcBef>
              <a:spcAft>
                <a:spcPts val="0"/>
              </a:spcAft>
              <a:buFontTx/>
              <a:buChar char="-"/>
            </a:pPr>
            <a:r>
              <a:rPr lang="en-GB" sz="3200" kern="0" dirty="0">
                <a:latin typeface="Segoe UI" panose="020B0502040204020203" pitchFamily="34" charset="0"/>
                <a:cs typeface="Segoe UI" panose="020B0502040204020203" pitchFamily="34" charset="0"/>
              </a:rPr>
              <a:t>The concept of ‘effort-reward paradox’ contradicts this conception. This is observed in sports enthusiasts as well as ordinary people as they often report greater levels of satisfaction after enduring trough intense or even painful training (Lev et al, 2023, Whitton et al, 2020, Wang &amp; </a:t>
            </a:r>
            <a:r>
              <a:rPr lang="en-GB" sz="3200" kern="0" dirty="0" err="1">
                <a:latin typeface="Segoe UI" panose="020B0502040204020203" pitchFamily="34" charset="0"/>
                <a:cs typeface="Segoe UI" panose="020B0502040204020203" pitchFamily="34" charset="0"/>
              </a:rPr>
              <a:t>Demerin</a:t>
            </a:r>
            <a:r>
              <a:rPr lang="en-GB" sz="3200" kern="0" dirty="0">
                <a:latin typeface="Segoe UI" panose="020B0502040204020203" pitchFamily="34" charset="0"/>
                <a:cs typeface="Segoe UI" panose="020B0502040204020203" pitchFamily="34" charset="0"/>
              </a:rPr>
              <a:t>, 2023). </a:t>
            </a:r>
            <a:endParaRPr lang="en-US" sz="3200" kern="0" dirty="0">
              <a:latin typeface="Segoe UI" panose="020B0502040204020203" pitchFamily="34" charset="0"/>
              <a:cs typeface="Segoe UI" panose="020B0502040204020203" pitchFamily="34" charset="0"/>
            </a:endParaRPr>
          </a:p>
        </p:txBody>
      </p:sp>
      <p:sp>
        <p:nvSpPr>
          <p:cNvPr id="71" name="Rectangle 70">
            <a:extLst>
              <a:ext uri="{FF2B5EF4-FFF2-40B4-BE49-F238E27FC236}">
                <a16:creationId xmlns:a16="http://schemas.microsoft.com/office/drawing/2014/main" id="{53EF5206-048A-48ED-8A46-49FAD214A403}"/>
              </a:ext>
            </a:extLst>
          </p:cNvPr>
          <p:cNvSpPr/>
          <p:nvPr/>
        </p:nvSpPr>
        <p:spPr bwMode="auto">
          <a:xfrm>
            <a:off x="206081" y="3792671"/>
            <a:ext cx="8884489" cy="1163539"/>
          </a:xfrm>
          <a:prstGeom prst="rect">
            <a:avLst/>
          </a:prstGeom>
          <a:solidFill>
            <a:srgbClr val="002147"/>
          </a:solidFill>
          <a:ln w="57150" cap="flat" cmpd="sng" algn="ctr">
            <a:solidFill>
              <a:srgbClr val="002147"/>
            </a:solidFill>
            <a:prstDash val="solid"/>
          </a:ln>
          <a:effectLst/>
        </p:spPr>
        <p:txBody>
          <a:bodyPr lIns="107997" tIns="53997" rIns="107997" bIns="53997" anchor="ctr"/>
          <a:lstStyle/>
          <a:p>
            <a:pPr algn="ctr" defTabSz="1079664" eaLnBrk="1" fontAlgn="auto" hangingPunct="1">
              <a:spcBef>
                <a:spcPts val="0"/>
              </a:spcBef>
              <a:spcAft>
                <a:spcPts val="0"/>
              </a:spcAft>
              <a:defRPr/>
            </a:pPr>
            <a:r>
              <a:rPr lang="en-US" sz="5200" b="1" kern="0" dirty="0">
                <a:solidFill>
                  <a:sysClr val="window" lastClr="FFFFFF"/>
                </a:solidFill>
                <a:latin typeface="Times New Roman" panose="02020603050405020304" pitchFamily="18" charset="0"/>
                <a:ea typeface="+mn-ea"/>
                <a:cs typeface="Times New Roman" panose="02020603050405020304" pitchFamily="18" charset="0"/>
              </a:rPr>
              <a:t>Introduction</a:t>
            </a:r>
          </a:p>
        </p:txBody>
      </p:sp>
      <p:sp>
        <p:nvSpPr>
          <p:cNvPr id="81" name="Rectangle 80">
            <a:extLst>
              <a:ext uri="{FF2B5EF4-FFF2-40B4-BE49-F238E27FC236}">
                <a16:creationId xmlns:a16="http://schemas.microsoft.com/office/drawing/2014/main" id="{50038340-D837-4E8A-8F92-4CB6C0EF605A}"/>
              </a:ext>
            </a:extLst>
          </p:cNvPr>
          <p:cNvSpPr/>
          <p:nvPr/>
        </p:nvSpPr>
        <p:spPr bwMode="auto">
          <a:xfrm>
            <a:off x="9499125" y="25019854"/>
            <a:ext cx="33110276" cy="845752"/>
          </a:xfrm>
          <a:prstGeom prst="rect">
            <a:avLst/>
          </a:prstGeom>
          <a:solidFill>
            <a:srgbClr val="002147"/>
          </a:solidFill>
          <a:ln w="57150" cap="flat" cmpd="sng" algn="ctr">
            <a:solidFill>
              <a:srgbClr val="002147"/>
            </a:solidFill>
            <a:prstDash val="solid"/>
          </a:ln>
          <a:effectLst/>
        </p:spPr>
        <p:txBody>
          <a:bodyPr lIns="107997" tIns="53997" rIns="107997" bIns="53997" anchor="ctr"/>
          <a:lstStyle/>
          <a:p>
            <a:pPr defTabSz="1079664" eaLnBrk="1" fontAlgn="auto" hangingPunct="1">
              <a:spcBef>
                <a:spcPts val="0"/>
              </a:spcBef>
              <a:spcAft>
                <a:spcPts val="0"/>
              </a:spcAft>
              <a:defRPr/>
            </a:pPr>
            <a:r>
              <a:rPr lang="en-US" sz="4400" kern="0" dirty="0">
                <a:solidFill>
                  <a:sysClr val="window" lastClr="FFFFFF"/>
                </a:solidFill>
                <a:latin typeface="Segoe UI" panose="020B0502040204020203" pitchFamily="34" charset="0"/>
                <a:ea typeface="+mn-ea"/>
                <a:cs typeface="Segoe UI" panose="020B0502040204020203" pitchFamily="34" charset="0"/>
              </a:rPr>
              <a:t>References</a:t>
            </a:r>
          </a:p>
        </p:txBody>
      </p:sp>
      <p:sp>
        <p:nvSpPr>
          <p:cNvPr id="3" name="Rectangle 2">
            <a:extLst>
              <a:ext uri="{FF2B5EF4-FFF2-40B4-BE49-F238E27FC236}">
                <a16:creationId xmlns:a16="http://schemas.microsoft.com/office/drawing/2014/main" id="{7871AD66-6F91-7A64-B4D7-4E57C447B6A0}"/>
              </a:ext>
            </a:extLst>
          </p:cNvPr>
          <p:cNvSpPr/>
          <p:nvPr/>
        </p:nvSpPr>
        <p:spPr bwMode="auto">
          <a:xfrm>
            <a:off x="297590" y="11105375"/>
            <a:ext cx="8884489" cy="1442441"/>
          </a:xfrm>
          <a:prstGeom prst="rect">
            <a:avLst/>
          </a:prstGeom>
          <a:solidFill>
            <a:srgbClr val="002147"/>
          </a:solidFill>
          <a:ln w="57150" cap="flat" cmpd="sng" algn="ctr">
            <a:solidFill>
              <a:srgbClr val="002147"/>
            </a:solidFill>
            <a:prstDash val="solid"/>
          </a:ln>
          <a:effectLst/>
        </p:spPr>
        <p:txBody>
          <a:bodyPr lIns="107997" tIns="53997" rIns="107997" bIns="53997" anchor="ctr"/>
          <a:lstStyle/>
          <a:p>
            <a:pPr algn="ctr" defTabSz="1079664" eaLnBrk="1" fontAlgn="auto" hangingPunct="1">
              <a:spcBef>
                <a:spcPts val="0"/>
              </a:spcBef>
              <a:spcAft>
                <a:spcPts val="0"/>
              </a:spcAft>
            </a:pPr>
            <a:r>
              <a:rPr lang="en-AU" sz="5200" b="1" kern="0" dirty="0">
                <a:solidFill>
                  <a:schemeClr val="bg1"/>
                </a:solidFill>
                <a:latin typeface="Times New Roman" panose="02020603050405020304" pitchFamily="18" charset="0"/>
                <a:cs typeface="Times New Roman" panose="02020603050405020304" pitchFamily="18" charset="0"/>
              </a:rPr>
              <a:t>Delayed onset of Muscle Soreness (DOMS)</a:t>
            </a:r>
            <a:endParaRPr lang="en-GB" sz="5200" b="1" kern="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9CFE680-4776-1659-4CA7-2E5C46F5BEA3}"/>
              </a:ext>
            </a:extLst>
          </p:cNvPr>
          <p:cNvSpPr/>
          <p:nvPr/>
        </p:nvSpPr>
        <p:spPr bwMode="auto">
          <a:xfrm>
            <a:off x="366774" y="20576417"/>
            <a:ext cx="8815305" cy="1233088"/>
          </a:xfrm>
          <a:prstGeom prst="rect">
            <a:avLst/>
          </a:prstGeom>
          <a:solidFill>
            <a:srgbClr val="002147"/>
          </a:solidFill>
          <a:ln w="57150" cap="flat" cmpd="sng" algn="ctr">
            <a:solidFill>
              <a:srgbClr val="002147"/>
            </a:solidFill>
            <a:prstDash val="solid"/>
          </a:ln>
          <a:effectLst/>
        </p:spPr>
        <p:txBody>
          <a:bodyPr lIns="107997" tIns="53997" rIns="107997" bIns="53997" anchor="ctr"/>
          <a:lstStyle/>
          <a:p>
            <a:pPr defTabSz="1079664" eaLnBrk="1" fontAlgn="auto" hangingPunct="1">
              <a:spcBef>
                <a:spcPts val="0"/>
              </a:spcBef>
              <a:spcAft>
                <a:spcPts val="0"/>
              </a:spcAft>
              <a:defRPr/>
            </a:pPr>
            <a:r>
              <a:rPr kumimoji="0" lang="en-US" sz="52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’Effort-Reward Paradox’</a:t>
            </a:r>
            <a:endParaRPr lang="en-US" sz="5200" kern="0" dirty="0">
              <a:solidFill>
                <a:schemeClr val="bg1"/>
              </a:solidFill>
              <a:latin typeface="Segoe UI" panose="020B0502040204020203" pitchFamily="34" charset="0"/>
              <a:ea typeface="+mn-ea"/>
              <a:cs typeface="Segoe UI" panose="020B0502040204020203" pitchFamily="34" charset="0"/>
            </a:endParaRPr>
          </a:p>
        </p:txBody>
      </p:sp>
      <p:sp>
        <p:nvSpPr>
          <p:cNvPr id="6" name="Rectangle 34">
            <a:extLst>
              <a:ext uri="{FF2B5EF4-FFF2-40B4-BE49-F238E27FC236}">
                <a16:creationId xmlns:a16="http://schemas.microsoft.com/office/drawing/2014/main" id="{32F9B3FA-E2B2-6BEF-3AD6-0237BB980CB5}"/>
              </a:ext>
            </a:extLst>
          </p:cNvPr>
          <p:cNvSpPr>
            <a:spLocks noChangeArrowheads="1"/>
          </p:cNvSpPr>
          <p:nvPr/>
        </p:nvSpPr>
        <p:spPr bwMode="auto">
          <a:xfrm>
            <a:off x="291165" y="5464662"/>
            <a:ext cx="8799407" cy="4923872"/>
          </a:xfrm>
          <a:prstGeom prst="rect">
            <a:avLst/>
          </a:prstGeom>
          <a:solidFill>
            <a:sysClr val="window" lastClr="FFFFFF"/>
          </a:solidFill>
          <a:ln w="57150" cap="flat" cmpd="sng" algn="ctr">
            <a:solidFill>
              <a:srgbClr val="002147"/>
            </a:solidFill>
            <a:prstDash val="solid"/>
            <a:miter lim="800000"/>
          </a:ln>
          <a:effectLst/>
        </p:spPr>
        <p:txBody>
          <a:bodyPr lIns="180000" tIns="180000" rIns="180000" bIns="180000" anchor="t"/>
          <a:lstStyle/>
          <a:p>
            <a:pPr defTabSz="1079664" eaLnBrk="1" fontAlgn="auto" hangingPunct="1">
              <a:spcBef>
                <a:spcPts val="0"/>
              </a:spcBef>
              <a:spcAft>
                <a:spcPts val="0"/>
              </a:spcAft>
            </a:pPr>
            <a:r>
              <a:rPr lang="en-US" sz="3200" kern="0" dirty="0">
                <a:latin typeface="Segoe UI" panose="020B0502040204020203" pitchFamily="34" charset="0"/>
                <a:cs typeface="Segoe UI" panose="020B0502040204020203" pitchFamily="34" charset="0"/>
              </a:rPr>
              <a:t>- </a:t>
            </a:r>
            <a:r>
              <a:rPr kumimoji="0" lang="en-US" sz="3200" b="0" i="0" u="none" strike="noStrike" kern="0" cap="none" spc="0" normalizeH="0" baseline="0" noProof="0" dirty="0">
                <a:ln>
                  <a:noFill/>
                </a:ln>
                <a:effectLst/>
                <a:uLnTx/>
                <a:uFillTx/>
                <a:latin typeface="Segoe UI" panose="020B0502040204020203" pitchFamily="34" charset="0"/>
                <a:ea typeface="MS PGothic" panose="020B0600070205080204" pitchFamily="34" charset="-128"/>
                <a:cs typeface="Segoe UI" panose="020B0502040204020203" pitchFamily="34" charset="0"/>
              </a:rPr>
              <a:t>how human brain is susceptible to a feeling of ‘reward’ and ‘achievement’ when undergoing through physically straining exercises, even under the influence of discomfort</a:t>
            </a:r>
            <a:r>
              <a:rPr lang="en-US" sz="3200" kern="0" dirty="0">
                <a:latin typeface="Segoe UI" panose="020B0502040204020203" pitchFamily="34" charset="0"/>
                <a:cs typeface="Segoe UI" panose="020B0502040204020203" pitchFamily="34" charset="0"/>
              </a:rPr>
              <a:t> or pain</a:t>
            </a:r>
            <a:endParaRPr kumimoji="0" lang="en-US" sz="3200" b="0" i="0" u="none" strike="noStrike" kern="0" cap="none" spc="0" normalizeH="0" baseline="0" noProof="0" dirty="0">
              <a:ln>
                <a:noFill/>
              </a:ln>
              <a:effectLst/>
              <a:uLnTx/>
              <a:uFillTx/>
              <a:latin typeface="Segoe UI" panose="020B0502040204020203" pitchFamily="34" charset="0"/>
              <a:ea typeface="MS PGothic" panose="020B0600070205080204" pitchFamily="34" charset="-128"/>
              <a:cs typeface="Segoe UI" panose="020B0502040204020203" pitchFamily="34" charset="0"/>
            </a:endParaRPr>
          </a:p>
          <a:p>
            <a:pPr defTabSz="1079664" eaLnBrk="1" fontAlgn="auto" hangingPunct="1">
              <a:spcBef>
                <a:spcPts val="0"/>
              </a:spcBef>
              <a:spcAft>
                <a:spcPts val="0"/>
              </a:spcAft>
            </a:pPr>
            <a:r>
              <a:rPr lang="en-US" sz="3200" kern="0" dirty="0">
                <a:latin typeface="Segoe UI" panose="020B0502040204020203" pitchFamily="34" charset="0"/>
                <a:cs typeface="Segoe UI" panose="020B0502040204020203" pitchFamily="34" charset="0"/>
              </a:rPr>
              <a:t>- DOMS model will be induced in the participant simulating the painful discomfort scenario that the participant will have to overcome. </a:t>
            </a:r>
            <a:endParaRPr kumimoji="0" lang="en-US" sz="5200" b="1"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2" name="TextBox 3">
            <a:extLst>
              <a:ext uri="{FF2B5EF4-FFF2-40B4-BE49-F238E27FC236}">
                <a16:creationId xmlns:a16="http://schemas.microsoft.com/office/drawing/2014/main" id="{956F0A5B-E1FE-BEF6-0947-1AA4CD3F21FE}"/>
              </a:ext>
            </a:extLst>
          </p:cNvPr>
          <p:cNvSpPr txBox="1">
            <a:spLocks noChangeArrowheads="1"/>
          </p:cNvSpPr>
          <p:nvPr/>
        </p:nvSpPr>
        <p:spPr bwMode="auto">
          <a:xfrm>
            <a:off x="9499125" y="8447670"/>
            <a:ext cx="14553143" cy="3791516"/>
          </a:xfrm>
          <a:prstGeom prst="rect">
            <a:avLst/>
          </a:prstGeom>
          <a:solidFill>
            <a:sysClr val="window" lastClr="FFFFFF"/>
          </a:solidFill>
          <a:ln w="57150" cap="flat" cmpd="sng" algn="ctr">
            <a:solidFill>
              <a:srgbClr val="002147"/>
            </a:solidFill>
            <a:prstDash val="solid"/>
            <a:miter lim="800000"/>
          </a:ln>
          <a:effectLst/>
        </p:spPr>
        <p:txBody>
          <a:bodyPr lIns="180000" tIns="180000" rIns="180000" bIns="180000" anchor="t"/>
          <a:lstStyle>
            <a:defPPr>
              <a:defRPr lang="en-US"/>
            </a:defPPr>
            <a:lvl1pPr marL="484371" indent="-484371" defTabSz="1079664" eaLnBrk="1" fontAlgn="auto" hangingPunct="1">
              <a:spcBef>
                <a:spcPts val="0"/>
              </a:spcBef>
              <a:spcAft>
                <a:spcPts val="0"/>
              </a:spcAft>
              <a:buFont typeface="Arial" panose="020B0604020202020204" pitchFamily="34" charset="0"/>
              <a:buChar char="•"/>
              <a:defRPr sz="3298" kern="0">
                <a:solidFill>
                  <a:sysClr val="windowText" lastClr="000000"/>
                </a:solidFill>
                <a:latin typeface="Segoe UI" panose="020B0502040204020203" pitchFamily="34" charset="0"/>
                <a:ea typeface="+mn-ea"/>
                <a:cs typeface="Segoe UI" panose="020B0502040204020203" pitchFamily="34" charset="0"/>
              </a:defRPr>
            </a:lvl1pPr>
          </a:lstStyle>
          <a:p>
            <a:pPr marL="0" indent="0" defTabSz="4174788" eaLnBrk="0" fontAlgn="base" hangingPunct="0">
              <a:spcBef>
                <a:spcPct val="0"/>
              </a:spcBef>
              <a:spcAft>
                <a:spcPct val="0"/>
              </a:spcAft>
              <a:buNone/>
              <a:defRPr/>
            </a:pPr>
            <a:r>
              <a:rPr lang="en-AU" altLang="en-US" sz="3100" i="1" u="sng" kern="1200" dirty="0">
                <a:solidFill>
                  <a:prstClr val="black"/>
                </a:solidFill>
                <a:latin typeface="+mj-lt"/>
                <a:ea typeface="MS PGothic" panose="020B0600070205080204" pitchFamily="34" charset="-128"/>
                <a:cs typeface="+mn-cs"/>
              </a:rPr>
              <a:t>Inducing DOMS</a:t>
            </a:r>
          </a:p>
          <a:p>
            <a:pPr defTabSz="4174788" eaLnBrk="0" fontAlgn="base" hangingPunct="0">
              <a:spcBef>
                <a:spcPct val="0"/>
              </a:spcBef>
              <a:spcAft>
                <a:spcPct val="0"/>
              </a:spcAft>
              <a:defRPr/>
            </a:pPr>
            <a:r>
              <a:rPr lang="en-GB" altLang="en-US" sz="3100" dirty="0">
                <a:latin typeface="+mj-lt"/>
              </a:rPr>
              <a:t>Participants that are randomised to exercise group are invited to attend DOMS induction session</a:t>
            </a:r>
          </a:p>
          <a:p>
            <a:pPr defTabSz="4174788" eaLnBrk="0" fontAlgn="base" hangingPunct="0">
              <a:spcBef>
                <a:spcPct val="0"/>
              </a:spcBef>
              <a:spcAft>
                <a:spcPct val="0"/>
              </a:spcAft>
              <a:defRPr/>
            </a:pPr>
            <a:r>
              <a:rPr lang="en-GB" altLang="en-US" sz="3100" dirty="0">
                <a:latin typeface="+mj-lt"/>
              </a:rPr>
              <a:t>The experimental protocol to induce DOMS include knee extension repetitions </a:t>
            </a:r>
          </a:p>
          <a:p>
            <a:pPr defTabSz="4174788" eaLnBrk="0" fontAlgn="base" hangingPunct="0">
              <a:spcBef>
                <a:spcPct val="0"/>
              </a:spcBef>
              <a:spcAft>
                <a:spcPct val="0"/>
              </a:spcAft>
              <a:defRPr/>
            </a:pPr>
            <a:r>
              <a:rPr lang="en-GB" altLang="en-US" sz="3100" dirty="0">
                <a:latin typeface="+mj-lt"/>
              </a:rPr>
              <a:t>A leg extension machine has been purchased to ensure  to ensure safety and comfort of participants </a:t>
            </a:r>
          </a:p>
          <a:p>
            <a:pPr defTabSz="4174788" eaLnBrk="0" fontAlgn="base" hangingPunct="0">
              <a:spcBef>
                <a:spcPct val="0"/>
              </a:spcBef>
              <a:spcAft>
                <a:spcPct val="0"/>
              </a:spcAft>
              <a:defRPr/>
            </a:pPr>
            <a:r>
              <a:rPr lang="en-GB" altLang="en-US" sz="3100" dirty="0">
                <a:latin typeface="+mj-lt"/>
              </a:rPr>
              <a:t>Weight implemented will be dependent on each participants ability (1-RM)</a:t>
            </a:r>
          </a:p>
        </p:txBody>
      </p:sp>
      <p:sp>
        <p:nvSpPr>
          <p:cNvPr id="11" name="TextBox 3">
            <a:extLst>
              <a:ext uri="{FF2B5EF4-FFF2-40B4-BE49-F238E27FC236}">
                <a16:creationId xmlns:a16="http://schemas.microsoft.com/office/drawing/2014/main" id="{828A7A50-962C-90EE-523D-DC5C91704055}"/>
              </a:ext>
            </a:extLst>
          </p:cNvPr>
          <p:cNvSpPr txBox="1">
            <a:spLocks noChangeArrowheads="1"/>
          </p:cNvSpPr>
          <p:nvPr/>
        </p:nvSpPr>
        <p:spPr bwMode="auto">
          <a:xfrm>
            <a:off x="9526649" y="12527855"/>
            <a:ext cx="14579461" cy="12203330"/>
          </a:xfrm>
          <a:prstGeom prst="rect">
            <a:avLst/>
          </a:prstGeom>
          <a:solidFill>
            <a:sysClr val="window" lastClr="FFFFFF"/>
          </a:solidFill>
          <a:ln w="57150" cap="flat" cmpd="sng" algn="ctr">
            <a:solidFill>
              <a:srgbClr val="002147"/>
            </a:solidFill>
            <a:prstDash val="solid"/>
            <a:miter lim="800000"/>
          </a:ln>
          <a:effectLst/>
        </p:spPr>
        <p:txBody>
          <a:bodyPr lIns="180000" tIns="180000" rIns="180000" bIns="180000" anchor="t"/>
          <a:lstStyle>
            <a:defPPr>
              <a:defRPr lang="en-US"/>
            </a:defPPr>
            <a:lvl1pPr marL="484371" indent="-484371" defTabSz="1079664" eaLnBrk="1" fontAlgn="auto" hangingPunct="1">
              <a:spcBef>
                <a:spcPts val="0"/>
              </a:spcBef>
              <a:spcAft>
                <a:spcPts val="0"/>
              </a:spcAft>
              <a:buFont typeface="Arial" panose="020B0604020202020204" pitchFamily="34" charset="0"/>
              <a:buChar char="•"/>
              <a:defRPr sz="3298" kern="0">
                <a:solidFill>
                  <a:sysClr val="windowText" lastClr="000000"/>
                </a:solidFill>
                <a:latin typeface="Segoe UI" panose="020B0502040204020203" pitchFamily="34" charset="0"/>
                <a:ea typeface="+mn-ea"/>
                <a:cs typeface="Segoe UI" panose="020B0502040204020203" pitchFamily="34" charset="0"/>
              </a:defRPr>
            </a:lvl1pPr>
          </a:lstStyle>
          <a:p>
            <a:pPr marL="0" indent="0" defTabSz="4174788" eaLnBrk="0" fontAlgn="base" hangingPunct="0">
              <a:spcBef>
                <a:spcPct val="0"/>
              </a:spcBef>
              <a:spcAft>
                <a:spcPct val="0"/>
              </a:spcAft>
              <a:buNone/>
              <a:defRPr/>
            </a:pPr>
            <a:r>
              <a:rPr lang="en-AU" altLang="en-US" sz="3100" i="1" u="sng" kern="1200" dirty="0">
                <a:solidFill>
                  <a:prstClr val="black"/>
                </a:solidFill>
                <a:latin typeface="+mj-lt"/>
                <a:ea typeface="MS PGothic" panose="020B0600070205080204" pitchFamily="34" charset="-128"/>
                <a:cs typeface="+mn-cs"/>
              </a:rPr>
              <a:t>Experiment</a:t>
            </a:r>
          </a:p>
          <a:p>
            <a:pPr marL="0" indent="0" defTabSz="4174788" eaLnBrk="0" fontAlgn="base" hangingPunct="0">
              <a:spcBef>
                <a:spcPct val="0"/>
              </a:spcBef>
              <a:spcAft>
                <a:spcPct val="0"/>
              </a:spcAft>
              <a:buNone/>
              <a:defRPr/>
            </a:pPr>
            <a:r>
              <a:rPr lang="en-AU" altLang="en-US" sz="3100" kern="1200" dirty="0">
                <a:solidFill>
                  <a:prstClr val="black"/>
                </a:solidFill>
                <a:latin typeface="+mj-lt"/>
                <a:ea typeface="MS PGothic" panose="020B0600070205080204" pitchFamily="34" charset="-128"/>
                <a:cs typeface="+mn-cs"/>
              </a:rPr>
              <a:t>-Participants will be asked to rate pain using Visual analogue scale of pain (VAS) ~48h after the DOMS induction session</a:t>
            </a:r>
          </a:p>
          <a:p>
            <a:pPr marL="0" indent="0" defTabSz="4174788" eaLnBrk="0" fontAlgn="base" hangingPunct="0">
              <a:spcBef>
                <a:spcPct val="0"/>
              </a:spcBef>
              <a:spcAft>
                <a:spcPct val="0"/>
              </a:spcAft>
              <a:buNone/>
              <a:defRPr/>
            </a:pPr>
            <a:r>
              <a:rPr lang="en-AU" altLang="en-US" sz="3100" kern="1200" dirty="0">
                <a:solidFill>
                  <a:prstClr val="black"/>
                </a:solidFill>
                <a:latin typeface="+mj-lt"/>
                <a:ea typeface="MS PGothic" panose="020B0600070205080204" pitchFamily="34" charset="-128"/>
                <a:cs typeface="+mn-cs"/>
              </a:rPr>
              <a:t>- If the rating is above +2 of VAS scale, the participant will be classified into the exercise group and invited to attend the EEG session. </a:t>
            </a:r>
          </a:p>
          <a:p>
            <a:pPr marL="0" indent="0" defTabSz="4174788" eaLnBrk="0" fontAlgn="base" hangingPunct="0">
              <a:spcBef>
                <a:spcPct val="0"/>
              </a:spcBef>
              <a:spcAft>
                <a:spcPct val="0"/>
              </a:spcAft>
              <a:buNone/>
              <a:defRPr/>
            </a:pPr>
            <a:r>
              <a:rPr lang="en-AU" altLang="en-US" sz="3100" kern="1200" dirty="0">
                <a:solidFill>
                  <a:prstClr val="black"/>
                </a:solidFill>
                <a:latin typeface="+mj-lt"/>
                <a:ea typeface="MS PGothic" panose="020B0600070205080204" pitchFamily="34" charset="-128"/>
                <a:cs typeface="+mn-cs"/>
              </a:rPr>
              <a:t>- During the session, participants are asked to pedal on a fixed-turbo bike. While being immersed in a VR scenario simulating different mountain ascents. </a:t>
            </a:r>
          </a:p>
          <a:p>
            <a:pPr marL="0" indent="0" defTabSz="4174788" eaLnBrk="0" fontAlgn="base" hangingPunct="0">
              <a:spcBef>
                <a:spcPct val="0"/>
              </a:spcBef>
              <a:spcAft>
                <a:spcPct val="0"/>
              </a:spcAft>
              <a:buNone/>
              <a:defRPr/>
            </a:pPr>
            <a:r>
              <a:rPr lang="en-AU" altLang="en-US" sz="3100" kern="1200" dirty="0">
                <a:solidFill>
                  <a:prstClr val="black"/>
                </a:solidFill>
                <a:latin typeface="+mj-lt"/>
                <a:ea typeface="MS PGothic" panose="020B0600070205080204" pitchFamily="34" charset="-128"/>
                <a:cs typeface="+mn-cs"/>
              </a:rPr>
              <a:t>- The steepness of the mountain climb will be directly coupled with resistance on the pedals of the bike</a:t>
            </a:r>
          </a:p>
          <a:p>
            <a:pPr marL="0" indent="0" defTabSz="4174788" eaLnBrk="0" fontAlgn="base" hangingPunct="0">
              <a:spcBef>
                <a:spcPct val="0"/>
              </a:spcBef>
              <a:spcAft>
                <a:spcPct val="0"/>
              </a:spcAft>
              <a:buNone/>
              <a:defRPr/>
            </a:pPr>
            <a:r>
              <a:rPr lang="en-AU" altLang="en-US" sz="3100" kern="1200" dirty="0">
                <a:solidFill>
                  <a:prstClr val="black"/>
                </a:solidFill>
                <a:latin typeface="+mj-lt"/>
                <a:ea typeface="MS PGothic" panose="020B0600070205080204" pitchFamily="34" charset="-128"/>
                <a:cs typeface="+mn-cs"/>
              </a:rPr>
              <a:t>- By the end of each trial, the participants are asked to rate their reward level and pain level </a:t>
            </a:r>
          </a:p>
          <a:p>
            <a:pPr marL="0" indent="0" defTabSz="4174788" eaLnBrk="0" fontAlgn="base" hangingPunct="0">
              <a:spcBef>
                <a:spcPct val="0"/>
              </a:spcBef>
              <a:spcAft>
                <a:spcPct val="0"/>
              </a:spcAft>
              <a:buNone/>
              <a:defRPr/>
            </a:pPr>
            <a:r>
              <a:rPr lang="en-AU" altLang="en-US" sz="3100" kern="1200" dirty="0">
                <a:solidFill>
                  <a:prstClr val="black"/>
                </a:solidFill>
                <a:latin typeface="+mj-lt"/>
                <a:ea typeface="MS PGothic" panose="020B0600070205080204" pitchFamily="34" charset="-128"/>
                <a:cs typeface="+mn-cs"/>
              </a:rPr>
              <a:t>- EEG will also be recorded throughout the experiment  </a:t>
            </a:r>
            <a:r>
              <a:rPr lang="en-GB" sz="3100" kern="1200" dirty="0">
                <a:solidFill>
                  <a:prstClr val="black"/>
                </a:solidFill>
                <a:latin typeface="+mj-lt"/>
                <a:ea typeface="MS PGothic" panose="020B0600070205080204" pitchFamily="34" charset="-128"/>
                <a:cs typeface="+mn-cs"/>
              </a:rPr>
              <a:t>(</a:t>
            </a:r>
            <a:r>
              <a:rPr lang="en-GB" sz="3100" kern="1200" dirty="0" err="1">
                <a:solidFill>
                  <a:prstClr val="black"/>
                </a:solidFill>
                <a:latin typeface="+mj-lt"/>
                <a:ea typeface="MS PGothic" panose="020B0600070205080204" pitchFamily="34" charset="-128"/>
                <a:cs typeface="+mn-cs"/>
              </a:rPr>
              <a:t>Tamburro</a:t>
            </a:r>
            <a:r>
              <a:rPr lang="en-GB" sz="3100" kern="1200" dirty="0">
                <a:solidFill>
                  <a:prstClr val="black"/>
                </a:solidFill>
                <a:latin typeface="+mj-lt"/>
                <a:ea typeface="MS PGothic" panose="020B0600070205080204" pitchFamily="34" charset="-128"/>
                <a:cs typeface="+mn-cs"/>
              </a:rPr>
              <a:t> et al, 2020). </a:t>
            </a:r>
            <a:endParaRPr lang="en-GB" altLang="en-US" sz="3100" kern="1200" dirty="0">
              <a:solidFill>
                <a:prstClr val="black"/>
              </a:solidFill>
              <a:latin typeface="+mj-lt"/>
              <a:ea typeface="MS PGothic" panose="020B0600070205080204" pitchFamily="34" charset="-128"/>
              <a:cs typeface="+mn-cs"/>
            </a:endParaRPr>
          </a:p>
        </p:txBody>
      </p:sp>
      <p:sp>
        <p:nvSpPr>
          <p:cNvPr id="13" name="TextBox 3">
            <a:extLst>
              <a:ext uri="{FF2B5EF4-FFF2-40B4-BE49-F238E27FC236}">
                <a16:creationId xmlns:a16="http://schemas.microsoft.com/office/drawing/2014/main" id="{AFE0CF70-6996-5939-77BD-5BC11C17D0D1}"/>
              </a:ext>
            </a:extLst>
          </p:cNvPr>
          <p:cNvSpPr txBox="1">
            <a:spLocks noChangeArrowheads="1"/>
          </p:cNvSpPr>
          <p:nvPr/>
        </p:nvSpPr>
        <p:spPr bwMode="auto">
          <a:xfrm>
            <a:off x="24800959" y="5482763"/>
            <a:ext cx="17540196" cy="8970033"/>
          </a:xfrm>
          <a:prstGeom prst="rect">
            <a:avLst/>
          </a:prstGeom>
          <a:solidFill>
            <a:sysClr val="window" lastClr="FFFFFF"/>
          </a:solidFill>
          <a:ln w="57150" cap="flat" cmpd="sng" algn="ctr">
            <a:solidFill>
              <a:srgbClr val="002147"/>
            </a:solidFill>
            <a:prstDash val="solid"/>
            <a:miter lim="800000"/>
          </a:ln>
          <a:effectLst/>
        </p:spPr>
        <p:txBody>
          <a:bodyPr lIns="180000" tIns="180000" rIns="180000" bIns="180000" anchor="t"/>
          <a:lstStyle>
            <a:defPPr>
              <a:defRPr lang="en-US"/>
            </a:defPPr>
            <a:lvl1pPr marL="484371" indent="-484371" defTabSz="1079664" eaLnBrk="1" fontAlgn="auto" hangingPunct="1">
              <a:spcBef>
                <a:spcPts val="0"/>
              </a:spcBef>
              <a:spcAft>
                <a:spcPts val="0"/>
              </a:spcAft>
              <a:buFont typeface="Arial" panose="020B0604020202020204" pitchFamily="34" charset="0"/>
              <a:buChar char="•"/>
              <a:defRPr sz="3298" kern="0">
                <a:solidFill>
                  <a:sysClr val="windowText" lastClr="000000"/>
                </a:solidFill>
                <a:latin typeface="Segoe UI" panose="020B0502040204020203" pitchFamily="34" charset="0"/>
                <a:ea typeface="+mn-ea"/>
                <a:cs typeface="Segoe UI" panose="020B0502040204020203" pitchFamily="34" charset="0"/>
              </a:defRPr>
            </a:lvl1pPr>
          </a:lstStyle>
          <a:p>
            <a:pPr marL="0" indent="0" defTabSz="4174788" eaLnBrk="0" fontAlgn="base" hangingPunct="0">
              <a:spcBef>
                <a:spcPct val="0"/>
              </a:spcBef>
              <a:spcAft>
                <a:spcPct val="0"/>
              </a:spcAft>
              <a:buNone/>
              <a:defRPr/>
            </a:pPr>
            <a:r>
              <a:rPr lang="en-GB" altLang="en-US" sz="3100" b="1" u="sng" dirty="0">
                <a:latin typeface="+mj-lt"/>
              </a:rPr>
              <a:t>Relationship between variables</a:t>
            </a:r>
          </a:p>
          <a:p>
            <a:pPr marL="0" indent="0" defTabSz="4174788" eaLnBrk="0" fontAlgn="base" hangingPunct="0">
              <a:spcBef>
                <a:spcPct val="0"/>
              </a:spcBef>
              <a:spcAft>
                <a:spcPct val="0"/>
              </a:spcAft>
              <a:buNone/>
              <a:defRPr/>
            </a:pPr>
            <a:endParaRPr lang="en-GB" altLang="en-US" sz="3100" dirty="0">
              <a:latin typeface="+mj-lt"/>
            </a:endParaRPr>
          </a:p>
          <a:p>
            <a:pPr marL="0" indent="0" defTabSz="4174788" eaLnBrk="0" fontAlgn="base" hangingPunct="0">
              <a:spcBef>
                <a:spcPct val="0"/>
              </a:spcBef>
              <a:spcAft>
                <a:spcPct val="0"/>
              </a:spcAft>
              <a:buNone/>
              <a:defRPr/>
            </a:pPr>
            <a:endParaRPr lang="en-GB" altLang="en-US" sz="3100" dirty="0">
              <a:latin typeface="+mj-lt"/>
            </a:endParaRPr>
          </a:p>
          <a:p>
            <a:pPr marL="0" indent="0" defTabSz="4174788" eaLnBrk="0" fontAlgn="base" hangingPunct="0">
              <a:spcBef>
                <a:spcPct val="0"/>
              </a:spcBef>
              <a:spcAft>
                <a:spcPct val="0"/>
              </a:spcAft>
              <a:buNone/>
              <a:defRPr/>
            </a:pPr>
            <a:endParaRPr lang="en-GB" altLang="en-US" sz="3100" dirty="0">
              <a:latin typeface="+mj-lt"/>
            </a:endParaRPr>
          </a:p>
          <a:p>
            <a:pPr marL="0" indent="0" defTabSz="4174788" eaLnBrk="0" fontAlgn="base" hangingPunct="0">
              <a:spcBef>
                <a:spcPct val="0"/>
              </a:spcBef>
              <a:spcAft>
                <a:spcPct val="0"/>
              </a:spcAft>
              <a:buNone/>
              <a:defRPr/>
            </a:pPr>
            <a:endParaRPr lang="en-GB" altLang="en-US" sz="3100" dirty="0">
              <a:latin typeface="+mj-lt"/>
            </a:endParaRPr>
          </a:p>
          <a:p>
            <a:pPr marL="0" indent="0" defTabSz="4174788" eaLnBrk="0" fontAlgn="base" hangingPunct="0">
              <a:spcBef>
                <a:spcPct val="0"/>
              </a:spcBef>
              <a:spcAft>
                <a:spcPct val="0"/>
              </a:spcAft>
              <a:buNone/>
              <a:defRPr/>
            </a:pPr>
            <a:endParaRPr lang="en-GB" altLang="en-US" sz="3100" dirty="0">
              <a:latin typeface="+mj-lt"/>
            </a:endParaRPr>
          </a:p>
          <a:p>
            <a:pPr marL="0" indent="0" defTabSz="4174788" eaLnBrk="0" fontAlgn="base" hangingPunct="0">
              <a:spcBef>
                <a:spcPct val="0"/>
              </a:spcBef>
              <a:spcAft>
                <a:spcPct val="0"/>
              </a:spcAft>
              <a:buNone/>
              <a:defRPr/>
            </a:pPr>
            <a:endParaRPr lang="en-GB" altLang="en-US" sz="3100" dirty="0">
              <a:latin typeface="+mj-lt"/>
            </a:endParaRPr>
          </a:p>
          <a:p>
            <a:pPr marL="0" indent="0" defTabSz="4174788" eaLnBrk="0" fontAlgn="base" hangingPunct="0">
              <a:spcBef>
                <a:spcPct val="0"/>
              </a:spcBef>
              <a:spcAft>
                <a:spcPct val="0"/>
              </a:spcAft>
              <a:buNone/>
              <a:defRPr/>
            </a:pPr>
            <a:endParaRPr lang="en-GB" altLang="en-US" sz="3100" dirty="0">
              <a:latin typeface="+mj-lt"/>
            </a:endParaRPr>
          </a:p>
          <a:p>
            <a:pPr marL="0" indent="0" algn="l" rtl="0" eaLnBrk="1" fontAlgn="t" latinLnBrk="0" hangingPunct="1">
              <a:spcBef>
                <a:spcPts val="0"/>
              </a:spcBef>
              <a:spcAft>
                <a:spcPts val="0"/>
              </a:spcAft>
              <a:buNone/>
            </a:pPr>
            <a:endParaRPr lang="en-GB" altLang="en-US" sz="3100" dirty="0">
              <a:latin typeface="+mj-lt"/>
            </a:endParaRPr>
          </a:p>
          <a:p>
            <a:pPr marL="0" indent="0" defTabSz="4174788" eaLnBrk="0" fontAlgn="base" hangingPunct="0">
              <a:spcBef>
                <a:spcPct val="0"/>
              </a:spcBef>
              <a:spcAft>
                <a:spcPct val="0"/>
              </a:spcAft>
              <a:buNone/>
              <a:defRPr/>
            </a:pPr>
            <a:endParaRPr lang="en-GB" altLang="en-US" sz="3100" dirty="0">
              <a:latin typeface="+mj-lt"/>
            </a:endParaRPr>
          </a:p>
          <a:p>
            <a:pPr marL="0" indent="0" defTabSz="4174788" eaLnBrk="0" fontAlgn="base" hangingPunct="0">
              <a:spcBef>
                <a:spcPct val="0"/>
              </a:spcBef>
              <a:spcAft>
                <a:spcPct val="0"/>
              </a:spcAft>
              <a:buNone/>
              <a:defRPr/>
            </a:pPr>
            <a:r>
              <a:rPr lang="en-GB" altLang="en-US" sz="3100" b="1" u="sng" dirty="0">
                <a:latin typeface="+mj-lt"/>
              </a:rPr>
              <a:t>Time Frequency EEG analysis </a:t>
            </a:r>
          </a:p>
          <a:p>
            <a:pPr marL="0" indent="0" defTabSz="4174788" eaLnBrk="0" fontAlgn="base" hangingPunct="0">
              <a:spcBef>
                <a:spcPct val="0"/>
              </a:spcBef>
              <a:spcAft>
                <a:spcPct val="0"/>
              </a:spcAft>
              <a:buNone/>
              <a:defRPr/>
            </a:pPr>
            <a:endParaRPr lang="en-GB" altLang="en-US" sz="3100" dirty="0">
              <a:latin typeface="+mj-lt"/>
            </a:endParaRPr>
          </a:p>
          <a:p>
            <a:pPr marL="0" indent="0" defTabSz="4174788" eaLnBrk="0" fontAlgn="base" hangingPunct="0">
              <a:spcBef>
                <a:spcPct val="0"/>
              </a:spcBef>
              <a:spcAft>
                <a:spcPct val="0"/>
              </a:spcAft>
              <a:buNone/>
              <a:defRPr/>
            </a:pPr>
            <a:r>
              <a:rPr lang="en-GB" altLang="en-US" sz="3100" dirty="0">
                <a:latin typeface="+mj-lt"/>
              </a:rPr>
              <a:t>- Before each trial, the participant can be either notified or blinded of the inclination for the following task</a:t>
            </a:r>
          </a:p>
          <a:p>
            <a:pPr marL="0" indent="0" defTabSz="4174788" eaLnBrk="0" fontAlgn="base" hangingPunct="0">
              <a:spcBef>
                <a:spcPct val="0"/>
              </a:spcBef>
              <a:spcAft>
                <a:spcPct val="0"/>
              </a:spcAft>
              <a:buNone/>
              <a:defRPr/>
            </a:pPr>
            <a:r>
              <a:rPr lang="en-GB" altLang="en-US" sz="3100" dirty="0">
                <a:latin typeface="+mj-lt"/>
              </a:rPr>
              <a:t>- For all trials, participants need to press a button to start the task</a:t>
            </a:r>
          </a:p>
          <a:p>
            <a:pPr marL="0" indent="0" defTabSz="4174788" eaLnBrk="0" fontAlgn="base" hangingPunct="0">
              <a:spcBef>
                <a:spcPct val="0"/>
              </a:spcBef>
              <a:spcAft>
                <a:spcPct val="0"/>
              </a:spcAft>
              <a:buNone/>
              <a:defRPr/>
            </a:pPr>
            <a:r>
              <a:rPr lang="en-GB" altLang="en-US" sz="3100" dirty="0">
                <a:latin typeface="+mj-lt"/>
              </a:rPr>
              <a:t>- Looking for an event related potential difference to commence a tasks that require more physical  effort and mental commitment</a:t>
            </a:r>
            <a:r>
              <a:rPr lang="zh-CN" altLang="en-US" sz="3100" dirty="0">
                <a:latin typeface="+mj-lt"/>
              </a:rPr>
              <a:t> </a:t>
            </a:r>
            <a:r>
              <a:rPr lang="en-GB" altLang="zh-CN" sz="3100" dirty="0">
                <a:latin typeface="+mj-lt"/>
              </a:rPr>
              <a:t>e.g. RP </a:t>
            </a:r>
            <a:endParaRPr lang="en-GB" altLang="en-US" sz="3100" dirty="0">
              <a:latin typeface="+mj-lt"/>
            </a:endParaRPr>
          </a:p>
        </p:txBody>
      </p:sp>
      <p:sp>
        <p:nvSpPr>
          <p:cNvPr id="14" name="Rectangle 13">
            <a:extLst>
              <a:ext uri="{FF2B5EF4-FFF2-40B4-BE49-F238E27FC236}">
                <a16:creationId xmlns:a16="http://schemas.microsoft.com/office/drawing/2014/main" id="{5B1EE18C-E3B4-40AE-5FCB-9D576B9FAB35}"/>
              </a:ext>
            </a:extLst>
          </p:cNvPr>
          <p:cNvSpPr/>
          <p:nvPr/>
        </p:nvSpPr>
        <p:spPr bwMode="auto">
          <a:xfrm>
            <a:off x="24800959" y="3785308"/>
            <a:ext cx="17540196" cy="1492039"/>
          </a:xfrm>
          <a:prstGeom prst="rect">
            <a:avLst/>
          </a:prstGeom>
          <a:solidFill>
            <a:srgbClr val="002147"/>
          </a:solidFill>
          <a:ln w="57150" cap="flat" cmpd="sng" algn="ctr">
            <a:solidFill>
              <a:srgbClr val="002147"/>
            </a:solidFill>
            <a:prstDash val="solid"/>
          </a:ln>
          <a:effectLst/>
        </p:spPr>
        <p:txBody>
          <a:bodyPr lIns="107997" tIns="53997" rIns="107997" bIns="53997" anchor="ctr"/>
          <a:lstStyle/>
          <a:p>
            <a:pPr algn="ctr" defTabSz="1079664" eaLnBrk="1" fontAlgn="auto" hangingPunct="1">
              <a:spcBef>
                <a:spcPts val="0"/>
              </a:spcBef>
              <a:spcAft>
                <a:spcPts val="0"/>
              </a:spcAft>
              <a:defRPr/>
            </a:pPr>
            <a:r>
              <a:rPr lang="en-US" sz="5200" b="1" kern="0" dirty="0">
                <a:solidFill>
                  <a:schemeClr val="bg1"/>
                </a:solidFill>
                <a:latin typeface="Times New Roman" panose="02020603050405020304" pitchFamily="18" charset="0"/>
                <a:cs typeface="Times New Roman" panose="02020603050405020304" pitchFamily="18" charset="0"/>
              </a:rPr>
              <a:t>Analysis </a:t>
            </a:r>
          </a:p>
        </p:txBody>
      </p:sp>
      <p:graphicFrame>
        <p:nvGraphicFramePr>
          <p:cNvPr id="15" name="Table 14">
            <a:extLst>
              <a:ext uri="{FF2B5EF4-FFF2-40B4-BE49-F238E27FC236}">
                <a16:creationId xmlns:a16="http://schemas.microsoft.com/office/drawing/2014/main" id="{835C10B2-D3AC-3BA8-C853-725A486388FA}"/>
              </a:ext>
            </a:extLst>
          </p:cNvPr>
          <p:cNvGraphicFramePr>
            <a:graphicFrameLocks noGrp="1"/>
          </p:cNvGraphicFramePr>
          <p:nvPr>
            <p:extLst>
              <p:ext uri="{D42A27DB-BD31-4B8C-83A1-F6EECF244321}">
                <p14:modId xmlns:p14="http://schemas.microsoft.com/office/powerpoint/2010/main" val="1516454840"/>
              </p:ext>
            </p:extLst>
          </p:nvPr>
        </p:nvGraphicFramePr>
        <p:xfrm>
          <a:off x="25218753" y="6531016"/>
          <a:ext cx="7902177" cy="3132077"/>
        </p:xfrm>
        <a:graphic>
          <a:graphicData uri="http://schemas.openxmlformats.org/drawingml/2006/table">
            <a:tbl>
              <a:tblPr firstRow="1" bandRow="1">
                <a:tableStyleId>{5C22544A-7EE6-4342-B048-85BDC9FD1C3A}</a:tableStyleId>
              </a:tblPr>
              <a:tblGrid>
                <a:gridCol w="2634059">
                  <a:extLst>
                    <a:ext uri="{9D8B030D-6E8A-4147-A177-3AD203B41FA5}">
                      <a16:colId xmlns:a16="http://schemas.microsoft.com/office/drawing/2014/main" val="1032102101"/>
                    </a:ext>
                  </a:extLst>
                </a:gridCol>
                <a:gridCol w="2634059">
                  <a:extLst>
                    <a:ext uri="{9D8B030D-6E8A-4147-A177-3AD203B41FA5}">
                      <a16:colId xmlns:a16="http://schemas.microsoft.com/office/drawing/2014/main" val="3867208933"/>
                    </a:ext>
                  </a:extLst>
                </a:gridCol>
                <a:gridCol w="2634059">
                  <a:extLst>
                    <a:ext uri="{9D8B030D-6E8A-4147-A177-3AD203B41FA5}">
                      <a16:colId xmlns:a16="http://schemas.microsoft.com/office/drawing/2014/main" val="2664573596"/>
                    </a:ext>
                  </a:extLst>
                </a:gridCol>
              </a:tblGrid>
              <a:tr h="1221752">
                <a:tc>
                  <a:txBody>
                    <a:bodyPr/>
                    <a:lstStyle/>
                    <a:p>
                      <a:r>
                        <a:rPr lang="en-US" sz="3600" dirty="0"/>
                        <a:t> </a:t>
                      </a:r>
                    </a:p>
                  </a:txBody>
                  <a:tcPr/>
                </a:tc>
                <a:tc>
                  <a:txBody>
                    <a:bodyPr/>
                    <a:lstStyle/>
                    <a:p>
                      <a:r>
                        <a:rPr lang="en-US" sz="3600" dirty="0"/>
                        <a:t>Rest (control)</a:t>
                      </a:r>
                    </a:p>
                  </a:txBody>
                  <a:tcPr/>
                </a:tc>
                <a:tc>
                  <a:txBody>
                    <a:bodyPr/>
                    <a:lstStyle/>
                    <a:p>
                      <a:r>
                        <a:rPr lang="en-US" sz="3600" dirty="0"/>
                        <a:t>Exercise</a:t>
                      </a:r>
                    </a:p>
                  </a:txBody>
                  <a:tcPr/>
                </a:tc>
                <a:extLst>
                  <a:ext uri="{0D108BD9-81ED-4DB2-BD59-A6C34878D82A}">
                    <a16:rowId xmlns:a16="http://schemas.microsoft.com/office/drawing/2014/main" val="2699427536"/>
                  </a:ext>
                </a:extLst>
              </a:tr>
              <a:tr h="688573">
                <a:tc>
                  <a:txBody>
                    <a:bodyPr/>
                    <a:lstStyle/>
                    <a:p>
                      <a:r>
                        <a:rPr lang="en-US" sz="3200" dirty="0"/>
                        <a:t>Pain rating</a:t>
                      </a:r>
                    </a:p>
                  </a:txBody>
                  <a:tcPr/>
                </a:tc>
                <a:tc>
                  <a:txBody>
                    <a:bodyPr/>
                    <a:lstStyle/>
                    <a:p>
                      <a:r>
                        <a:rPr lang="en-US" sz="3600" dirty="0"/>
                        <a:t>1-10</a:t>
                      </a:r>
                    </a:p>
                  </a:txBody>
                  <a:tcPr/>
                </a:tc>
                <a:tc>
                  <a:txBody>
                    <a:bodyPr/>
                    <a:lstStyle/>
                    <a:p>
                      <a:r>
                        <a:rPr lang="en-US" sz="3600" dirty="0"/>
                        <a:t>1-10</a:t>
                      </a:r>
                    </a:p>
                  </a:txBody>
                  <a:tcPr/>
                </a:tc>
                <a:extLst>
                  <a:ext uri="{0D108BD9-81ED-4DB2-BD59-A6C34878D82A}">
                    <a16:rowId xmlns:a16="http://schemas.microsoft.com/office/drawing/2014/main" val="1865906300"/>
                  </a:ext>
                </a:extLst>
              </a:tr>
              <a:tr h="1221752">
                <a:tc>
                  <a:txBody>
                    <a:bodyPr/>
                    <a:lstStyle/>
                    <a:p>
                      <a:r>
                        <a:rPr lang="en-US" sz="3200" dirty="0"/>
                        <a:t>Reward rating</a:t>
                      </a:r>
                    </a:p>
                  </a:txBody>
                  <a:tcPr/>
                </a:tc>
                <a:tc>
                  <a:txBody>
                    <a:bodyPr/>
                    <a:lstStyle/>
                    <a:p>
                      <a:r>
                        <a:rPr lang="en-US" sz="3600" dirty="0"/>
                        <a:t>1-10</a:t>
                      </a:r>
                    </a:p>
                  </a:txBody>
                  <a:tcPr/>
                </a:tc>
                <a:tc>
                  <a:txBody>
                    <a:bodyPr/>
                    <a:lstStyle/>
                    <a:p>
                      <a:r>
                        <a:rPr lang="en-US" sz="3600" dirty="0"/>
                        <a:t>1-10</a:t>
                      </a:r>
                    </a:p>
                  </a:txBody>
                  <a:tcPr/>
                </a:tc>
                <a:extLst>
                  <a:ext uri="{0D108BD9-81ED-4DB2-BD59-A6C34878D82A}">
                    <a16:rowId xmlns:a16="http://schemas.microsoft.com/office/drawing/2014/main" val="115763873"/>
                  </a:ext>
                </a:extLst>
              </a:tr>
            </a:tbl>
          </a:graphicData>
        </a:graphic>
      </p:graphicFrame>
      <p:graphicFrame>
        <p:nvGraphicFramePr>
          <p:cNvPr id="16" name="Table 15">
            <a:extLst>
              <a:ext uri="{FF2B5EF4-FFF2-40B4-BE49-F238E27FC236}">
                <a16:creationId xmlns:a16="http://schemas.microsoft.com/office/drawing/2014/main" id="{3B380F1F-72CF-78AF-B02D-358CD13CC864}"/>
              </a:ext>
            </a:extLst>
          </p:cNvPr>
          <p:cNvGraphicFramePr>
            <a:graphicFrameLocks noGrp="1"/>
          </p:cNvGraphicFramePr>
          <p:nvPr>
            <p:extLst>
              <p:ext uri="{D42A27DB-BD31-4B8C-83A1-F6EECF244321}">
                <p14:modId xmlns:p14="http://schemas.microsoft.com/office/powerpoint/2010/main" val="208582169"/>
              </p:ext>
            </p:extLst>
          </p:nvPr>
        </p:nvGraphicFramePr>
        <p:xfrm>
          <a:off x="33538724" y="5871838"/>
          <a:ext cx="8399752" cy="3791393"/>
        </p:xfrm>
        <a:graphic>
          <a:graphicData uri="http://schemas.openxmlformats.org/drawingml/2006/table">
            <a:tbl>
              <a:tblPr firstRow="1" bandRow="1">
                <a:tableStyleId>{5C22544A-7EE6-4342-B048-85BDC9FD1C3A}</a:tableStyleId>
              </a:tblPr>
              <a:tblGrid>
                <a:gridCol w="2099938">
                  <a:extLst>
                    <a:ext uri="{9D8B030D-6E8A-4147-A177-3AD203B41FA5}">
                      <a16:colId xmlns:a16="http://schemas.microsoft.com/office/drawing/2014/main" val="1032102101"/>
                    </a:ext>
                  </a:extLst>
                </a:gridCol>
                <a:gridCol w="2099938">
                  <a:extLst>
                    <a:ext uri="{9D8B030D-6E8A-4147-A177-3AD203B41FA5}">
                      <a16:colId xmlns:a16="http://schemas.microsoft.com/office/drawing/2014/main" val="3867208933"/>
                    </a:ext>
                  </a:extLst>
                </a:gridCol>
                <a:gridCol w="2099938">
                  <a:extLst>
                    <a:ext uri="{9D8B030D-6E8A-4147-A177-3AD203B41FA5}">
                      <a16:colId xmlns:a16="http://schemas.microsoft.com/office/drawing/2014/main" val="2664573596"/>
                    </a:ext>
                  </a:extLst>
                </a:gridCol>
                <a:gridCol w="2099938">
                  <a:extLst>
                    <a:ext uri="{9D8B030D-6E8A-4147-A177-3AD203B41FA5}">
                      <a16:colId xmlns:a16="http://schemas.microsoft.com/office/drawing/2014/main" val="226410001"/>
                    </a:ext>
                  </a:extLst>
                </a:gridCol>
              </a:tblGrid>
              <a:tr h="1387095">
                <a:tc>
                  <a:txBody>
                    <a:bodyPr/>
                    <a:lstStyle/>
                    <a:p>
                      <a:r>
                        <a:rPr lang="en-US" sz="3600" dirty="0"/>
                        <a:t> </a:t>
                      </a:r>
                    </a:p>
                  </a:txBody>
                  <a:tcPr/>
                </a:tc>
                <a:tc>
                  <a:txBody>
                    <a:bodyPr/>
                    <a:lstStyle/>
                    <a:p>
                      <a:r>
                        <a:rPr lang="en-US" sz="2800" dirty="0"/>
                        <a:t>High Incline (difficult)</a:t>
                      </a:r>
                    </a:p>
                  </a:txBody>
                  <a:tcPr/>
                </a:tc>
                <a:tc>
                  <a:txBody>
                    <a:bodyPr/>
                    <a:lstStyle/>
                    <a:p>
                      <a:r>
                        <a:rPr lang="en-US" sz="2800" dirty="0"/>
                        <a:t>Low Incline (low difficulty)</a:t>
                      </a:r>
                    </a:p>
                  </a:txBody>
                  <a:tcPr/>
                </a:tc>
                <a:tc>
                  <a:txBody>
                    <a:bodyPr/>
                    <a:lstStyle/>
                    <a:p>
                      <a:r>
                        <a:rPr lang="en-US" sz="2800" dirty="0"/>
                        <a:t>No incline (control)</a:t>
                      </a:r>
                    </a:p>
                  </a:txBody>
                  <a:tcPr/>
                </a:tc>
                <a:extLst>
                  <a:ext uri="{0D108BD9-81ED-4DB2-BD59-A6C34878D82A}">
                    <a16:rowId xmlns:a16="http://schemas.microsoft.com/office/drawing/2014/main" val="2699427536"/>
                  </a:ext>
                </a:extLst>
              </a:tr>
              <a:tr h="1202149">
                <a:tc>
                  <a:txBody>
                    <a:bodyPr/>
                    <a:lstStyle/>
                    <a:p>
                      <a:r>
                        <a:rPr lang="en-US" sz="3600" dirty="0"/>
                        <a:t>Pain rating</a:t>
                      </a:r>
                    </a:p>
                  </a:txBody>
                  <a:tcPr/>
                </a:tc>
                <a:tc>
                  <a:txBody>
                    <a:bodyPr/>
                    <a:lstStyle/>
                    <a:p>
                      <a:r>
                        <a:rPr lang="en-US" sz="3600" dirty="0"/>
                        <a:t>high</a:t>
                      </a:r>
                    </a:p>
                  </a:txBody>
                  <a:tcPr/>
                </a:tc>
                <a:tc>
                  <a:txBody>
                    <a:bodyPr/>
                    <a:lstStyle/>
                    <a:p>
                      <a:r>
                        <a:rPr lang="en-US" sz="3600" dirty="0"/>
                        <a:t>medium</a:t>
                      </a:r>
                    </a:p>
                  </a:txBody>
                  <a:tcPr/>
                </a:tc>
                <a:tc>
                  <a:txBody>
                    <a:bodyPr/>
                    <a:lstStyle/>
                    <a:p>
                      <a:r>
                        <a:rPr lang="en-US" sz="3600" dirty="0"/>
                        <a:t>low</a:t>
                      </a:r>
                    </a:p>
                  </a:txBody>
                  <a:tcPr/>
                </a:tc>
                <a:extLst>
                  <a:ext uri="{0D108BD9-81ED-4DB2-BD59-A6C34878D82A}">
                    <a16:rowId xmlns:a16="http://schemas.microsoft.com/office/drawing/2014/main" val="1865906300"/>
                  </a:ext>
                </a:extLst>
              </a:tr>
              <a:tr h="1202149">
                <a:tc>
                  <a:txBody>
                    <a:bodyPr/>
                    <a:lstStyle/>
                    <a:p>
                      <a:r>
                        <a:rPr lang="en-US" sz="3600" dirty="0"/>
                        <a:t>Reward rating</a:t>
                      </a:r>
                    </a:p>
                  </a:txBody>
                  <a:tcPr/>
                </a:tc>
                <a:tc>
                  <a:txBody>
                    <a:bodyPr/>
                    <a:lstStyle/>
                    <a:p>
                      <a:r>
                        <a:rPr lang="en-US" sz="3600" dirty="0"/>
                        <a:t>1-10</a:t>
                      </a:r>
                    </a:p>
                  </a:txBody>
                  <a:tcPr/>
                </a:tc>
                <a:tc>
                  <a:txBody>
                    <a:bodyPr/>
                    <a:lstStyle/>
                    <a:p>
                      <a:r>
                        <a:rPr lang="en-US" sz="3600" dirty="0"/>
                        <a:t>1-10</a:t>
                      </a:r>
                    </a:p>
                  </a:txBody>
                  <a:tcPr/>
                </a:tc>
                <a:tc>
                  <a:txBody>
                    <a:bodyPr/>
                    <a:lstStyle/>
                    <a:p>
                      <a:r>
                        <a:rPr lang="en-US" sz="3600" dirty="0"/>
                        <a:t>1-10</a:t>
                      </a:r>
                    </a:p>
                  </a:txBody>
                  <a:tcPr/>
                </a:tc>
                <a:extLst>
                  <a:ext uri="{0D108BD9-81ED-4DB2-BD59-A6C34878D82A}">
                    <a16:rowId xmlns:a16="http://schemas.microsoft.com/office/drawing/2014/main" val="115763873"/>
                  </a:ext>
                </a:extLst>
              </a:tr>
            </a:tbl>
          </a:graphicData>
        </a:graphic>
      </p:graphicFrame>
      <p:pic>
        <p:nvPicPr>
          <p:cNvPr id="19" name="Picture 18" descr="A road with trees in the distance&#10;&#10;Description automatically generated">
            <a:extLst>
              <a:ext uri="{FF2B5EF4-FFF2-40B4-BE49-F238E27FC236}">
                <a16:creationId xmlns:a16="http://schemas.microsoft.com/office/drawing/2014/main" id="{BDEB69A3-82EF-DDAC-6E5A-2033B283E5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9240" y="19231127"/>
            <a:ext cx="12635090" cy="42913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57150">
          <a:solidFill>
            <a:srgbClr val="002147"/>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39598</TotalTime>
  <Words>997</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Segoe UI</vt:lpstr>
      <vt:lpstr>Times New Roman</vt:lpstr>
      <vt:lpstr>Office Theme</vt:lpstr>
      <vt:lpstr>PowerPoint Presentation</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abarnard</dc:creator>
  <cp:lastModifiedBy>Ruohan Liu</cp:lastModifiedBy>
  <cp:revision>491</cp:revision>
  <dcterms:created xsi:type="dcterms:W3CDTF">2014-04-23T15:45:57Z</dcterms:created>
  <dcterms:modified xsi:type="dcterms:W3CDTF">2024-09-09T13:44:27Z</dcterms:modified>
</cp:coreProperties>
</file>