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13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1 354 24575,'215'-15'0,"-70"3"0,385 6 0,-314 8 0,1908-1 0,-1906-7 0,362-58 0,-324 9 0,-154 30 0,158-18 0,190 18 0,644-68 0,-474 81 0,-391 14 0,1949-2 0,-1708 30 0,-285-13 0,531 89 0,-641-95 0,101 3 0,77-13 0,122 8 0,25 58-1365,-332-52-5461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22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327 119 24575,'-3'-2'0,"0"0"0,0-1 0,0 2 0,0-1 0,0 0 0,0 0 0,-1 1 0,1 0 0,-1 0 0,-6-2 0,-38-3 0,35 5 0,5 1 0,0-1 0,0 2 0,0-1 0,-1 1 0,1 0 0,0 1 0,0-1 0,1 2 0,-1-1 0,0 1 0,1 0 0,-1 1 0,1 0 0,0 0 0,0 0 0,-9 9 0,8-6 0,1 0 0,0 0 0,1 1 0,0 0 0,0 0 0,1 1 0,-1 0 0,2 0 0,0 0 0,0 0 0,0 1 0,-3 18 0,3-12 0,1 1 0,1-1 0,1 1 0,1 22 0,0-32 0,1 1 0,0-1 0,1 0 0,-1 0 0,1 0 0,1 0 0,-1 0 0,1 0 0,0-1 0,1 1 0,0-1 0,6 8 0,6 5 0,1 0 0,1-2 0,1 0 0,31 21 0,-48-36 0,1-1 0,-1 1 0,1-1 0,-1 0 0,1 0 0,0 0 0,0 0 0,0 0 0,0 0 0,0-1 0,0 0 0,0 1 0,0-1 0,0 0 0,-1-1 0,1 1 0,0 0 0,0-1 0,0 0 0,0 1 0,0-1 0,0 0 0,-1-1 0,1 1 0,0 0 0,-1-1 0,1 1 0,-1-1 0,0 0 0,1 0 0,-1 0 0,0 0 0,0 0 0,0-1 0,0 1 0,-1-1 0,1 1 0,-1-1 0,1 1 0,-1-1 0,0 0 0,0 0 0,0 0 0,0-2 0,4-19 0,-2 1 0,0 0 0,-2-1 0,-2-39 0,3-42 0,1 83 0,17-228 0,-22 618 0,3-205 0,0-137-273,1 1 0,1 0 0,1-1 0,15 51 0,-7-41-6553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5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24575,'4'1'0,"-1"-1"0,1 1 0,0-1 0,-1 1 0,1 0 0,-1 1 0,1-1 0,-1 0 0,7 5 0,30 22 0,-11-6 0,1-6 0,33 14 0,-33-17 0,30 18 0,-50-25 0,-1 0 0,1 1 0,-2 0 0,1 1 0,-1 0 0,14 17 0,-12-11 31,-1 0 0,-1 1 0,0 1 0,-1-1 0,-1 1 0,0 1 0,-1-1 0,-1 1 1,0-1-1,1 26 0,-4-31-126,0 0 0,-1 0 0,0 0 0,-1 0 1,0-1-1,-1 1 0,0 0 0,0-1 0,-1 1 0,-1-1 1,0 0-1,0 0 0,-1 0 0,0-1 0,-1 0 1,0 0-1,-11 13 0,-6-2-6731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6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0 239 24575,'0'-5'0,"0"-7"0,0-6 0,15-5 0,19-3 0,19-8 0,16 3 0,16 6 0,-7 2 0,-7 0 0,-15 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7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24575,'0'5'0,"0"11"0,-10 23 0,-3 10 0,0 7 0,-12 13 0,-2 0 0,-1-6 0,-1 0 0,4-5 0,7-18 0,6-15-8191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7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24575,'10'0'0,"8"5"0,2 11 0,1 14 0,18 15 0,7 6 0,0 10 0,3 8 0,3 8 0,-3-10 0,-4-11 0,-6-15 0,-3-14 0,-4-12 0,-2-14 0,-1-6 0,-5-3-8191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8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24575,'0'15'0,"0"10"0,0 15 0,0 22 0,0 9 0,0 3 0,0 8 0,0 6 0,0 2 0,0-9 0,0-8 0,0-7 0,5-14 0,1-17-8191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8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24575,'0'-1'0,"1"1"0,-1 0 0,0 0 0,0 0 0,1 0 0,-1-1 0,0 1 0,0 0 0,1 0 0,-1 0 0,0 0 0,0 0 0,1 0 0,-1 0 0,0 0 0,1 0 0,-1 0 0,0 0 0,0 0 0,1 0 0,-1 0 0,0 0 0,0 0 0,1 0 0,-1 0 0,0 0 0,1 0 0,-1 0 0,0 0 0,0 1 0,0-1 0,1 0 0,-1 0 0,0 0 0,0 0 0,1 1 0,-1-1 0,0 0 0,0 0 0,0 1 0,0-1 0,1 0 0,-1 0 0,0 1 0,0-1 0,0 0 0,0 0 0,0 1 0,0-1 0,0 0 0,0 0 0,0 1 0,6 18 0,0 19 0,-1-1 0,-3 1 0,-2 54 0,0-34 0,6 124 0,-3-150 0,2-1 0,1 0 0,17 53 0,-20-78 0,0 0 0,0 0 0,0 0 0,1 0 0,-1-1 0,1 0 0,1 0 0,-1 0 0,1 0 0,0-1 0,0 1 0,0-1 0,1 0 0,-1-1 0,1 0 0,0 1 0,0-2 0,12 5 0,2-1 0,1-1 0,-1-1 0,1 0 0,34 0 0,-49-3-136,-1-1-1,0 0 1,1 0-1,-1-1 1,1 0-1,-1 0 1,0 0-1,1 0 0,8-4 1,7-8-6690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9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24575,'5'0'0,"7"0"0,1 5 0,9 6 0,0 32 0,-4 18 0,-4 18 0,-6 16 0,-3 12 0,-2 2 0,-3-2 0,-1-4 0,1-6 0,-1-13 0,0-17 0,0-14 0,-14-12 0,-5-12-8191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0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 24575,'-10'4'0,"-3"13"0,1 17 0,2 14 0,2 7 0,4 6 0,7 16 0,2 6 0,17 3 0,3 2 0,-2 10 0,-5 0 0,-5-3 0,-6-13 0,2-19 0,-1-21-8191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0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8 24575,'0'-6'0,"0"5"0,0 11 0,0 9 0,0 22 0,0 13 0,0 13 0,0-1 0,0 0 0,-5-8 0,-16 7 0,-5-4 0,2 0 0,0-3 0,0 0 0,3-10-8191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1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24575,'0'-10'0,"5"-3"0,6 5 0,17 14 0,13 32 0,0 18 0,2 10 0,0 3 0,-3 5 0,1 5 0,0-1 0,-3-13 0,-3-14 0,-7-15-8191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23.1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24575,'-2'1'0,"0"-1"0,0 0 0,0 1 0,1-1 0,-1 1 0,0 0 0,1-1 0,-1 1 0,0 0 0,1 0 0,-1 0 0,1 0 0,0 0 0,-1 1 0,1-1 0,0 0 0,0 1 0,-1-1 0,1 0 0,0 1 0,0-1 0,1 1 0,-1 0 0,0-1 0,1 1 0,-1 0 0,0 0 0,1 1 0,-3 10 0,0-1 0,1 0 0,-1 14 0,2-14 0,-11 510 0,14-337 0,-1-17-1365,-1-124-5461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2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24575,'16'0'0,"9"-1"0,-1 1 0,1 1 0,0 1 0,-1 2 0,0 0 0,29 9 0,-47-10 0,-1-1 0,0 1 0,0 0 0,0 0 0,-1 1 0,1 0 0,-1-1 0,1 2 0,-1-1 0,-1 0 0,1 1 0,-1-1 0,1 1 0,-1 0 0,-1 0 0,1 1 0,-1-1 0,2 7 0,3 9 0,-1 1 0,-2 0 0,3 29 0,-5-36 0,-2 1 0,0-1 0,-1 1 0,-1-1 0,0 0 0,-1 0 0,-1 0 0,0 0 0,-1 0 0,0-1 0,-2 0 0,1 0 0,-2-1 0,-9 15 0,3-8 0,-1 0 0,-1-1 0,-1-1 0,0 0 0,-2-1 0,0-1 0,0-1 0,-24 13 0,37-24 0,-4 2 0,0 0 0,0 1 0,1 0 0,-9 8 0,16-13 0,0 0 0,1 0 0,-1 0 0,1 0 0,-1 0 0,1 0 0,-1 1 0,1-1 0,0 0 0,0 1 0,0-1 0,1 1 0,-1-1 0,0 1 0,1-1 0,0 1 0,0 0 0,-1-1 0,1 1 0,1-1 0,-1 1 0,0 0 0,2 3 0,0 0 0,1 0 0,0 0 0,1 0 0,-1-1 0,1 1 0,0-1 0,0 0 0,1 0 0,0 0 0,0-1 0,0 1 0,0-1 0,7 3 0,5 4 0,1 0 0,1-2 0,20 8 0,2-3 0,1-1 0,77 12 0,88-4 0,-178-18 69,-7-1 14,-1-1 0,30-2 0,-46 1-188,0-1 0,0 0 0,0 1-1,-1-2 1,1 1 0,0-1 0,-1 1 0,1-1-1,-1 0 1,0-1 0,1 1 0,-1-1 0,0 0-1,-1 0 1,7-6 0,9-17-6721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2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436 1 24575,'-3'104'0,"-23"139"0,15-184 0,-3-1 0,-3-1 0,-2 0 0,-3-2 0,-2 0 0,-2-1 0,-2-2 0,-53 72 0,71-109 0,-1-1 0,0 1 0,-1-2 0,-1 0 0,-17 15 0,28-27-39,1 1 0,-1-1 0,1 0 0,-1 0 0,1 0 0,-1 0 0,1-1 0,-1 1 0,0 0 0,1-1 0,-1 1 0,0-1 0,0 1 0,0-1 0,1 0 0,-1 0 0,0 0 0,0 0 0,0 0 0,1 0 0,-1-1 0,0 1 0,0 0 0,0-1 0,1 0 0,-1 1 0,0-1 0,1 0 0,-1 0 0,1 0 0,-1 0 0,1 0 0,-1 0 0,-1-2 0,-14-22-6787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3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24575,'0'-10'0,"10"2"0,8 7 0,12 14 0,9 9 0,14 26 0,-2 10 0,0 5 0,-9-3 0,-6 7 0,-5-1 0,-7-9 0,-8-17 0,-7-32 0,-9-16 0,-5-7-8191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34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25 24575,'0'-1'0,"1"0"0,-1 1 0,0-1 0,0 0 0,1 0 0,-1 1 0,0-1 0,1 0 0,-1 0 0,1 1 0,-1-1 0,1 1 0,-1-1 0,1 0 0,-1 1 0,1-1 0,0 1 0,-1-1 0,1 1 0,0-1 0,-1 1 0,1 0 0,0-1 0,0 1 0,-1 0 0,3-1 0,23-4 0,-21 4 0,9 0 0,-1 0 0,0 0 0,1 1 0,-1 1 0,0 0 0,1 1 0,-1 1 0,0 0 0,0 0 0,0 1 0,13 7 0,-17-7 0,0 1 0,0 0 0,-1 0 0,0 1 0,0 0 0,0 0 0,0 1 0,-1 0 0,0 0 0,-1 1 0,0-1 0,0 2 0,0-1 0,-1 1 0,7 15 0,-4-2 0,-1 1 0,-1-1 0,-1 1 0,-1 1 0,-1-1 0,-1 1 0,-2 30 0,0-41 0,-1-1 0,0 1 0,-1-1 0,0 1 0,-1-1 0,-1 0 0,0 0 0,-1 0 0,0 0 0,0-1 0,-1 0 0,-1 0 0,0-1 0,0 1 0,-13 11 0,12-15 0,0-1 0,-1 0 0,0 0 0,0-1 0,-1 0 0,1-1 0,-1 0 0,0-1 0,0 0 0,-14 3 0,12-3 0,1 3 0,14 1 0,21 8 0,-15-11 0,29 21 0,-1 0 0,32 32 0,-2-3 0,-9-11 0,83 68 0,-125-97 0,-1 1 0,0 1 0,-1 1 0,-1 0 0,-1 0 0,11 20 0,-20-32 0,0 1 0,-1-1 0,0 1 0,0 0 0,0-1 0,-1 1 0,0 0 0,0 0 0,0 0 0,-1 0 0,0 0 0,0 0 0,0 0 0,-3 12 0,1-11 0,-1 0 0,0 0 0,0 0 0,0 0 0,-1-1 0,1 0 0,-2 1 0,1-2 0,-1 1 0,-10 10 0,3-6 0,0 0 0,-1-1 0,0 0 0,-1-1 0,0 0 0,0-2 0,0 1 0,-1-2 0,0 0 0,-30 6 0,23-8 0,-1-1 0,1-1 0,-1-1 0,-43-6 0,-90-26 0,30 5 0,26 13-1365,8 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2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25 24575,'-1'-2'0,"0"1"0,0-1 0,0 0 0,0 1 0,-1-1 0,1 1 0,0-1 0,-1 1 0,1 0 0,-1 0 0,1 0 0,-1 0 0,0 0 0,1 0 0,-1 0 0,0 0 0,0 0 0,1 1 0,-1-1 0,0 1 0,0 0 0,0-1 0,0 1 0,0 0 0,0 0 0,0 0 0,0 0 0,0 0 0,1 1 0,-1-1 0,-3 2 0,-5 0 0,1 2 0,0-1 0,1 1 0,-1 0 0,-8 6 0,7-4 0,1 1 0,0 0 0,1 0 0,0 1 0,0 0 0,0 0 0,1 1 0,1 0 0,-1 0 0,1 1 0,1 0 0,0 0 0,0 0 0,1 0 0,0 1 0,1 0 0,0 0 0,1 0 0,0 0 0,1 0 0,0 0 0,1 0 0,0 0 0,1 1 0,0-1 0,0 0 0,1 0 0,1 0 0,0 0 0,1-1 0,-1 1 0,2-1 0,0 0 0,0 0 0,1 0 0,0-1 0,8 10 0,-11-16 0,0 1 0,0-1 0,1 0 0,-1-1 0,0 1 0,1-1 0,0 1 0,0-1 0,-1 0 0,1 0 0,0-1 0,1 1 0,-1-1 0,8 2 0,-10-3 0,0 0 0,0 0 0,0 0 0,1-1 0,-1 1 0,0-1 0,0 1 0,0-1 0,0 1 0,0-1 0,0 0 0,0 0 0,-1 0 0,1 0 0,0-1 0,0 1 0,-1 0 0,1-1 0,-1 1 0,1-1 0,-1 1 0,0-1 0,1 0 0,-1 0 0,0 1 0,0-1 0,0 0 0,-1 0 0,1 0 0,0 0 0,-1 0 0,1-4 0,4-17 0,-2 0 0,-1 1 0,0-1 0,-4-39 0,1 26 0,4-36 0,-2 62 0,1-1 0,-1 1 0,2 0 0,0 0 0,0 1 0,0-1 0,1 0 0,6-9 0,-9 18 0,0-1 0,0 1 0,0-1 0,0 0 0,0 1 0,0 0 0,0-1 0,0 1 0,1 0 0,-1-1 0,1 1 0,-1 0 0,1 0 0,-1 0 0,1 0 0,-1 1 0,4-2 0,-4 2 0,0 0 0,0 0 0,0 0 0,1 0 0,-1 0 0,0 1 0,0-1 0,0 0 0,0 1 0,0-1 0,0 1 0,0-1 0,0 1 0,0-1 0,-1 1 0,1 0 0,0-1 0,0 1 0,0 0 0,-1 0 0,2 1 0,4 7 0,-1-1 0,0 1 0,-1 1 0,7 18 0,-8-21 0,16 53 0,-3 1 0,13 92 0,-17-81 0,31 102 0,-26-125-1365,-1-8-5461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24575,'10'0'0,"7"6"0,2 15 0,3 15 0,1 11 0,3 8 0,-3 8 0,4 10 0,3 1 0,-5-6 0,0 5 0,0-5 0,0-9 0,-3-10 0,-6-13-8191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3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24575,'0'-5'0,"5"-2"0,12 1 0,12 1 0,7 1 0,2 2 0,4 0 0,1 2 0,-3 0 0,-8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4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67 24575,'-1'128'0,"3"139"0,3-235 0,0-21 0,-4-11 0,-1 0 0,0 0 0,0 0 0,1 0 0,-1 0 0,0 0 0,0 0 0,0 0 0,1 0 0,-1 0 0,0 0 0,0 0 0,1 0 0,-1 0 0,0-1 0,0 1 0,0 0 0,1 0 0,-1 0 0,0 0 0,0-1 0,0 1 0,0 0 0,0 0 0,1 0 0,-1-1 0,0 1 0,0 0 0,0 0 0,0-1 0,0 1 0,0 0 0,0 0 0,0 0 0,0-1 0,0 1 0,0 0 0,0 0 0,0-1 0,0 1 0,0 0 0,0-1 0,5-28 0,-1 0 0,-1 0 0,-1-1 0,-3-33 0,0 17 0,3-17 178,-1 27-564,0 0 1,-3 0-1,-6-40 0,2 51-6440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6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24575,'0'310'0,"-1"-353"0,0 24 0,0-1 0,2 0 0,0 0 0,6-27 0,-7 44 0,1 1 0,-1-1 0,1 1 0,0 0 0,0 0 0,-1-1 0,2 1 0,-1 0 0,0 0 0,0 0 0,1 0 0,-1 0 0,1 1 0,-1-1 0,1 0 0,0 1 0,0-1 0,-1 1 0,1-1 0,0 1 0,1 0 0,-1 0 0,0 0 0,0 0 0,0 0 0,1 0 0,-1 1 0,0-1 0,1 1 0,-1 0 0,0-1 0,1 1 0,3 1 0,0 0 0,-1 0 0,0 0 0,1 1 0,-1 0 0,0 0 0,0 0 0,0 1 0,0-1 0,-1 1 0,1 1 0,-1-1 0,1 0 0,5 8 0,-3-2 0,0 0 0,0 0 0,-1 0 0,-1 1 0,0 0 0,0 0 0,-1 1 0,0 0 0,-1-1 0,0 1 0,3 21 0,-2 9 0,-2 79 0,-2-104 0,-1 0 0,-6 29 0,0-30 0,7-15 0,0 0 0,0 0 0,-1 0 0,1 0 0,0 0 0,0 0 0,0 0 0,-1 0 0,1 0 0,0 0 0,0 0 0,0 0 0,-1 0 0,1-1 0,0 1 0,0 0 0,0 0 0,-1 0 0,1 0 0,0 0 0,0 0 0,0-1 0,0 1 0,0 0 0,-1 0 0,1 0 0,0 0 0,0 0 0,0-1 0,0 1 0,0 0 0,0 0 0,0 0 0,0-1 0,-1 1 0,1 0 0,0-1 0,-7-30 0,5 19 0,1 0 0,1 1 0,0-18 0,0 26 0,1 0 0,-1 0 0,0 1 0,1-1 0,-1 0 0,1 1 0,0-1 0,0 0 0,0 1 0,0-1 0,1 1 0,-1 0 0,1-1 0,-1 1 0,1 0 0,0 0 0,0 0 0,0 0 0,0 0 0,0 0 0,2-1 0,-3 3 0,0-1 0,0 1 0,1 0 0,-1 0 0,0-1 0,0 1 0,0 0 0,0 0 0,0 0 0,0 0 0,0 0 0,0 1 0,1-1 0,-1 0 0,0 0 0,0 1 0,0-1 0,0 1 0,0-1 0,0 1 0,0-1 0,0 1 0,0-1 0,0 1 0,-1 0 0,1 0 0,0-1 0,0 1 0,-1 0 0,1 0 0,0 0 0,-1 0 0,1 0 0,-1 0 0,1 0 0,0 1 0,3 7 0,0 0 0,0 1 0,2 11 0,-1-9 0,37 88-240,-32-79-885,5 12-5701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7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24575,'0'5'0,"0"12"0,0 12 0,0 17 0,0 10 0,0 10 0,0 10 0,0-5 0,0-8 0,5 0 0,1-1 0,6-2 0,-1 0 0,14 5 0,7-5 0,-1-7 0,-7-13-8191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23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24575,'15'0'0,"9"0"0,12 0 0,9 0 0,7 0 0,-1 0 0,-3 0 0,-6 0 0,-5 0 0,7 0 0,0-10 0,-7-3-8191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49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0 24575,'-3'0'0,"1"1"0,0 0 0,-1-1 0,1 1 0,0 0 0,-1 0 0,1 0 0,0 1 0,0-1 0,0 0 0,0 1 0,0-1 0,0 1 0,1 0 0,-1 0 0,0 0 0,1-1 0,-1 1 0,1 1 0,0-1 0,-1 2 0,-4 6 0,1 0 0,1 1 0,-5 13 0,2 1 0,2 1 0,0-1 0,-1 41 0,5 82 0,1-121 0,0-17 0,0-2 0,0-1 0,0 1 0,1-1 0,0 0 0,0 1 0,4 9 0,-5-16 0,0 0 0,1 0 0,-1 0 0,1 0 0,-1-1 0,1 1 0,-1 0 0,1 0 0,0-1 0,-1 1 0,1 0 0,0-1 0,0 1 0,-1-1 0,1 1 0,0-1 0,0 1 0,0-1 0,0 0 0,0 1 0,-1-1 0,1 0 0,0 0 0,0 1 0,0-1 0,0 0 0,0 0 0,0 0 0,0 0 0,0 0 0,0 0 0,0-1 0,0 1 0,0 0 0,0 0 0,-1-1 0,1 1 0,1-1 0,3-1 0,-1-1 0,1 1 0,-1-1 0,0 0 0,7-5 0,1-4 0,-1 0 0,0 0 0,-1-1 0,0-1 0,15-28 0,28-78 0,-43 93 0,-3 0 0,0 0 0,-1 0 0,2-38 0,1 28 0,-9 37 0,0-1 0,0 1 0,0-1 0,0 1 0,1 0 0,-1-1 0,0 1 0,0 0 0,0-1 0,1 1 0,-1 0 0,0-1 0,0 1 0,1 0 0,-1 0 0,0-1 0,1 1 0,-1 0 0,0 0 0,1-1 0,-1 1 0,0 0 0,1 0 0,-1 0 0,0 0 0,1 0 0,-1 0 0,1-1 0,-1 1 0,1 1 0,0 0 0,0 0 0,0-1 0,0 1 0,-1 0 0,1 0 0,0 0 0,-1 0 0,1 0 0,-1 0 0,1 0 0,-1 0 0,1 0 0,-1 0 0,0 0 0,1 2 0,5 18 0,-1 0 0,-1 0 0,2 30 0,-1 70 0,-5-78 0,1 23 111,5 76 78,-4-120-522,1 0 0,1 0 0,1-1 0,9 27 0,4-8-6493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0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24575,'5'5'0,"1"26"0,0 24 0,-1 11 0,4 10 0,-1 7 0,5 8 0,-1 0 0,3-6 0,4-3 0,-2-10 0,7-2 0,-1-9 0,0-14 0,-3-16-8191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0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24575,'10'0'0,"8"0"0,16 5 0,17 6 0,5 7 0,-2 0 0,-10-3-8191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0 225 24575,'5'1'0,"-1"-1"0,1 1 0,-1-1 0,1 1 0,-1 1 0,1-1 0,-1 1 0,0-1 0,0 1 0,0 1 0,6 2 0,3 5 0,22 21 0,-10-9 0,-15-13 0,1-1 0,1 0 0,-1 0 0,26 12 0,-35-19 0,0 0 0,0 0 0,0 0 0,0-1 0,1 1 0,-1-1 0,0 1 0,0-1 0,1 1 0,-1-1 0,0 0 0,1 0 0,-1 0 0,0-1 0,0 1 0,1-1 0,-1 1 0,0-1 0,0 1 0,0-1 0,0 0 0,0 0 0,1 0 0,-2-1 0,1 1 0,0 0 0,0-1 0,0 1 0,-1-1 0,1 1 0,-1-1 0,1 0 0,-1 0 0,1 0 0,-1 0 0,0 0 0,0 0 0,1-4 0,1-2 0,-1 0 0,0-1 0,0 1 0,-1 0 0,0-1 0,-1 1 0,0-1 0,0 1 0,-1-1 0,0 1 0,0-1 0,-1 1 0,-4-13 0,0 5 0,0 0 0,0 1 0,-2 0 0,0 0 0,0 1 0,-12-15 0,13 21 0,0 1 0,0-1 0,-1 1 0,0 0 0,-1 1 0,-9-7 0,13 10 0,0 0 0,-1 0 0,1 1 0,-1-1 0,1 1 0,-1 0 0,0 1 0,0 0 0,0-1 0,0 2 0,-11-1 0,14 1 0,1 1 0,-1-1 0,1 1 0,-1 0 0,1 0 0,0 0 0,-1 0 0,1 0 0,0 1 0,0-1 0,0 1 0,0-1 0,0 1 0,0 0 0,0 0 0,1 0 0,-1 0 0,0 0 0,1 0 0,0 0 0,0 1 0,-1-1 0,1 0 0,0 1 0,1-1 0,-1 1 0,0 2 0,-3 10 0,2-1 0,0 1 0,-1 21 0,3-27 0,-2 48-1365,3-7-5461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3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1 232 24575,'0'-1'0,"1"0"0,-1 1 0,1-1 0,-1 1 0,1-1 0,-1 1 0,1-1 0,0 1 0,-1-1 0,1 1 0,0 0 0,-1-1 0,1 1 0,0 0 0,-1 0 0,1 0 0,0-1 0,0 1 0,-1 0 0,1 0 0,0 0 0,-1 0 0,1 0 0,0 0 0,0 0 0,-1 0 0,2 1 0,-1-1 0,1 1 0,-1 0 0,0 0 0,0 0 0,0 0 0,0 0 0,0 0 0,0 0 0,0 0 0,0 0 0,0 1 0,-1-1 0,2 1 0,1 5 0,0 0 0,-1 0 0,0 0 0,2 10 0,3 33 0,-3 0 0,-3 69 0,1-140 0,2 0 0,0 0 0,1 1 0,11-30 0,43-94 0,-53 131 0,1 0 0,0 0 0,0 1 0,1 0 0,17-18 0,-24 27 0,1 1 0,0 0 0,0 0 0,0 1 0,0-1 0,1 0 0,-1 1 0,0-1 0,1 1 0,-1 0 0,1 0 0,0 0 0,-1 0 0,1 0 0,0 1 0,-1-1 0,1 1 0,0-1 0,0 1 0,0 0 0,-1 0 0,1 1 0,0-1 0,0 0 0,-1 1 0,1 0 0,0-1 0,-1 1 0,1 0 0,0 1 0,-1-1 0,0 0 0,1 1 0,-1-1 0,0 1 0,3 2 0,0 1 0,0 1 0,-1-1 0,1 1 0,-1 0 0,0 1 0,-1-1 0,0 1 0,0-1 0,0 1 0,-1 0 0,0 0 0,0 0 0,-1 0 0,1 0 0,-2 1 0,1 10 0,-1-17 0,0 0 0,1 0 0,-1 0 0,0 0 0,0 0 0,0-1 0,0 1 0,0 0 0,0 0 0,0 0 0,0 0 0,-1 0 0,1 0 0,0 0 0,-1-1 0,1 1 0,0 0 0,-1 0 0,1 0 0,-1-1 0,1 1 0,-1 0 0,-1 1 0,2-3 0,-1 0 0,0 1 0,0-1 0,0 0 0,0 0 0,1 0 0,-1 0 0,0 0 0,1 0 0,-1 0 0,1 0 0,-1 0 0,1 0 0,0 0 0,-1-1 0,1 1 0,0 0 0,0-2 0,-4-14 0,1 0 0,1-1 0,0 1 0,1 0 0,3-22 0,-2 33 0,0-1 0,1 0 0,1 0 0,-1 1 0,1-1 0,0 1 0,0-1 0,1 1 0,0 0 0,0 0 0,1 0 0,-1 0 0,1 0 0,0 1 0,1 0 0,6-7 0,-10 11 0,1 0 0,0-1 0,-1 1 0,1 0 0,0 0 0,0 0 0,0 0 0,0 0 0,0 0 0,0 1 0,0-1 0,0 0 0,0 1 0,0 0 0,0 0 0,0-1 0,0 1 0,0 0 0,0 1 0,0-1 0,0 0 0,1 1 0,-1-1 0,0 1 0,0-1 0,0 1 0,-1 0 0,1 0 0,0 0 0,0 0 0,0 0 0,-1 1 0,4 1 0,-1 2 0,0-1 0,0 1 0,0 0 0,-1 0 0,0 0 0,0 0 0,0 1 0,0-1 0,-1 1 0,3 11 0,2 22-341,-2-1 0,-1 1-1,-4 78 1,-1-86-6485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4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24575,'3'-3'0,"0"1"0,0 0 0,1 0 0,-1 0 0,1 0 0,-1 0 0,1 1 0,0-1 0,0 1 0,0 0 0,5 0 0,49-4 0,-39 4 0,5-1 0,24-2 0,0 2 0,79 8 0,-122-6 0,0 1 0,-1 0 0,0 0 0,1 1 0,-1-1 0,0 1 0,0 0 0,1 0 0,-1 0 0,-1 1 0,1 0 0,0-1 0,-1 1 0,1 0 0,4 6 0,-5-4 0,1 1 0,-1-1 0,0 1 0,0-1 0,0 1 0,-1 0 0,0 0 0,0 0 0,-1 0 0,2 8 0,-2 1 0,0-1 0,-1 0 0,-1 0 0,0 0 0,0 0 0,-2 0 0,0 0 0,0 0 0,-9 20 0,8-26 0,1 0 0,-2-1 0,1 0 0,-1 1 0,0-2 0,-1 1 0,1 0 0,-8 5 0,-5 3 0,-31 21 0,32-25 0,14-9 0,0 0 0,0 1 0,0-1 0,0 1 0,1-1 0,-1 1 0,1 0 0,0 0 0,-1 0 0,-2 6 0,4-7 0,1 0 0,0-1 0,-1 1 0,1 0 0,0 0 0,0 0 0,0-1 0,0 1 0,0 0 0,0 0 0,0-1 0,1 1 0,-1 0 0,0 0 0,1-1 0,0 1 0,-1 0 0,1-1 0,0 1 0,0-1 0,0 1 0,0-1 0,0 1 0,0-1 0,2 2 0,3 3 0,0 0 0,1-1 0,-1 0 0,1 0 0,0 0 0,1-1 0,13 6 0,60 19 0,-54-21 0,-11-2 0,1-2 0,-1 1 0,1-2 0,1 0 0,24 0 0,-15-7 342,-26 4-408,-1 0 0,1-1 1,0 1-1,0 0 0,-1-1 1,1 1-1,0 0 0,0-1 1,-1 1-1,1-1 1,-1 1-1,1-1 0,0 0 1,-1 1-1,1-1 0,-1 0 1,0 1-1,1-1 0,-1 0 1,1 0-1,-1 1 1,0-1-1,0 0 0,1 0 1,-1-1-1,-3-12-6760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5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1 24575,'-39'33'0,"30"-27"0,0 1 0,0 1 0,-11 14 0,5-3 0,1 1 0,1 0 0,1 2 0,1-1 0,1 1 0,1 1 0,1 0 0,1 0 0,-5 26 0,6-13 0,1-1 0,2 2 0,2-1 0,1 0 0,6 54 0,-6-89 0,1 1 0,-1 0 0,0 0 0,1-1 0,-1 1 0,0 0 0,1-1 0,0 1 0,-1-1 0,1 1 0,0 0 0,0-1 0,0 0 0,0 1 0,0-1 0,0 0 0,1 1 0,1 0 0,-2-1 0,0 0 0,1-1 0,-1 1 0,0-1 0,1 0 0,-1 1 0,1-1 0,-1 0 0,0 0 0,1 0 0,-1 0 0,1 0 0,-1 0 0,1 0 0,-1 0 0,0-1 0,3 0 0,2-1 0,0-1 0,0 0 0,0 0 0,0-1 0,-1 1 0,1-1 0,-1-1 0,6-5 0,1-3 0,0-1 0,-1-1 0,0 1 0,-1-2 0,-1 0 0,-1 0 0,0 0 0,11-34 0,-8 10 0,-1-1 0,7-75 0,-11 78 0,1 25 0,-7 12 0,1 1 0,-1 0 0,1 0 0,-1 0 0,0 0 0,1 1 0,-1-1 0,0 0 0,1 0 0,-1 0 0,0 0 0,1 0 0,-1 0 0,0 0 0,1 1 0,-1-1 0,0 0 0,0 0 0,1 0 0,-1 1 0,0-1 0,0 0 0,1 0 0,-1 1 0,0-1 0,0 0 0,0 1 0,1-1 0,-1 0 0,0 1 0,0-1 0,0 0 0,0 1 0,0-1 0,0 0 0,0 1 0,0 0 0,6 15 0,-1 1 0,0-1 0,-1 1 0,2 34 0,1 0 0,13 65 0,50 161 0,-67-269 0,-1-2 0,-1-1 0,1 0 0,0 0 0,0 0 0,0 0 0,1 0 0,0-1 0,-1 1 0,8 8 0,-9-13-36,-1 0 0,0 0 0,1 0 1,-1 0-1,0 1 0,1-1 0,-1 0 0,0 0 0,1 0 0,-1 0 0,0 0 0,1 0 0,-1 0 0,0 0 0,1 0 0,-1 0 0,0 0 1,1 0-1,-1 0 0,0 0 0,1-1 0,-1 1 0,0 0 0,1 0 0,-1 0 0,0 0 0,0-1 0,1 1 0,-1 0 0,0 0 0,0 0 1,1-1-1,-1 1 0,0 0 0,0 0 0,1-1 0,-1 0 0,8-16-6790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24575,'5'0'0,"6"20"0,2 22 0,8 18 0,1 9 0,2 12 0,-4 13 0,0 5 0,-3 1 0,-5 2 0,0 0 0,-1-8 0,2-10 0,4-9 0,-1-13 0,-3-11 0,-4-16-8191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6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24575,'5'0'0,"7"0"0,6 0 0,20 0 0,13 0 0,4 0 0,11 0 0,10 0 0,-3 0 0,1 0 0,-2 0 0,-4 0 0,-8 0 0,-10 0 0,-12-5 0,-4-7 0,-7-5 0,-8-1-8191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7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24575,'-1'74'0,"-1"-32"0,2 1 0,9 70 0,-8-108 0,0 1 0,0 0 0,1-1 0,-1 0 0,1 1 0,1-1 0,-1 0 0,0 0 0,1 0 0,0 0 0,1-1 0,-1 1 0,1-1 0,-1 0 0,1 0 0,0 0 0,1 0 0,-1-1 0,1 0 0,0 0 0,-1 0 0,1 0 0,1-1 0,-1 0 0,0 0 0,0 0 0,1 0 0,-1-1 0,1 0 0,10 0 0,-11 0 0,-1 0 0,1-1 0,-1 0 0,1 0 0,0 0 0,-1-1 0,1 0 0,-1 1 0,1-1 0,-1-1 0,1 1 0,-1-1 0,8-4 0,-9 4 0,0 0 0,-1-1 0,1 1 0,0-1 0,-1 0 0,0 0 0,0 0 0,0 0 0,0-1 0,0 1 0,0 0 0,-1-1 0,0 1 0,0-1 0,0 1 0,0-1 0,0-7 0,3-30-34,-2-1 1,-5-57-1,1 49-1230,0 12-5562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24575,'0'695'0,"-1"-676"0,2 1 0,1-1 0,4 20 0,-6-34 0,2-1 0,-1 1 0,0 0 0,1 0 0,0 0 0,0-1 0,1 1 0,-1-1 0,1 0 0,0 1 0,0-1 0,0 0 0,0-1 0,1 1 0,0-1 0,6 5 0,-9-7 0,0-1 0,-1 1 0,1 0 0,0-1 0,0 0 0,0 1 0,0-1 0,0 0 0,0 1 0,0-1 0,0 0 0,0 0 0,0 0 0,1 0 0,-1 0 0,0 0 0,0 0 0,0 0 0,0 0 0,0 0 0,0-1 0,0 1 0,0 0 0,0-1 0,1 0 0,0-1 0,0 1 0,-1-1 0,1 1 0,-1-1 0,0 0 0,1 1 0,-1-1 0,0 0 0,0 0 0,0 0 0,1-4 0,2-5 0,-1-1 0,-1 0 0,3-18 0,1-76 0,-7-124 0,-3 76 0,5 118 89,0 11-331,-1 1-1,-2-1 1,0 1 0,-1-1-1,-8-31 1,-2 22-6584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8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24575,'3'0'0,"0"0"0,0 1 0,0-1 0,-1 1 0,1 0 0,0 0 0,-1 0 0,1 0 0,-1 1 0,1-1 0,-1 1 0,0-1 0,0 1 0,1 0 0,-1 0 0,0 0 0,-1 0 0,1 0 0,0 1 0,2 2 0,2 7 0,1-1 0,9 24 0,-16-35 0,14 41 0,-1-1 0,-1 1 0,-3 1 0,-1 0 0,-2 0 0,0 67 0,-5-118 0,0-1 0,1 0 0,0 1 0,1-1 0,7-17 0,28-56 0,-33 70 0,21-44 0,23-47 0,-42 91 0,1 0 0,1 1 0,0-1 0,0 2 0,15-15 0,-22 24 0,0 0 0,1 0 0,-1 0 0,1 0 0,-1 0 0,1 0 0,0 1 0,0-1 0,0 1 0,0 0 0,0 0 0,0 0 0,0 0 0,0 0 0,6 0 0,-6 1 0,-1 1 0,1 0 0,-1-1 0,0 1 0,1 0 0,-1 0 0,0 0 0,0 0 0,0 0 0,0 1 0,0-1 0,0 1 0,0-1 0,0 1 0,-1 0 0,1 0 0,0 0 0,-1 0 0,0 0 0,1 0 0,0 3 0,6 10 0,-1 1 0,0 0 0,-2 0 0,0 0 0,0 1 0,-2-1 0,2 20 0,4 121 0,-9-143 0,-1 58 0,1-85 0,1 0 0,1 1 0,-1-1 0,2 0 0,0 1 0,0-1 0,2 1 0,-1 0 0,1 0 0,1 1 0,0 0 0,9-13 0,-3 6 0,2-1 0,0 1 0,1 1 0,1 1 0,0 0 0,22-15 0,-29 24 0,0 1 0,1 1 0,-1-1 0,2 2 0,-1-1 0,0 2 0,1-1 0,-1 1 0,1 1 0,0 0 0,18-1 0,-23 3 0,0 0 0,0 0 0,0 0 0,-1 1 0,1 0 0,0 0 0,-1 1 0,1 0 0,-1 0 0,1 0 0,-1 0 0,0 1 0,0 0 0,0 0 0,0 1 0,0-1 0,-1 1 0,0 0 0,0 0 0,0 0 0,0 1 0,0-1 0,4 9 0,-3-2 0,0-1 0,-1 1 0,0 0 0,-1 0 0,0 1 0,-1-1 0,0 1 0,1 19 0,-3 12 0,-5 44 0,3-58 0,-2 2-682,-11 52-1,2-34-6143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5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24575,'11'-7'0,"1"0"0,0 1 0,0 0 0,0 0 0,1 1 0,0 1 0,0 0 0,25-3 0,-31 6 0,-1 0 0,1 1 0,0 0 0,0 0 0,0 1 0,0 0 0,0 0 0,0 1 0,-1 0 0,1 0 0,-1 0 0,1 1 0,-1 0 0,0 0 0,0 1 0,0-1 0,0 1 0,-1 1 0,6 4 0,1 5 0,0 1 0,-1-1 0,-1 2 0,-1 0 0,0 0 0,-1 0 0,0 1 0,-2 0 0,0 1 0,-1-1 0,-1 1 0,0 0 0,-1 0 0,0 20 0,-3-31 0,0 0 0,0 0 0,-1 0 0,0 0 0,0 0 0,-1 0 0,0 0 0,0-1 0,0 1 0,-1-1 0,0 0 0,-1 1 0,1-1 0,-1 0 0,0-1 0,0 1 0,-1-1 0,0 0 0,0 0 0,0 0 0,0-1 0,-9 6 0,5-5 0,-17 13 0,25-17 0,1 0 0,-1 0 0,0 0 0,0 0 0,0 0 0,1 0 0,-1 0 0,1 0 0,-1 0 0,1 1 0,-1-1 0,1 0 0,0 0 0,0 1 0,-1-1 0,1 0 0,0 0 0,0 1 0,0-1 0,0 0 0,0 1 0,1 1 0,4 11 0,0 0 0,1 0 0,13 22 0,-10-19 0,-1 0 0,7 19 0,-9-20 0,-2 0 0,0 0 0,0 0 0,-2 0 0,0 1 0,-1-1 0,-1 1 0,0-1 0,-3 22 0,2-34-45,0-1-1,0 1 1,0-1-1,0 0 1,-1 1-1,0-1 1,1 0-1,-1 0 1,0 0-1,0 0 1,0-1-1,-1 1 1,1 0-1,-1-1 1,0 0-1,1 0 1,-1 1-1,0-1 1,0-1-1,0 1 1,0 0-1,-1-1 1,1 0-1,0 0 0,-1 0 1,1 0-1,-1 0 1,1-1-1,-7 1 1,-15 0-6781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0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1 879 24575,'0'0'0,"0"-1"0,1 1 0,-1-1 0,0 1 0,1 0 0,-1-1 0,1 1 0,-1 0 0,0 0 0,1-1 0,-1 1 0,1 0 0,-1 0 0,0 0 0,1 0 0,-1-1 0,1 1 0,-1 0 0,1 0 0,-1 0 0,1 0 0,-1 0 0,1 0 0,-1 0 0,1 0 0,-1 0 0,0 0 0,1 1 0,-1-1 0,1 0 0,-1 0 0,1 0 0,-1 0 0,1 1 0,-1-1 0,0 0 0,1 1 0,-1-1 0,0 0 0,1 0 0,-1 1 0,0-1 0,1 1 0,-1-1 0,0 0 0,0 1 0,1-1 0,-1 1 0,0-1 0,0 1 0,0-1 0,0 0 0,1 1 0,-1-1 0,0 1 0,0-1 0,0 1 0,0 0 0,5 33 0,-5-32 0,2 111 0,2 16 0,-2-114 0,0 0 0,1 0 0,0-1 0,2 1 0,-1-1 0,11 20 0,-12-28 0,0 0 0,1-1 0,-1 1 0,1-1 0,1 0 0,-1 0 0,1-1 0,-1 1 0,1-1 0,0 0 0,1 0 0,-1-1 0,10 5 0,-12-7 0,0 0 0,-1 0 0,1 0 0,0-1 0,0 1 0,0-1 0,0 0 0,0 0 0,0 0 0,0 0 0,0 0 0,-1 0 0,1-1 0,0 0 0,0 0 0,0 1 0,0-2 0,-1 1 0,1 0 0,-1 0 0,1-1 0,-1 0 0,1 1 0,-1-1 0,0 0 0,0 0 0,1 0 0,-2 0 0,1-1 0,0 1 0,0 0 0,1-4 0,4-6 0,0 0 0,-1 0 0,0-1 0,6-21 0,12-59 0,-17 62 0,5-26 0,-3-1 0,2-76 0,-10-117 0,-2 156 0,1-63 0,-3-143 0,3 293 0,-1 0 0,0 0 0,0 1 0,-3-10 0,3 16 0,1 0 0,0 0 0,0 1 0,0-1 0,0 0 0,-1 1 0,1-1 0,0 0 0,-1 1 0,1-1 0,-1 0 0,1 1 0,-1-1 0,1 1 0,-1-1 0,1 1 0,-1-1 0,1 1 0,-1-1 0,1 1 0,-1 0 0,0-1 0,1 1 0,-1 0 0,0-1 0,0 1 0,1 0 0,-1 0 0,0 0 0,1 0 0,-1 0 0,0 0 0,0 0 0,1 0 0,-1 0 0,0 0 0,0 0 0,1 0 0,-1 0 0,0 0 0,1 1 0,-1-1 0,0 0 0,1 1 0,-1-1 0,0 0 0,1 1 0,-1-1 0,1 1 0,-1-1 0,0 1 0,1-1 0,-1 1 0,1-1 0,0 1 0,-1 0 0,-6 7 0,0 0 0,1 0 0,0 0 0,1 1 0,0 0 0,0 0 0,1 0 0,0 0 0,1 1 0,0 0 0,-3 15 0,-1 13 0,-3 63 0,6-39 0,3-1 0,12 102 0,-7-133 0,2 1 0,1-2 0,1 1 0,2-1 0,0-1 0,3 1 0,20 35 0,88 123 0,-73-113 0,126 194-1365,-149-231-5461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02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24575,'5'0'0,"1"5"0,0 12 0,-1 7 0,3 6 0,6 7 0,1 2 0,2 9 0,-2 2 0,-3 2 0,-4 7 0,-3-1 0,-3-6 0,-1-11-8191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04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24575,'1'-1'0,"-1"0"0,0 0 0,1 0 0,-1 0 0,0 0 0,1 0 0,-1 0 0,1 1 0,0-1 0,-1 0 0,1 0 0,0 0 0,-1 1 0,1-1 0,0 0 0,0 1 0,0-1 0,0 0 0,0 1 0,-1-1 0,1 1 0,0 0 0,0-1 0,0 1 0,0 0 0,2-1 0,32-5 0,-32 6 0,4-1 0,1 0 0,0 0 0,-1 1 0,1 1 0,0-1 0,-1 1 0,1 0 0,13 4 0,-17-3 0,-1 0 0,1 0 0,-1 0 0,1 0 0,-1 0 0,0 1 0,0-1 0,0 1 0,0 0 0,-1 0 0,1 0 0,-1 0 0,0 0 0,1 1 0,-2-1 0,1 1 0,0 0 0,2 6 0,0 4 0,0 0 0,-1 1 0,0-1 0,-1 1 0,-1 0 0,-1-1 0,0 1 0,0 0 0,-1-1 0,-1 1 0,-1-1 0,0 1 0,-1-1 0,0 0 0,-1 0 0,-1-1 0,-11 21 0,11-24 0,0 0 0,1 1 0,0-1 0,0 1 0,-4 20 0,8-28 0,1-1 0,-1 0 0,1 0 0,0 1 0,-1-1 0,1 0 0,0 1 0,1-1 0,-1 0 0,0 1 0,1-1 0,-1 0 0,1 0 0,0 0 0,0 1 0,0-1 0,0 0 0,0 0 0,0 0 0,0 0 0,1-1 0,-1 1 0,1 0 0,-1 0 0,1-1 0,0 1 0,-1-1 0,1 0 0,0 1 0,0-1 0,0 0 0,0 0 0,0 0 0,1 0 0,-1-1 0,0 1 0,3 0 0,20 4-1365,0-4-5461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07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265 699 24575,'-37'-1'0,"16"0"0,-1 1 0,0 0 0,0 2 0,-37 7 0,55-8 0,0 0 0,0 0 0,0 1 0,0 0 0,0 0 0,0 0 0,0 0 0,0 0 0,0 1 0,1-1 0,0 1 0,-1 0 0,1 0 0,0 0 0,0 1 0,1-1 0,-1 1 0,1 0 0,0-1 0,0 1 0,0 0 0,0 0 0,1 0 0,-1 1 0,1-1 0,0 0 0,0 1 0,1-1 0,-1 5 0,1-6 0,-1 1 0,1-1 0,0 0 0,1 1 0,-1-1 0,0 0 0,1 1 0,0-1 0,0 0 0,0 1 0,0-1 0,0 0 0,1 0 0,-1 0 0,1 0 0,0-1 0,0 1 0,0 0 0,0-1 0,1 1 0,-1-1 0,0 0 0,1 1 0,0-1 0,0 0 0,-1-1 0,1 1 0,0-1 0,0 1 0,1-1 0,-1 0 0,0 0 0,0 0 0,6 1 0,2-1 0,0 0 0,-1-1 0,1 1 0,-1-2 0,1 0 0,-1 0 0,1-1 0,-1 0 0,20-7 0,-14 2 0,0 0 0,0-1 0,-1-1 0,-1 0 0,0-1 0,0-1 0,0 0 0,-2 0 0,1-2 0,-2 1 0,12-16 0,-11 10 0,0-1 0,-1 0 0,0-1 0,-2 0 0,-1 0 0,0-1 0,-1 0 0,5-30 0,5-63 0,-5 0 0,-4-181 0,-8 284 0,0 13 0,0 22 0,-1 129 0,2 319 0,1-434-682,12 70-1,-1-54-6143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08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24575,'5'10'0,"2"19"0,-1 13 0,0 10 0,-3 7 0,0 2 0,3 1 0,0-5 0,1-12-8191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10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24575,'3'-2'0,"0"-1"0,0 1 0,0 0 0,1 0 0,-1 1 0,1-1 0,-1 1 0,1 0 0,0-1 0,-1 2 0,1-1 0,0 0 0,0 1 0,0 0 0,-1 0 0,1 0 0,0 0 0,6 1 0,7 2 0,0 1 0,27 9 0,-43-13 0,10 4 0,-1 1 0,0 0 0,0 0 0,0 1 0,-1 1 0,0-1 0,0 1 0,0 1 0,9 10 0,-14-13 0,0 0 0,-1 0 0,1 0 0,-1 0 0,0 0 0,0 1 0,-1-1 0,3 9 0,-4-11 0,0 0 0,-1 1 0,1-1 0,-1 1 0,0-1 0,0 1 0,0-1 0,0 1 0,-1-1 0,1 1 0,-1-1 0,0 1 0,0-1 0,0 0 0,-3 5 0,4-8 0,-1 1 0,0 0 0,1 0 0,-1 0 0,1 1 0,-1-1 0,1 0 0,-1 0 0,1 0 0,0 0 0,0 0 0,-1 0 0,1 1 0,0-1 0,0 0 0,1 2 0,0-2 0,0 0 0,0-1 0,0 1 0,0-1 0,0 1 0,0 0 0,0-1 0,0 0 0,1 1 0,-1-1 0,0 0 0,0 0 0,0 0 0,1 1 0,1-2 0,6 3 0,1 0 0,-1 1 0,0 0 0,1 0 0,-2 1 0,1 0 0,0 1 0,-1 0 0,0 0 0,0 1 0,0 0 0,9 9 0,-14-12 0,1 1 0,-1 0 0,0 0 0,0 0 0,-1 0 0,1 1 0,-1-1 0,0 1 0,0 0 0,0-1 0,1 7 0,-3-7 0,1-1 0,-1 1 0,0 0 0,0-1 0,0 1 0,-1 0 0,1-1 0,-1 1 0,0 0 0,0-1 0,0 1 0,0-1 0,-1 1 0,1-1 0,-1 0 0,-4 6 0,2-4 0,0 0 0,-1-1 0,1 1 0,-1-1 0,0 0 0,-1 0 0,1-1 0,-1 0 0,1 1 0,-1-2 0,0 1 0,0-1 0,-11 3 0,-6 0 0,0 0 0,-32 1 0,-127-3-753,166-3 141,-30-1-6214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11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181 869 24575,'-3'0'0,"1"1"0,-1 0 0,1 0 0,-1 0 0,1 0 0,0 0 0,0 0 0,-1 1 0,1-1 0,0 1 0,0 0 0,0 0 0,1-1 0,-3 4 0,-3 2 0,-7 7 0,0 1 0,1 1 0,1 0 0,1 0 0,0 1 0,1 1 0,1 0 0,1 0 0,0 1 0,2 0 0,0 0 0,1 1 0,1-1 0,0 1 0,2 0 0,0 0 0,2 27 0,0-45 0,0 0 0,1 0 0,-1 1 0,0-1 0,1 0 0,-1 0 0,1 0 0,0 0 0,0 0 0,0 0 0,0 0 0,0 0 0,0 0 0,0 0 0,0-1 0,1 1 0,-1 0 0,1-1 0,-1 1 0,1-1 0,0 0 0,0 1 0,0-1 0,-1 0 0,5 1 0,-3-1 0,0 0 0,0 0 0,0-1 0,0 0 0,0 1 0,0-1 0,1 0 0,-1-1 0,0 1 0,0 0 0,0-1 0,0 0 0,0 0 0,0 0 0,0 0 0,0 0 0,4-2 0,2-3 0,0 0 0,0-1 0,-1 0 0,0-1 0,0 1 0,-1-1 0,1-1 0,-2 1 0,11-18 0,-3 1 0,-1 0 0,16-44 0,-13 19 0,-2 0 0,-2-2 0,-2 1 0,4-89 0,-14-217 0,-4 159 0,4 169 0,1-9 0,-7-54 0,1 73 0,5 19 0,0 0 0,0 0 0,0 0 0,0-1 0,0 1 0,0 0 0,0 0 0,0 0 0,0 0 0,0 0 0,0 0 0,0 0 0,0-1 0,-1 1 0,1 0 0,0 0 0,0 0 0,0 0 0,0 0 0,0 0 0,0 0 0,0 0 0,0 0 0,-1-1 0,1 1 0,0 0 0,0 0 0,0 0 0,0 0 0,0 0 0,0 0 0,0 0 0,-1 0 0,1 0 0,0 0 0,0 0 0,0 0 0,0 0 0,0 0 0,-1 0 0,1 0 0,0 0 0,0 0 0,0 0 0,0 0 0,0 0 0,0 0 0,0 0 0,-1 1 0,1-1 0,0 0 0,0 0 0,-1 3 0,-1 0 0,1 0 0,0 0 0,0 0 0,1 0 0,-1 0 0,1 0 0,-1 5 0,-2 71 0,3 0 0,13 98 0,-8-116 0,37 531 0,-35-537 0,18 66 0,-9-51 0,-12-44-1365,-1-5-5461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12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24575,'42'0'0,"-17"-1"0,-1 1 0,39 5 0,-56-4 0,0 0 0,0 1 0,0 0 0,0 1 0,0 0 0,0 0 0,-1 0 0,1 0 0,-1 1 0,0 0 0,0 1 0,10 9 0,-8-5 0,-1 0 0,0 0 0,0 1 0,-1 0 0,0 0 0,-1 1 0,0-1 0,-1 1 0,0 0 0,3 15 0,-3-3 0,0-1 0,-2 1 0,-1-1 0,-1 31 0,-1-47 0,1 0 0,-1 1 0,0-1 0,0 0 0,0 0 0,-1 0 0,0 0 0,0 0 0,-1 0 0,-5 8 0,5-10 0,0 0 0,0 0 0,-1 0 0,0-1 0,0 1 0,0-1 0,0 0 0,0 0 0,0-1 0,-1 1 0,1-1 0,-1 0 0,-6 2 0,3-2 0,-22 9 0,30-11 0,-1 0 0,1 0 0,-1 0 0,1 1 0,0-1 0,-1 0 0,1 0 0,0 0 0,-1 0 0,1 1 0,0-1 0,-1 0 0,1 0 0,0 1 0,-1-1 0,1 0 0,0 0 0,0 1 0,-1-1 0,1 0 0,0 1 0,0-1 0,0 0 0,0 1 0,-1-1 0,1 1 0,0-1 0,0 0 0,0 1 0,0-1 0,0 1 0,0-1 0,0 0 0,0 1 0,0-1 0,0 0 0,0 1 0,0-1 0,0 1 0,0-1 0,1 0 0,-1 1 0,0-1 0,0 0 0,0 1 0,0-1 0,1 0 0,-1 1 0,0-1 0,0 0 0,1 1 0,-1-1 0,0 0 0,1 0 0,-1 1 0,0-1 0,1 0 0,12 8 0,1-1 0,-1 0 0,1-1 0,0-1 0,19 5 0,14 5 0,13 10 232,78 24-1829,-104-40-5229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27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24575,'0'658'0,"0"-634"0,1-11 0,-1 0 0,0 0 0,-1 0 0,0 0 0,-1 0 0,-7 21 0,5-28 0,1-10 0,-1-15 0,-3-62 0,5-119 0,4 118 0,-2 78 0,-1-6 0,1 0 0,1 0 0,0 0 0,0 0 0,4-13 0,-3 20 0,-1 0 0,0 0 0,1 0 0,-1 0 0,1 1 0,0-1 0,0 1 0,0-1 0,0 1 0,0 0 0,1 0 0,-1 0 0,0 0 0,1 0 0,0 0 0,-1 1 0,1-1 0,0 1 0,0 0 0,0 0 0,4-1 0,8-2 0,1 1 0,-1 1 0,1 0 0,19 1 0,66 5 0,-53 0 0,-27-4 0,-11 0 0,0 1 0,0-1 0,17 5 0,-24-4 0,0 0 0,0 0 0,0 0 0,0 1 0,0-1 0,-1 1 0,1 0 0,0-1 0,-1 1 0,0 0 0,1 0 0,-1 1 0,0-1 0,0 0 0,0 1 0,2 4 0,2 5 0,0 2 0,0-1 0,-2 1 0,1-1 0,1 18 0,10 76 0,-11-68 0,-5-35 0,7 44 0,-2 1 0,-2 72 0,-9-96 0,1-18 0,4-7 0,1 0 0,-1-1 0,1 1 0,0 0 0,-1-1 0,1 1 0,0 0 0,-1-1 0,1 1 0,0-1 0,-1 1 0,1 0 0,0-1 0,0 1 0,0-1 0,-1 1 0,1-1 0,0 1 0,0-1 0,0 1 0,0-1 0,0 1 0,0-1 0,-5-31 0,1 1 0,2-60 0,2 46 0,-1-7 0,2-1 0,13-77 0,-10 110 0,0 0 0,1 0 0,1 0 0,1 0 0,1 1 0,1 0 0,0 1 0,1 0 0,17-22 0,-24 37 0,-1 0 0,1-1 0,-1 1 0,1 0 0,0 0 0,0 1 0,1-1 0,-1 1 0,1 0 0,-1-1 0,1 2 0,-1-1 0,1 0 0,0 1 0,0-1 0,0 1 0,0 0 0,0 1 0,0-1 0,0 1 0,0-1 0,1 1 0,-1 0 0,0 1 0,0-1 0,0 1 0,0 0 0,0 0 0,0 0 0,0 0 0,0 1 0,-1 0 0,1-1 0,0 2 0,-1-1 0,5 4 0,1 0 0,-1 1 0,0 0 0,0 0 0,-1 1 0,0 0 0,0 0 0,-1 1 0,0 0 0,9 18 0,0 7 0,16 53 0,-24-66 0,9 38 0,-2 1 0,-3 0 0,5 87 0,-11 38-1365,-6-151-5461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13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 24575,'15'0'0,"-4"0"0,1 0 0,-1 0 0,0 1 0,0 0 0,0 1 0,0 0 0,0 1 0,14 5 0,-9-1 0,0 1 0,-1 1 0,0 1 0,0 0 0,-1 0 0,0 2 0,14 15 0,-20-19 0,-1 1 0,-1-1 0,0 1 0,0 1 0,-1-1 0,0 1 0,0 0 0,-1 0 0,-1 0 0,0 1 0,0-1 0,2 22 0,-3-21 0,-2 0 0,0 0 0,0 0 0,-1 0 0,0 0 0,-1 0 0,0-1 0,0 1 0,-1 0 0,-7 13 0,8-19 0,-1 0 0,-1 1 0,1-1 0,-1 0 0,1 0 0,-2-1 0,1 1 0,0-1 0,-1 0 0,0 0 0,0-1 0,0 1 0,0-1 0,0 0 0,-1-1 0,0 1 0,1-1 0,-1 0 0,-11 2 0,-10 0 0,-2-1 0,1-2 0,0 0 0,0-2 0,-38-6 0,62 6 0,-1 0 0,1-1 0,0 1 0,-1-1 0,1 0 0,0 0 0,-7-4 0,11 6 0,-1-1 0,0 1 0,1-1 0,-1 1 0,1-1 0,-1 1 0,0-1 0,1 0 0,0 1 0,-1-1 0,1 0 0,-1 1 0,1-1 0,0 0 0,-1 1 0,1-1 0,0 0 0,0 0 0,-1-1 0,2 1 0,-1 0 0,0 0 0,0 1 0,1-1 0,-1 0 0,1 0 0,-1 0 0,1 1 0,-1-1 0,1 0 0,0 1 0,-1-1 0,1 0 0,0 1 0,-1-1 0,1 1 0,0-1 0,0 1 0,-1-1 0,1 1 0,0 0 0,1-1 0,7-2 0,0 0 0,1 0 0,-1 1 0,1 0 0,-1 1 0,1 0 0,0 1 0,-1 0 0,1 0 0,0 1 0,-1 0 0,1 1 0,-1 0 0,1 0 0,-1 1 0,0 1 0,0-1 0,0 1 0,15 10 0,-18-9 0,-1 0 0,1 1 0,-1-1 0,0 1 0,0 0 0,0 1 0,-1-1 0,0 1 0,-1 0 0,1 0 0,-1 0 0,-1 0 0,1 0 0,-1 1 0,1 8 0,0 4 0,0-1 0,-2 1 0,0 0 0,-5 34 0,4-46-170,-1-1-1,-1 1 0,1-1 1,-1 0-1,-1 0 0,1 0 1,-6 10-1,-6 4-6655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 24575,'0'0'0,"-1"0"0,0 1 0,0-1 0,0 1 0,0-1 0,0 1 0,0-1 0,1 1 0,-1-1 0,0 1 0,1 0 0,-1-1 0,0 1 0,1 0 0,-1 0 0,1 0 0,-1 0 0,1-1 0,-1 1 0,1 0 0,0 0 0,-1 0 0,1 0 0,0 2 0,-7 27 0,6-26 0,-4 42 0,1 91 0,4-89 0,-8 79 0,-26 58 0,34-181 0,-1 0 0,0 1 0,1-1 0,0 1 0,0-1 0,0 0 0,1 1 0,-1-1 0,1 1 0,0-1 0,0 0 0,1 0 0,-1 0 0,1 0 0,0 0 0,0 0 0,1 0 0,-1 0 0,1-1 0,-1 1 0,1-1 0,0 0 0,1 1 0,-1-2 0,0 1 0,1 0 0,0-1 0,-1 1 0,1-1 0,0 0 0,0 0 0,7 1 0,11 4 0,0-2 0,24 3 0,-20-3 0,29 8 0,-47-10 0,1-1 0,-1 0 0,1 0 0,0 0 0,0-1 0,12 0 0,-18-1 0,-1-1 0,0 1 0,0-1 0,1 1 0,-1-1 0,0 0 0,0 0 0,0 0 0,1 0 0,-1 0 0,-1 0 0,1-1 0,0 1 0,0-1 0,0 1 0,-1-1 0,1 0 0,-1 0 0,1 0 0,-1 1 0,0-1 0,1-1 0,-1 1 0,0 0 0,-1 0 0,1 0 0,0 0 0,-1-1 0,1-3 0,10-55 0,-3 0 0,1-92 0,-3 36 0,7 20 0,-8 65 0,-1 1 0,0-43 0,-4 71 0,0-1 0,0 0 0,0 0 0,-1 1 0,1-1 0,-1 0 0,0 1 0,0-1 0,-1 1 0,1-1 0,-1 1 0,1 0 0,-1-1 0,0 1 0,0 0 0,-1 0 0,1 0 0,-1 1 0,1-1 0,-1 0 0,0 1 0,0 0 0,0 0 0,0 0 0,0 0 0,-1 0 0,1 0 0,-1 1 0,1 0 0,-1 0 0,1 0 0,-1 0 0,-5 0 0,-25-4-251,0 2 0,-1 1-1,-45 4 1,71-2-109,-29 2-6466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0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24575,'5'0'0,"12"0"0,12 0 0,7 0 0,2 0 0,-1 0 0,-1 0 0,-2 0 0,-2 0 0,-6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24575,'6'-5'0,"0"8"0,1 9 0,-2 7 0,-1 11 0,-2 4 0,4 3 0,1-6-8191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2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0 236 24575,'3'0'0,"1"0"0,-1 0 0,0 0 0,0 1 0,0-1 0,0 1 0,0 0 0,0-1 0,0 1 0,0 1 0,0-1 0,-1 0 0,1 1 0,0-1 0,-1 1 0,1 0 0,-1 0 0,0 0 0,1 0 0,-1 0 0,0 1 0,0-1 0,0 1 0,-1-1 0,1 1 0,-1 0 0,1 0 0,-1-1 0,0 1 0,0 0 0,1 5 0,3 12 0,-1 0 0,0 1 0,0 21 0,-2-20 0,1 0 0,8 34 0,-7-44 0,0 0 0,0-1 0,2 0 0,-1 0 0,1 0 0,1 0 0,0-1 0,0 0 0,11 10 0,-11-13 0,0-1 0,0 0 0,1 0 0,0-1 0,-1 0 0,2-1 0,-1 1 0,0-2 0,1 1 0,0-1 0,0-1 0,17 4 0,-12-4 0,0 0 0,0-1 0,1-1 0,-1 0 0,0-1 0,0-1 0,0 0 0,18-5 0,-26 5 0,0 0 0,0 0 0,-1-1 0,1 0 0,0 0 0,-1 0 0,0-1 0,0 1 0,0-1 0,0-1 0,0 1 0,-1-1 0,0 0 0,0 0 0,0 0 0,-1 0 0,0-1 0,0 1 0,0-1 0,3-10 0,0-5 0,-1-1 0,0 0 0,-2 0 0,1-37 0,-9-95 0,2 87 0,2 50 0,0 1 0,-1 0 0,0 0 0,-1 0 0,-10-27 0,11 38 0,0 0 0,0 0 0,-1 0 0,0 1 0,1-1 0,-2 1 0,1-1 0,-1 1 0,1 0 0,-1 1 0,0-1 0,0 1 0,-1-1 0,1 1 0,-1 1 0,1-1 0,-1 1 0,0-1 0,0 1 0,-9-2 0,5 2 19,1 1 0,-1 0 0,1 1 0,-1-1 0,0 2 0,1-1 0,-1 1 0,1 1 0,-1-1 0,1 1-1,0 1 1,0 0 0,0 0 0,0 0 0,0 1 0,-9 6 0,-10 9-265,0 1-1,-45 44 1,34-29-702,-4 2-5878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3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24575,'0'5'0,"9"1"0,10 0 0,5-1 0,4 9 0,2 1 0,11-1 0,8 2 0,-4-2-8191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24575,'0'1'0,"1"1"0,-1-1 0,0 1 0,1-1 0,-1 0 0,1 1 0,0-1 0,-1 0 0,1 0 0,0 0 0,0 1 0,0-1 0,0 0 0,0 0 0,0 0 0,0 0 0,0 0 0,0-1 0,2 2 0,28 15 0,-22-13 0,35 17 0,-21-11 0,0 2 0,28 18 0,-43-24 0,-1 0 0,1 0 0,-2 0 0,1 1 0,-1 0 0,0 1 0,0-1 0,-1 1 0,0 0 0,4 9 0,-4-7 0,-1 1 0,0 0 0,0 1 0,-1-1 0,-1 1 0,0-1 0,0 1 0,-1 20 0,-1-25 0,0-1 0,-1 1 0,0-1 0,0 1 0,-1-1 0,0 0 0,0 1 0,0-1 0,-1 0 0,0 0 0,0-1 0,-1 1 0,1-1 0,-1 1 0,-1-1 0,-6 7 0,0-4 0,0 0 0,0-1 0,0 0 0,-1-1 0,0 0 0,0-1 0,-23 7 0,-4 2 0,35-13 0,1 1 0,-1-1 0,1 1 0,-1 0 0,1 1 0,-4 1 0,7-3 0,0-1 0,-1 0 0,1 1 0,0-1 0,0 0 0,-1 1 0,1-1 0,0 1 0,0-1 0,-1 0 0,1 1 0,0-1 0,0 1 0,0-1 0,0 0 0,-1 1 0,1-1 0,0 1 0,0-1 0,0 1 0,0-1 0,0 1 0,1 0 0,-1 0 0,1-1 0,-1 1 0,0 0 0,1-1 0,-1 1 0,1-1 0,0 1 0,-1-1 0,1 1 0,-1-1 0,1 1 0,0-1 0,-1 0 0,1 1 0,0-1 0,-1 0 0,2 1 0,14 3 0,-1 0 0,1-1 0,0-1 0,22 0 0,0 2 0,-14-3 0,-23-1 7,-1-1 0,0 1 1,0 0-1,1 0 0,-1 0 0,0 0 0,0 0 0,0 0 0,0-1 0,1 1 0,-1 0 1,0 0-1,0 0 0,0-1 0,0 1 0,1 0 0,-1 0 0,0 0 0,0-1 0,0 1 0,0 0 1,0 0-1,0-1 0,0 1 0,0 0 0,0 0 0,0-1 0,0 1 0,0 0 0,0 0 1,0-1-1,0 1 0,0 0 0,0 0 0,0-1 0,0 1 0,0 0 0,0 0 0,-1 0 0,1-1 1,0 1-1,0 0 0,0 0 0,0 0 0,0-1 0,-1 1 0,-7-12-1082,8 10 451,-16-19-6202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5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38 24575,'-3'63'0,"-3"0"0,-16 69 0,10-67 0,-6 117 0,16-143 0,1 46 0,2-74 0,0-1 0,0 0 0,1 1 0,0-1 0,6 17 0,-5-21 0,1-1 0,-1 1 0,1-1 0,0 1 0,1-1 0,-1 0 0,1-1 0,0 1 0,0-1 0,0 0 0,1 0 0,-1 0 0,1-1 0,0 0 0,0 0 0,0 0 0,10 2 0,10 2 0,0-1 0,0 0 0,28 0 0,-38-4 0,0-1 0,1 0 0,0-2 0,-1 0 0,0-1 0,1 0 0,-1-2 0,17-4 0,-23 4 0,1-1 0,-1 1 0,1-2 0,-2 1 0,1-1 0,0-1 0,-1 0 0,-1 0 0,1-1 0,-1 0 0,0 0 0,10-15 0,-4 2 0,-1-1 0,-1 0 0,-1-1 0,0 0 0,-2-1 0,-1 0 0,10-48 0,-11 23 0,-1 0 0,-3 0 0,-4-58 0,-4-70 0,5 173 0,0 1 0,0 0 0,-1 0 0,0-1 0,1 1 0,-1 0 0,0 0 0,-1 0 0,1 0 0,0 0 0,-1 0 0,0 0 0,0 0 0,0 0 0,-3-3 0,2 4 0,0 0 0,0 0 0,-1 0 0,1 0 0,-1 0 0,1 1 0,-1-1 0,0 1 0,1 0 0,-1 0 0,0 0 0,-7 0 0,-53-2 0,-106 7 0,48 1 0,55-5-1365,41 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6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 24575,'5'0'0,"12"0"0,12 0 0,17-5 0,5-2 0,4-4 0,3-10 0,-4-2 0,-6 3 0,-6 5 0,-11 10 0,-10 11 0,-9 4-8191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27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 24575,'10'0'0,"3"0"0,-1-1 0,1 2 0,0 0 0,0 0 0,-1 1 0,25 8 0,-26-4 0,1 0 0,-1 1 0,0 1 0,-1 0 0,0 0 0,0 1 0,-1 1 0,0-1 0,-1 1 0,0 1 0,-1 0 0,11 19 0,-14-23 0,0 1 0,0 0 0,-1 0 0,-1 0 0,1 0 0,-1 1 0,0-1 0,-1 1 0,0-1 0,0 1 0,-1-1 0,0 1 0,-1 0 0,0-1 0,0 1 0,-1-1 0,0 1 0,0-1 0,-1 0 0,-5 11 0,4-13 0,0 0 0,-1 0 0,0-1 0,0 0 0,0 0 0,0 0 0,-1-1 0,0 1 0,0-1 0,0-1 0,0 1 0,-1-1 0,1 0 0,-1 0 0,0-1 0,0 0 0,-12 2 0,-8 1 0,1-2 0,-1-1 0,-36-1 0,13-4 0,84-2 0,-16 4 0,-5 0 0,1 0 0,-1 1 0,0 1 0,24 4 0,-35-5 0,0 0 0,0 1 0,1 0 0,-1-1 0,0 1 0,0 0 0,0 0 0,0 0 0,0 0 0,0 1 0,0-1 0,-1 0 0,1 1 0,0-1 0,-1 1 0,1 0 0,-1 0 0,1-1 0,-1 1 0,0 0 0,0 0 0,0 0 0,0 0 0,0 0 0,0 1 0,-1-1 0,1 0 0,-1 0 0,1 0 0,-1 1 0,0-1 0,0 0 0,0 1 0,-1 2 0,0 2 0,0 0 0,-1 0 0,0 0 0,0 0 0,-1-1 0,0 1 0,0-1 0,0 0 0,-1 0 0,0 0 0,0 0 0,-9 9 0,6-8 0,0 0 0,-1 0 0,0-1 0,0 0 0,0-1 0,-1 1 0,0-1 0,-14 5 0,-4-2 0,-1-1 0,0-1 0,-36 2 0,32-4 0,0 1 0,-38 11 0,53-11 0,-16 7 0,-1-2 0,0-2 0,0 0 0,-1-3 0,-41 2 0,64-6-124,1-1 0,-1-1 0,1 0 0,-1 0 0,1-1 0,0 0-1,0-1 1,0-1 0,0 1 0,-14-9 0,-14-13-6702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33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418 119 24575,'-2'-1'0,"0"0"0,1 0 0,-1 0 0,0 0 0,0 1 0,0-1 0,1 1 0,-1-1 0,0 1 0,0-1 0,0 1 0,0 0 0,0 0 0,0 0 0,0 0 0,0 0 0,0 0 0,-3 2 0,-35 9 0,38-10 0,-19 7 0,1 0 0,0 2 0,0 0 0,1 1 0,1 1 0,0 1 0,1 0 0,0 2 0,1 0 0,-27 31 0,31-31 0,1 0 0,0 0 0,1 1 0,0 1 0,2-1 0,0 1 0,1 1 0,0 0 0,1 0 0,2 0 0,0 0 0,0 1 0,0 31 0,3-33 0,0-3 0,1 1 0,2 20 0,-1-32 0,-1 1 0,1-1 0,-1 0 0,1 0 0,0 0 0,0 0 0,1 0 0,-1 0 0,0 0 0,1-1 0,0 1 0,0 0 0,0-1 0,0 1 0,0-1 0,5 4 0,3 0 0,2 0 0,-1-1 0,1 0 0,0 0 0,14 2 0,31 13 0,1 9 0,-45-21 0,1-1 0,0 0 0,0-1 0,1 0 0,0-1 0,0-1 0,19 3 0,20-3 0,-1-3 0,58-7 0,-101 5 0,0 0 0,-1-1 0,1 0 0,-1 0 0,1-1 0,-1-1 0,0 1 0,0-2 0,13-8 0,-16 9 0,0 0 0,0 0 0,-1-1 0,0 0 0,0 0 0,0-1 0,-1 1 0,0-1 0,0 0 0,0 0 0,-1 0 0,0-1 0,5-12 0,-2-4 0,-1-1 0,-1 1 0,2-48 0,-10-77 0,1 72 0,3 54 0,-1 0 0,-2 1 0,0-1 0,-1 1 0,-10-29 0,11 41 0,0 1 0,-1 0 0,0 0 0,0 0 0,-1 0 0,0 1 0,-1 0 0,0 0 0,0 0 0,0 1 0,0 0 0,-1 0 0,0 0 0,-1 1 0,-14-8 0,3 4-195,0 0 0,0 2 0,-1 0 0,0 1 0,-1 1 0,-32-4 0,20 7-6631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2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24575,'0'14'0,"10"16"0,3 7 0,5 3 0,-2-2 0,-2 4 0,-4 4 0,1 0 0,4-4 0,-1-8-8191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3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24575,'5'0'0,"6"0"0,7 0 0,0 5 0,7 17 0,-1 9 0,0 4 0,7 12 0,2 2 0,-3 3 0,-3-3 0,-6-9-8191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4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24575,'0'5'0,"5"1"0,2 5 0,-1 21 0,4 9 0,1 8 0,2 1 0,0-4 0,2-4 0,-1-10-8191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4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24575,'0'-5'0,"5"-2"0,6 0 0,7 12 0,0 15 0,2 8 0,3 0 0,2 0 0,-4 6 0,-4 11 0,-6 3 0,-4-6-8191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5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24575,'5'5'0,"1"12"0,6 8 0,-1 9 0,4 9 0,4 7 0,-1 1 0,1 0 0,-3 8 0,2-3 0,-3-4 0,-4-8 0,-4-10-8191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5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24575,'10'-10'0,"8"-8"0,1 3 0,3 15 0,-3 13 0,-5 8 0,1 6 0,7-2 0,5-5 0,-2-6-8191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8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24575,'1'0'0,"0"0"0,0 1 0,0-1 0,-1 0 0,1 0 0,0 1 0,0-1 0,-1 1 0,1-1 0,0 0 0,-1 1 0,1-1 0,0 1 0,-1 0 0,1-1 0,-1 1 0,1-1 0,-1 1 0,1 0 0,-1-1 0,0 1 0,1 0 0,-1 0 0,0-1 0,1 1 0,-1 0 0,0 1 0,6 26 0,-6-24 0,6 50 0,-4-23 0,2-1 0,1 1 0,13 40 0,-16-64 0,1 1 0,0 0 0,1-1 0,-1 0 0,1 0 0,1 0 0,-1 0 0,1 0 0,1-1 0,-1 0 0,1 0 0,0-1 0,0 0 0,1 0 0,-1 0 0,1 0 0,13 5 0,-2-3 0,0-1 0,0 0 0,36 5 0,-42-10 0,0 1 0,0-2 0,0 0 0,1 0 0,-1-1 0,0 0 0,13-4 0,-21 4-50,0-1-1,-1 1 1,1-1-1,0 0 0,-1 0 1,0 0-1,1 0 1,-1-1-1,0 1 1,0-1-1,0 0 0,-1 0 1,1 0-1,-1 0 1,1 0-1,-1 0 1,0-1-1,0 1 0,-1-1 1,1 0-1,-1 1 1,0-1-1,0 0 1,0 0-1,0 0 1,0-4-1,1-17-6775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38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24575,'5'15'0,"2"10"0,-1 10 0,4 10 0,1 12 0,-3 11 0,-1 8 0,-3 12 0,-2-4 0,-1-7 0,0-11 0,-2-7 0,-4-13 0,-12-15 0,-18-13 0,-3-9-8191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44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24575,'208'-14'0,"-26"1"0,587 10 24,-416 5-243,1157 44-7561,-865 1 6892,1079 63 18,-1015-60 1414,206 8-420,-562-42-140,305 59 306,-547-59 362,412 30 4123,2-43-1411,-200-1-3070,194-9-1953,-443 0-5167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5:45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0 24575,'0'2'0,"0"0"0,0-1 0,1 1 0,-1-1 0,1 1 0,-1-1 0,1 1 0,0-1 0,0 1 0,-1-1 0,1 1 0,0-1 0,0 0 0,0 0 0,1 1 0,-1-1 0,2 1 0,25 17 0,-19-13 0,28 17 0,53 22 0,28 17 0,-56-24 0,4 2 0,114 89 0,-175-124 0,1 0 0,-1 0 0,-1 1 0,1-1 0,-1 1 0,1 0 0,-2 0 0,1 0 0,-1 1 0,5 11 0,-7-13 0,0 0 0,0 0 0,0 0 0,-1 1 0,1-1 0,-1 0 0,0 1 0,-1-1 0,1 0 0,-1 0 0,0 1 0,-1-1 0,1 0 0,-1 0 0,-2 5 0,-11 18 0,-2 0 0,0 0 0,-2-2 0,-1 0 0,-1-2 0,-29 28 0,27-31 0,-2 0 0,0-2 0,-53 31 0,-93 37 0,118-62 0,-258 101-1247,307-124 1129,-98 35-6708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35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592 1 24575,'-1'0'0,"-58"-1"0,1 3 0,-99 16 0,142-14 0,1 0 0,0 1 0,0 0 0,0 2 0,1-1 0,0 2 0,0 0 0,1 0 0,0 1 0,0 1 0,1 0 0,-19 21 0,16-13 0,0 0 0,1 0 0,1 2 0,1-1 0,1 1 0,0 1 0,-11 38 0,20-57 0,-5 19 0,0-1 0,2 1 0,-3 28 0,7-44 0,-1 1 0,1-1 0,1 1 0,-1-1 0,1 0 0,0 1 0,0-1 0,0 0 0,1 1 0,0-1 0,0 0 0,0 0 0,1 0 0,-1 0 0,1-1 0,0 1 0,1-1 0,5 7 0,13 9 0,1 0 0,1-2 0,27 16 0,-40-27 0,0-1 0,1-1 0,0 0 0,0-1 0,0 0 0,1 0 0,-1-2 0,1 1 0,25 0 0,229-10 0,-216 2-1365,-3-1-5461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24575,'-5'0'0,"-6"0"0,-7 0 0,-10 10 0,-5 13 0,2 7 0,3 9 0,-10 8 0,-3 21 0,-4 8 0,-5 7 0,2 8 0,8-6 0,12-17-8191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37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24575,'3'0'0,"0"1"0,0-1 0,0 1 0,-1-1 0,1 1 0,0 0 0,0 1 0,-1-1 0,1 0 0,0 1 0,-1-1 0,0 1 0,1 0 0,-1 0 0,0 0 0,0 0 0,0 0 0,0 0 0,0 1 0,0-1 0,-1 1 0,3 4 0,3 6 0,-1 1 0,-1 0 0,5 17 0,-7-22 0,42 171 0,-19-65 0,1 7 0,3 11 0,-29-128 0,1 0 0,-1 0 0,1 0 0,0-1 0,0 1 0,1 0 0,3 4 0,-5-8 0,-1 0 0,1 0 0,0 0 0,0 0 0,0-1 0,0 1 0,1 0 0,-1-1 0,0 1 0,0 0 0,0-1 0,0 0 0,1 1 0,-1-1 0,0 0 0,0 1 0,1-1 0,-1 0 0,0 0 0,0 0 0,1 0 0,-1 0 0,0-1 0,1 1 0,-1 0 0,0 0 0,0-1 0,0 1 0,1-1 0,-1 1 0,0-1 0,2-1 0,6-4 0,0-1 0,0 0 0,-1 0 0,0-1 0,-1 0 0,1 0 0,-2-1 0,11-17 0,370-549 0,-297 415-1365,-61 97-5461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0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0 24575,'-3'1'0,"0"-1"0,0 1 0,0 0 0,0 0 0,1 0 0,-1 0 0,0 0 0,1 1 0,-1-1 0,-4 4 0,-4 2 0,-5 2 0,-7 3 0,1 2 0,-35 26 0,51-34 0,-1 0 0,1 0 0,0 1 0,1-1 0,0 2 0,0-1 0,0 0 0,1 1 0,0 0 0,0 0 0,-4 16 0,6-18 0,0-1 0,1 0 0,0 1 0,0 0 0,0-1 0,1 1 0,0-1 0,0 1 0,0 0 0,1-1 0,-1 1 0,2-1 0,-1 1 0,0-1 0,1 1 0,0-1 0,0 0 0,1 0 0,0 0 0,-1 0 0,2 0 0,-1-1 0,0 1 0,1-1 0,0 0 0,0 0 0,0 0 0,1-1 0,-1 1 0,1-1 0,0 0 0,5 2 0,118 60 0,-106-52 0,-16-9 0,-1 0 0,1 0 0,1 0 0,-1-1 0,0 0 0,1 0 0,0-1 0,-1 0 0,1 0 0,0 0 0,0-1 0,8 0 0,-14 0 0,0-1 0,1-1 0,-1 1 0,0 0 0,0 0 0,0 0 0,1-1 0,-1 1 0,0 0 0,0-1 0,0 1 0,0-1 0,0 0 0,0 1 0,0-1 0,0 0 0,0 1 0,0-1 0,0 0 0,0 0 0,-1 0 0,1 0 0,0 0 0,-1 0 0,1 0 0,0 0 0,-1 0 0,1 0 0,-1 0 0,0-1 0,1 1 0,-1 0 0,0 0 0,0 0 0,0 0 0,0-1 0,0 1 0,0 0 0,0 0 0,0 0 0,-1-2 0,0-5 0,-1 0 0,0 0 0,-1 1 0,-6-14 0,9 20 0,-31-69 0,-16-35 0,39 85 0,0-2 0,1 1 0,1-1 0,1 0 0,1 0 0,1 0 0,0-24 0,8 70 0,0 0 0,2-1 0,0 0 0,2 0 0,20 38 0,77 127 0,-62-114 0,58 87 0,-85-139 0,0 0 0,-2 2 0,-1 0 0,19 45 0,-27-38-1365,-8-7-5461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16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24575,'11'1'0,"0"0"0,0 0 0,1 1 0,-1 1 0,0 0 0,-1 0 0,1 1 0,0 1 0,16 9 0,5 6 0,46 37 0,-15-11 0,-6-8 0,-25-19 0,-2 2 0,0 1 0,34 34 0,-8 5 0,-31-32 0,2 0 0,30 24 0,51 46 0,-68-60 0,59 46 0,205 132 0,-65-77 0,-83-53 0,-51-26 0,143 60 0,463 154 0,-585-234 0,439 150 0,25-10 0,-232-77 0,-199-51 0,-19-5 0,-99-36 0,67 30 0,-89-33 0,0 1 0,-1 1 0,0 1 0,-1 0 0,24 23 0,-12-10 0,1 0 0,1-2 0,64 36 0,110 40 0,-127-63 0,14 6 0,132 41 0,-159-60 0,-1 3 0,111 62 0,28 13 0,-99-58 0,-2-2 0,163 90 0,-217-100 0,61 34 0,-29-18 0,-51-29 0,0 0 0,2-2 0,63 23 0,215 56 0,-298-90 0,0 0 0,0 1 0,0 0 0,-1 0 0,0 1 0,13 12 0,27 17 0,211 101 0,-243-130 0,1-2 0,0 0 0,1-1 0,-1-1 0,1 0 0,27-1 0,38 5 0,-64-4 0,-10-2 0,0 0 0,0 1 0,0 0 0,-1 1 0,1 0 0,-1 1 0,0 0 0,0 0 0,0 1 0,9 7 0,16 15 0,-23-16 0,1-1 0,0-1 0,24 14 0,-10-11-1365,-4-1-5461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1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24575,'5'-5'0,"7"-2"0,0 11 0,0 33 0,-4 22 0,-2 24 0,3 15 0,-1 3 0,-1 1 0,3 3 0,5-12 0,-1-6 0,3-9 0,4-12 0,-3-18-8191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2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1 149 24575,'0'-5'0,"5"-2"0,21-4 0,12-1 0,9-3 0,6 1 0,9 3 0,-1 4 0,5-8 0,0-1 0,4 3 0,-5 3 0,-8 3 0,-10 4 0,3 1 0,-2 1 0,0 2 0,-7-1-8191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3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83 24575,'-1'6'0,"0"0"0,0 0 0,-1 0 0,0-1 0,0 1 0,-1 0 0,1-1 0,-5 7 0,-6 15 0,7-10 0,1 0 0,1 1 0,0-1 0,-1 31 0,3 74 0,2-79 0,0-20 0,-1-5 0,1-1 0,1 0 0,0 0 0,6 23 0,-6-35 0,1-1 0,-1 0 0,1 1 0,0-1 0,0 0 0,0 0 0,1 0 0,-1 0 0,1-1 0,0 1 0,0-1 0,0 1 0,1-1 0,-1 0 0,1 0 0,-1-1 0,1 1 0,0-1 0,0 0 0,0 0 0,5 2 0,-2-2 0,1 1 0,-1-1 0,0-1 0,1 1 0,-1-1 0,1 0 0,0-1 0,-1 0 0,1 0 0,-1-1 0,1 0 0,13-3 0,-16 2 0,-1 1 0,1-1 0,-1 0 0,0-1 0,0 1 0,0-1 0,0 0 0,0 0 0,-1 0 0,1 0 0,-1 0 0,0-1 0,0 0 0,0 0 0,0 1 0,-1-2 0,1 1 0,-1 0 0,0 0 0,-1-1 0,3-7 0,1-12 0,-1 1 0,-1 0 0,-1-1 0,-1 0 0,-1 1 0,-1-1 0,-1 0 0,-1 1 0,-8-29 0,-4 9 0,-1 2 0,-3-1 0,-1 2 0,-28-43 0,22 44-1365,3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5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24575,'0'646'0,"0"-1053"0,0 406 0,-1-7 0,1 1 0,1-1 0,0 0 0,0 1 0,3-13 0,-3 18 0,-1 1 0,1 0 0,-1 0 0,1-1 0,-1 1 0,1 0 0,0 0 0,0 0 0,0 0 0,0 0 0,0 0 0,0 0 0,0 0 0,0 1 0,0-1 0,0 0 0,0 1 0,0-1 0,1 0 0,-1 1 0,0-1 0,0 1 0,1 0 0,-1-1 0,0 1 0,1 0 0,-1 0 0,0 0 0,1 0 0,-1 0 0,0 0 0,1 0 0,-1 1 0,0-1 0,1 0 0,-1 1 0,0-1 0,0 1 0,3 1 0,2 1 0,0 0 0,1 1 0,-1 0 0,-1 0 0,1 1 0,-1-1 0,1 1 0,-1 0 0,-1 1 0,1-1 0,-1 1 0,0 0 0,6 13 0,5 11 0,19 54 0,-24-57 0,1 6 0,-1 2 0,-1-1 0,-3 1 0,6 69 0,-11-76 0,0-10 0,0 1 0,1-1 0,1 1 0,9 32 0,-7-81 0,-6-132 0,-1 79 0,11-113 0,-8 187 0,0 0 0,1 0 0,0 0 0,1 0 0,0 1 0,0-1 0,1 1 0,0 0 0,8-12 0,-10 16 0,1 1 0,1-1 0,-1 1 0,1 0 0,-1 0 0,1 0 0,0 0 0,0 1 0,0-1 0,0 1 0,0 0 0,1 0 0,-1 1 0,1-1 0,-1 1 0,1 0 0,0 0 0,-1 1 0,9-1 0,-9 1 0,1 1 0,-1-1 0,0 1 0,0 0 0,1 0 0,-1 1 0,0-1 0,0 1 0,-1 0 0,1 0 0,0 0 0,0 1 0,-1-1 0,0 1 0,1 0 0,-1 0 0,0 0 0,0 0 0,-1 0 0,3 5 0,8 10 0,-2 0 0,17 37 0,-11-21 0,14 22 0,33 66 0,-56-104 0,-1 1 0,-1 0 0,0 0 0,5 39 0,-8-34-227,-1 0-1,-1 1 1,-1 0-1,-1-1 1,-6 37-1,-1-33-6598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5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24575,'119'-1'0,"343"7"0,-394-2 0,0 4 0,-1 3 0,0 2 0,-1 4 0,71 27 0,-28-4 0,-2 6 0,107 60 0,-154-71 0,277 173 0,-273-158 0,-2 4 0,99 111 0,-110-104 0,-4 2 0,-2 2 0,-3 2 0,41 89 0,107 298 0,-157-368 0,-16-45 152,-9-25-369,-2 0 1,1 1-1,-2-1 0,0 1 0,-1 0 1,2 23-1,-8-16-6609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6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0 795 24575,'46'-1'0,"-21"0"0,0 1 0,-1 0 0,1 2 0,0 1 0,-1 1 0,38 11 0,55 40 0,-51-22 0,-60-30 0,0-1 0,0 0 0,0 0 0,0 0 0,0-1 0,0 0 0,0 0 0,0 0 0,1-1 0,-1 0 0,0 0 0,0-1 0,1 0 0,-1 0 0,0 0 0,0-1 0,0 0 0,0 0 0,0 0 0,-1-1 0,1 0 0,-1 0 0,7-5 0,-3 2 0,-1-2 0,0 1 0,0-1 0,0 0 0,-1-1 0,-1 0 0,1 0 0,-2 0 0,1-1 0,-1 0 0,0 0 0,4-15 0,-1-4 0,-1 0 0,-2 0 0,4-57 0,-10-92 0,0 111 0,-4-251-1365,5 292-5461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24575,'0'5'0,"0"12"0,5 12 0,11 22 0,8 17 0,10 21 0,-1 16 0,9 30 0,8 11-6784,9 16 6784,0 1 0,-10-19-629,-3-13 629,-5-23-143,-4-27 143,-4-21 0,-7-21-635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8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0 259 24575,'83'1'0,"101"-3"0,-167 1 0,-1-1 0,1-1 0,-1-1 0,1 0 0,-1-1 0,-1-1 0,30-15 0,-34 15 0,-1 0 0,0 0 0,-1-1 0,1 0 0,-1-1 0,-1 0 0,0 0 0,0-1 0,0 0 0,-1 0 0,-1-1 0,8-13 0,-13 21 0,0-1 0,1 1 0,-1-1 0,0 1 0,0-1 0,-1 0 0,1 0 0,0 1 0,-1-1 0,0 0 0,0 0 0,0 0 0,0 1 0,0-1 0,0 0 0,-1 0 0,1 0 0,-1 1 0,0-1 0,0 0 0,-2-4 0,1 5 0,0-1 0,0 1 0,-1-1 0,1 1 0,-1 0 0,0 0 0,0 0 0,1 0 0,-1 1 0,0-1 0,-1 1 0,1 0 0,0 0 0,0 0 0,0 0 0,-1 0 0,-5 0 0,3 0 0,0 1 0,0-1 0,0 1 0,0 0 0,-1 1 0,1 0 0,0 0 0,0 0 0,0 0 0,0 1 0,1 0 0,-8 4 0,9-4 0,0 0 0,0 1 0,1-1 0,-1 1 0,1 0 0,0 0 0,0 0 0,0 0 0,0 1 0,1-1 0,-1 1 0,1 0 0,0 0 0,0 0 0,0 0 0,0 0 0,1 0 0,-2 5 0,-1 24 0,0 0 0,2 1 0,2-1 0,6 60 0,-4-77 0,0 0 0,0 0 0,9 28 0,-9-38 0,0 0 0,1-1 0,-1 0 0,1 1 0,0-1 0,1 0 0,-1 0 0,1-1 0,0 1 0,0-1 0,0 0 0,1 0 0,9 7 0,2-4-170,1 1-1,-1-2 0,2 0 1,-1-1-1,1-1 0,-1-1 1,34 2-1,-7-1-6655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0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1 215 24575,'0'-1'0,"0"1"0,0 0 0,1-1 0,-1 1 0,0 0 0,0-1 0,1 1 0,-1 0 0,0 0 0,1-1 0,-1 1 0,0 0 0,1 0 0,-1 0 0,0-1 0,1 1 0,-1 0 0,1 0 0,-1 0 0,0 0 0,1 0 0,-1 0 0,1 0 0,-1 0 0,0 0 0,1 0 0,-1 0 0,1 0 0,-1 0 0,0 0 0,1 0 0,-1 0 0,1 1 0,-1-1 0,0 0 0,1 0 0,-1 0 0,0 1 0,1-1 0,-1 0 0,0 0 0,0 1 0,1-1 0,-1 0 0,0 1 0,0-1 0,1 0 0,-1 1 0,0-1 0,0 0 0,0 1 0,1-1 0,-1 0 0,0 1 0,0-1 0,0 1 0,0-1 0,6 29 0,-6-26 0,3 18 0,6 59 0,35 141 0,-37-189 0,-1-7 0,-5-50 0,-7-239 0,6 230 0,0 16 0,2 0 0,-1 0 0,2 0 0,0 1 0,1-1 0,1 1 0,1 0 0,0 0 0,11-20 0,-13 30 0,1-1 0,-1 1 0,1 0 0,0 0 0,1 0 0,-1 1 0,1 0 0,1 0 0,-1 1 0,1-1 0,0 1 0,0 1 0,1-1 0,-1 1 0,1 1 0,0-1 0,0 1 0,0 1 0,0-1 0,1 2 0,11-3 0,-11 4 0,0-1 0,1 1 0,-1 0 0,0 1 0,0 0 0,10 3 0,-14-3 0,0 1 0,-1 0 0,1 0 0,0 0 0,-1 1 0,1 0 0,-1-1 0,0 1 0,0 1 0,0-1 0,0 1 0,5 7 0,3 5 0,-2 0 0,1 1 0,-2 1 0,0 0 0,7 22 0,25 98 0,26 151 0,-65-278-136,0 0-1,0-1 1,1 1-1,0-1 1,1 1-1,0-1 1,0 0-1,1 0 0,12 16 1,2-7-6690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1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217 117 24575,'-2'0'0,"0"0"0,0 0 0,0 1 0,1-1 0,-1 0 0,0 1 0,0-1 0,0 1 0,0 0 0,1 0 0,-1-1 0,0 1 0,1 0 0,-1 0 0,1 1 0,-1-1 0,-2 3 0,2-1 0,0 0 0,0 0 0,0 0 0,0 0 0,0 1 0,1-1 0,-1 1 0,-1 6 0,0 6 0,1 1 0,0-1 0,2 24 0,-1-25 0,1 4 0,0-1 0,1 0 0,1 1 0,5 22 0,-5-32 0,1-1 0,0 1 0,0-1 0,1 0 0,1 1 0,-1-2 0,1 1 0,0-1 0,1 1 0,10 10 0,-10-13 0,0 1 0,0-1 0,1 0 0,0 0 0,0-1 0,14 7 0,-19-10 0,0 0 0,0 0 0,0 0 0,0-1 0,1 1 0,-1-1 0,0 1 0,0-1 0,0 0 0,0 0 0,1 0 0,-1 0 0,0 0 0,0-1 0,0 1 0,1-1 0,-1 1 0,0-1 0,0 0 0,0 0 0,0 0 0,0 0 0,0 0 0,-1 0 0,1-1 0,0 1 0,-1 0 0,1-1 0,0 0 0,-1 1 0,2-3 0,3-7 0,0 0 0,0 0 0,-2 0 0,1-1 0,-1 1 0,-1-1 0,0 0 0,2-24 0,1-102 0,-6 134 0,-1-62 0,-1 40 0,1-1 0,2 1 0,5-38 0,-5 62 0,-1 0 0,0 0 0,1 0 0,0 0 0,-1 0 0,1 1 0,0-1 0,0 0 0,0 0 0,0 1 0,0-1 0,0 1 0,0-1 0,3-1 0,-3 2 0,-1 1 0,1-1 0,0 1 0,0-1 0,0 1 0,0 0 0,0-1 0,0 1 0,0 0 0,0 0 0,0 0 0,0-1 0,0 1 0,0 0 0,0 1 0,0-1 0,0 0 0,0 0 0,0 0 0,2 1 0,0 0 0,0 1 0,0 0 0,0 0 0,0 0 0,0 0 0,0 0 0,0 1 0,-1-1 0,1 1 0,-1 0 0,0 0 0,0 0 0,0 0 0,3 5 0,7 19 0,-1 1 0,-1-1 0,11 53 0,5 94 0,-12 453 0,-16-443 0,2-143 0,-2 1 0,-1-1 0,-16 70 0,15-96 0,0 0 0,-2 0 0,1-1 0,-2 0 0,0 0 0,0 0 0,-2-1 0,1 0 0,-2-1 0,0 0 0,0 0 0,-1-1 0,-14 11 0,12-13 31,-1 0 0,1 0 0,-2-1 0,1-1 0,-1-1 0,-1 0 0,1-1 0,-1 0 1,1-1-1,-25 2 0,-6-2-600,-1-2 0,-62-5 0,74 1-6257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2 24575,'-38'-1'0,"12"0"0,0 2 0,-40 4 0,58-3 0,0-1 0,0 1 0,1 1 0,-1-1 0,1 1 0,0 1 0,0-1 0,0 1 0,0 0 0,0 1 0,1 0 0,-11 10 0,8-4 0,0 2 0,0-1 0,1 1 0,1 1 0,0 0 0,1-1 0,1 2 0,0-1 0,1 1 0,0-1 0,1 1 0,1 0 0,0 1 0,1-1 0,1 0 0,2 26 0,-1-34 0,1 1 0,-1-1 0,1 0 0,1 0 0,-1 1 0,1-1 0,1-1 0,-1 1 0,1 0 0,0-1 0,1 0 0,-1 0 0,1 0 0,0-1 0,7 6 0,-5-6 0,0 0 0,0 0 0,1-1 0,0 0 0,0 0 0,0-1 0,1 0 0,-1-1 0,1 0 0,-1 0 0,1 0 0,12-1 0,-8 1 0,0-2 0,1 0 0,-1 0 0,0-1 0,0-1 0,14-3 0,-22 3 0,-1 1 0,0-1 0,0 0 0,0 0 0,0 0 0,0-1 0,0 1 0,-1-1 0,1 0 0,-1 0 0,0 0 0,0-1 0,0 1 0,0-1 0,0 1 0,-1-1 0,0 0 0,0 0 0,0 0 0,0 0 0,1-7 0,3-11 0,-1 0 0,0-1 0,-2 0 0,0-28 0,-5-96 0,0 111 0,5 13 0,-3 23 0,0 0 0,0 0 0,1-1 0,-1 1 0,0 0 0,0 0 0,0 0 0,0-1 0,1 1 0,-1 0 0,0 0 0,0 0 0,0 0 0,0 0 0,1-1 0,-1 1 0,0 0 0,0 0 0,1 0 0,-1 0 0,0 0 0,0 0 0,1 0 0,-1 0 0,0 0 0,0 0 0,1 0 0,-1 0 0,0 0 0,0 0 0,1 0 0,-1 0 0,0 0 0,0 0 0,0 0 0,1 0 0,-1 0 0,0 0 0,0 1 0,1-1 0,2 3 0,0 0 0,0 0 0,0 0 0,-1 0 0,1 0 0,-1 1 0,4 7 0,11 24 0,-1 2 0,20 72 0,5 13 0,-33-102 0,1 0 0,1-1 0,24 35 0,-23-38 64,0-3-302,-1 0 0,-1 1 0,-1 0-1,0 1 1,8 18 0,-9-8-6588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2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1 24575,'-2'0'0,"-1"0"0,1 1 0,-1 0 0,1-1 0,-1 1 0,1 0 0,-1 0 0,1 0 0,0 1 0,-1-1 0,1 0 0,0 1 0,0 0 0,0-1 0,0 1 0,1 0 0,-1 0 0,0 0 0,1 0 0,-1 0 0,1 1 0,0-1 0,-1 0 0,1 1 0,-1 3 0,-3 7 0,1 1 0,0-1 0,-2 21 0,-4 38 0,-1 92 0,11 77 0,2-138 0,-3-51 0,0-26 0,1 0 0,2-1 0,6 42 0,-6-61 0,-1-1 0,2 0 0,-1 1 0,0-1 0,1 0 0,0 0 0,0-1 0,0 1 0,1-1 0,5 7 0,5 2 0,27 20 0,-33-28 0,0 1 38,0-1 0,1 0 0,-1-1 0,1 0 0,0 0 0,1-1 0,-1 0 0,13 2 0,4-1-892,47 2 1,-28-5-5973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3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24575,'0'937'0,"0"-926"0,5 166 0,-4-152 0,3 0 0,0-1 0,1 1 0,15 42 0,-19-65 0,-1-1 0,0 1 0,1-1 0,-1 1 0,1-1 0,0 1 0,0-1 0,-1 0 0,1 1 0,0-1 0,0 0 0,0 0 0,0 0 0,0 0 0,1 0 0,-1 0 0,0 0 0,3 2 0,-3-4 0,0 1 0,-1 0 0,1 0 0,0-1 0,-1 1 0,1 0 0,0-1 0,-1 1 0,1-1 0,0 1 0,-1-1 0,1 1 0,-1-1 0,1 1 0,-1-1 0,1 0 0,-1 1 0,1-1 0,-1 0 0,0 1 0,1-1 0,-1 0 0,0 1 0,0-1 0,1-1 0,2-9 0,0-1 0,0 1 0,1-19 0,1-315 0,-7 219 0,1 118 0,1-1 0,1 1 0,-1 0 0,1 0 0,1-1 0,2-7 0,-3 14 0,0-1 0,0 1 0,0 0 0,0 0 0,0 0 0,1 0 0,-1 0 0,1 0 0,0 1 0,-1-1 0,1 0 0,0 1 0,0-1 0,0 1 0,0 0 0,0 0 0,0 0 0,1 0 0,-1 0 0,0 0 0,0 0 0,1 1 0,-1-1 0,1 1 0,2-1 0,-1 1 0,1 0 0,-1 1 0,1-1 0,-1 1 0,0 0 0,1 0 0,-1 0 0,0 1 0,0-1 0,0 1 0,0 0 0,0 1 0,0-1 0,0 0 0,5 6 0,0-1 0,-1 1 0,1 1 0,-1 0 0,-1 0 0,7 10 0,1 5 0,-2 1 0,-1 0 0,14 39 0,21 90 0,-22-65 0,14 34 0,56 192 0,-94-313 2,2 6-107,-1-1 0,0 1-1,0-1 1,0 1 0,-1 0 0,0 0 0,-1 0 0,0 0 0,0 0-1,-1 0 1,0 0 0,-2 7 0,-14 18-6721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4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24575,'0'-5'0,"5"-2"0,6 1 0,17 1 0,8 1 0,3 2 0,0 0 0,3 2 0,10 15 0,10 10 0,5 6 0,6 7 0,0 3 0,-7-1 0,-5 2 0,-18-5 0,-15-10-8191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6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5686 12 24575,'0'-1'0,"0"1"0,-1-1 0,1 1 0,0-1 0,0 0 0,-1 1 0,1-1 0,0 1 0,-1-1 0,1 1 0,0-1 0,-1 1 0,1-1 0,-1 1 0,1 0 0,-1-1 0,1 1 0,-1 0 0,1-1 0,-1 1 0,1 0 0,-1 0 0,0-1 0,1 1 0,-1 0 0,1 0 0,-1 0 0,0 0 0,1 0 0,-1 0 0,-1 0 0,-22 0 0,24 0 0,-10 1 0,0 0 0,0 1 0,1 1 0,-1 0 0,1 0 0,-12 6 0,-53 32 0,52-28 0,-266 152 0,-51 30 0,-760 556-1132,631-390 1132,-431 431 0,230-116-821,45 43 0,478-527 821,9 6 0,9 6 0,-183 393 0,245-437 0,7 3 0,-57 251 0,76-210 0,-25 360 0,48 85 0,55 1 0,-15-485 0,7-1 0,6-2 0,8-1 0,100 239 0,-72-238 0,8-4 0,6-3 0,7-4 0,128 158 0,-132-202-191,5-5 1,3-4-1,5-4 0,4-5 1,4-5-1,124 73 1,-47-49 39,5-9 0,3-8 0,238 76 0,-201-94 151,337 61 1,253-36-3807,624-73 3045,-373-90 796,-14-96-541,-822 110 459,333-117-1,-513 146 202,-1-2-1,0-3 0,-2-2 0,-2-3 0,0-2 0,-3-1 0,75-70 0,313-319 1038,-330 323-1191,324-288 0,-195 175 2572,-201 176-1952,-1-1 0,-2-3 0,-2 0-1,27-50 1,152-379 863,-119 248-1209,124-208-274,-73 159 0,-20-10 0,-26-54 0,-65 215 0,45-119 0,133-239 0,-23 60 0,-129 274 0,123-271 0,-160 380 0,15-40 0,-30 65 0,0 1 0,-1 0 0,-1-1 0,0 0 0,0 1 0,-1-1 0,0 0 0,-1 0 0,-1-12 0,1 20 0,-1 1 0,1-1 0,-1 0 0,0 1 0,0-1 0,-1 0 0,1 1 0,0-1 0,-1 1 0,1 0 0,-1 0 0,0-1 0,0 1 0,0 0 0,0 0 0,0 1 0,0-1 0,0 0 0,-1 1 0,1-1 0,-1 1 0,1 0 0,-4-1 0,-6-2 0,1 0 0,-1 2 0,-24-4 0,36 6 0,-35-3 0,0 1 0,0 2 0,-65 8 0,-104 30 0,152-28 0,-771 133-1365,751-134-5461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7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24575,'6'0'0,"0"5"0,11 27 0,16 27 0,13 29 0,13 14 0,7 5 0,2-1 0,-6 1 0,-3-7 0,-7-11 0,3 4 0,1-4 0,-3-12 0,-6-18 0,-5-1 0,-21-9 0,-14-13-8191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09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1670 24575,'4'-1'0,"-1"-1"0,0 1 0,0-1 0,0 0 0,-1 0 0,1 0 0,0 0 0,-1 0 0,1-1 0,-1 1 0,0-1 0,4-4 0,3-4 0,184-171 0,-157 153 0,2 1 0,1 2 0,71-35 0,59-16 0,295-156 0,-130 13 0,14-9 0,-238 167 0,-42 25 0,-2-3 0,100-78 0,-130 86 0,74-59 0,-89 76 0,0 1 0,0 2 0,43-19 0,-13 13 0,1 2 0,0 2 0,1 3 0,82-7 0,219 5 0,-348 13 0,1549 1-1409,-575 2 702,-212 37 707,-229 38 0,39 5 0,-142-27-370,586 67-982,-819-102 1352,1032 116 0,-357-32 0,-792-93 440,162 42 1,-239-52-208,0 1 1,0 0-1,0 1 1,-1 0-1,1 0 0,11 9 1,-17-10-156,1 0 0,-1 0-1,0 0 1,0 0 0,-1 1 0,1 0 0,-1-1 0,1 1 0,-1 0-1,0 0 1,-1 0 0,1 0 0,-1 0 0,0 1 0,0-1-1,1 5 1,48 272-78,-3 131 0,-35 8 0,-12-390 0,-6 560 0,-5-438 0,-56 283 0,30-281 0,-7-1 0,-112 256 0,-207 290 0,355-685-151,0-1-1,0-1 0,-1 1 0,-1-1 1,0-1-1,-1 0 0,0 0 1,-19 14-1,2-10-6674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10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24575,'-1'18'0,"1"0"0,1-1 0,1 1 0,0 0 0,1-1 0,1 1 0,7 19 0,1-7 0,0-2 0,2 1 0,1-2 0,1 0 0,39 48 0,-48-68 0,1 0 0,0-1 0,0 0 0,0 0 0,1-1 0,0 0 0,0 0 0,1-1 0,-1 0 0,1-1 0,0 0 0,0-1 0,0 1 0,14 0 0,4-1 0,0-2 0,0 0 0,0-2 0,29-5 0,-38 3 0,1-1 0,-1 0 0,0-1 0,0-2 0,0 1 0,-1-2 0,23-15 0,10-10 0,49-45 0,27-18 0,-73 61-1365,-6 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16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24575,'29'-1'0,"0"1"0,0 2 0,0 1 0,-1 1 0,46 12 0,147 71 0,-152-57 0,-47-22 0,1-1 0,0 0 0,0-2 0,0-1 0,38 2 0,120-6 0,-91-2 0,-76 2 57,0 0 0,-1-1 0,1-1 0,0 0 0,20-6 0,-30 6-152,1 0 0,0 0 0,0-1 0,-1 1 1,0-1-1,1 0 0,-1 0 0,0 0 0,0-1 0,-1 1 1,1-1-1,-1 0 0,0 0 0,0-1 0,0 1 1,0 0-1,3-9 0,6-20-6731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1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24575,'46'-1'0,"-12"0"0,-1 2 0,41 5 0,-63-4 0,0 0 0,-1 1 0,1 0 0,-1 1 0,0 0 0,0 0 0,-1 1 0,1 0 0,-1 1 0,0 0 0,8 8 0,122 104 0,-125-104 22,0-1 0,-1 2 1,0 0-1,-2 1 0,1 0 0,-2 0 0,0 1 0,-1 0 0,-1 1 0,-1 0 0,0 1 0,-1-1 0,-1 1 0,3 24 1,1 26-350,-4 0-1,-4 116 1,-3-115-388,2-30-6111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19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0 24575,'0'5'0,"0"6"0,-5 12 0,-1 6 0,-1 9 0,-3 3 0,-5 4 0,0 4 0,2-1 0,4 6 0,3 0 0,3-1 0,2-3 0,1-1 0,0 1 0,1-3 0,-1-9-8191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8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24575,'5'10'0,"7"18"0,0 24 0,5 4 0,-2 1 0,2 12 0,8 8 0,0-3 0,-4-10 0,8 0 0,1-7 0,-1 2 0,-5-4 0,-7-11-8191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462 163 24575,'0'-3'0,"0"0"0,0 0 0,0 0 0,-1 0 0,1 0 0,-1 1 0,1-1 0,-1 0 0,0 0 0,0 0 0,-1 1 0,1-1 0,-1 0 0,1 1 0,-1-1 0,-2-2 0,1 2 0,-1 1 0,0-1 0,1 0 0,-1 1 0,0 0 0,0 0 0,0 0 0,-1 0 0,1 1 0,-7-2 0,-13-3 0,0 2 0,0 0 0,-32 1 0,-77 4 0,80 1 0,49-2 0,-1 0 0,0 0 0,1 1 0,-1 0 0,1 0 0,-1 0 0,1 0 0,0 1 0,0-1 0,-9 6 0,11-6 0,1 1 0,-1-1 0,0 1 0,0 0 0,1-1 0,-1 1 0,1 0 0,-1 0 0,1 0 0,0 1 0,0-1 0,0 0 0,0 0 0,0 1 0,1-1 0,-1 0 0,1 1 0,-1-1 0,1 1 0,0-1 0,0 5 0,1-2 0,-1 0 0,2 0 0,-1 0 0,0-1 0,1 1 0,0 0 0,0 0 0,1-1 0,-1 0 0,1 1 0,0-1 0,0 0 0,0 0 0,1-1 0,-1 1 0,5 3 0,10 8 0,1 0 0,21 12 0,-35-24 0,49 34 0,41 25 0,-81-54 0,0-1 0,0 0 0,1-1 0,28 7 0,-41-12 0,0-1 0,0 0 0,0 0 0,-1 1 0,1-1 0,0 0 0,0 0 0,0-1 0,0 1 0,0 0 0,-1-1 0,1 1 0,0-1 0,0 1 0,-1-1 0,1 0 0,0 0 0,-1 0 0,1 0 0,-1 0 0,1 0 0,-1 0 0,1 0 0,-1-1 0,0 1 0,0-1 0,0 1 0,0-1 0,0 1 0,0-1 0,0 1 0,0-1 0,0 0 0,-1 0 0,1 1 0,0-3 0,2-8 0,-1 0 0,0 1 0,-1-1 0,0-18 0,-1 26 0,-2-91 0,0 53 0,3-51 0,0 88 0,0 0 0,-1 1 0,2-1 0,-1 0 0,0 0 0,1 0 0,0 1 0,5-8 0,-6 10 0,0 0 0,0 1 0,0-1 0,1 1 0,-1-1 0,0 1 0,1-1 0,-1 1 0,1 0 0,0 0 0,-1 0 0,1 0 0,0 0 0,0 0 0,0 1 0,0-1 0,0 1 0,0-1 0,0 1 0,0-1 0,0 1 0,-1 0 0,1 0 0,4 1 0,1 0 0,0 1 0,0 0 0,0 0 0,-1 1 0,1 0 0,-1 0 0,0 1 0,0 0 0,0 0 0,0 0 0,0 1 0,-1-1 0,8 10 0,7 10 0,31 45 0,-40-53 0,64 101 334,15 20-2033,-65-104-5127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3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15 24575,'1'75'0,"-3"84"0,2-156 0,0-1 0,-1 1 0,1-1 0,-1 0 0,1 0 0,-1 1 0,1-1 0,-1 0 0,0 0 0,0 0 0,0 1 0,-2 1 0,3-4 0,0 0 0,0 0 0,-1 0 0,1 0 0,0 0 0,0 0 0,0 0 0,0 0 0,-1 0 0,1 0 0,0 1 0,0-1 0,0 0 0,0 0 0,-1 0 0,1 0 0,0 0 0,0 0 0,0 0 0,-1 0 0,1-1 0,0 1 0,0 0 0,0 0 0,0 0 0,-1 0 0,1 0 0,0 0 0,0 0 0,0 0 0,0 0 0,-1 0 0,1-1 0,0 1 0,0 0 0,0 0 0,0 0 0,0 0 0,0 0 0,0-1 0,-1 1 0,1 0 0,0 0 0,-6-20 0,2-6 0,1 0 0,1 0 0,2-1 0,0 1 0,8-51 0,-8 75 0,1-1 0,-1 1 0,1-1 0,0 1 0,0-1 0,0 1 0,0 0 0,0-1 0,1 1 0,-1 0 0,1 0 0,0 0 0,-1 0 0,1 0 0,0 0 0,0 1 0,0-1 0,0 1 0,0-1 0,4-1 0,-2 2 0,-1 0 0,1 0 0,0 0 0,0 1 0,0-1 0,0 1 0,0 0 0,0 0 0,0 0 0,0 1 0,8 1 0,5 3 0,0 0 0,0 2 0,-1 0 0,27 16 0,-35-18 0,0 0 0,0 1 0,0-1 0,-1 2 0,0-1 0,0 1 0,-1 0 0,0 0 0,0 1 0,0 0 0,-1 0 0,5 11 0,-3-2 0,-1-1 0,-1 1 0,0 0 0,-2 1 0,4 31 0,9 110-1365,-12-114-5461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5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312 196 24575,'0'-13'0,"1"6"0,-1-1 0,0 1 0,-1 0 0,0 0 0,-3-14 0,3 19 0,0 0 0,0-1 0,-1 1 0,1 0 0,-1 0 0,1-1 0,-1 1 0,0 0 0,1 1 0,-1-1 0,0 0 0,0 0 0,0 1 0,-1-1 0,1 1 0,0 0 0,-1 0 0,1 0 0,-1 0 0,-2-1 0,-8-2 0,0 1 0,-1 0 0,1 1 0,-18-1 0,26 3 0,-1 0 0,1 0 0,-1 0 0,1 1 0,-1-1 0,1 1 0,0 1 0,-1-1 0,1 1 0,0 0 0,0 0 0,0 0 0,-6 5 0,8-5 0,1 1 0,-1-1 0,1 1 0,0 0 0,0 0 0,0 0 0,0 0 0,1 0 0,-1 1 0,1-1 0,0 0 0,0 1 0,0-1 0,-1 7 0,0 5 0,1 1 0,1 16 0,0-20 0,0 18 0,2-1 0,6 40 0,-7-60 0,1 0 0,0-1 0,1 1 0,0-1 0,1 0 0,-1 0 0,1 0 0,1-1 0,-1 1 0,1-1 0,1 0 0,8 8 0,-13-13 0,1 0 0,-1-1 0,1 1 0,0-1 0,-1 0 0,1 1 0,0-1 0,0 0 0,0 0 0,0 0 0,0-1 0,0 1 0,1 0 0,-1-1 0,0 0 0,0 1 0,0-1 0,1 0 0,-1 0 0,0 0 0,4-1 0,-4 1 0,0-1 0,0 0 0,0-1 0,0 1 0,0 0 0,0 0 0,0-1 0,-1 1 0,1-1 0,-1 0 0,1 1 0,-1-1 0,1 0 0,-1 0 0,0 0 0,0 0 0,0 0 0,0 0 0,0 0 0,0 0 0,0-3 0,4-19 0,-1 1 0,-1-1 0,-1 0 0,-1 0 0,-3-31 0,1 17 0,-1-18 0,0 35 0,1 1 0,1-1 0,1 1 0,6-35 0,-7 53 0,1 0 0,-1 0 0,1-1 0,0 1 0,0 0 0,0 0 0,0 1 0,0-1 0,0 0 0,0 0 0,1 0 0,-1 1 0,1-1 0,-1 1 0,4-3 0,-5 4 0,1 0 0,-1 0 0,0-1 0,1 1 0,-1 0 0,1 0 0,-1 0 0,1 0 0,-1 0 0,1 0 0,-1 0 0,1 0 0,-1 0 0,0 0 0,1 0 0,-1 0 0,1 0 0,-1 0 0,1 0 0,-1 1 0,1-1 0,-1 0 0,0 0 0,1 0 0,-1 1 0,1 0 0,0 0 0,0 0 0,0 0 0,0 1 0,0-1 0,0 1 0,0-1 0,0 1 0,-1-1 0,1 1 0,-1-1 0,1 4 0,6 37 0,-2 1 0,-2-1 0,-4 74 0,-1-47 0,3 125 0,-5 237 0,-1-378 0,-2 0 0,-2-1 0,-3 0 0,-28 79 0,38-125 0,0 0 0,0 1 0,-1-1 0,0 0 0,0 0 0,-1-1 0,0 1 0,0-1 0,0 0 0,-5 5 0,5-7 0,0 1 0,-1-1 0,1-1 0,-1 1 0,0-1 0,0 0 0,1 0 0,-1 0 0,-1 0 0,1-1 0,0 0 0,0 0 0,-6 0 0,-57 0-1365,39-3-5461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5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24575,'0'881'0,"7"-676"342,-3-163-911,2 0 0,20 71 0,-18-92-6257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6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0 709 24575,'1'-2'0,"-1"-1"0,1 1 0,-1 0 0,1 0 0,0-1 0,0 1 0,0 0 0,0 0 0,1 0 0,-1 0 0,0 0 0,1 1 0,-1-1 0,1 0 0,0 1 0,0-1 0,0 1 0,3-3 0,3-1 0,1 0 0,0 0 0,10-4 0,18-6 0,-19 9 0,0-1 0,31-19 0,-4-5 0,-1-3 0,-2-1 0,52-58 0,-89 88 0,-1 0 0,1 0 0,-1 0 0,0 0 0,0-1 0,-1 0 0,0 0 0,0 0 0,0 0 0,-1 0 0,0-1 0,0 1 0,0-1 0,-1 1 0,0-1 0,0 0 0,-1 1 0,0-1 0,0 0 0,-1 1 0,1-1 0,-1 0 0,-1 1 0,1-1 0,-1 1 0,-4-9 0,-76-149 0,79 157 0,0 1 0,0 0 0,-1 0 0,0 0 0,0 0 0,-6-5 0,10 10 0,-1 0 0,0 0 0,0 0 0,-1 0 0,1 0 0,0 1 0,0-1 0,0 0 0,0 0 0,-1 1 0,1-1 0,0 1 0,-1 0 0,1-1 0,0 1 0,-1 0 0,1 0 0,-1-1 0,1 1 0,0 0 0,-1 0 0,1 1 0,-1-1 0,1 0 0,0 0 0,-1 1 0,1-1 0,0 1 0,-1-1 0,1 1 0,0-1 0,0 1 0,-1 0 0,1 0 0,0 0 0,-1 1 0,-1 1 0,0 0 0,0 1 0,1-1 0,-1 1 0,1-1 0,0 1 0,0 0 0,0 0 0,1 0 0,-1 0 0,1 0 0,0 1 0,-1 5 0,0 10 0,-1 32 0,2-36 0,2 234 0,1-130 0,-1-91 0,2 0 0,1 0 0,1-1 0,2 1 0,10 30 0,60 130 0,-75-184 0,101 182 0,-84-156 0,-12-20 0,-3-6 0,0 1 0,-1 0 0,1 1 0,-1-1 0,0 0 0,-1 1 0,0-1 0,0 1 0,2 12 0,-4-19-25,0 1 0,0 0-1,0 0 1,0-1 0,0 1 0,0 0-1,0-1 1,0 1 0,-1 0-1,1-1 1,0 1 0,0 0 0,-1-1-1,1 1 1,0-1 0,-1 1-1,1 0 1,0-1 0,-1 1 0,1-1-1,-1 1 1,1-1 0,-1 1-1,1-1 1,-1 0 0,0 1 0,1-1-1,-1 0 1,1 1 0,-1-1-1,0 0 1,1 0 0,-1 1 0,0-1-1,1 0 1,-1 0 0,0 0 0,1 0-1,-1 0 1,0 0 0,1 0-1,-1 0 1,0 0 0,0 0 0,1-1-1,-1 1 1,0 0 0,1 0-1,-1-1 1,1 1 0,-1 0 0,0-1-1,0 0 1,-22-11-6801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8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1024 2463 24575,'-1'-18'0,"0"1"0,-1 0 0,-1-1 0,-1 1 0,0 0 0,-1 0 0,-12-27 0,-5 0 0,-40-60 0,-390-542 0,407 589 0,19 27 0,2-2 0,-30-51 0,9-1 0,4-3 0,4-1 0,-41-146 0,51 133 0,-21-87 0,39 144 0,2-1 0,-2-58 0,9 89 0,1-206 0,-1 217 0,0 0 0,1-1 0,-1 1 0,0 0 0,1 0 0,0 0 0,0-1 0,0 1 0,0 0 0,0 0 0,0 0 0,1 0 0,-1 1 0,1-1 0,0 0 0,0 1 0,0-1 0,0 1 0,1 0 0,-1-1 0,1 1 0,-1 0 0,1 1 0,0-1 0,0 0 0,-1 1 0,1-1 0,0 1 0,0 0 0,1 0 0,2 0 0,27-6 0,0 3 0,0 0 0,0 2 0,43 3 0,-27 0 0,1130 7-1365,-1135-8-5461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29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24575,'9'0'0,"1"1"0,0 1 0,-1-1 0,0 2 0,1-1 0,-1 1 0,0 1 0,0-1 0,15 10 0,5 5 0,38 32 0,-18-13 0,-23-18 0,-1 1 0,0 1 0,-2 1 0,36 44 0,-49-53 0,0 0 0,-1 1 0,-1 0 0,0 0 0,-1 1 0,0 0 0,-1 1 0,-1-1 0,-1 1 0,0 0 0,2 19 0,-6-29 0,0 0 0,0 1 0,0-1 0,-1 0 0,0 1 0,0-1 0,0 0 0,-1 0 0,0 0 0,0 0 0,0 0 0,-1-1 0,0 1 0,0-1 0,-1 1 0,1-1 0,-1 0 0,-8 8 0,2-5 0,0 1 0,0-2 0,-1 0 0,0 0 0,0-1 0,-1 0 0,1-1 0,-17 5 0,-16 7-41,1 3 0,-41 24 0,40-20-1201,3-2-5584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31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3861 5449 24575,'-21'0'0,"0"-1"0,1-1 0,-26-5 0,34 4 0,1 0 0,0-1 0,0-1 0,0 0 0,0 0 0,0-1 0,-9-7 0,-7-8 0,1-2 0,1 0 0,0-2 0,-38-51 0,28 33 0,-117-137 0,-144-181 0,-510-634 0,464 584 0,-41-84 0,163 134 0,219 360 0,-126-211 0,49 86 0,10 12 0,-150-244 0,6-43 0,104 183 0,0-22 0,90 187 0,1 0 0,-14-92 0,28 121 0,-1 0 0,-1 1 0,0 0 0,-2 0 0,-1 0 0,-15-30 0,22 52 0,-8-18 0,-2 1 0,0 0 0,-2 0 0,0 1 0,-16-16 0,18 21 0,1 0 0,0-1 0,1 0 0,-13-24 0,6 9 0,-2 5 0,18 23 0,0-1 0,-1 1 0,1 0 0,0-1 0,-1 1 0,1 0 0,-1-1 0,1 1 0,0 0 0,-1 0 0,1 0 0,-1-1 0,1 1 0,-1 0 0,1 0 0,-1 0 0,1 0 0,-1 0 0,1 0 0,-1 0 0,1 0 0,-1 0 0,1 0 0,0 0 0,-1 0 0,1 0 0,-1 0 0,1 1 0,-1-1 0,1 0 0,-1 0 0,1 0 0,0 1 0,-1-1 0,1 0 0,-1 1 0,1-1 0,0 0 0,-1 1 0,1-1 0,0 0 0,0 1 0,-1-1 0,1 1 0,0-1 0,0 0 0,-1 1 0,1-1 0,0 1 0,0-1 0,0 1 0,0-1 0,0 1 0,0-1 0,0 1 0,0-1 0,0 1 0,0 0 0,-5 23 0,2 1 0,1 0 0,1 0 0,3 37 0,-1-12 0,-1 36 169,8 178-1703,-1-210-5292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31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24575,'10'-5'0,"8"-2"0,26 1 0,10 0 0,7 8 0,-4 2 0,-5 1 0,-7 0 0,-6-1 0,-5 3 0,2 6 0,0 1 0,-2-3 0,-6-2-8191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33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5723 3624 24575,'0'-2'0,"0"1"0,-1-1 0,1 0 0,0 1 0,-1-1 0,1 1 0,-1-1 0,0 1 0,1-1 0,-1 1 0,0-1 0,0 1 0,0-1 0,0 1 0,0 0 0,0 0 0,-1 0 0,1-1 0,0 1 0,-1 0 0,1 1 0,-1-1 0,-2-1 0,-3-2 0,-1 1 0,-1 0 0,-10-3 0,16 5 0,-64-20 0,2-4 0,-110-59 0,105 49 0,-127-71 0,-269-191 0,132 76-305,133 90 9,-270-177 150,-243-163 171,637 416-25,2-2 0,-77-79 0,-764-649 0,753 652 0,-30-22 0,48 40 224,-102-72 274,222 172-498,-43-18 0,44 23 0,0-2 0,-25-17 0,-126-72 0,155 90 0,6 4 0,-1 1 0,0 1 0,0 0 0,0 1 0,0 0 0,-29-2 0,-95 3 0,122 3 0,9 0 0,-1 0 0,1 0 0,0 1 0,0 0 0,-1 0 0,1 1 0,0 0 0,0 1 0,0 0 0,1 0 0,-1 0 0,1 1 0,-1 1 0,1-1 0,0 1 0,1 0 0,-1 0 0,1 1 0,0 0 0,-5 7 0,3-3 0,2 1 0,-1-1 0,1 1 0,1 1 0,0-1 0,0 1 0,1 0 0,1 0 0,0 0 0,-1 13 0,0 13 0,3-1 0,2 38 0,-1 40 0,0-110-151,-1 0-1,0-1 0,0 1 0,0 0 1,0 0-1,-1 0 0,0-1 1,-4 9-1,-7 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49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24575,'10'0'0,"8"0"0,11 0 0,11 0 0,3 0 0,-1 0 0,-2 0 0,-3 0 0,2 0 0,-1 0 0,4 0 0,-1 0 0,-8-5 0,-8-2-8191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2:34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24575,'5'9'0,"6"10"0,2 5 0,-2 3 0,3 4 0,3 0 0,5 0 0,2 15 0,4 4 0,0-6 0,12-15 0,8-19 0,1-9 0,-8-7-8191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22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184 214 24575,'7'-4'0,"0"0"0,0 0 0,1 1 0,-1 0 0,1 0 0,0 1 0,0 0 0,-1 0 0,1 1 0,15-1 0,-139 1 0,9 1 0,104 0 0,0 0 0,0 0 0,1-1 0,-1 1 0,0-1 0,0 1 0,1-1 0,-1 0 0,0 0 0,1-1 0,-1 1 0,1 0 0,-1-1 0,1 0 0,-3-2 0,3 2 0,1 0 0,0 0 0,-1 0 0,1 0 0,0 0 0,0 0 0,0 0 0,1-1 0,-1 1 0,0 0 0,1-1 0,-1 1 0,1-1 0,0 1 0,0 0 0,0-1 0,1-4 0,-1 2 0,1 0 0,0 0 0,0 0 0,1 0 0,-1 0 0,1 0 0,0 0 0,1 1 0,-1-1 0,1 1 0,0-1 0,0 1 0,0 0 0,1 0 0,-1 0 0,1 1 0,0-1 0,0 1 0,0 0 0,1 0 0,-1 0 0,1 1 0,-1-1 0,1 1 0,9-2 0,0-1 0,1 2 0,-1 0 0,1 1 0,0 0 0,-1 1 0,1 1 0,0 0 0,14 2 0,-25-1-80,-1-1 0,1 1-1,-1 0 1,1 0 0,-1 0-1,0 0 1,1 1 0,-1 0-1,0-1 1,0 1 0,0 0 0,0 0-1,-1 0 1,1 1 0,0-1-1,2 4 1,15 21-6746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24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24575,'0'0'0,"0"-1"0,0 1 0,0 0 0,0-1 0,0 1 0,0 0 0,0-1 0,0 1 0,0-1 0,0 1 0,0 0 0,1-1 0,-1 1 0,0-1 0,0 1 0,0 0 0,0-1 0,1 1 0,-1 0 0,0-1 0,0 1 0,1 0 0,-1-1 0,0 1 0,0 0 0,1 0 0,-1-1 0,0 1 0,1 0 0,-1 0 0,0 0 0,1 0 0,-1-1 0,0 1 0,2 0 0,-2 0 0,1 0 0,-1 1 0,1-1 0,-1 0 0,1 0 0,0 1 0,-1-1 0,1 0 0,-1 1 0,1-1 0,-1 1 0,1-1 0,-1 0 0,0 1 0,1-1 0,-1 1 0,0-1 0,1 1 0,-1 0 0,0-1 0,1 1 0,-1-1 0,0 1 0,0-1 0,0 2 0,6 23 0,-2 0 0,-1 1 0,-2-1 0,-1 44 0,-1-29 0,0 381-1365,1-381-5461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26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24575,'0'-3'0,"0"1"0,0-1 0,1 1 0,-1 0 0,1 0 0,0-1 0,-1 1 0,1 0 0,0 0 0,0 0 0,0-1 0,1 1 0,-1 1 0,1-1 0,-1 0 0,1 0 0,-1 0 0,1 1 0,0-1 0,0 1 0,0-1 0,0 1 0,0 0 0,0 0 0,0 0 0,0 0 0,0 0 0,0 0 0,1 1 0,3-2 0,8 0 0,0 0 0,0 0 0,0 1 0,15 1 0,-17 0 0,7 0 0,1 0 0,0 2 0,28 4 0,-42-4 0,0 0 0,0 0 0,0 0 0,0 0 0,0 1 0,0 0 0,-1 0 0,0 1 0,1-1 0,-1 1 0,-1 0 0,1 1 0,0-1 0,6 11 0,-5-7 0,-1 0 0,0 0 0,-1 1 0,0 0 0,0 0 0,-1 0 0,0 1 0,-1-1 0,0 1 0,0-1 0,-1 1 0,0 0 0,-1-1 0,0 1 0,-1 0 0,0 0 0,-4 18 0,0-12 0,0-1 0,0 1 0,-2-1 0,0 0 0,0-1 0,-2 0 0,0 0 0,0-1 0,-22 23 0,-37 27 0,45-44 0,-33 37 0,55-55 0,0 0 0,0 0 0,0 0 0,1 0 0,-1 0 0,0 0 0,1 0 0,-1 0 0,1 0 0,-1 0 0,1 0 0,-1 0 0,1 1 0,0-1 0,0 0 0,-1 0 0,1 0 0,0 2 0,0-2 0,1 0 0,-1 0 0,1-1 0,-1 1 0,0-1 0,1 1 0,-1 0 0,1-1 0,-1 1 0,1-1 0,-1 1 0,1-1 0,0 1 0,-1-1 0,1 1 0,0-1 0,-1 0 0,1 1 0,0-1 0,-1 0 0,3 1 0,5 0 0,0 1 0,1-1 0,-1-1 0,12 0 0,-1 0 0,18 6 0,1 1 0,-1 2 0,64 24 0,-68-20 0,1-2 0,0-1 0,0-2 0,66 7 0,-44-16 238,-43 0-439,0 0 1,-1 1 0,1 0-1,0 1 1,0 1 0,0 0-1,17 5 1,-6 5-6626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29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93 24575,'21'-22'0,"-18"17"0,1 1 0,1-1 0,-1 1 0,1-1 0,-1 1 0,1 1 0,0-1 0,1 1 0,-1 0 0,0 0 0,11-4 0,4 2 0,1 0 0,0 1 0,0 1 0,26 0 0,89 5 0,-88 3 0,1 2 0,-1 2 0,0 2 0,-1 2 0,79 34 0,-109-40 0,-2 0 0,1 2 0,-1-1 0,0 2 0,25 21 0,-33-24 0,0 0 0,-1 0 0,0 0 0,0 1 0,0 0 0,-1 0 0,-1 1 0,1 0 0,-1-1 0,-1 1 0,0 0 0,4 15 0,-3 2 0,0 0 0,0 32 0,-3-47 0,-1 1 0,-1 0 0,0 0 0,-1 0 0,0-1 0,-1 1 0,-5 15 0,5-23 0,1 0 0,-1 0 0,0 1 0,0-2 0,0 1 0,0 0 0,-1-1 0,1 1 0,-1-1 0,0 0 0,0-1 0,0 1 0,0 0 0,-1-1 0,1 0 0,-1 0 0,1-1 0,-1 1 0,0-1 0,0 0 0,-7 1 0,-11 0 0,0 0 0,0-1 0,-29-4 0,42 2 0,-34-3 0,26 2 0,-1 1 0,1 0 0,-31 3 0,49-2 0,0-1 0,0 1 0,-1 0 0,1 0 0,0 0 0,0 0 0,-1 0 0,1 0 0,0 0 0,0 0 0,-1 0 0,1 0 0,0 0 0,-1 0 0,1 0 0,0 0 0,0 0 0,-1 1 0,1-1 0,0 0 0,0 0 0,0 0 0,-1 0 0,1 0 0,0 1 0,0-1 0,-1 0 0,1 0 0,0 0 0,0 1 0,0-1 0,0 0 0,0 0 0,-1 0 0,1 1 0,0-1 0,0 0 0,0 0 0,0 1 0,0-1 0,0 0 0,0 0 0,0 1 0,0-1 0,0 0 0,0 1 0,0-1 0,0 0 0,0 0 0,0 1 0,0-1 0,0 0 0,0 0 0,0 1 0,0-1 0,0 0 0,1 0 0,-1 1 0,0-1 0,0 0 0,15 12 0,159 115 0,49 31 0,-166-128 0,-39-21 0,-1 0 0,0 1 0,29 23 0,-41-29 0,0 1 0,-1 0 0,1 0 0,-1 0 0,0 1 0,0 0 0,-1-1 0,0 1 0,0 1 0,0-1 0,-1 0 0,0 1 0,0-1 0,-1 1 0,2 7 0,0 14 0,-2-1 0,0 1 0,-2-1 0,0 0 0,-9 38 0,7-48 0,-1-1 0,-1 0 0,0 0 0,-1 0 0,-1-1 0,-1 1 0,0-2 0,0 1 0,-21 24 0,24-34 0,-1 1 0,1-1 0,-1 0 0,-1-1 0,1 1 0,-1-1 0,1-1 0,-1 1 0,0-1 0,-1 0 0,1-1 0,0 0 0,-16 3 0,-2-2 0,-1-1 0,-46-3 0,40 0 0,-508-7 0,484 5-49,1-3 0,-88-20 0,80 13-1169,-9-1-5608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9:02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24575,'-2'163'0,"5"182"0,-3-335 27,1-1-1,1 0 0,0 0 0,0 0 1,1 0-1,0 0 0,0-1 0,1 1 1,0-1-1,0 0 0,1 0 0,11 13 1,-7-10-241,1-1 1,0 0 0,1-1-1,0 0 1,1-1 0,0 0-1,20 10 1,17 5-6613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9:04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24575,'0'2'0,"1"0"0,-1 0 0,0-1 0,1 1 0,-1 0 0,1 0 0,0 0 0,0-1 0,0 1 0,-1 0 0,1-1 0,1 1 0,-1-1 0,0 1 0,0-1 0,1 0 0,-1 1 0,0-1 0,1 0 0,-1 0 0,1 0 0,0 0 0,-1 0 0,1 0 0,0 0 0,0-1 0,3 2 0,6 1 0,1 0 0,-1-1 0,18 1 0,-17-2 0,179 28 0,-37-4 0,-54-16-168,136-6 0,-171-3-861,-34-1-5797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4:05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24575,'0'-1'0,"0"0"0,1 0 0,-1 0 0,0-1 0,1 2 0,0-1 0,-1 0 0,1 0 0,-1 0 0,1 0 0,0 0 0,0 0 0,0 1 0,-1-1 0,1 0 0,0 1 0,0-1 0,0 0 0,0 1 0,0-1 0,0 1 0,0 0 0,0-1 0,0 1 0,0 0 0,1-1 0,1 1 0,36-5 0,-33 4 0,24-1 0,0 0 0,44 4 0,-60 0 0,0 0 0,0 1 0,-1 1 0,1 0 0,-1 0 0,0 1 0,20 11 0,23 14 0,-26-15 0,39 26 0,-60-34 0,0-1 0,-1 1 0,0 1 0,0 0 0,0 0 0,-1 0 0,-1 1 0,9 13 0,-6-4 0,-1 0 0,-1 1 0,0 0 0,-2 0 0,0 1 0,-1-1 0,3 36 0,-7 145 0,-3-105 0,3 48 0,-2 105 0,2-240 0,0 0 0,-1-1 0,0 1 0,-1-1 0,0 1 0,0-1 0,0 0 0,-5 10 0,5-14 0,0-1 0,1 1 0,-2 0 0,1-1 0,0 1 0,0-1 0,-1 0 0,1 0 0,-1 1 0,0-2 0,1 1 0,-1 0 0,0-1 0,0 1 0,0-1 0,0 0 0,0 0 0,-1 0 0,1 0 0,0-1 0,-5 1 0,0 0 0,1-1 0,-1 0 0,1 0 0,-1-1 0,1 0 0,0 0 0,-1-1 0,1 0 0,0 0 0,0 0 0,0-1 0,0-1 0,0 1 0,-9-7 0,8 4 0,0-1 0,0 0 0,1 0 0,0-1 0,0 0 0,0 0 0,1-1 0,1 0 0,-1 0 0,-3-10 0,-72-202 0,23 52 0,47 142 0,1-2 0,1 0 0,2 0 0,0 0 0,3-1 0,-3-47 0,7 66 0,-1 1 0,0 0 0,-1 0 0,0-1 0,0 1 0,-7-16 0,-1 3 0,-20-31 0,19 33 0,5 12 0,1-1 0,0 1 0,1-1 0,0-1 0,-5-17 0,9 26 0,-1 0 0,1 0 0,0 0 0,0 0 0,0 0 0,0 0 0,0 0 0,0 0 0,1 0 0,-1 0 0,0 1 0,1-1 0,0 0 0,-1 0 0,1 0 0,0 1 0,0-1 0,0 0 0,0 1 0,0-1 0,1 1 0,-1-1 0,0 1 0,1-1 0,-1 1 0,1 0 0,-1 0 0,1 0 0,-1 0 0,1 0 0,0 0 0,0 0 0,0 0 0,-1 1 0,1-1 0,0 1 0,0 0 0,0-1 0,3 1 0,23-3 0,1 1 0,0 2 0,44 4 0,1 0 0,-68-4 0,8 0 0,-1 0 0,0 1 0,19 4 0,-29-4 0,1 0 0,-1 0 0,1 1 0,-1-1 0,0 1 0,1 0 0,-1-1 0,0 1 0,0 1 0,0-1 0,0 0 0,-1 1 0,1-1 0,-1 1 0,1 0 0,-1 0 0,2 3 0,1 4 0,-1 1 0,0-1 0,-1 0 0,0 1 0,-1 0 0,0-1 0,0 1 0,-1 0 0,-1 0 0,0 0 0,-3 21 0,3-28 0,-1-1 0,-1 1 0,1-1 0,0 0 0,-1 0 0,0 1 0,0-1 0,0 0 0,0-1 0,0 1 0,-1 0 0,1-1 0,-1 1 0,1-1 0,-1 0 0,0 0 0,0 0 0,0 0 0,0 0 0,-1 0 0,1-1 0,0 0 0,-1 0 0,-4 1 0,-8 2 0,0 0 0,0-2 0,0 0 0,-17 0 0,16-2 0,0 1 0,0-2 0,1 0 0,-22-5 0,32 5 0,0-1 0,0 0 0,0 0 0,1-1 0,-1 0 0,1 0 0,0 0 0,0 0 0,0-1 0,0 0 0,1 0 0,-1 0 0,1 0 0,0-1 0,-3-5 0,1 1 0,0-1 0,1 1 0,0-1 0,1 0 0,0-1 0,-3-13 0,6 18 0,-1-1 0,1 1 0,0-1 0,1 0 0,-1 1 0,1-1 0,1 0 0,-1 0 0,1 1 0,0-1 0,3-8 0,-2 12 0,0 1 0,0-1 0,0 0 0,0 1 0,0-1 0,0 1 0,1 0 0,-1 0 0,1-1 0,0 2 0,-1-1 0,1 0 0,0 1 0,0-1 0,0 1 0,0 0 0,0 0 0,1 0 0,-1 0 0,0 1 0,0-1 0,1 1 0,-1 0 0,0 0 0,1 0 0,-1 0 0,0 1 0,0-1 0,1 1 0,-1 0 0,5 2 0,-1 2 0,1 0 0,-2 0 0,1 1 0,-1 0 0,0 1 0,0-1 0,7 11 0,-5-6 0,31 37 0,-3 1 0,-1 2 0,-3 2 0,28 64 0,-45-84 0,13 30 0,-3 0 0,-3 1 0,15 73 0,-36-131 0,0 0 0,0 0 0,-1 0 0,0 0 0,0 1 0,0-1 0,-3 12 0,3-17 0,-1 1 0,1 0 0,-1 0 0,0-1 0,0 1 0,1 0 0,-1-1 0,0 1 0,0-1 0,0 1 0,-1-1 0,1 0 0,0 1 0,0-1 0,-1 0 0,1 0 0,-1 0 0,1 0 0,-1 0 0,1 0 0,-1 0 0,0-1 0,1 1 0,-1-1 0,0 1 0,0-1 0,0 1 0,1-1 0,-1 0 0,-3 0 0,-1-1 0,0 0 0,1 0 0,-1 0 0,1-1 0,-1 1 0,1-1 0,0-1 0,-1 1 0,1-1 0,0 0 0,1 0 0,-1 0 0,1-1 0,-1 0 0,1 0 0,-7-8 0,-3-4 0,1-2 0,1 0 0,-11-19 0,2-4 0,-21-56 0,28 59 0,-3 1 0,-26-46 0,30 63 0,-20-43 0,29 55 0,2 1 0,-1 0 0,1-1 0,0 1 0,1-1 0,0 0 0,0 1 0,1-1 0,-1 0 0,2-8 0,-1 15 0,0 0 0,1-1 0,-1 1 0,0-1 0,0 1 0,1 0 0,-1-1 0,1 1 0,-1 0 0,1-1 0,0 1 0,-1 0 0,1 0 0,0 0 0,0-1 0,0 1 0,0 0 0,1-1 0,-1 2 0,0 0 0,0-1 0,0 1 0,0 0 0,0-1 0,0 1 0,0 0 0,0 0 0,0 0 0,0 0 0,0 0 0,0 0 0,0 0 0,0 0 0,0 0 0,0 0 0,0 1 0,2 0 0,4 2 0,-1 1 0,1 0 0,-1 0 0,1 0 0,6 7 0,-12-10 0,27 23 0,-2 1 0,0 2 0,-2 0 0,-1 2 0,-2 0 0,0 2 0,-2 0 0,-1 1 0,-2 1 0,-1 1 0,-2 0 0,10 38 0,35 101 0,-57-170 0,9 42 0,-10-42 0,0 0 0,1 0 0,-1-1 0,0 1 0,-1 0 0,1 0 0,0-1 0,-1 1 0,0 0 0,1-1 0,-1 1 0,0 0 0,0-1 0,-2 3 0,3-4 0,-1-1 0,1 1 0,0-1 0,-1 0 0,1 1 0,-1-1 0,1 1 0,-1-1 0,1 0 0,-1 1 0,1-1 0,-1 0 0,1 1 0,-1-1 0,0 0 0,1 0 0,-1 0 0,1 0 0,-1 0 0,0 1 0,1-1 0,-1 0 0,1 0 0,-1 0 0,0-1 0,1 1 0,-1 0 0,0 0 0,1 0 0,-1 0 0,1 0 0,-1-1 0,1 1 0,-1 0 0,1-1 0,-1 1 0,1 0 0,-1-1 0,1 1 0,-2-1 0,0-2 0,-1 1 0,1-1 0,-1 1 0,1-1 0,0 0 0,-3-4 0,-10-27 0,1 0 0,1-1 0,-11-53 0,10 37 0,3 8 0,2 1 0,2-1 0,1-1 0,1-58 0,5 91-273,0 0 0,-1 0 0,-1-1 0,-5-19 0,-5-4-6553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37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384 92 24575,'0'-3'0,"0"0"0,0 0 0,-1 0 0,1 0 0,-1 0 0,0 0 0,0 0 0,0 0 0,0 0 0,0 0 0,-1 0 0,1 1 0,-1-1 0,0 0 0,-3-3 0,1 2 0,0 1 0,0 0 0,0 0 0,0 0 0,0 1 0,0-1 0,-1 1 0,1 0 0,-6-1 0,-3-1 0,0 1 0,-1 1 0,1 0 0,0 0 0,-1 2 0,-19 1 0,16 0 0,1 0 0,0 2 0,0 0 0,-1 1 0,-16 6 0,28-8 0,0 0 0,-1 1 0,1 0 0,0-1 0,1 2 0,-1-1 0,0 0 0,1 1 0,0 0 0,0 0 0,0 0 0,0 1 0,1-1 0,0 1 0,0 0 0,0 0 0,0 0 0,-2 8 0,2-2 0,1 0 0,0 0 0,1 0 0,0 0 0,1 0 0,0 0 0,1 0 0,0 0 0,1 0 0,0 0 0,0 0 0,1 0 0,1-1 0,0 0 0,0 1 0,1-1 0,7 10 0,-4-7 0,0 0 0,1 0 0,1-1 0,0 0 0,0-1 0,1 0 0,1 0 0,0-2 0,0 1 0,1-2 0,24 14 0,-34-21 0,0 1 0,0-1 0,0 0 0,-1 0 0,1-1 0,0 1 0,0-1 0,0 1 0,0-1 0,0 0 0,1 0 0,-1 0 0,5-1 0,-6 0 0,-1 1 0,0-1 0,0 0 0,0 1 0,0-1 0,0 0 0,0 0 0,0 0 0,0 0 0,0 0 0,0 0 0,0 0 0,0 0 0,-1 0 0,1 0 0,0-1 0,-1 1 0,1 0 0,-1 0 0,0-1 0,1 1 0,-1 0 0,0-1 0,0 1 0,1 0 0,-1-1 0,0 1 0,-1 0 0,1-1 0,0 1 0,0 0 0,-1-3 0,-19-83 0,2 8 0,5-44 0,23 182 0,3 0 0,27 79 0,-32-118-682,17 30-1,-7-19-6143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38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24575,'0'-1'0,"0"1"0,1 0 0,-1-1 0,1 1 0,-1 0 0,1-1 0,-1 1 0,1 0 0,0-1 0,-1 1 0,1 0 0,-1 0 0,1 0 0,-1 0 0,1 0 0,0 0 0,-1 0 0,1 0 0,-1 0 0,1 0 0,0 0 0,-1 0 0,1 0 0,-1 0 0,1 0 0,0 1 0,-1-1 0,1 0 0,-1 0 0,1 1 0,-1-1 0,1 0 0,-1 1 0,1-1 0,-1 1 0,0-1 0,1 0 0,-1 1 0,1 0 0,17 24 0,-15-20 0,5 11 0,0 0 0,-1 1 0,0-1 0,4 21 0,8 23 0,-4-21 0,68 162 0,-60-152 0,2-1 0,34 46 0,-5-28 240,-24-32-1845,-8-6-5221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36 24575,'-1'121'0,"3"135"0,0-244 0,0-1 0,0 0 0,1 0 0,1-1 0,0 1 0,0-1 0,1 0 0,1 0 0,-1 0 0,2 0 0,-1-1 0,1 0 0,11 10 0,-14-14 0,1-1 0,0 0 0,0 0 0,0-1 0,0 1 0,1-1 0,-1 0 0,1-1 0,0 1 0,-1-1 0,10 2 0,-11-3 0,0-1 0,1 0 0,-1 0 0,1 0 0,-1 0 0,1 0 0,-1-1 0,0 0 0,1 0 0,-1 0 0,0-1 0,0 1 0,0-1 0,0 0 0,0 0 0,0 0 0,5-5 0,-1 0 0,0 0 0,-1-1 0,1 0 0,-2-1 0,1 1 0,-1-1 0,0-1 0,-1 1 0,0-1 0,-1 0 0,5-13 0,1-12 0,-1 0 0,5-36 0,-9 46 0,-1 0 0,-2-1 0,-1 1 0,0 0 0,-5-36 0,3 54 0,0 1 0,0 0 0,-1 0 0,1-1 0,-2 1 0,1 0 0,0 0 0,-1 1 0,0-1 0,-1 1 0,1-1 0,-1 1 0,0 0 0,0 0 0,-1 1 0,1-1 0,-1 1 0,0 0 0,-1 0 0,1 1 0,0-1 0,-1 1 0,0 0 0,0 1 0,0-1 0,-10-1 0,-18-2-1365,1 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39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24575,'0'-5'0,"5"-1"0,16-6 0,10 1 0,14 1 0,10-3 0,0 2 0,-4 2 0,-6 2 0,-5 3 0,-5 2 0,-3 2 0,7 0 0,3 0 0,-2 1 0,-6-1-8191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24575,'1'0'0,"0"1"0,0-1 0,-1 0 0,1 1 0,0-1 0,-1 1 0,1-1 0,-1 1 0,1-1 0,0 1 0,-1-1 0,1 1 0,-1 0 0,1-1 0,-1 1 0,0 0 0,1-1 0,-1 1 0,0 0 0,1 0 0,-1-1 0,0 1 0,0 0 0,0 1 0,6 25 0,-6-23 0,5 41 0,-1 61 0,2 17 0,-5-117 0,0-1 0,0 0 0,0 0 0,1 0 0,-1 0 0,1 0 0,0 0 0,1-1 0,4 8 0,-6-11 0,0 1 0,0-1 0,0 0 0,0 0 0,0 0 0,0 0 0,0 0 0,0 0 0,0-1 0,0 1 0,1 0 0,-1-1 0,0 1 0,1 0 0,-1-1 0,0 0 0,1 1 0,-1-1 0,1 0 0,-1 1 0,0-1 0,1 0 0,-1 0 0,1 0 0,-1-1 0,1 1 0,-1 0 0,0 0 0,1-1 0,-1 1 0,1-1 0,-1 1 0,0-1 0,0 0 0,1 1 0,-1-1 0,0 0 0,2-1 0,2-3 0,-1 1 0,1-1 0,0-1 0,-1 1 0,0 0 0,-1-1 0,1 0 0,-1 0 0,0 0 0,0 0 0,3-13 0,0-2 0,-1 0 0,3-30 0,-5 36 0,-2-1 0,0 1 0,-1-1 0,-2-23 0,1 35 0,0 0 0,1 0 0,-2 1 0,1-1 0,0 0 0,-1 0 0,1 0 0,-1 1 0,0-1 0,0 1 0,-1 0 0,1-1 0,-1 1 0,0 0 0,0 0 0,0 1 0,0-1 0,0 0 0,0 1 0,-1 0 0,1 0 0,-6-2 0,-46-14-1365,29 11-5461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1 226 24575,'0'321'0,"0"-323"0,6-165 0,-3 142 0,1 0 0,1 0 0,1 1 0,16-43 0,29-40 0,-45 96 0,1 0 0,0 0 0,1 0 0,0 1 0,1 0 0,19-16 0,-26 25 0,-1-1 0,1 1 0,0-1 0,0 1 0,0 0 0,0 0 0,0 0 0,0 0 0,1 0 0,-1 1 0,0-1 0,0 1 0,1-1 0,3 1 0,-4 0 0,-1 1 0,1-1 0,0 1 0,-1-1 0,1 1 0,0 0 0,-1-1 0,1 1 0,-1 0 0,1 0 0,-1 0 0,0 1 0,1-1 0,-1 0 0,0 0 0,0 1 0,0-1 0,0 1 0,1 2 0,20 35 0,-3 1 0,-1 1 0,19 63 0,-29-80 0,4 17 0,-1 0 0,-3 1 0,-1 1 0,-2-1 0,-2 1 0,-4 68 0,-3-307 0,3 144 0,4-96 0,-1 129 0,0 1 0,2-1 0,0 1 0,1 0 0,11-29 0,-12 40 0,-1 0 0,1 0 0,0 0 0,1 1 0,-1 0 0,1 0 0,8-8 0,-11 12 0,0 1 0,0-1 0,0 0 0,0 1 0,1-1 0,-1 1 0,0 0 0,1 0 0,-1 0 0,0 0 0,1 0 0,0 0 0,-1 1 0,1-1 0,-1 1 0,1 0 0,0 0 0,-1 0 0,1 0 0,0 0 0,-1 0 0,1 1 0,-1-1 0,5 3 0,0 0 0,-1 1 0,0-1 0,0 2 0,-1-1 0,1 1 0,-1-1 0,0 2 0,0-1 0,-1 0 0,0 1 0,0 0 0,6 10 0,4 12 0,17 44 0,-21-48 0,26 77-1365,-25-61-5461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3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373 122 24575,'1'-1'0,"1"-1"0,-1 0 0,1 1 0,-1-1 0,1 0 0,-1 0 0,0 0 0,0 0 0,0 0 0,0-1 0,-1 1 0,1 0 0,0 0 0,-1-1 0,1 1 0,-1 0 0,0-1 0,0 1 0,0 0 0,0 0 0,0-1 0,-1 1 0,1 0 0,-1-1 0,1 1 0,-1 0 0,0 0 0,0 0 0,0 0 0,0 0 0,0 0 0,-1 0 0,1 0 0,0 0 0,-1 0 0,1 0 0,-1 1 0,0-1 0,0 1 0,0-1 0,0 1 0,1 0 0,-2 0 0,1 0 0,-2-1 0,-10-4 0,0 1 0,0 1 0,0 0 0,-1 1 0,-25-3 0,-78 2 0,110 4 0,-3 0 0,0 0 0,0 0 0,0 1 0,0 1 0,-17 4 0,26-5 0,1-1 0,-1 1 0,0 0 0,0 0 0,0 0 0,1 0 0,-1 0 0,0 0 0,1 0 0,-1 1 0,1-1 0,-1 1 0,1-1 0,0 1 0,-1-1 0,1 1 0,0 0 0,0-1 0,0 1 0,1 0 0,-1 0 0,0 0 0,1 0 0,-1 0 0,1 0 0,-1 0 0,1 0 0,0 0 0,0 0 0,0 0 0,0 0 0,0 0 0,1 0 0,-1 0 0,0 0 0,1 0 0,1 3 0,0 2 0,0 0 0,1-1 0,0 0 0,0 1 0,0-1 0,1 0 0,-1-1 0,1 1 0,1-1 0,-1 1 0,1-1 0,0-1 0,0 1 0,1-1 0,-1 0 0,8 4 0,5 1 0,0 0 0,1-2 0,0 0 0,22 4 0,43 15 0,-78-23 0,0 0 0,0 0 0,0 1 0,0-1 0,-1 1 0,1 1 0,-1-1 0,0 1 0,-1 0 0,8 10 0,-5-6 0,-1 1 0,-1 0 0,0 0 0,0 0 0,6 21 0,-4-2 0,-2 0 0,0 0 0,-2 1 0,-1 30 0,-1-40 0,-2 0 0,0 0 0,-7 36 0,5-46 0,0 0 0,0 0 0,-1-1 0,0 1 0,-1-1 0,0 0 0,-1 0 0,0-1 0,-9 12 0,8-13-62,0 1 0,0-1 0,-1 0 0,1-1 0,-2 0 0,1 0 0,0-1 0,-1 0 0,0 0 0,-1-1 0,1-1 0,0 1-1,-1-1 1,0-1 0,0 0 0,0 0 0,0-1 0,0 0 0,0-1 0,0 0 0,-20-3 0,-14-3-6764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24575,'0'-5'0,"5"-2"0,2 10 0,5 16 0,-1 8 0,0 5 0,-4 7 0,-2 1 0,-2 5 0,-2-1 0,-1 2 0,0-1 0,-1-9-8191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7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229 125 24575,'0'-6'0,"0"0"0,1 0 0,-1 1 0,1-1 0,0 0 0,0 0 0,1 0 0,0 1 0,0-1 0,0 1 0,4-8 0,-3 10 0,0 0 0,-1-1 0,1 1 0,0 0 0,1 1 0,-1-1 0,0 1 0,1-1 0,0 1 0,-1 0 0,1 0 0,0 1 0,0-1 0,0 1 0,0 0 0,7-2 0,21-1 0,-1 1 0,1 2 0,56 4 0,-15 0 0,-65-3 0,-1 0 0,1 1 0,-1 0 0,0 0 0,1 0 0,11 5 0,-17-5 0,1 0 0,-1 0 0,0 1 0,1-1 0,-1 1 0,0-1 0,0 1 0,0 0 0,0 0 0,-1 0 0,1 0 0,-1 0 0,1 1 0,-1-1 0,1 0 0,-1 1 0,0-1 0,0 1 0,0-1 0,-1 1 0,1-1 0,0 4 0,1 4 0,-1 0 0,-1 0 0,1-1 0,-1 1 0,-1 0 0,0 0 0,0 0 0,-1 0 0,0-1 0,-1 1 0,-4 9 0,1-6 0,0 0 0,-1 0 0,0-1 0,-1-1 0,-1 1 0,0-1 0,-12 12 0,4-7 0,-1-1 0,0-1 0,-1 0 0,-1-1 0,0-1 0,-1-1 0,0-1 0,-1-1 0,-27 8 0,-102 15 0,108-25 0,0 2 0,-62 21 0,89-20 0,16-10 0,0 0 0,0 0 0,0 1 0,0-1 0,0 0 0,-1 0 0,1 1 0,0-1 0,1 0 0,-1 0 0,0 1 0,0-1 0,0 0 0,0 0 0,0 0 0,0 1 0,0-1 0,0 0 0,0 0 0,0 0 0,0 1 0,1-1 0,-1 0 0,0 0 0,0 0 0,0 1 0,0-1 0,1 0 0,-1 0 0,0 0 0,0 0 0,0 0 0,1 0 0,-1 1 0,0-1 0,0 0 0,1 0 0,31 7 0,195-3 0,36 4 0,-197 0-682,74 19-1,-117-21-6143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8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24575,'102'-2'0,"112"4"0,-211-1 0,1-1 0,0 1 0,-1 0 0,1 0 0,-1 0 0,1 1 0,-1-1 0,0 1 0,0 0 0,1 0 0,-1 0 0,0 0 0,3 4 0,-4-5 0,-1 0 0,0 1 0,1-1 0,-1 1 0,0 0 0,0-1 0,0 1 0,0 0 0,0 0 0,0-1 0,0 1 0,-1 0 0,1 0 0,-1 0 0,1 0 0,-1 0 0,0 0 0,0 0 0,0 0 0,0 0 0,0 0 0,0 0 0,0 0 0,-1 0 0,0 3 0,-1-2 0,1-1 0,-1 1 0,1-1 0,-1 0 0,0 1 0,0-1 0,0 0 0,0 0 0,0 0 0,-1 0 0,1-1 0,-5 4 0,-37 16 0,12-6 0,30-14 0,-1 1 0,1-1 0,-1 1 0,1 0 0,-1-1 0,1 1 0,0 0 0,0 0 0,0 0 0,0 1 0,0-1 0,1 0 0,-1 1 0,-2 4 0,4-5 0,0 0 0,0 0 0,0 0 0,0-1 0,0 1 0,0 0 0,1 0 0,-1 0 0,0 0 0,1 0 0,0 0 0,-1 0 0,1-1 0,0 1 0,0 0 0,0-1 0,0 1 0,0 0 0,0-1 0,1 0 0,-1 1 0,3 2 0,105 114 0,-98-108 0,-1-1 0,1-1 0,15 9 0,-18-13 0,0 1 0,-1 0 0,0 0 0,0 1 0,-1-1 0,1 1 0,-1 1 0,0-1 0,-1 1 0,8 11 0,-3 5 0,-1 0 0,-1 0 0,-1 1 0,-1 0 0,0 0 0,-2 1 0,-2 0 0,0-1 0,-2 42 0,0-63 0,0 1 0,0 0 0,0 0 0,-1-1 0,1 1 0,-1 0 0,0-1 0,0 1 0,0-1 0,-1 1 0,1-1 0,-1 0 0,0 1 0,0-1 0,0 0 0,0 0 0,-1 0 0,1 0 0,-1-1 0,1 1 0,-1-1 0,0 0 0,0 1 0,0-1 0,-1-1 0,1 1 0,0 0 0,-1-1 0,1 1 0,-1-1 0,1 0 0,-1 0 0,0-1 0,1 1 0,-1-1 0,0 0 0,-5 0 0,-192-4 222,96 0-1809,68 3-5239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9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24575,'-1'124'0,"3"141"0,-1-255 0,-1-1 0,2 0 0,-1 0 0,1 0 0,1 0 0,-1 0 0,2-1 0,-1 1 0,7 9 0,-7-13 0,0 0 0,1 0 0,0-1 0,0 1 0,0-1 0,1 0 0,-1 0 0,1-1 0,0 0 0,0 1 0,1-1 0,-1-1 0,0 1 0,1-1 0,8 2 0,4 1 0,0-2 0,1 0 0,33 1 0,60-7 0,-52 0 0,7 1-1365,-50 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49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1 24575,'0'10'0,"0"8"0,0 12 0,0 4 0,0 8 0,0 10 0,-5 7 0,-6 9 0,-7 17 0,0 4 0,-2 2 0,-3 10 0,4-7 0,-6-15 0,1-15 0,6-19-8191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50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52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61 24575,'3'3'0,"1"-1"0,-1 1 0,1 0 0,-1 0 0,0 1 0,0-1 0,-1 0 0,1 1 0,-1 0 0,1 0 0,-1 0 0,0 0 0,-1 0 0,1 0 0,-1 0 0,1 0 0,0 7 0,2 12 0,-1-1 0,1 27 0,-4-37 0,2 260 0,-2-103 0,-1-221 0,1-185 0,3 184 0,2 1 0,17-76 0,-18 114 0,0 0 0,1 0 0,0 1 0,13-24 0,-16 34 0,1-1 0,-1 0 0,1 1 0,0 0 0,0 0 0,0 0 0,1 0 0,-1 0 0,5-2 0,-6 4 0,0 0 0,0 0 0,0 0 0,0 0 0,0 0 0,1 1 0,-1-1 0,0 1 0,0 0 0,1 0 0,-1 0 0,0 0 0,0 0 0,1 0 0,-1 0 0,0 1 0,0-1 0,4 2 0,-2 0 0,0 1 0,1-1 0,-1 1 0,0-1 0,-1 1 0,1 0 0,0 1 0,-1-1 0,0 1 0,0-1 0,0 1 0,4 6 0,3 8 0,13 29 0,-19-39 0,9 20 0,72 172 0,-72-161 0,-1 1 0,-1 0 0,6 53 0,-10-32 0,2 1 0,-3 1 0,-2 78 0,-5-136 0,1 0 0,-1 0 0,0 0 0,0 0 0,-2 5 0,3-10 0,-1 1 0,1-1 0,0 1 0,0-1 0,0 1 0,-1-1 0,1 1 0,0-1 0,-1 0 0,1 1 0,0-1 0,-1 1 0,1-1 0,0 0 0,-1 0 0,1 1 0,-1-1 0,1 0 0,0 0 0,-1 1 0,1-1 0,-1 0 0,0 0 0,0 0 0,0 0 0,0 0 0,0-1 0,1 1 0,-1-1 0,0 1 0,0-1 0,1 1 0,-1-1 0,0 1 0,1-1 0,-1 1 0,1-1 0,-1 0 0,0 1 0,1-1 0,-1 0 0,1 0 0,-1-1 0,-5-9 0,0-1 0,0-1 0,1 1 0,1-1 0,0 0 0,-2-16 0,-9-82 0,15 107 0,-9-353 0,9 342 0,1-7 0,1-1 0,1 1 0,1 0 0,1 0 0,1 1 0,1-1 0,1 1 0,1 1 0,0-1 0,2 2 0,19-29 0,-26 42 0,0-1 0,1 1 0,0 1 0,1-1 0,-1 1 0,1 0 0,0 0 0,0 0 0,10-5 0,-12 8 0,-1 1 0,1-1 0,0 1 0,0 0 0,0 0 0,0 0 0,-1 1 0,1-1 0,0 1 0,0 0 0,0 0 0,0 0 0,0 1 0,0-1 0,0 1 0,0 0 0,0 0 0,0 0 0,6 4 0,2 2 0,-1-1 0,-1 2 0,1 0 0,-1 0 0,-1 1 0,1 0 0,-2 1 0,14 17 0,-1 4 0,31 58 0,51 115 0,-94-181 0,0 0 0,-2 1 0,9 40 0,2 75 0,-14-111-341,-2-1 0,-1 1-1,-4 42 1,-4-37-6485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50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24575,'5'5'0,"6"17"0,12 13 0,2 32 0,-4 9 0,0 7 0,1 3 0,-3-7 0,-4-17-8191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51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24575,'0'5'0,"0"16"0,0 10 0,0 9 0,0-2-8191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52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24575,'10'15'0,"13"14"0,2 8 0,8 2 0,-2 10 0,-7 16 0,-2 12 0,-5 27 0,-5 22 0,-5-2 0,-4 9 0,-2-14 0,-1-22 0,-1-22 0,0-15 0,0-17-8191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6:54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1 24575,'-3'42'0,"-1"-1"0,-3 0 0,-19 71 0,-5 21 0,20-48 0,4 0 0,3 1 0,8 86 0,-3-153 0,1-1 0,1 0 0,0 0 0,1-1 0,9 22 0,-10-31 0,0 1 0,2-1 0,-1 0 0,1 0 0,0 0 0,0-1 0,1 1 0,0-1 0,0-1 0,1 1 0,14 10 0,-20-16 0,1 0 0,0 0 0,-1 0 0,1 0 0,0 0 0,0 0 0,0 0 0,-1 0 0,1-1 0,0 1 0,0-1 0,0 1 0,0-1 0,0 0 0,0 0 0,0 0 0,0 0 0,0 0 0,3-1 0,-3 0 0,0 0 0,-1 0 0,1 0 0,-1 0 0,1 0 0,-1 0 0,1-1 0,-1 1 0,0 0 0,1-1 0,-1 1 0,0-1 0,0 0 0,0 1 0,0-1 0,1-3 0,1-5 0,0-1 0,0 0 0,-1 0 0,0 0 0,0-19 0,1-56 0,-9-91 0,5 172 0,1 0 0,-1 0 0,0 0 0,0 0 0,0 0 0,-1 0 0,0 0 0,0 1 0,0-1 0,-4-5 0,4 7 0,0 1 0,0 0 0,0-1 0,-1 1 0,1 0 0,-1 0 0,1 0 0,-1 1 0,0-1 0,0 1 0,0 0 0,0-1 0,0 1 0,0 0 0,0 1 0,0-1 0,-4 0 0,-5-1-195,-1 1 0,0 1 0,0-1 0,0 2 0,0 0 0,-23 5 0,9 3-6631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38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0 24575,'-5'0'0,"-7"15"0,-6 14 0,0 13 0,3 4 0,4 14 0,4 7 0,3-3 0,3-3 0,0-12-8191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38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869 298 24575,'-1'24'0,"-2"-1"0,-1 0 0,-1 0 0,0-1 0,-2 1 0,-11 24 0,6-14 0,-244 558 0,208-497 0,-4-2 0,-3-3 0,-90 109 0,105-143 0,3 1 0,-59 118 0,85-154 0,-1 5 0,1 0 0,0 1 0,2 0 0,1 0 0,1 1 0,2 0 0,0 1 0,2-1 0,0 37 0,3-59 0,1-1 0,-1 0 0,1 1 0,0-1 0,0 1 0,0-1 0,0 0 0,1 0 0,0 0 0,0 0 0,0 0 0,0 0 0,1 0 0,-1-1 0,1 1 0,5 4 0,-4-4 0,1-1 0,0 0 0,0 0 0,1 0 0,-1 0 0,1-1 0,-1 0 0,1 0 0,-1 0 0,1-1 0,0 0 0,7 1 0,60 3 0,117-7 0,-103-1 0,1799-5-2546,-1195 9 1998,2046 0-1473,-2077-1 6065,-654 0-3983,168-6 393,-144 0-273,-29 6-171,-1 0-1,1 0 1,0-1-1,-1 1 1,1 0-1,0-1 1,0 1-1,-1-1 1,1 1-1,-1-1 1,1 1-1,0-1 1,-1 1-1,1-1 1,-1 0-1,0 1 1,1-1-1,0-1 1,-1 1-3,0 0 0,0 1 1,0-1-1,0 0 0,0 0 1,0 0-1,0 0 0,0 1 1,0-1-1,-1 0 0,1 0 0,0 1 1,-1-1-1,1 0 0,0 0 1,-1 1-1,1-1 0,-1 0 1,-19-21 47,-175-126-55,131 102 0,-49-32 0,-3 4 0,-124-58 0,-282-125-709,-88-42-959,-32 16 731,-1106-352 937,1455 543 0,74 30 0,122 34 0,-223-54 0,283 78 0,0 0 0,-1 3 0,-39 3 0,17 0 0,-226 0 3419,97-2-4889,138 0-5356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24575,'644'0'0,"-639"0"0,1 0 0,-1 0 0,1 0 0,-1 1 0,0 0 0,1 0 0,-1 0 0,10 5 0,-13-5 0,0 0 0,0 1 0,0 0 0,0-1 0,0 1 0,0 0 0,-1 0 0,1 0 0,-1 0 0,1 0 0,-1 0 0,0 0 0,0 1 0,0-1 0,0 0 0,0 1 0,0-1 0,-1 1 0,1-1 0,0 6 0,-1-3 0,0 0 0,0 0 0,0 0 0,-1 0 0,1-1 0,-1 1 0,0 0 0,-1 0 0,1 0 0,-1-1 0,0 1 0,0-1 0,0 1 0,-1-1 0,0 0 0,0 0 0,0 0 0,0 0 0,0 0 0,-1-1 0,-4 4 0,-9 7 0,-1-1 0,0-1 0,-30 14 0,31-17 0,-153 82 0,164-88 0,0 1 0,0-1 0,0 1 0,1 0 0,-1 1 0,-5 5 0,10-9 0,1 0 0,-1 0 0,0-1 0,1 1 0,-1 0 0,1 0 0,-1 0 0,1 0 0,-1 0 0,1 0 0,-1 0 0,1 0 0,0 1 0,0-1 0,0 0 0,0 0 0,0 0 0,0 2 0,0-2 0,1 0 0,-1 0 0,1 1 0,-1-1 0,1 0 0,0 0 0,0 0 0,0 0 0,-1 0 0,1 0 0,0 0 0,0 0 0,0 0 0,1-1 0,-1 1 0,0 0 0,0-1 0,0 1 0,2 0 0,110 41 0,-1 6-1365,-63-29-5461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2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24575,'22'0'0,"10"-1"0,1 2 0,0 1 0,37 8 0,328 89 0,-300-79 0,178 46 0,-262-62 0,0 0 0,-1 1 0,0 1 0,19 10 0,-29-14 0,-1-1 0,1 1 0,0 0 0,-1 0 0,1 0 0,-1 1 0,0-1 0,0 0 0,0 1 0,0 0 0,0-1 0,0 1 0,-1 0 0,1 0 0,-1 0 0,0 0 0,0 0 0,0 0 0,0 0 0,-1 0 0,1 0 0,-1 1 0,0-1 0,1 0 0,-2 5 0,0-2 0,-1 1 0,1-1 0,-1 0 0,-1 0 0,1 0 0,-1 0 0,0 0 0,-1 0 0,1-1 0,-8 9 0,-6 5 0,-28 25 0,18-19 0,8-6 0,-25 24 0,-57 43 0,85-74 0,-1-1 0,-1 0 0,1-2 0,-1 0 0,-1 0 0,0-2 0,-33 9 0,22-12 0,-12 3 0,39-7 0,0 1 0,1 0 0,-1 0 0,1 0 0,-1 0 0,1 0 0,-1 0 0,1 1 0,0-1 0,-1 1 0,-1 2 0,4-4 0,-1 1 0,1-1 0,0 0 0,0 1 0,0-1 0,-1 0 0,1 1 0,0-1 0,0 1 0,0-1 0,0 0 0,0 1 0,0-1 0,0 1 0,0-1 0,0 0 0,0 1 0,0-1 0,0 1 0,0-1 0,0 0 0,1 1 0,-1-1 0,0 1 0,0-1 0,0 0 0,0 1 0,1-1 0,-1 0 0,0 1 0,0-1 0,1 0 0,-1 1 0,0-1 0,1 0 0,-1 0 0,0 1 0,1-1 0,-1 0 0,0 0 0,1 0 0,0 1 0,18 8 0,-17-8 0,84 27 0,-11-3 0,-64-21 0,28 11 0,56 29 0,-86-39 0,1 1 0,-1 0 0,0 0 0,0 1 0,-1 0 0,0 1 0,0 0 0,-1 0 0,0 1 0,11 17 0,-14-17 0,-1-1 0,0 0 0,0 1 0,-1 0 0,0 0 0,-1-1 0,1 17 0,-4 66 0,0-52 0,2-25 0,-1 15 0,0-1 0,-2 0 0,-9 40 0,10-61 0,1-1 0,-1 0 0,-1 1 0,1-1 0,-1 0 0,0 0 0,0-1 0,-1 1 0,0-1 0,0 1 0,0-1 0,-1 0 0,1-1 0,-1 1 0,0-1 0,-1 0 0,1 0 0,-1-1 0,1 1 0,-10 3 0,1-3 52,0 0 1,0-1-1,-1 0 0,1-2 0,-26 1 0,-77-8-634,71 2-514,14 2-5730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5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24575,'0'5'0,"0"6"0,0 22 0,0 15 0,0 4 0,0-2 0,0-4 0,0-6 0,0-3 0,0-4 0,0-8-8191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4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1783 0 24575,'-49'109'0,"3"-6"0,-71 109 0,-185 255 0,28-111 0,-52 78 0,212-253 0,-70 102 0,144-229 0,-150 215 0,166-228 0,1 1 0,1 1 0,3 1 0,-25 84 0,42-122 0,1 0 0,-1 0 0,1 0 0,0 1 0,0-1 0,1 9 0,0-14 0,0 1 0,0 0 0,0-1 0,1 1 0,-1 0 0,1-1 0,-1 1 0,1-1 0,0 1 0,0-1 0,-1 1 0,1-1 0,0 0 0,0 1 0,0-1 0,1 0 0,-1 0 0,0 1 0,0-1 0,1 0 0,-1-1 0,0 1 0,1 0 0,-1 0 0,4 1 0,10 2 0,1 0 0,0-1 0,0-1 0,0-1 0,25 0 0,-35-1 0,571-2 0,-244-2 0,-62 3-724,52 0-2172,50 1 2172,2953 0 724,-2996 0 0,1602 0-1084,-1907 1 1230,40-3 1227,-59 2-1141,0-1 0,1 0 1,-1 0-1,0-1 0,0 0 1,0 0-1,8-5 0,-12 6-182,-1 1-1,1-1 1,-1-1-1,1 1 1,-1 0-1,1 0 1,-1 0 0,0-1-1,0 1 1,1-1-1,-1 1 1,0-1-1,0 1 1,-1-1-1,1 0 1,0 0 0,0 1-1,-1-1 1,1 0-1,0-3 1,-1 1 28,0 0 0,-1 0 0,1 0 0,-1 0 0,1 0 0,-1 0 1,-1 0-1,1 0 0,-2-3 0,-8-15-40,-1 0 0,-1 1 1,-1 1-1,-1 0 0,-20-21 0,-28-27-38,-2 2 0,-4 4 0,-98-71 0,58 59 0,-211-107 0,-52-29 0,-19-11 0,-68 28-392,-13 31-429,-1405-371-610,1645 475 1431,109 28 0,-149-35 0,192 52 322,-130-4 1,-8-1 1376,147 6-1476,-89-26 0,121 26-601,1-2 1,0-1-1,-61-36 0,64 30-6448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08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79 24575,'19'0'0,"-6"-1"0,-1 1 0,1 1 0,-1 0 0,14 3 0,-25-4 0,-1 0 0,1 0 0,-1 0 0,1 0 0,-1 1 0,1-1 0,0 0 0,-1 0 0,1 0 0,-1 0 0,1 1 0,-1-1 0,1 0 0,-1 1 0,1-1 0,-1 0 0,0 1 0,1-1 0,-1 0 0,1 1 0,-1-1 0,0 1 0,1-1 0,-1 1 0,1 0 0,-12 5 0,-22 0 0,-5-11 0,36 5 0,1 0 0,-1-1 0,1 1 0,-1 0 0,1-1 0,-1 1 0,1-1 0,0 0 0,-1 0 0,1 1 0,0-1 0,-1 0 0,1 0 0,0 0 0,0 0 0,0 0 0,0-1 0,0 1 0,0 0 0,0 0 0,-1-2 0,2 2 0,0 1 0,1-1 0,-1 0 0,0 1 0,0-1 0,0 1 0,0-1 0,0 1 0,1-1 0,-1 1 0,0-1 0,0 1 0,1-1 0,-1 1 0,0-1 0,1 1 0,-1-1 0,1 1 0,-1 0 0,0-1 0,1 1 0,-1 0 0,1-1 0,-1 1 0,1 0 0,-1-1 0,1 1 0,-1 0 0,2 0 0,17-6 0,-17 6 0,1 0 0,-1 0 0,1 0 0,-1 1 0,1-1 0,-1 1 0,1-1 0,-1 1 0,1 0 0,-1 0 0,0 0 0,1 0 0,-1 0 0,0 0 0,0 1 0,4 2 0,-3 0 0,1-1 0,-1 1 0,0-1 0,0 1 0,0 0 0,-1 0 0,0 0 0,4 9 0,-4-9 0,0 0 0,-1 1 0,1-1 0,-1 0 0,0 0 0,-1 1 0,1-1 0,-1 1 0,0-1 0,0 1 0,0-1 0,0 1 0,-1-1 0,0 0 0,0 1 0,0-1 0,0 0 0,-1 1 0,0-1 0,-3 6 0,1-6 0,0 0 0,0-1 0,-1 1 0,1-1 0,-1 0 0,0-1 0,0 1 0,0-1 0,0 0 0,0 0 0,0 0 0,0-1 0,-1 0 0,1 0 0,-1 0 0,1-1 0,-1 0 0,-9 0 0,10-1 0,0 1 0,0 0 0,0-1 0,0 0 0,0 0 0,0-1 0,1 1 0,-1-1 0,0 0 0,1 0 0,-1 0 0,1-1 0,0 0 0,0 0 0,0 0 0,0 0 0,0-1 0,1 1 0,0-1 0,0 0 0,-4-5 0,4 1 0,-1 0 0,2-1 0,-1 1 0,1-1 0,1 0 0,-1 1 0,1-1 0,1 0 0,0 0 0,0 0 0,2-12 0,-1 16 0,0-1 0,0 1 0,1 0 0,0 0 0,0 0 0,0 0 0,0 0 0,1 1 0,3-6 0,-4 8 0,0-1 0,0 1 0,0 0 0,0 0 0,1 0 0,-1 0 0,1 0 0,0 0 0,-1 1 0,1-1 0,0 1 0,0 0 0,0 0 0,0 0 0,0 0 0,4 0 0,-5 0 0,-1 1 0,1 1 0,0-1 0,0 0 0,0 0 0,0 1 0,0-1 0,0 1 0,0 0 0,0-1 0,-1 1 0,1 0 0,0 0 0,-1 0 0,1 0 0,2 3 0,-3-3 0,0-1 0,0 1 0,0 0 0,-1 0 0,1-1 0,0 1 0,-1 0 0,1 0 0,0 0 0,-1 0 0,1 0 0,-1-1 0,1 1 0,-1 0 0,0 0 0,0 0 0,1 0 0,-1 1 0,0-1 0,0 0 0,0 0 0,0 0 0,0 0 0,0 0 0,0 0 0,0 0 0,0 0 0,-1 0 0,1 0 0,-1 2 0,1-4 0,-1 1 0,1 0 0,0-1 0,0 1 0,-1 0 0,1-1 0,0 1 0,0 0 0,0-1 0,0 1 0,-1 0 0,1-1 0,0 1 0,0-1 0,0 1 0,0 0 0,0-1 0,0 1 0,0-1 0,0 1 0,0 0 0,0-1 0,0 1 0,0-1 0,1 1 0,-1 0 0,0-1 0,0 1 0,0 0 0,1-1 0,0-1 0,0 1 0,1-1 0,-1 1 0,1 0 0,-1-1 0,1 1 0,0 0 0,-1 0 0,1 0 0,0 0 0,0 1 0,2-2 0,-3 2 0,-1 0 0,1-1 0,0 1 0,-1 0 0,1-1 0,0 1 0,-1 0 0,1 0 0,0 0 0,-1 0 0,1 0 0,0 0 0,0 0 0,-1 0 0,1 0 0,0 0 0,-1 0 0,1 0 0,0 1 0,0-1 0,-1 0 0,1 1 0,-1-1 0,1 0 0,0 1 0,-1-1 0,1 0 0,-1 1 0,1-1 0,-1 1 0,1-1 0,-1 1 0,1 0 0,-1-1 0,1 1 0,-1-1 0,1 2 0,-1-1 0,0 0 0,0 1 0,0-1 0,0 0 0,-1 0 0,1 0 0,0 0 0,-1 0 0,1 0 0,0 0 0,-1 1 0,1-1 0,-1 0 0,0 0 0,1-1 0,-1 1 0,0 0 0,0 0 0,1 0 0,-1 0 0,0-1 0,0 1 0,0 0 0,-1 0 0,-27 16 0,3-7 0,0-2 0,-1-1 0,0-1 0,-1-1 0,1-1 0,-1-2 0,-28 0 0,51-3 0,5-1 0,11-4 0,20-4 0,-11 6 0,-1 1 0,37 0 0,-48 4 0,-7 3 0,-13 4 0,3-3 0,-1 0 0,1-1 0,-1-1 0,-13 4 0,18-6 0,0 0 0,0 0 0,0-1 0,1 1 0,-1-1 0,0 0 0,0 0 0,0-1 0,0 0 0,0 1 0,-6-4 0,10 4 0,1 0 0,-1 0 0,1 0 0,-1 0 0,1 0 0,-1-1 0,1 1 0,-1 0 0,1 0 0,-1-1 0,1 1 0,-1 0 0,1 0 0,0-1 0,-1 1 0,1-1 0,0 1 0,-1 0 0,1-1 0,0 1 0,0-1 0,-1 1 0,1-1 0,0 1 0,0 0 0,0-1 0,-1 1 0,1-1 0,0 0 0,1 0 0,-1 0 0,0 1 0,1-1 0,-1 0 0,1 1 0,-1-1 0,1 1 0,-1-1 0,1 0 0,0 1 0,-1-1 0,1 1 0,0 0 0,-1-1 0,1 1 0,1-1 0,31-10 0,-28 10-105,1 0 0,-1 1 0,1-1 0,-1 1 0,1 0 0,-1 1 0,0-1 0,1 1 0,-1 0 0,0 1 0,1-1 0,8 5 0,8 6-6721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7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24575,'0'-1'0,"1"-1"0,-1 1 0,1-1 0,-1 1 0,1-1 0,0 1 0,0 0 0,-1-1 0,1 1 0,0 0 0,0 0 0,0 0 0,1-1 0,-1 1 0,0 0 0,0 0 0,0 1 0,1-1 0,-1 0 0,0 0 0,1 1 0,-1-1 0,3 0 0,35-12 0,4 5 0,1 1 0,0 2 0,0 2 0,1 3 0,56 5 0,-98-5 0,1 1 0,0-1 0,-1 1 0,1 0 0,-1 0 0,1 0 0,-1 0 0,1 1 0,-1-1 0,0 1 0,0 0 0,0 0 0,0 0 0,0 0 0,0 1 0,0-1 0,4 6 0,-4-3 0,0 0 0,0 0 0,-1 1 0,0-1 0,0 1 0,0 0 0,0-1 0,-1 1 0,0 0 0,0 8 0,3 50 0,-3-1 0,-8 70 0,6-121 0,-1 0 0,-1 0 0,0 0 0,-1 0 0,0-1 0,0 0 0,-1 0 0,-1 0 0,0 0 0,0-1 0,-1 0 0,0 0 0,-1-1 0,0 0 0,-1-1 0,0 1 0,-11 8 0,3-5 0,0-1 0,-1 0 0,0-2 0,-1 0 0,0-1 0,0 0 0,0-2 0,-1 0 0,-27 4 0,-74 8 0,119-17 0,7 0 0,14 1 0,28 0 0,408-3-1365,-406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8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24575,'0'558'0,"0"-548"0,0 4 0,0-1 0,1 0 0,3 16 0,-3-26 0,0 1 0,0-1 0,0 0 0,0 0 0,0 1 0,1-1 0,-1 0 0,1 0 0,0-1 0,0 1 0,0 0 0,0-1 0,1 1 0,-1-1 0,0 1 0,1-1 0,4 3 0,2-1 0,0 0 0,0 0 0,1-1 0,0 0 0,-1 0 0,13 1 0,61 4 0,-63-7 0,219 4-1365,-206-5-5461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49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24575,'0'15'0,"0"24"0,0 16 0,0 9 0,-5 22 0,-2 2 0,-4 7 0,-1 1 0,2-11 0,2-9 0,3-13 0,3-8 0,0-12-8191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5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1929 0 24575,'1'0'0,"-1"1"0,1-1 0,0 0 0,-1 1 0,1-1 0,0 1 0,-1-1 0,1 1 0,-1-1 0,1 1 0,-1-1 0,1 1 0,-1-1 0,1 1 0,-1 0 0,0-1 0,1 1 0,-1 0 0,0-1 0,1 1 0,-1 0 0,0 0 0,0-1 0,0 2 0,6 22 0,-6-21 0,5 38 0,-1 1 0,-3-1 0,-1 1 0,-2-1 0,-2 1 0,-1-1 0,-3 0 0,-20 65 0,1-28 0,-3-3 0,-3 0 0,-63 102 0,-299 410 0,-48-32 0,163-232 0,-144 177 0,408-480 0,-13 16 0,1 1 0,2 2 0,2 0 0,-23 50 0,45-86 0,1 1 0,-1-1 0,1 1 0,0 0 0,0-1 0,0 1 0,0 0 0,1 0 0,-1 0 0,1 0 0,0-1 0,1 1 0,-1 0 0,0 0 0,1 0 0,1 4 0,0-5 0,0 0 0,0 0 0,0 0 0,0 0 0,1-1 0,-1 1 0,1-1 0,-1 1 0,1-1 0,0 0 0,0 0 0,0 0 0,0-1 0,0 1 0,1-1 0,-1 1 0,6 0 0,40 12 0,0-3 0,59 7 0,-29-6 0,129 27 0,212 30 0,-176-46 0,64-4-296,61 5-889,53 6 448,58 5-1026,117 5 1322,1872 58-3173,-990-29 3614,-81-3 0,143-51-630,-1441-17 689,-100 2-50,5 0 88,-1 0 0,1-1-1,0 1 1,-1-1 0,8-2-1,-12 3-86,0 0-1,1-1 0,-1 1 0,0 0 0,0 0 0,0 0 0,1 0 0,-1 0 0,0-1 1,0 1-1,0 0 0,1 0 0,-1 0 0,0-1 0,0 1 0,0 0 0,0 0 0,0 0 0,0-1 1,0 1-1,1 0 0,-1 0 0,0-1 0,0 1 0,0 0 0,0 0 0,0-1 0,0 1 1,0 0-1,0 0 0,0-1 0,0 1 0,-1-1 0,-10-12 369,-39-27 1551,-92-55 1,84 59-425,-304-165-731,-15 34-1765,-387-104 804,311 146-596,-9 23-598,82 19 820,-766-211 561,14-36 0,1100 321-2,-392-126-272,316 95 41,-184-97 1,207 89 145,-281-143 1607,63 83-1176,-30 22-371,68 21 27,-925-241-703,851 202 3019,317 95-2087,1 0 0,0-1 0,1 0 0,-19-15 0,34 22-206,0-1-1,1 0 1,-1 0-1,1 0 1,0-1-1,0 1 1,0-1-1,1 0 1,0 0-1,0 0 1,0-1-1,0 1 1,1-1-1,0 1 1,0-1-1,1 0 1,-1 0-1,1 0 1,0-9-1,4-31-1241,5 2-4875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5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24575,'0'10'0,"0"13"0,0 13 0,0 5 0,0 15 0,0 3 0,0 2 0,0 15 0,0 10 0,0 0 0,0 0 0,0-5 0,0 9 0,0 0 0,0-12 0,0-18-8191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54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24575,'806'0'0,"-792"0"0,-7-1 0,1 1 0,0 1 0,15 2 0,-21-3 0,0 1 0,0-1 0,0 1 0,0 0 0,0 0 0,0 0 0,0 0 0,0 0 0,0 0 0,-1 1 0,1-1 0,-1 1 0,1-1 0,-1 1 0,1-1 0,-1 1 0,0 0 0,2 3 0,0 2 0,0 0 0,0 1 0,-1-1 0,0 1 0,-1 0 0,0-1 0,1 11 0,-3 56 0,0-55 0,-1 13 0,-1 0 0,-1 0 0,-10 38 0,10-57 0,0 0 0,-1 0 0,0 0 0,-1-1 0,0 0 0,-1 0 0,-1 0 0,0-1 0,0 0 0,-16 15 0,-7 0 0,0-2 0,-2-1 0,-1-2 0,0-1 0,-1-2 0,-41 15 0,-30-1 0,76-25 0,-55 22 0,71-20 0,14-9 0,0 1 0,0-1 0,0 0 0,0 0 0,0 0 0,0 1 0,0-1 0,0 0 0,0 0 0,0 0 0,0 1 0,0-1 0,0 0 0,0 0 0,0 0 0,0 0 0,0 1 0,0-1 0,0 0 0,0 0 0,0 0 0,0 1 0,0-1 0,1 0 0,-1 0 0,0 0 0,0 0 0,0 0 0,0 1 0,0-1 0,1 0 0,-1 0 0,0 0 0,0 0 0,0 0 0,0 0 0,1 0 0,-1 0 0,0 0 0,0 1 0,31 5 0,-23-5 0,227 39 0,210 26 0,-307-60 0,21 1 0,-149-6-227,0 1-1,0 0 1,0 1-1,-1 0 1,13 6-1,2 3-6598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55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0 24575,'0'16'0,"3"147"0,0-127 0,1 0 0,14 51 0,-7-45 0,2 0 0,21 45 0,-25-69 0,0-1 0,1 0 0,1-1 0,0 0 0,1 0 0,1-1 0,17 16 0,79 56 0,-63-51 0,44 42 0,-52-41 0,-14-15 0,34 41 0,-54-57 0,0 1 0,0-1 0,0 1 0,-1-1 0,-1 1 0,1 0 0,-1 0 0,0 0 0,0 1 0,0 10 0,0 7 0,-3 44 0,-1-35 0,2 3 0,-2-1 0,-1 0 0,-2 0 0,-16 59 0,17-84 0,0-1 0,0 0 0,-1 0 0,-1 0 0,1-1 0,-2 0 0,1 0 0,-12 12 0,12-15 0,-1 0 0,1-1 0,-1 0 0,0-1 0,0 1 0,-1-1 0,1-1 0,-1 1 0,0-1 0,0-1 0,0 0 0,-13 3 0,-13-2 0,1-1 0,-1-2 0,-37-4 0,15 0 0,25 2-227,1-1-1,0-1 1,0-2-1,0-1 1,-42-17-1,30 7-6598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7:56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24575,'15'0'0,"15"0"0,7 0 0,8 0 0,0 0 0,3 0 0,3 0 0,-2 0 0,-4 0 0,-10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1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1410 31 24575,'0'-1'0,"0"0"0,0 0 0,-1 0 0,1 0 0,-1 0 0,1 0 0,-1 0 0,1 0 0,-1 0 0,0 1 0,0-1 0,1 0 0,-1 0 0,0 0 0,0 1 0,0-1 0,0 0 0,0 1 0,0-1 0,1 1 0,-2-1 0,1 1 0,0 0 0,0-1 0,0 1 0,0 0 0,0 0 0,-1-1 0,-37-4 0,34 5 0,-88-5 0,-128 8 0,191 1 0,0 1 0,0 1 0,1 2 0,-1 0 0,2 2 0,-46 23 0,-156 102 0,169-97 0,-4 4 0,-89 76 0,119-88 0,2 2 0,2 1 0,-53 71 0,74-88 0,-1 1 0,2-1 0,0 2 0,1-1 0,1 1 0,1 0 0,0 1 0,2 0 0,0 0 0,1 0 0,-1 22 0,3-29 0,0-3 0,0-1 0,1 0 0,0 1 0,0-1 0,1 1 0,0-1 0,0 0 0,1 0 0,0 0 0,1 0 0,-1 0 0,8 13 0,1-6 0,1 0 0,0-1 0,1-1 0,1 0 0,18 14 0,82 51 0,3-18 0,-44-26 0,169 115 0,-210-128 0,-14-9 0,1-2 0,0 0 0,1-1 0,35 10 0,83 14 0,-56-15 0,47 2 261,-4 0-327,-110-17-194,-1 1 0,1 1 0,-1 0 0,1 1 0,25 16 0,-13-3-6566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1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24575,'1'32'0,"10"51"0,0 4 0,-2 283 0,0 0 0,-4-292 141,-2-9-894,25 136 0,-23-184-6073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1:10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3443 0 24575,'-1'4'0,"0"-1"0,0 1 0,0 0 0,0-1 0,-1 0 0,1 1 0,-1-1 0,0 0 0,0 0 0,0 0 0,-1 0 0,1 0 0,-4 3 0,-2 3 0,-79 109 0,29-38 0,35-52 0,-1-2 0,-42 35 0,-15 16 0,-148 169 0,164-169 0,42-49 0,0-1 0,-51 45 0,-53 44 0,38-31 0,8-14 0,-243 229 0,181-134 0,93-105 0,-74 73 0,95-107 0,-402 398 0,428-420 0,-235 249 0,215-228 0,2 1 0,0 0 0,2 2 0,-30 61 0,28-49 0,-52 75 0,21-52 0,19-25 0,-53 83 0,-68 104 0,99-151 0,-47 82 0,-107 211 0,193-338 90,-3 4-575,2 0 0,-18 49 0,25-49-6341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3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24575,'1'0'0,"-1"0"0,1 0 0,-1 0 0,1 0 0,0 1 0,-1-1 0,1 0 0,-1 1 0,1-1 0,-1 0 0,1 1 0,-1-1 0,1 1 0,-1-1 0,1 0 0,-1 1 0,1-1 0,-1 1 0,0 0 0,1-1 0,-1 1 0,0-1 0,1 1 0,-1 0 0,6 17 0,-6-17 0,7 40 0,-2-1 0,-2 1 0,-4 79 0,0-51 0,-1 73 0,4 188 0,-1-310 0,2-1 0,0 1 0,1-1 0,1 0 0,1 0 0,1 0 0,16 32 0,6-1 0,46 63 0,-73-112 0,4 8 0,7 12 0,2-1 0,0-1 0,1 0 0,0-1 0,2-1 0,29 23 0,-31-30 0,0 0 0,1-1 0,0-1 0,29 11 0,-43-18 0,-1-1 0,0 1 0,1 0 0,-1-1 0,0 0 0,1 1 0,-1-1 0,1 0 0,-1 0 0,1-1 0,-1 1 0,0 0 0,1-1 0,-1 1 0,0-1 0,1 0 0,3-2 0,-4 2 0,0-1 0,0 0 0,1 0 0,-1 0 0,-1 0 0,1-1 0,0 1 0,0-1 0,-1 1 0,1-1 0,-1 1 0,0-1 0,0 0 0,1-3 0,2-10 0,0 0 0,-1-1 0,0 0 0,0-27 0,-7-72 0,1 57 0,2-76 0,-3-60 0,4 192 0,0-1 0,-1 1 0,0-1 0,1 1 0,-1 0 0,-1-1 0,1 1 0,0 0 0,-1 0 0,0 0 0,1 0 0,-1 0 0,0 0 0,-1 0 0,-3-3 0,2 2 0,0 1 0,0 0 0,-1 0 0,1 1 0,-1-1 0,0 1 0,0 0 0,0 0 0,-7-1 0,-9-1 0,-1 1 0,0 1 0,1 1 0,-24 2 0,20 0 0,8-1 10,-138 7 319,137-4-573,0 0 1,0 1 0,0 1-1,0 1 1,1 0-1,-22 12 1,11-3-6583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6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1 184 24575,'1'-8'0,"0"-1"0,1 1 0,0-1 0,0 1 0,1 0 0,0 0 0,1 0 0,0 0 0,0 0 0,1 1 0,-1 0 0,1 0 0,1 0 0,0 1 0,0-1 0,0 1 0,0 1 0,1-1 0,0 1 0,11-6 0,-6 6 0,0 0 0,0 1 0,0 1 0,1 0 0,-1 0 0,1 1 0,0 1 0,0 0 0,-1 1 0,14 1 0,-9 0 0,0 2 0,0 0 0,0 0 0,0 2 0,-1 0 0,31 15 0,89 57 0,-87-48 0,-27-17 0,-1 2 0,-1 0 0,-1 1 0,35 34 0,-48-42 0,0 1 0,0-1 0,-1 1 0,0 0 0,0 0 0,-1 1 0,3 8 0,-5-11 0,0 0 0,-1 0 0,1 0 0,-2 0 0,1 0 0,-1 0 0,0 1 0,0-1 0,0 0 0,-1 0 0,-3 11 0,3-10 0,-2 1 0,1-1 0,-1-1 0,0 1 0,0 0 0,-1-1 0,0 0 0,0 0 0,0 0 0,-1 0 0,0 0 0,0-1 0,0 0 0,-12 8 0,9-9 0,0 1 0,0-1 0,-1 0 0,1-1 0,-1 0 0,0-1 0,0 0 0,0 0 0,0-1 0,0 0 0,-15 0 0,-58-4 0,-17 0 0,77 7 0,22-4 0,-1 0 0,1 0 0,0 0 0,0 0 0,-1-1 0,1 1 0,0 0 0,-1 1 0,1-1 0,0 0 0,0 0 0,-1 0 0,1 0 0,0 0 0,-1 0 0,1 0 0,0 0 0,0 0 0,-1 1 0,1-1 0,0 0 0,0 0 0,0 0 0,-1 0 0,1 1 0,0-1 0,0 0 0,0 0 0,-1 1 0,1-1 0,0 0 0,0 0 0,0 1 0,0-1 0,0 0 0,0 0 0,0 1 0,-1-1 0,1 0 0,0 1 0,0-1 0,0 0 0,0 0 0,0 1 0,0-1 0,1 0 0,-1 1 0,0-1 0,0 0 0,0 0 0,0 1 0,0-1 0,0 0 0,0 1 0,0-1 0,1 0 0,-1 0 0,0 0 0,0 1 0,0-1 0,1 0 0,-1 0 0,8 5 0,-1 0 0,1-1 0,1 0 0,-1-1 0,10 3 0,3 2 0,166 56 0,47 20 0,-207-73 0,1 0 0,-1 1 0,-1 2 0,34 22 0,-53-32 0,-1 1 0,-1 0 0,1 0 0,-1 0 0,1 1 0,-2-1 0,1 1 0,-1 0 0,1 1 0,-2-1 0,1 1 0,-1 0 0,0 0 0,0 0 0,-1 0 0,0 0 0,0 1 0,0 9 0,-1-16 0,0 9 0,-1 0 0,-1 22 0,1-29 0,-1 1 0,0-1 0,1 0 0,-1 0 0,-1 0 0,1 0 0,0 1 0,-1-1 0,1-1 0,-1 1 0,0 0 0,0 0 0,0-1 0,-3 4 0,-9 5 0,-1 0 0,0-1 0,0 0 0,-1-1 0,0-1 0,-1-1 0,1 0 0,-1-1 0,-1-1 0,1 0 0,-32 3 0,-16-2 0,-124-3 0,157-4 0,-390-2 0,404 3-455,1 0 0,-22-5 0,10-1-6371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9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61 24575,'0'-5'0,"4"-2"0,13-4 0,12-1 0,17 3 0,10 1 0,6 4 0,1 1 0,-4 2 0,-2 1 0,-11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1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24575,'5'0'0,"12"0"0,32 0 0,33 0 0,38 0 0,22 0 0,18 0 0,-4 0 0,-9 0 0,-4 0 0,-7 0 0,-16 0 0,-19 0 0,-22 0 0,-19-5 0,-20-1-8191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1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24575,'5206'0'-8886,"-4966"1"8886,285 41-230,-117-4 1417,-133-32 3812,-28-2-2069,-147 6-2930,-18-1 0,46-4-1365,-74-4-5461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1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24575,'0'5'0,"0"12"0,0 17 0,0 19 0,0 14 0,0 22 0,0 9 0,0 19 0,0-1 0,0-6 0,5 9 0,2-6 0,4-12 0,1-19 0,8-8 0,1-17-8191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3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7 24575,'0'0'0,"0"0"0,0-1 0,-1 1 0,1 0 0,0-1 0,0 1 0,0 0 0,0-1 0,-1 1 0,1 0 0,0 0 0,0-1 0,-1 1 0,1 0 0,0 0 0,0-1 0,-1 1 0,1 0 0,0 0 0,-1 0 0,1 0 0,0-1 0,-1 1 0,1 0 0,0 0 0,-1 0 0,1 0 0,0 0 0,-1 0 0,1 0 0,0 0 0,-1 0 0,1 0 0,0 0 0,-1 0 0,1 0 0,-1 0 0,1 0 0,0 0 0,-1 1 0,1-1 0,0 0 0,0 0 0,-1 0 0,1 0 0,0 1 0,-1-1 0,-18 11 0,9-2 0,0 1 0,1 0 0,0 1 0,0 0 0,2 0 0,-12 22 0,-32 78 0,33-62 0,3 1 0,1 0 0,3 1 0,-9 103 0,15-38 0,11 135 0,-5-232 0,1-1 0,1 1 0,1-1 0,0 1 0,2-1 0,0 0 0,10 20 0,-12-29 0,1-1 0,0 1 0,0-1 0,1 0 0,0-1 0,1 1 0,0-1 0,0 0 0,0-1 0,1 0 0,0 0 0,0 0 0,0-1 0,1 0 0,15 5 0,-22-9 0,0 0 0,0 0 0,0-1 0,0 1 0,0-1 0,1 0 0,-1 1 0,0-1 0,0 0 0,1 0 0,-1 0 0,0-1 0,0 1 0,1 0 0,-1-1 0,0 0 0,0 1 0,0-1 0,0 0 0,4-2 0,-3 0 0,0 1 0,-1-1 0,1 1 0,-1-1 0,1 0 0,-1 0 0,0 0 0,0 0 0,-1-1 0,1 1 0,2-6 0,1-9 0,-1 1 0,0-1 0,-1 0 0,1-20 0,-4 35 0,1-8 0,2-18 0,-1-1 0,-1 0 0,-2 1 0,-5-38 0,5 63 10,0 0 0,0 0 1,0 1-1,0-1 0,-1 0 0,0 1 0,0-1 0,0 1 0,0 0 0,0-1 1,-1 1-1,0 0 0,1 1 0,-5-5 0,2 4 10,0 0 1,0 0-1,-1 0 1,1 0-1,-1 1 1,0 0-1,1 0 1,-10-2-1,-7 1-310,-1 1 0,1 1 1,-46 3-1,51-1-252,-20 1-6284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3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24575,'0'14'0,"0"11"0,-5 15 0,-7 7 0,-6 14 0,-4 7 0,-5 2 0,-2 14 0,-1 7 0,0-6 0,-1-8 0,1 2 0,0-1 0,5-15-8191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4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24575,'0'5'0,"11"11"0,7 14 0,6 5 0,4 8 0,2 6 0,1 5 0,0 3 0,-5-3 0,-2-11 0,0 2 0,1-2 0,6-2 0,-3-5 0,0-2 0,9-7 0,-1-9-8191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18:2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24575,'5'-5'0,"7"9"0,11 8 0,2 7 0,1 10 0,2 11 0,-5 2 0,-5 5 0,-2-5 0,-3 4 0,-3 0 0,-4-9-8191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5C6F-CBED-3366-7BAA-5083E790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B6DEF-85F7-BA0F-FF72-BF5EA3482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DC3B-8B72-A4E3-2217-C5A3CCC3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0300-F316-00F8-B0FF-C2CDAE1B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882-4755-8FB3-7D28-6285C048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AEBE-B519-C455-952A-402CB92D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31BA8-5283-4F09-EFD0-AB0D73D1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1C35-B580-7A6C-E935-E03932AC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E2A6-728E-D7DE-780F-E3E6535F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1D8C-E752-F048-1819-3A12FF9D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7CE32-0B3F-54C5-8929-5EFF5645F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3A13-E643-F610-B955-741D0162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8525-8F9A-DF5A-B238-5C0D5BF3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D3A9-74B1-9C6E-296C-1CDFC4B9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ADB2-AB89-60DA-1966-85E8DA89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E30F-A6A4-C5AB-86DA-77CC65B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AD83-542C-5E8A-ACA0-F4C6D4FE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1491-2527-B350-AB7B-F33765D3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F3C1-D4CC-5254-4708-3466B314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6914-D2E3-1BFA-85C0-B9D5B4CC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C12E-052F-00E8-5110-96257B92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B7E2-CC64-A3E2-C932-4FD17302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C6A1-A5F7-AB09-D338-89483AE0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15E1-3B26-CC93-3F30-F6168A0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2C87-7A6C-608F-FA6D-075AFDB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0BE-2993-05D5-79D9-1646BAE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90C2-15AF-CF8D-9EEC-9F6C2B9C9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52CC-A204-7F0A-9BE6-E9D26608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9E6B-4113-535A-DAC7-CD1BCF41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611A-1C17-06F0-AB3D-2D6453D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A16D-861D-61C5-F14C-C178FFA6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9B11-1ECA-0F2E-9130-98CF17E3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97BC-55C1-7BB7-8E0E-9B3CBB33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8BFC9-7F66-4203-F55B-68967E10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54192-CAC7-0D26-CC06-435937E46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19DE2-095B-55AE-1E07-CF3464222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8ED76-3E2E-B82B-F3C7-D4C0F1CC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150F4-FF1E-50B4-AA62-A44F28E5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C528-6A91-B8F8-A5CE-ED68568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D94-580E-3EEE-DB88-8775ED06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7BCC0-D331-4162-EBA3-488C0596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A1435-E5D0-D48F-3492-73C20593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5363-9DC0-CF2F-919C-37A74A5A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A15C0-13C7-88D9-AB5D-5F84A21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E965D-8ABF-9A40-1F10-6038C6E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AE996-0E15-684F-8547-E5F6B8E3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0C33-8783-2728-262B-147A4811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8CB7-A706-2FA7-C282-3A297330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DD8E-1557-20EF-7ADC-55B348A4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57946-AA55-AC01-7A10-CD2424A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0C49C-70EE-838C-F417-5347AED0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93CB0-6607-2FD2-902C-97224E47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EDC7-D612-BBF0-83E0-964BD410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8897F-84DE-DC76-B9B3-5AEC6267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2D41-A23E-6259-EA21-CF486DE8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D790-00CF-CC5A-0B5E-EEAA7DF3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3622-A295-70D8-77CA-9D068786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99C3C-A2F9-E4D5-6EFD-8098C1B6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FAA3F-5630-87F6-AAD0-5E276D1A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D7FC-E69D-7D2C-A06A-ED44D5CA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F926-187C-42A9-0B6E-AD6BD9156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6641-529F-462B-A4E6-3D58E27EA73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820A-EEA7-7A2A-027E-BD9222C9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CD3C-C7F3-AE20-E4A4-BA9F7158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F469-103C-4481-B821-4D9728CE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.xml"/><Relationship Id="rId21" Type="http://schemas.openxmlformats.org/officeDocument/2006/relationships/image" Target="../media/image67.png"/><Relationship Id="rId42" Type="http://schemas.openxmlformats.org/officeDocument/2006/relationships/customXml" Target="../ink/ink78.xml"/><Relationship Id="rId47" Type="http://schemas.openxmlformats.org/officeDocument/2006/relationships/image" Target="../media/image80.png"/><Relationship Id="rId63" Type="http://schemas.openxmlformats.org/officeDocument/2006/relationships/image" Target="../media/image88.png"/><Relationship Id="rId68" Type="http://schemas.openxmlformats.org/officeDocument/2006/relationships/customXml" Target="../ink/ink91.xml"/><Relationship Id="rId84" Type="http://schemas.openxmlformats.org/officeDocument/2006/relationships/customXml" Target="../ink/ink99.xml"/><Relationship Id="rId89" Type="http://schemas.openxmlformats.org/officeDocument/2006/relationships/image" Target="../media/image101.png"/><Relationship Id="rId112" Type="http://schemas.openxmlformats.org/officeDocument/2006/relationships/customXml" Target="../ink/ink113.xml"/><Relationship Id="rId16" Type="http://schemas.openxmlformats.org/officeDocument/2006/relationships/customXml" Target="../ink/ink65.xml"/><Relationship Id="rId107" Type="http://schemas.openxmlformats.org/officeDocument/2006/relationships/image" Target="../media/image110.png"/><Relationship Id="rId11" Type="http://schemas.openxmlformats.org/officeDocument/2006/relationships/image" Target="../media/image62.png"/><Relationship Id="rId32" Type="http://schemas.openxmlformats.org/officeDocument/2006/relationships/customXml" Target="../ink/ink73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86.xml"/><Relationship Id="rId74" Type="http://schemas.openxmlformats.org/officeDocument/2006/relationships/customXml" Target="../ink/ink94.xml"/><Relationship Id="rId79" Type="http://schemas.openxmlformats.org/officeDocument/2006/relationships/image" Target="../media/image96.png"/><Relationship Id="rId102" Type="http://schemas.openxmlformats.org/officeDocument/2006/relationships/customXml" Target="../ink/ink108.xml"/><Relationship Id="rId5" Type="http://schemas.openxmlformats.org/officeDocument/2006/relationships/image" Target="../media/image59.png"/><Relationship Id="rId90" Type="http://schemas.openxmlformats.org/officeDocument/2006/relationships/customXml" Target="../ink/ink102.xml"/><Relationship Id="rId95" Type="http://schemas.openxmlformats.org/officeDocument/2006/relationships/image" Target="../media/image104.png"/><Relationship Id="rId22" Type="http://schemas.openxmlformats.org/officeDocument/2006/relationships/customXml" Target="../ink/ink68.xml"/><Relationship Id="rId27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customXml" Target="../ink/ink81.xml"/><Relationship Id="rId64" Type="http://schemas.openxmlformats.org/officeDocument/2006/relationships/customXml" Target="../ink/ink89.xml"/><Relationship Id="rId69" Type="http://schemas.openxmlformats.org/officeDocument/2006/relationships/image" Target="../media/image91.png"/><Relationship Id="rId113" Type="http://schemas.openxmlformats.org/officeDocument/2006/relationships/image" Target="../media/image113.png"/><Relationship Id="rId80" Type="http://schemas.openxmlformats.org/officeDocument/2006/relationships/customXml" Target="../ink/ink97.xml"/><Relationship Id="rId85" Type="http://schemas.openxmlformats.org/officeDocument/2006/relationships/image" Target="../media/image99.png"/><Relationship Id="rId12" Type="http://schemas.openxmlformats.org/officeDocument/2006/relationships/customXml" Target="../ink/ink63.xml"/><Relationship Id="rId17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customXml" Target="../ink/ink76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08" Type="http://schemas.openxmlformats.org/officeDocument/2006/relationships/customXml" Target="../ink/ink111.xml"/><Relationship Id="rId54" Type="http://schemas.openxmlformats.org/officeDocument/2006/relationships/customXml" Target="../ink/ink84.xml"/><Relationship Id="rId70" Type="http://schemas.openxmlformats.org/officeDocument/2006/relationships/customXml" Target="../ink/ink92.xml"/><Relationship Id="rId75" Type="http://schemas.openxmlformats.org/officeDocument/2006/relationships/image" Target="../media/image94.png"/><Relationship Id="rId91" Type="http://schemas.openxmlformats.org/officeDocument/2006/relationships/image" Target="../media/image102.png"/><Relationship Id="rId96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6" Type="http://schemas.openxmlformats.org/officeDocument/2006/relationships/customXml" Target="../ink/ink110.xml"/><Relationship Id="rId10" Type="http://schemas.openxmlformats.org/officeDocument/2006/relationships/customXml" Target="../ink/ink62.xml"/><Relationship Id="rId31" Type="http://schemas.openxmlformats.org/officeDocument/2006/relationships/image" Target="../media/image72.png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customXml" Target="../ink/ink87.xml"/><Relationship Id="rId65" Type="http://schemas.openxmlformats.org/officeDocument/2006/relationships/image" Target="../media/image89.png"/><Relationship Id="rId73" Type="http://schemas.openxmlformats.org/officeDocument/2006/relationships/image" Target="../media/image93.png"/><Relationship Id="rId78" Type="http://schemas.openxmlformats.org/officeDocument/2006/relationships/customXml" Target="../ink/ink96.xml"/><Relationship Id="rId81" Type="http://schemas.openxmlformats.org/officeDocument/2006/relationships/image" Target="../media/image97.png"/><Relationship Id="rId86" Type="http://schemas.openxmlformats.org/officeDocument/2006/relationships/customXml" Target="../ink/ink100.xml"/><Relationship Id="rId94" Type="http://schemas.openxmlformats.org/officeDocument/2006/relationships/customXml" Target="../ink/ink104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4" Type="http://schemas.openxmlformats.org/officeDocument/2006/relationships/customXml" Target="../ink/ink59.xml"/><Relationship Id="rId9" Type="http://schemas.openxmlformats.org/officeDocument/2006/relationships/image" Target="../media/image61.png"/><Relationship Id="rId13" Type="http://schemas.openxmlformats.org/officeDocument/2006/relationships/image" Target="../media/image63.png"/><Relationship Id="rId18" Type="http://schemas.openxmlformats.org/officeDocument/2006/relationships/customXml" Target="../ink/ink66.xml"/><Relationship Id="rId39" Type="http://schemas.openxmlformats.org/officeDocument/2006/relationships/image" Target="../media/image76.png"/><Relationship Id="rId109" Type="http://schemas.openxmlformats.org/officeDocument/2006/relationships/image" Target="../media/image111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84.png"/><Relationship Id="rId76" Type="http://schemas.openxmlformats.org/officeDocument/2006/relationships/customXml" Target="../ink/ink95.xml"/><Relationship Id="rId97" Type="http://schemas.openxmlformats.org/officeDocument/2006/relationships/image" Target="../media/image105.png"/><Relationship Id="rId104" Type="http://schemas.openxmlformats.org/officeDocument/2006/relationships/customXml" Target="../ink/ink109.xml"/><Relationship Id="rId7" Type="http://schemas.openxmlformats.org/officeDocument/2006/relationships/image" Target="../media/image60.png"/><Relationship Id="rId71" Type="http://schemas.openxmlformats.org/officeDocument/2006/relationships/image" Target="../media/image92.png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71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79.png"/><Relationship Id="rId66" Type="http://schemas.openxmlformats.org/officeDocument/2006/relationships/customXml" Target="../ink/ink90.xml"/><Relationship Id="rId87" Type="http://schemas.openxmlformats.org/officeDocument/2006/relationships/image" Target="../media/image100.png"/><Relationship Id="rId110" Type="http://schemas.openxmlformats.org/officeDocument/2006/relationships/customXml" Target="../ink/ink112.xml"/><Relationship Id="rId61" Type="http://schemas.openxmlformats.org/officeDocument/2006/relationships/image" Target="../media/image87.png"/><Relationship Id="rId82" Type="http://schemas.openxmlformats.org/officeDocument/2006/relationships/customXml" Target="../ink/ink98.xml"/><Relationship Id="rId19" Type="http://schemas.openxmlformats.org/officeDocument/2006/relationships/image" Target="../media/image66.png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74.png"/><Relationship Id="rId56" Type="http://schemas.openxmlformats.org/officeDocument/2006/relationships/customXml" Target="../ink/ink85.xml"/><Relationship Id="rId77" Type="http://schemas.openxmlformats.org/officeDocument/2006/relationships/image" Target="../media/image95.png"/><Relationship Id="rId100" Type="http://schemas.openxmlformats.org/officeDocument/2006/relationships/customXml" Target="../ink/ink107.xml"/><Relationship Id="rId105" Type="http://schemas.openxmlformats.org/officeDocument/2006/relationships/image" Target="../media/image109.png"/><Relationship Id="rId8" Type="http://schemas.openxmlformats.org/officeDocument/2006/relationships/customXml" Target="../ink/ink61.xml"/><Relationship Id="rId51" Type="http://schemas.openxmlformats.org/officeDocument/2006/relationships/image" Target="../media/image82.png"/><Relationship Id="rId72" Type="http://schemas.openxmlformats.org/officeDocument/2006/relationships/customXml" Target="../ink/ink93.xml"/><Relationship Id="rId93" Type="http://schemas.openxmlformats.org/officeDocument/2006/relationships/image" Target="../media/image103.png"/><Relationship Id="rId98" Type="http://schemas.openxmlformats.org/officeDocument/2006/relationships/customXml" Target="../ink/ink106.xml"/><Relationship Id="rId3" Type="http://schemas.openxmlformats.org/officeDocument/2006/relationships/image" Target="../media/image58.png"/><Relationship Id="rId25" Type="http://schemas.openxmlformats.org/officeDocument/2006/relationships/image" Target="../media/image69.png"/><Relationship Id="rId46" Type="http://schemas.openxmlformats.org/officeDocument/2006/relationships/customXml" Target="../ink/ink80.xml"/><Relationship Id="rId67" Type="http://schemas.openxmlformats.org/officeDocument/2006/relationships/image" Target="../media/image90.png"/><Relationship Id="rId20" Type="http://schemas.openxmlformats.org/officeDocument/2006/relationships/customXml" Target="../ink/ink67.xml"/><Relationship Id="rId41" Type="http://schemas.openxmlformats.org/officeDocument/2006/relationships/image" Target="../media/image77.png"/><Relationship Id="rId62" Type="http://schemas.openxmlformats.org/officeDocument/2006/relationships/customXml" Target="../ink/ink88.xml"/><Relationship Id="rId83" Type="http://schemas.openxmlformats.org/officeDocument/2006/relationships/image" Target="../media/image98.png"/><Relationship Id="rId88" Type="http://schemas.openxmlformats.org/officeDocument/2006/relationships/customXml" Target="../ink/ink101.xml"/><Relationship Id="rId111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21" Type="http://schemas.openxmlformats.org/officeDocument/2006/relationships/image" Target="../media/image123.png"/><Relationship Id="rId42" Type="http://schemas.openxmlformats.org/officeDocument/2006/relationships/customXml" Target="../ink/ink134.xml"/><Relationship Id="rId47" Type="http://schemas.openxmlformats.org/officeDocument/2006/relationships/image" Target="../media/image136.png"/><Relationship Id="rId63" Type="http://schemas.openxmlformats.org/officeDocument/2006/relationships/image" Target="../media/image144.png"/><Relationship Id="rId68" Type="http://schemas.openxmlformats.org/officeDocument/2006/relationships/customXml" Target="../ink/ink147.xml"/><Relationship Id="rId84" Type="http://schemas.openxmlformats.org/officeDocument/2006/relationships/customXml" Target="../ink/ink155.xml"/><Relationship Id="rId89" Type="http://schemas.openxmlformats.org/officeDocument/2006/relationships/image" Target="../media/image157.png"/><Relationship Id="rId16" Type="http://schemas.openxmlformats.org/officeDocument/2006/relationships/customXml" Target="../ink/ink121.xml"/><Relationship Id="rId11" Type="http://schemas.openxmlformats.org/officeDocument/2006/relationships/image" Target="../media/image118.png"/><Relationship Id="rId32" Type="http://schemas.openxmlformats.org/officeDocument/2006/relationships/customXml" Target="../ink/ink129.xml"/><Relationship Id="rId37" Type="http://schemas.openxmlformats.org/officeDocument/2006/relationships/image" Target="../media/image131.png"/><Relationship Id="rId53" Type="http://schemas.openxmlformats.org/officeDocument/2006/relationships/image" Target="../media/image139.png"/><Relationship Id="rId58" Type="http://schemas.openxmlformats.org/officeDocument/2006/relationships/customXml" Target="../ink/ink142.xml"/><Relationship Id="rId74" Type="http://schemas.openxmlformats.org/officeDocument/2006/relationships/customXml" Target="../ink/ink150.xml"/><Relationship Id="rId79" Type="http://schemas.openxmlformats.org/officeDocument/2006/relationships/image" Target="../media/image152.png"/><Relationship Id="rId5" Type="http://schemas.openxmlformats.org/officeDocument/2006/relationships/image" Target="../media/image115.png"/><Relationship Id="rId90" Type="http://schemas.openxmlformats.org/officeDocument/2006/relationships/customXml" Target="../ink/ink158.xml"/><Relationship Id="rId22" Type="http://schemas.openxmlformats.org/officeDocument/2006/relationships/customXml" Target="../ink/ink124.xml"/><Relationship Id="rId27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customXml" Target="../ink/ink137.xml"/><Relationship Id="rId64" Type="http://schemas.openxmlformats.org/officeDocument/2006/relationships/customXml" Target="../ink/ink145.xml"/><Relationship Id="rId69" Type="http://schemas.openxmlformats.org/officeDocument/2006/relationships/image" Target="../media/image147.png"/><Relationship Id="rId8" Type="http://schemas.openxmlformats.org/officeDocument/2006/relationships/customXml" Target="../ink/ink117.xml"/><Relationship Id="rId51" Type="http://schemas.openxmlformats.org/officeDocument/2006/relationships/image" Target="../media/image138.png"/><Relationship Id="rId72" Type="http://schemas.openxmlformats.org/officeDocument/2006/relationships/customXml" Target="../ink/ink149.xml"/><Relationship Id="rId80" Type="http://schemas.openxmlformats.org/officeDocument/2006/relationships/customXml" Target="../ink/ink153.xml"/><Relationship Id="rId85" Type="http://schemas.openxmlformats.org/officeDocument/2006/relationships/image" Target="../media/image155.png"/><Relationship Id="rId93" Type="http://schemas.openxmlformats.org/officeDocument/2006/relationships/image" Target="../media/image159.png"/><Relationship Id="rId3" Type="http://schemas.openxmlformats.org/officeDocument/2006/relationships/image" Target="../media/image114.png"/><Relationship Id="rId12" Type="http://schemas.openxmlformats.org/officeDocument/2006/relationships/customXml" Target="../ink/ink119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33" Type="http://schemas.openxmlformats.org/officeDocument/2006/relationships/image" Target="../media/image129.png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142.png"/><Relationship Id="rId67" Type="http://schemas.openxmlformats.org/officeDocument/2006/relationships/image" Target="../media/image146.png"/><Relationship Id="rId20" Type="http://schemas.openxmlformats.org/officeDocument/2006/relationships/customXml" Target="../ink/ink123.xml"/><Relationship Id="rId41" Type="http://schemas.openxmlformats.org/officeDocument/2006/relationships/image" Target="../media/image133.png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75" Type="http://schemas.openxmlformats.org/officeDocument/2006/relationships/image" Target="../media/image150.png"/><Relationship Id="rId83" Type="http://schemas.openxmlformats.org/officeDocument/2006/relationships/image" Target="../media/image154.png"/><Relationship Id="rId88" Type="http://schemas.openxmlformats.org/officeDocument/2006/relationships/customXml" Target="../ink/ink157.xml"/><Relationship Id="rId91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137.png"/><Relationship Id="rId57" Type="http://schemas.openxmlformats.org/officeDocument/2006/relationships/image" Target="../media/image141.png"/><Relationship Id="rId10" Type="http://schemas.openxmlformats.org/officeDocument/2006/relationships/customXml" Target="../ink/ink118.xml"/><Relationship Id="rId31" Type="http://schemas.openxmlformats.org/officeDocument/2006/relationships/image" Target="../media/image128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45.png"/><Relationship Id="rId73" Type="http://schemas.openxmlformats.org/officeDocument/2006/relationships/image" Target="../media/image149.png"/><Relationship Id="rId78" Type="http://schemas.openxmlformats.org/officeDocument/2006/relationships/customXml" Target="../ink/ink152.xml"/><Relationship Id="rId81" Type="http://schemas.openxmlformats.org/officeDocument/2006/relationships/image" Target="../media/image153.png"/><Relationship Id="rId86" Type="http://schemas.openxmlformats.org/officeDocument/2006/relationships/customXml" Target="../ink/ink156.xml"/><Relationship Id="rId4" Type="http://schemas.openxmlformats.org/officeDocument/2006/relationships/customXml" Target="../ink/ink115.xml"/><Relationship Id="rId9" Type="http://schemas.openxmlformats.org/officeDocument/2006/relationships/image" Target="../media/image117.png"/><Relationship Id="rId13" Type="http://schemas.openxmlformats.org/officeDocument/2006/relationships/image" Target="../media/image119.png"/><Relationship Id="rId18" Type="http://schemas.openxmlformats.org/officeDocument/2006/relationships/customXml" Target="../ink/ink122.xml"/><Relationship Id="rId39" Type="http://schemas.openxmlformats.org/officeDocument/2006/relationships/image" Target="../media/image132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40.png"/><Relationship Id="rId76" Type="http://schemas.openxmlformats.org/officeDocument/2006/relationships/customXml" Target="../ink/ink151.xml"/><Relationship Id="rId7" Type="http://schemas.openxmlformats.org/officeDocument/2006/relationships/image" Target="../media/image116.png"/><Relationship Id="rId71" Type="http://schemas.openxmlformats.org/officeDocument/2006/relationships/image" Target="../media/image148.png"/><Relationship Id="rId92" Type="http://schemas.openxmlformats.org/officeDocument/2006/relationships/customXml" Target="../ink/ink159.xml"/><Relationship Id="rId2" Type="http://schemas.openxmlformats.org/officeDocument/2006/relationships/customXml" Target="../ink/ink114.xml"/><Relationship Id="rId29" Type="http://schemas.openxmlformats.org/officeDocument/2006/relationships/image" Target="../media/image127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35.png"/><Relationship Id="rId66" Type="http://schemas.openxmlformats.org/officeDocument/2006/relationships/customXml" Target="../ink/ink146.xml"/><Relationship Id="rId87" Type="http://schemas.openxmlformats.org/officeDocument/2006/relationships/image" Target="../media/image156.png"/><Relationship Id="rId61" Type="http://schemas.openxmlformats.org/officeDocument/2006/relationships/image" Target="../media/image143.png"/><Relationship Id="rId82" Type="http://schemas.openxmlformats.org/officeDocument/2006/relationships/customXml" Target="../ink/ink154.xml"/><Relationship Id="rId19" Type="http://schemas.openxmlformats.org/officeDocument/2006/relationships/image" Target="../media/image122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30.png"/><Relationship Id="rId56" Type="http://schemas.openxmlformats.org/officeDocument/2006/relationships/customXml" Target="../ink/ink141.xml"/><Relationship Id="rId77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C1B69A-CBC0-11C2-2013-88BB75E6C651}"/>
                  </a:ext>
                </a:extLst>
              </p14:cNvPr>
              <p14:cNvContentPartPr/>
              <p14:nvPr/>
            </p14:nvContentPartPr>
            <p14:xfrm>
              <a:off x="3804116" y="2899465"/>
              <a:ext cx="4296960" cy="12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C1B69A-CBC0-11C2-2013-88BB75E6C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476" y="2890825"/>
                <a:ext cx="431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21F2DF-5576-D7CD-311F-1AD8850105FA}"/>
                  </a:ext>
                </a:extLst>
              </p14:cNvPr>
              <p14:cNvContentPartPr/>
              <p14:nvPr/>
            </p14:nvContentPartPr>
            <p14:xfrm>
              <a:off x="5097236" y="1554865"/>
              <a:ext cx="3005640" cy="142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21F2DF-5576-D7CD-311F-1AD885010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8596" y="1545865"/>
                <a:ext cx="3023280" cy="14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9CE24D2-444C-0786-BF4B-AADE64AF7AA8}"/>
              </a:ext>
            </a:extLst>
          </p:cNvPr>
          <p:cNvGrpSpPr/>
          <p:nvPr/>
        </p:nvGrpSpPr>
        <p:grpSpPr>
          <a:xfrm>
            <a:off x="590756" y="114145"/>
            <a:ext cx="9072000" cy="5400720"/>
            <a:chOff x="590756" y="114145"/>
            <a:chExt cx="9072000" cy="540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A2605D-15DB-16A6-869F-1BFA3AC31382}"/>
                    </a:ext>
                  </a:extLst>
                </p14:cNvPr>
                <p14:cNvContentPartPr/>
                <p14:nvPr/>
              </p14:nvContentPartPr>
              <p14:xfrm>
                <a:off x="8169476" y="2973625"/>
                <a:ext cx="239040" cy="23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A2605D-15DB-16A6-869F-1BFA3AC313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0836" y="2964625"/>
                  <a:ext cx="256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A97772-6691-8A7E-0AB8-727328ED8B81}"/>
                    </a:ext>
                  </a:extLst>
                </p14:cNvPr>
                <p14:cNvContentPartPr/>
                <p14:nvPr/>
              </p14:nvContentPartPr>
              <p14:xfrm>
                <a:off x="8407796" y="2900185"/>
                <a:ext cx="100440" cy="27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A97772-6691-8A7E-0AB8-727328ED8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99156" y="2891545"/>
                  <a:ext cx="118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04F772-CECD-FC6D-4668-156931E98117}"/>
                    </a:ext>
                  </a:extLst>
                </p14:cNvPr>
                <p14:cNvContentPartPr/>
                <p14:nvPr/>
              </p14:nvContentPartPr>
              <p14:xfrm>
                <a:off x="8355596" y="3001345"/>
                <a:ext cx="172080" cy="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04F772-CECD-FC6D-4668-156931E981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6596" y="2992705"/>
                  <a:ext cx="189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C96C0-CE2C-22EA-147D-B5AF07F9C340}"/>
                    </a:ext>
                  </a:extLst>
                </p14:cNvPr>
                <p14:cNvContentPartPr/>
                <p14:nvPr/>
              </p14:nvContentPartPr>
              <p14:xfrm>
                <a:off x="8617676" y="2961385"/>
                <a:ext cx="128160" cy="21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C96C0-CE2C-22EA-147D-B5AF07F9C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9036" y="2952745"/>
                  <a:ext cx="145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AF5814-9F8E-518F-DCB8-83317ECAEBDF}"/>
                    </a:ext>
                  </a:extLst>
                </p14:cNvPr>
                <p14:cNvContentPartPr/>
                <p14:nvPr/>
              </p14:nvContentPartPr>
              <p14:xfrm>
                <a:off x="8828636" y="2941585"/>
                <a:ext cx="34704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AF5814-9F8E-518F-DCB8-83317ECAEB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19996" y="2932945"/>
                  <a:ext cx="364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87CDDD-1FBA-4A5E-3D4C-C4F1741A7BD7}"/>
                    </a:ext>
                  </a:extLst>
                </p14:cNvPr>
                <p14:cNvContentPartPr/>
                <p14:nvPr/>
              </p14:nvContentPartPr>
              <p14:xfrm>
                <a:off x="4983116" y="1495465"/>
                <a:ext cx="133560" cy="9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87CDDD-1FBA-4A5E-3D4C-C4F1741A7B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74116" y="1486465"/>
                  <a:ext cx="151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A45C3F-836E-3E31-11C2-52E53E9E0FAD}"/>
                    </a:ext>
                  </a:extLst>
                </p14:cNvPr>
                <p14:cNvContentPartPr/>
                <p14:nvPr/>
              </p14:nvContentPartPr>
              <p14:xfrm>
                <a:off x="3815636" y="1544785"/>
                <a:ext cx="1239480" cy="149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A45C3F-836E-3E31-11C2-52E53E9E0F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6996" y="1535785"/>
                  <a:ext cx="1257120" cy="15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2F12D9-1E93-A73B-533B-F04C95916953}"/>
                    </a:ext>
                  </a:extLst>
                </p14:cNvPr>
                <p14:cNvContentPartPr/>
                <p14:nvPr/>
              </p14:nvContentPartPr>
              <p14:xfrm>
                <a:off x="4811756" y="860785"/>
                <a:ext cx="122040" cy="27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2F12D9-1E93-A73B-533B-F04C959169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02756" y="851785"/>
                  <a:ext cx="139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EF5447-F075-86F5-8225-A3886AABE9E7}"/>
                    </a:ext>
                  </a:extLst>
                </p14:cNvPr>
                <p14:cNvContentPartPr/>
                <p14:nvPr/>
              </p14:nvContentPartPr>
              <p14:xfrm>
                <a:off x="5096156" y="735505"/>
                <a:ext cx="22320" cy="37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EF5447-F075-86F5-8225-A3886AABE9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7516" y="726505"/>
                  <a:ext cx="39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364CF7-930C-E215-BBC1-20CA7C2726E9}"/>
                    </a:ext>
                  </a:extLst>
                </p14:cNvPr>
                <p14:cNvContentPartPr/>
                <p14:nvPr/>
              </p14:nvContentPartPr>
              <p14:xfrm>
                <a:off x="4991756" y="916225"/>
                <a:ext cx="171720" cy="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364CF7-930C-E215-BBC1-20CA7C2726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3116" y="907225"/>
                  <a:ext cx="189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0FC84-6CBD-BE5E-511A-5C9A3DB6A170}"/>
                    </a:ext>
                  </a:extLst>
                </p14:cNvPr>
                <p14:cNvContentPartPr/>
                <p14:nvPr/>
              </p14:nvContentPartPr>
              <p14:xfrm>
                <a:off x="5223596" y="840265"/>
                <a:ext cx="43920" cy="31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0FC84-6CBD-BE5E-511A-5C9A3DB6A1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4596" y="831625"/>
                  <a:ext cx="61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1F7DB2-69EF-8D0E-D887-BF95006F9BA6}"/>
                    </a:ext>
                  </a:extLst>
                </p14:cNvPr>
                <p14:cNvContentPartPr/>
                <p14:nvPr/>
              </p14:nvContentPartPr>
              <p14:xfrm>
                <a:off x="5401076" y="840265"/>
                <a:ext cx="327600" cy="33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1F7DB2-69EF-8D0E-D887-BF95006F9B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2076" y="831625"/>
                  <a:ext cx="345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E23715-69BA-1EE4-2B10-3154F4056C81}"/>
                    </a:ext>
                  </a:extLst>
                </p14:cNvPr>
                <p14:cNvContentPartPr/>
                <p14:nvPr/>
              </p14:nvContentPartPr>
              <p14:xfrm>
                <a:off x="5304596" y="114145"/>
                <a:ext cx="279720" cy="29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E23715-69BA-1EE4-2B10-3154F4056C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95596" y="105505"/>
                  <a:ext cx="297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389847-9EE9-E947-75E9-525D5E30C9F0}"/>
                    </a:ext>
                  </a:extLst>
                </p14:cNvPr>
                <p14:cNvContentPartPr/>
                <p14:nvPr/>
              </p14:nvContentPartPr>
              <p14:xfrm>
                <a:off x="5851436" y="188305"/>
                <a:ext cx="240840" cy="24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389847-9EE9-E947-75E9-525D5E30C9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2436" y="179305"/>
                  <a:ext cx="258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59128-0DC6-EF0F-555F-0BDE12B29C1E}"/>
                    </a:ext>
                  </a:extLst>
                </p14:cNvPr>
                <p14:cNvContentPartPr/>
                <p14:nvPr/>
              </p14:nvContentPartPr>
              <p14:xfrm>
                <a:off x="6471716" y="178225"/>
                <a:ext cx="160200" cy="22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59128-0DC6-EF0F-555F-0BDE12B29C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3076" y="169585"/>
                  <a:ext cx="177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DAEA2B-4BC5-3C65-8ACE-CB1A127293FA}"/>
                    </a:ext>
                  </a:extLst>
                </p14:cNvPr>
                <p14:cNvContentPartPr/>
                <p14:nvPr/>
              </p14:nvContentPartPr>
              <p14:xfrm>
                <a:off x="6610676" y="118825"/>
                <a:ext cx="310680" cy="32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DAEA2B-4BC5-3C65-8ACE-CB1A127293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2036" y="110185"/>
                  <a:ext cx="328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17A830-C1CA-74A2-FB41-97A183A38E16}"/>
                    </a:ext>
                  </a:extLst>
                </p14:cNvPr>
                <p14:cNvContentPartPr/>
                <p14:nvPr/>
              </p14:nvContentPartPr>
              <p14:xfrm>
                <a:off x="2489396" y="3099985"/>
                <a:ext cx="223920" cy="29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17A830-C1CA-74A2-FB41-97A183A3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80756" y="3090985"/>
                  <a:ext cx="241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11A9B-86ED-B2DA-B7AE-13214FBFBC3D}"/>
                    </a:ext>
                  </a:extLst>
                </p14:cNvPr>
                <p14:cNvContentPartPr/>
                <p14:nvPr/>
              </p14:nvContentPartPr>
              <p14:xfrm>
                <a:off x="2732396" y="2970025"/>
                <a:ext cx="63000" cy="34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11A9B-86ED-B2DA-B7AE-13214FBFBC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3396" y="2961025"/>
                  <a:ext cx="80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1E6B3F-E8F7-A46F-4C4C-033C0EC37722}"/>
                    </a:ext>
                  </a:extLst>
                </p14:cNvPr>
                <p14:cNvContentPartPr/>
                <p14:nvPr/>
              </p14:nvContentPartPr>
              <p14:xfrm>
                <a:off x="2648156" y="3151825"/>
                <a:ext cx="306360" cy="54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1E6B3F-E8F7-A46F-4C4C-033C0EC377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39516" y="3142825"/>
                  <a:ext cx="324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6EACED-A751-0F8C-ABAC-43B873837114}"/>
                    </a:ext>
                  </a:extLst>
                </p14:cNvPr>
                <p14:cNvContentPartPr/>
                <p14:nvPr/>
              </p14:nvContentPartPr>
              <p14:xfrm>
                <a:off x="2973236" y="3101785"/>
                <a:ext cx="100080" cy="24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6EACED-A751-0F8C-ABAC-43B873837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64236" y="3092785"/>
                  <a:ext cx="117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06DFE0-8F87-40FA-278A-AE9DEF998BB5}"/>
                    </a:ext>
                  </a:extLst>
                </p14:cNvPr>
                <p14:cNvContentPartPr/>
                <p14:nvPr/>
              </p14:nvContentPartPr>
              <p14:xfrm>
                <a:off x="3173756" y="3142105"/>
                <a:ext cx="245160" cy="30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06DFE0-8F87-40FA-278A-AE9DEF998B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4756" y="3133465"/>
                  <a:ext cx="262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BA8418-07AF-2A39-5CD8-DD9851A555C3}"/>
                    </a:ext>
                  </a:extLst>
                </p14:cNvPr>
                <p14:cNvContentPartPr/>
                <p14:nvPr/>
              </p14:nvContentPartPr>
              <p14:xfrm>
                <a:off x="2690636" y="1344985"/>
                <a:ext cx="978120" cy="70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BA8418-07AF-2A39-5CD8-DD9851A555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1636" y="1335985"/>
                  <a:ext cx="995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6BD6F7-AA48-1CCD-7597-5207BA688948}"/>
                    </a:ext>
                  </a:extLst>
                </p14:cNvPr>
                <p14:cNvContentPartPr/>
                <p14:nvPr/>
              </p14:nvContentPartPr>
              <p14:xfrm>
                <a:off x="3509996" y="1710385"/>
                <a:ext cx="255600" cy="33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6BD6F7-AA48-1CCD-7597-5207BA6889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00996" y="1701745"/>
                  <a:ext cx="273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EC7609-6A00-1E08-FA3B-D6F60366F414}"/>
                    </a:ext>
                  </a:extLst>
                </p14:cNvPr>
                <p14:cNvContentPartPr/>
                <p14:nvPr/>
              </p14:nvContentPartPr>
              <p14:xfrm>
                <a:off x="1818356" y="546145"/>
                <a:ext cx="199800" cy="55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EC7609-6A00-1E08-FA3B-D6F60366F4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09356" y="537145"/>
                  <a:ext cx="2174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B38D8-1C1A-7037-5B68-F49CB2A850D7}"/>
                    </a:ext>
                  </a:extLst>
                </p14:cNvPr>
                <p14:cNvContentPartPr/>
                <p14:nvPr/>
              </p14:nvContentPartPr>
              <p14:xfrm>
                <a:off x="2091236" y="831265"/>
                <a:ext cx="228960" cy="18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B38D8-1C1A-7037-5B68-F49CB2A850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2236" y="822265"/>
                  <a:ext cx="24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769F73-BCDE-02C3-6DE8-946562CCB231}"/>
                    </a:ext>
                  </a:extLst>
                </p14:cNvPr>
                <p14:cNvContentPartPr/>
                <p14:nvPr/>
              </p14:nvContentPartPr>
              <p14:xfrm>
                <a:off x="2385356" y="774025"/>
                <a:ext cx="240840" cy="26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769F73-BCDE-02C3-6DE8-946562CCB2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76716" y="765025"/>
                  <a:ext cx="25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B680FC-B9F9-4D23-5FFD-8593148AC202}"/>
                    </a:ext>
                  </a:extLst>
                </p14:cNvPr>
                <p14:cNvContentPartPr/>
                <p14:nvPr/>
              </p14:nvContentPartPr>
              <p14:xfrm>
                <a:off x="2654276" y="725065"/>
                <a:ext cx="206280" cy="61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B680FC-B9F9-4D23-5FFD-8593148AC2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5276" y="716065"/>
                  <a:ext cx="2239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DDEB23-1C72-3E78-F5EF-AADEAB51E74B}"/>
                    </a:ext>
                  </a:extLst>
                </p14:cNvPr>
                <p14:cNvContentPartPr/>
                <p14:nvPr/>
              </p14:nvContentPartPr>
              <p14:xfrm>
                <a:off x="3045596" y="598345"/>
                <a:ext cx="124560" cy="38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DDEB23-1C72-3E78-F5EF-AADEAB51E7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6956" y="589705"/>
                  <a:ext cx="1422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96FD55-C64F-E3EF-6C63-935B3C9B1BBD}"/>
                    </a:ext>
                  </a:extLst>
                </p14:cNvPr>
                <p14:cNvContentPartPr/>
                <p14:nvPr/>
              </p14:nvContentPartPr>
              <p14:xfrm>
                <a:off x="3173756" y="482785"/>
                <a:ext cx="201600" cy="61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96FD55-C64F-E3EF-6C63-935B3C9B1B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5116" y="474145"/>
                  <a:ext cx="21924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DA495E-F6D9-A5CA-3F9D-3F400B58F7C8}"/>
                    </a:ext>
                  </a:extLst>
                </p14:cNvPr>
                <p14:cNvContentPartPr/>
                <p14:nvPr/>
              </p14:nvContentPartPr>
              <p14:xfrm>
                <a:off x="3005636" y="681865"/>
                <a:ext cx="261360" cy="106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DA495E-F6D9-A5CA-3F9D-3F400B58F7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96996" y="673225"/>
                  <a:ext cx="279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D92563-D0D4-9615-256B-CCCAE38671C5}"/>
                    </a:ext>
                  </a:extLst>
                </p14:cNvPr>
                <p14:cNvContentPartPr/>
                <p14:nvPr/>
              </p14:nvContentPartPr>
              <p14:xfrm>
                <a:off x="590756" y="1466665"/>
                <a:ext cx="4424040" cy="4048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D92563-D0D4-9615-256B-CCCAE38671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1756" y="1458025"/>
                  <a:ext cx="4441680" cy="40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F765F-E5CF-2C6A-74BF-9C1ED8C11D71}"/>
                    </a:ext>
                  </a:extLst>
                </p14:cNvPr>
                <p14:cNvContentPartPr/>
                <p14:nvPr/>
              </p14:nvContentPartPr>
              <p14:xfrm>
                <a:off x="5002556" y="3331105"/>
                <a:ext cx="272160" cy="45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F765F-E5CF-2C6A-74BF-9C1ED8C11D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93556" y="3322105"/>
                  <a:ext cx="289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2D2549-9949-356D-BB0B-319483C96209}"/>
                    </a:ext>
                  </a:extLst>
                </p14:cNvPr>
                <p14:cNvContentPartPr/>
                <p14:nvPr/>
              </p14:nvContentPartPr>
              <p14:xfrm>
                <a:off x="2921756" y="712465"/>
                <a:ext cx="4289040" cy="168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2D2549-9949-356D-BB0B-319483C962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2756" y="703825"/>
                  <a:ext cx="4306680" cy="17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4679B2-DDC5-2430-4ADF-027A3F649360}"/>
                    </a:ext>
                  </a:extLst>
                </p14:cNvPr>
                <p14:cNvContentPartPr/>
                <p14:nvPr/>
              </p14:nvContentPartPr>
              <p14:xfrm>
                <a:off x="6841796" y="2206825"/>
                <a:ext cx="367200" cy="161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4679B2-DDC5-2430-4ADF-027A3F6493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2796" y="2197825"/>
                  <a:ext cx="38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CE71BF-F074-0E06-171F-4E022FEB8DCE}"/>
                    </a:ext>
                  </a:extLst>
                </p14:cNvPr>
                <p14:cNvContentPartPr/>
                <p14:nvPr/>
              </p14:nvContentPartPr>
              <p14:xfrm>
                <a:off x="4907876" y="1733065"/>
                <a:ext cx="411120" cy="64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CE71BF-F074-0E06-171F-4E022FEB8D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98876" y="1724425"/>
                  <a:ext cx="428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68F8B7-4EDF-14CE-873A-10A3720C51CD}"/>
                    </a:ext>
                  </a:extLst>
                </p14:cNvPr>
                <p14:cNvContentPartPr/>
                <p14:nvPr/>
              </p14:nvContentPartPr>
              <p14:xfrm>
                <a:off x="3993836" y="2710825"/>
                <a:ext cx="221400" cy="320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68F8B7-4EDF-14CE-873A-10A3720C51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4836" y="2701825"/>
                  <a:ext cx="239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DBD262-3670-75A0-A2FB-2F5E140A2F73}"/>
                    </a:ext>
                  </a:extLst>
                </p14:cNvPr>
                <p14:cNvContentPartPr/>
                <p14:nvPr/>
              </p14:nvContentPartPr>
              <p14:xfrm>
                <a:off x="7156076" y="2564305"/>
                <a:ext cx="33120" cy="24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DBD262-3670-75A0-A2FB-2F5E140A2F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436" y="2555305"/>
                  <a:ext cx="50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99BA42-497F-A048-5248-D8ECF9FFE2B7}"/>
                    </a:ext>
                  </a:extLst>
                </p14:cNvPr>
                <p14:cNvContentPartPr/>
                <p14:nvPr/>
              </p14:nvContentPartPr>
              <p14:xfrm>
                <a:off x="6654956" y="4019065"/>
                <a:ext cx="311040" cy="16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9BA42-497F-A048-5248-D8ECF9FFE2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46316" y="4010065"/>
                  <a:ext cx="328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CE1384-FC86-193B-6AC1-B706DFE412B9}"/>
                    </a:ext>
                  </a:extLst>
                </p14:cNvPr>
                <p14:cNvContentPartPr/>
                <p14:nvPr/>
              </p14:nvContentPartPr>
              <p14:xfrm>
                <a:off x="7008836" y="4082425"/>
                <a:ext cx="12672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CE1384-FC86-193B-6AC1-B706DFE412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00196" y="4073785"/>
                  <a:ext cx="144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A9AD20-F97F-378F-030F-5E1F87C6E514}"/>
                    </a:ext>
                  </a:extLst>
                </p14:cNvPr>
                <p14:cNvContentPartPr/>
                <p14:nvPr/>
              </p14:nvContentPartPr>
              <p14:xfrm>
                <a:off x="7244636" y="3965065"/>
                <a:ext cx="113040" cy="504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A9AD20-F97F-378F-030F-5E1F87C6E5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5636" y="3956425"/>
                  <a:ext cx="130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D75CCB-0360-2BAD-FE99-6B80EC463556}"/>
                    </a:ext>
                  </a:extLst>
                </p14:cNvPr>
                <p14:cNvContentPartPr/>
                <p14:nvPr/>
              </p14:nvContentPartPr>
              <p14:xfrm>
                <a:off x="7546316" y="3772465"/>
                <a:ext cx="18720" cy="47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D75CCB-0360-2BAD-FE99-6B80EC4635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37676" y="3763825"/>
                  <a:ext cx="363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5F2690-7D56-BC4C-A898-9EBF61266AEB}"/>
                    </a:ext>
                  </a:extLst>
                </p14:cNvPr>
                <p14:cNvContentPartPr/>
                <p14:nvPr/>
              </p14:nvContentPartPr>
              <p14:xfrm>
                <a:off x="7619756" y="3875065"/>
                <a:ext cx="194400" cy="44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5F2690-7D56-BC4C-A898-9EBF61266A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10756" y="3866065"/>
                  <a:ext cx="212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688800-ED3C-2EF3-C853-4AAD5E349616}"/>
                    </a:ext>
                  </a:extLst>
                </p14:cNvPr>
                <p14:cNvContentPartPr/>
                <p14:nvPr/>
              </p14:nvContentPartPr>
              <p14:xfrm>
                <a:off x="6284156" y="2602465"/>
                <a:ext cx="555840" cy="88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688800-ED3C-2EF3-C853-4AAD5E3496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75516" y="2593465"/>
                  <a:ext cx="57348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E280B4-B4E5-4D5C-0E20-315A56350170}"/>
                    </a:ext>
                  </a:extLst>
                </p14:cNvPr>
                <p14:cNvContentPartPr/>
                <p14:nvPr/>
              </p14:nvContentPartPr>
              <p14:xfrm>
                <a:off x="6767996" y="2490145"/>
                <a:ext cx="178920" cy="28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E280B4-B4E5-4D5C-0E20-315A563501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9356" y="2481505"/>
                  <a:ext cx="196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7FB915-8FBA-E384-6356-558B4EEE13BA}"/>
                    </a:ext>
                  </a:extLst>
                </p14:cNvPr>
                <p14:cNvContentPartPr/>
                <p14:nvPr/>
              </p14:nvContentPartPr>
              <p14:xfrm>
                <a:off x="5126396" y="1937545"/>
                <a:ext cx="1389960" cy="196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7FB915-8FBA-E384-6356-558B4EEE13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17756" y="1928905"/>
                  <a:ext cx="1407600" cy="19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6C4037-FAB7-9E8E-CC51-43395DE97FBE}"/>
                    </a:ext>
                  </a:extLst>
                </p14:cNvPr>
                <p14:cNvContentPartPr/>
                <p14:nvPr/>
              </p14:nvContentPartPr>
              <p14:xfrm>
                <a:off x="5160596" y="1967065"/>
                <a:ext cx="197640" cy="2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6C4037-FAB7-9E8E-CC51-43395DE97F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1596" y="1958065"/>
                  <a:ext cx="215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D87FAF-6CF7-3125-F79E-F05FFDB57AC6}"/>
                    </a:ext>
                  </a:extLst>
                </p14:cNvPr>
                <p14:cNvContentPartPr/>
                <p14:nvPr/>
              </p14:nvContentPartPr>
              <p14:xfrm>
                <a:off x="4277156" y="2562865"/>
                <a:ext cx="2060280" cy="1304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D87FAF-6CF7-3125-F79E-F05FFDB57A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68516" y="2554225"/>
                  <a:ext cx="207792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D74D4E8-EC16-25AC-7B18-9AF44E5746D4}"/>
                    </a:ext>
                  </a:extLst>
                </p14:cNvPr>
                <p14:cNvContentPartPr/>
                <p14:nvPr/>
              </p14:nvContentPartPr>
              <p14:xfrm>
                <a:off x="4214156" y="2648185"/>
                <a:ext cx="127080" cy="127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D74D4E8-EC16-25AC-7B18-9AF44E5746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05516" y="2639545"/>
                  <a:ext cx="144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A96F67-C773-888E-3997-8CB1FF3B98F2}"/>
                    </a:ext>
                  </a:extLst>
                </p14:cNvPr>
                <p14:cNvContentPartPr/>
                <p14:nvPr/>
              </p14:nvContentPartPr>
              <p14:xfrm>
                <a:off x="4957196" y="1446865"/>
                <a:ext cx="112320" cy="77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A96F67-C773-888E-3997-8CB1FF3B98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48556" y="1438225"/>
                  <a:ext cx="129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19DAB2-863F-A1C9-F926-489EF3F13787}"/>
                    </a:ext>
                  </a:extLst>
                </p14:cNvPr>
                <p14:cNvContentPartPr/>
                <p14:nvPr/>
              </p14:nvContentPartPr>
              <p14:xfrm>
                <a:off x="5906516" y="878785"/>
                <a:ext cx="11880" cy="24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19DAB2-863F-A1C9-F926-489EF3F137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97516" y="869785"/>
                  <a:ext cx="29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67AC1D-625E-2404-C0AB-4F3CA5C60137}"/>
                    </a:ext>
                  </a:extLst>
                </p14:cNvPr>
                <p14:cNvContentPartPr/>
                <p14:nvPr/>
              </p14:nvContentPartPr>
              <p14:xfrm>
                <a:off x="3520436" y="3161905"/>
                <a:ext cx="308880" cy="26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67AC1D-625E-2404-C0AB-4F3CA5C601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11796" y="3153265"/>
                  <a:ext cx="326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8F21C0-403A-F982-7AA9-589F2F37FB08}"/>
                    </a:ext>
                  </a:extLst>
                </p14:cNvPr>
                <p14:cNvContentPartPr/>
                <p14:nvPr/>
              </p14:nvContentPartPr>
              <p14:xfrm>
                <a:off x="9199436" y="2909185"/>
                <a:ext cx="463320" cy="541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8F21C0-403A-F982-7AA9-589F2F37FB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90796" y="2900545"/>
                  <a:ext cx="4809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DB0B03-F3BE-A191-15E7-1F48DD015360}"/>
                    </a:ext>
                  </a:extLst>
                </p14:cNvPr>
                <p14:cNvContentPartPr/>
                <p14:nvPr/>
              </p14:nvContentPartPr>
              <p14:xfrm>
                <a:off x="7188414" y="2595625"/>
                <a:ext cx="75240" cy="26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DB0B03-F3BE-A191-15E7-1F48DD0153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9414" y="2586985"/>
                  <a:ext cx="92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387756-B185-6184-FDD1-158908E91CA8}"/>
                    </a:ext>
                  </a:extLst>
                </p14:cNvPr>
                <p14:cNvContentPartPr/>
                <p14:nvPr/>
              </p14:nvContentPartPr>
              <p14:xfrm>
                <a:off x="4950294" y="1712545"/>
                <a:ext cx="319320" cy="4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387756-B185-6184-FDD1-158908E91C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1294" y="1703905"/>
                  <a:ext cx="336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B0BFEC-AFF3-DA13-75B0-46B3D14D5561}"/>
                    </a:ext>
                  </a:extLst>
                </p14:cNvPr>
                <p14:cNvContentPartPr/>
                <p14:nvPr/>
              </p14:nvContentPartPr>
              <p14:xfrm>
                <a:off x="4014654" y="2626945"/>
                <a:ext cx="222120" cy="43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B0BFEC-AFF3-DA13-75B0-46B3D14D55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06014" y="2617945"/>
                  <a:ext cx="239760" cy="45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06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F69D51-5AB8-A8D3-22D0-D57B7136C3D9}"/>
              </a:ext>
            </a:extLst>
          </p:cNvPr>
          <p:cNvGrpSpPr/>
          <p:nvPr/>
        </p:nvGrpSpPr>
        <p:grpSpPr>
          <a:xfrm>
            <a:off x="481974" y="61225"/>
            <a:ext cx="981000" cy="317880"/>
            <a:chOff x="481974" y="61225"/>
            <a:chExt cx="98100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540028-1375-2F4F-C366-A50499C5B42B}"/>
                    </a:ext>
                  </a:extLst>
                </p14:cNvPr>
                <p14:cNvContentPartPr/>
                <p14:nvPr/>
              </p14:nvContentPartPr>
              <p14:xfrm>
                <a:off x="481974" y="134665"/>
                <a:ext cx="138240" cy="176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540028-1375-2F4F-C366-A50499C5B4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334" y="126025"/>
                  <a:ext cx="155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B8FDD7-3919-FAC5-0C40-CDFEE2C212A9}"/>
                    </a:ext>
                  </a:extLst>
                </p14:cNvPr>
                <p14:cNvContentPartPr/>
                <p14:nvPr/>
              </p14:nvContentPartPr>
              <p14:xfrm>
                <a:off x="672414" y="61225"/>
                <a:ext cx="149400" cy="27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B8FDD7-3919-FAC5-0C40-CDFEE2C212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774" y="52585"/>
                  <a:ext cx="167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5C96AF-D59C-1EA8-CED9-3F9BBC4D1BD8}"/>
                    </a:ext>
                  </a:extLst>
                </p14:cNvPr>
                <p14:cNvContentPartPr/>
                <p14:nvPr/>
              </p14:nvContentPartPr>
              <p14:xfrm>
                <a:off x="619854" y="187585"/>
                <a:ext cx="205560" cy="3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5C96AF-D59C-1EA8-CED9-3F9BBC4D1B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1214" y="178945"/>
                  <a:ext cx="223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1FEF26-4E28-2490-F60C-4231C9182F03}"/>
                    </a:ext>
                  </a:extLst>
                </p14:cNvPr>
                <p14:cNvContentPartPr/>
                <p14:nvPr/>
              </p14:nvContentPartPr>
              <p14:xfrm>
                <a:off x="840534" y="188305"/>
                <a:ext cx="6444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1FEF26-4E28-2490-F60C-4231C9182F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1534" y="179665"/>
                  <a:ext cx="82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A242F-8BB6-BE92-98E1-25A2443B983F}"/>
                    </a:ext>
                  </a:extLst>
                </p14:cNvPr>
                <p14:cNvContentPartPr/>
                <p14:nvPr/>
              </p14:nvContentPartPr>
              <p14:xfrm>
                <a:off x="998214" y="107305"/>
                <a:ext cx="250920" cy="22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A242F-8BB6-BE92-98E1-25A2443B98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574" y="98665"/>
                  <a:ext cx="268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048BDF-7545-2E73-BCB6-319BC5B4D1E5}"/>
                    </a:ext>
                  </a:extLst>
                </p14:cNvPr>
                <p14:cNvContentPartPr/>
                <p14:nvPr/>
              </p14:nvContentPartPr>
              <p14:xfrm>
                <a:off x="1316094" y="71305"/>
                <a:ext cx="146880" cy="30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048BDF-7545-2E73-BCB6-319BC5B4D1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7454" y="62665"/>
                  <a:ext cx="16452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39BD42-1308-17AF-929B-37D7D04727FA}"/>
                  </a:ext>
                </a:extLst>
              </p14:cNvPr>
              <p14:cNvContentPartPr/>
              <p14:nvPr/>
            </p14:nvContentPartPr>
            <p14:xfrm>
              <a:off x="861414" y="552625"/>
              <a:ext cx="22680" cy="13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39BD42-1308-17AF-929B-37D7D04727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414" y="543625"/>
                <a:ext cx="4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886B52-B430-ED4A-15F5-62E13E1A67A6}"/>
                  </a:ext>
                </a:extLst>
              </p14:cNvPr>
              <p14:cNvContentPartPr/>
              <p14:nvPr/>
            </p14:nvContentPartPr>
            <p14:xfrm>
              <a:off x="737214" y="837745"/>
              <a:ext cx="272160" cy="211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886B52-B430-ED4A-15F5-62E13E1A67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214" y="829105"/>
                <a:ext cx="289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E7AFC1-C624-1730-FAB1-52C09CC8E7BE}"/>
                  </a:ext>
                </a:extLst>
              </p14:cNvPr>
              <p14:cNvContentPartPr/>
              <p14:nvPr/>
            </p14:nvContentPartPr>
            <p14:xfrm>
              <a:off x="819654" y="1229065"/>
              <a:ext cx="201240" cy="29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E7AFC1-C624-1730-FAB1-52C09CC8E7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654" y="1220065"/>
                <a:ext cx="2188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987C5B6-510B-1A31-38E1-66B6F7AD3568}"/>
              </a:ext>
            </a:extLst>
          </p:cNvPr>
          <p:cNvGrpSpPr/>
          <p:nvPr/>
        </p:nvGrpSpPr>
        <p:grpSpPr>
          <a:xfrm>
            <a:off x="860694" y="1712545"/>
            <a:ext cx="171720" cy="367200"/>
            <a:chOff x="860694" y="1712545"/>
            <a:chExt cx="17172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C9D0E3-4F02-96E1-3086-EAB9CA085BB5}"/>
                    </a:ext>
                  </a:extLst>
                </p14:cNvPr>
                <p14:cNvContentPartPr/>
                <p14:nvPr/>
              </p14:nvContentPartPr>
              <p14:xfrm>
                <a:off x="860694" y="1712545"/>
                <a:ext cx="171720" cy="20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C9D0E3-4F02-96E1-3086-EAB9CA085B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2054" y="1703905"/>
                  <a:ext cx="189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DD2BC7-7002-BD61-7B15-4D3A3FA0FFF3}"/>
                    </a:ext>
                  </a:extLst>
                </p14:cNvPr>
                <p14:cNvContentPartPr/>
                <p14:nvPr/>
              </p14:nvContentPartPr>
              <p14:xfrm>
                <a:off x="890574" y="1733425"/>
                <a:ext cx="65880" cy="34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DD2BC7-7002-BD61-7B15-4D3A3FA0FF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1934" y="1724785"/>
                  <a:ext cx="8352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760B39-AFB4-B2E3-EF7D-84B1B6A9B198}"/>
                  </a:ext>
                </a:extLst>
              </p14:cNvPr>
              <p14:cNvContentPartPr/>
              <p14:nvPr/>
            </p14:nvContentPartPr>
            <p14:xfrm>
              <a:off x="966894" y="2868505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760B39-AFB4-B2E3-EF7D-84B1B6A9B1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7894" y="285986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2BBF61-49CC-2AC1-D8AB-BF622114ED37}"/>
                  </a:ext>
                </a:extLst>
              </p14:cNvPr>
              <p14:cNvContentPartPr/>
              <p14:nvPr/>
            </p14:nvContentPartPr>
            <p14:xfrm>
              <a:off x="924414" y="3152905"/>
              <a:ext cx="58680" cy="185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2BBF61-49CC-2AC1-D8AB-BF622114ED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5774" y="3143905"/>
                <a:ext cx="76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DE73AB-37A0-C472-F5DB-DCA518451B80}"/>
                  </a:ext>
                </a:extLst>
              </p14:cNvPr>
              <p14:cNvContentPartPr/>
              <p14:nvPr/>
            </p14:nvContentPartPr>
            <p14:xfrm>
              <a:off x="1019094" y="3499585"/>
              <a:ext cx="360" cy="49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DE73AB-37A0-C472-F5DB-DCA518451B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0454" y="3490945"/>
                <a:ext cx="18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387E1E-429F-3405-DEEB-E36EFD543D8D}"/>
                  </a:ext>
                </a:extLst>
              </p14:cNvPr>
              <p14:cNvContentPartPr/>
              <p14:nvPr/>
            </p14:nvContentPartPr>
            <p14:xfrm>
              <a:off x="903534" y="6295345"/>
              <a:ext cx="75240" cy="42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387E1E-429F-3405-DEEB-E36EFD543D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894" y="6286705"/>
                <a:ext cx="928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21CBB2-3E74-8DEA-F1C6-5543C4F7758D}"/>
                  </a:ext>
                </a:extLst>
              </p14:cNvPr>
              <p14:cNvContentPartPr/>
              <p14:nvPr/>
            </p14:nvContentPartPr>
            <p14:xfrm>
              <a:off x="1122414" y="6410905"/>
              <a:ext cx="78480" cy="37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21CBB2-3E74-8DEA-F1C6-5543C4F775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3774" y="6402265"/>
                <a:ext cx="961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BB5BCA-7865-69CF-8C91-6F779EFE9929}"/>
                  </a:ext>
                </a:extLst>
              </p14:cNvPr>
              <p14:cNvContentPartPr/>
              <p14:nvPr/>
            </p14:nvContentPartPr>
            <p14:xfrm>
              <a:off x="3340734" y="126025"/>
              <a:ext cx="33120" cy="156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BB5BCA-7865-69CF-8C91-6F779EFE99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1734" y="117025"/>
                <a:ext cx="5076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85BD16B-8074-BB56-3660-33BB30AF8A9C}"/>
              </a:ext>
            </a:extLst>
          </p:cNvPr>
          <p:cNvGrpSpPr/>
          <p:nvPr/>
        </p:nvGrpSpPr>
        <p:grpSpPr>
          <a:xfrm>
            <a:off x="2700654" y="522745"/>
            <a:ext cx="3230280" cy="1195560"/>
            <a:chOff x="2700654" y="522745"/>
            <a:chExt cx="3230280" cy="11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E51D84-C7E4-844D-F004-B68180BF75A6}"/>
                    </a:ext>
                  </a:extLst>
                </p14:cNvPr>
                <p14:cNvContentPartPr/>
                <p14:nvPr/>
              </p14:nvContentPartPr>
              <p14:xfrm>
                <a:off x="3218694" y="522745"/>
                <a:ext cx="2396160" cy="82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E51D84-C7E4-844D-F004-B68180BF75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9694" y="514105"/>
                  <a:ext cx="241380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B65889-7925-A395-31EE-1932E96F902D}"/>
                    </a:ext>
                  </a:extLst>
                </p14:cNvPr>
                <p14:cNvContentPartPr/>
                <p14:nvPr/>
              </p14:nvContentPartPr>
              <p14:xfrm>
                <a:off x="2700654" y="1313305"/>
                <a:ext cx="263520" cy="18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B65889-7925-A395-31EE-1932E96F90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2014" y="1304665"/>
                  <a:ext cx="28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2F73F6-108C-9048-5152-D2479790B121}"/>
                    </a:ext>
                  </a:extLst>
                </p14:cNvPr>
                <p14:cNvContentPartPr/>
                <p14:nvPr/>
              </p14:nvContentPartPr>
              <p14:xfrm>
                <a:off x="5538894" y="1186945"/>
                <a:ext cx="392040" cy="53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2F73F6-108C-9048-5152-D2479790B1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0254" y="1177945"/>
                  <a:ext cx="40968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73F000-A3E9-8536-E9EB-DB3AE4D6D293}"/>
                  </a:ext>
                </a:extLst>
              </p14:cNvPr>
              <p14:cNvContentPartPr/>
              <p14:nvPr/>
            </p14:nvContentPartPr>
            <p14:xfrm>
              <a:off x="3320934" y="1954465"/>
              <a:ext cx="360" cy="137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73F000-A3E9-8536-E9EB-DB3AE4D6D2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12294" y="1945825"/>
                <a:ext cx="1800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F5B2CF2-8EF3-1439-4E07-3E424ADFD2DE}"/>
              </a:ext>
            </a:extLst>
          </p:cNvPr>
          <p:cNvGrpSpPr/>
          <p:nvPr/>
        </p:nvGrpSpPr>
        <p:grpSpPr>
          <a:xfrm>
            <a:off x="2311854" y="2417065"/>
            <a:ext cx="3171600" cy="1240560"/>
            <a:chOff x="2311854" y="2417065"/>
            <a:chExt cx="3171600" cy="12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34B047-101A-1861-1D3A-3C4D6FE62D00}"/>
                    </a:ext>
                  </a:extLst>
                </p14:cNvPr>
                <p14:cNvContentPartPr/>
                <p14:nvPr/>
              </p14:nvContentPartPr>
              <p14:xfrm>
                <a:off x="2679414" y="2417065"/>
                <a:ext cx="2804040" cy="103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34B047-101A-1861-1D3A-3C4D6FE62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0774" y="2408065"/>
                  <a:ext cx="2821680" cy="10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AADE76-23DF-747C-628E-D2655D17ED63}"/>
                    </a:ext>
                  </a:extLst>
                </p14:cNvPr>
                <p14:cNvContentPartPr/>
                <p14:nvPr/>
              </p14:nvContentPartPr>
              <p14:xfrm>
                <a:off x="2311854" y="3413545"/>
                <a:ext cx="214920" cy="24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AADE76-23DF-747C-628E-D2655D17ED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02854" y="3404905"/>
                  <a:ext cx="2325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C56E08-66C2-D2F2-CA50-1958E44C5141}"/>
              </a:ext>
            </a:extLst>
          </p:cNvPr>
          <p:cNvGrpSpPr/>
          <p:nvPr/>
        </p:nvGrpSpPr>
        <p:grpSpPr>
          <a:xfrm>
            <a:off x="5580654" y="3300145"/>
            <a:ext cx="177840" cy="393840"/>
            <a:chOff x="5580654" y="3300145"/>
            <a:chExt cx="17784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5B68D6-3098-76FA-53A7-0D84B83C6203}"/>
                    </a:ext>
                  </a:extLst>
                </p14:cNvPr>
                <p14:cNvContentPartPr/>
                <p14:nvPr/>
              </p14:nvContentPartPr>
              <p14:xfrm>
                <a:off x="5580654" y="3300145"/>
                <a:ext cx="177840" cy="263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5B68D6-3098-76FA-53A7-0D84B83C62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71654" y="3291145"/>
                  <a:ext cx="195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294358-103C-2A1F-8D9F-BE6271640071}"/>
                    </a:ext>
                  </a:extLst>
                </p14:cNvPr>
                <p14:cNvContentPartPr/>
                <p14:nvPr/>
              </p14:nvContentPartPr>
              <p14:xfrm>
                <a:off x="5716374" y="3384025"/>
                <a:ext cx="22680" cy="30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294358-103C-2A1F-8D9F-BE62716400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7374" y="3375385"/>
                  <a:ext cx="4032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B9B614D-B7C5-4B1A-D8D6-57BD7F334F1B}"/>
                  </a:ext>
                </a:extLst>
              </p14:cNvPr>
              <p14:cNvContentPartPr/>
              <p14:nvPr/>
            </p14:nvContentPartPr>
            <p14:xfrm>
              <a:off x="2343174" y="4487785"/>
              <a:ext cx="3750120" cy="1368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B9B614D-B7C5-4B1A-D8D6-57BD7F334F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34174" y="4478785"/>
                <a:ext cx="376776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3702AA-6251-6D03-C3B2-BD7BEC7988CE}"/>
                  </a:ext>
                </a:extLst>
              </p14:cNvPr>
              <p14:cNvContentPartPr/>
              <p14:nvPr/>
            </p14:nvContentPartPr>
            <p14:xfrm>
              <a:off x="3026814" y="4014385"/>
              <a:ext cx="360" cy="367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3702AA-6251-6D03-C3B2-BD7BEC7988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17814" y="4005745"/>
                <a:ext cx="180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5BC900-3F1F-BDF8-4195-72A655AEB29A}"/>
                  </a:ext>
                </a:extLst>
              </p14:cNvPr>
              <p14:cNvContentPartPr/>
              <p14:nvPr/>
            </p14:nvContentPartPr>
            <p14:xfrm>
              <a:off x="1828374" y="5548705"/>
              <a:ext cx="509040" cy="32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5BC900-3F1F-BDF8-4195-72A655AEB2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19734" y="5539705"/>
                <a:ext cx="52668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1BAF913-89DC-E624-7C47-A0533B4F96CC}"/>
              </a:ext>
            </a:extLst>
          </p:cNvPr>
          <p:cNvGrpSpPr/>
          <p:nvPr/>
        </p:nvGrpSpPr>
        <p:grpSpPr>
          <a:xfrm>
            <a:off x="6110934" y="5496505"/>
            <a:ext cx="307800" cy="572760"/>
            <a:chOff x="6110934" y="5496505"/>
            <a:chExt cx="30780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E7705B-F800-DB2F-F951-B4B4D2883E3D}"/>
                    </a:ext>
                  </a:extLst>
                </p14:cNvPr>
                <p14:cNvContentPartPr/>
                <p14:nvPr/>
              </p14:nvContentPartPr>
              <p14:xfrm>
                <a:off x="6110934" y="5496505"/>
                <a:ext cx="250200" cy="57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E7705B-F800-DB2F-F951-B4B4D2883E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02294" y="5487505"/>
                  <a:ext cx="2678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380B19-E5B6-BB32-33E6-9D30A5A70A4D}"/>
                    </a:ext>
                  </a:extLst>
                </p14:cNvPr>
                <p14:cNvContentPartPr/>
                <p14:nvPr/>
              </p14:nvContentPartPr>
              <p14:xfrm>
                <a:off x="6274374" y="5496505"/>
                <a:ext cx="144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380B19-E5B6-BB32-33E6-9D30A5A70A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65374" y="5487505"/>
                  <a:ext cx="16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02B8010-2812-6FFD-6CDC-6D31335C4E28}"/>
                  </a:ext>
                </a:extLst>
              </p14:cNvPr>
              <p14:cNvContentPartPr/>
              <p14:nvPr/>
            </p14:nvContentPartPr>
            <p14:xfrm>
              <a:off x="6754614" y="503305"/>
              <a:ext cx="518400" cy="587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02B8010-2812-6FFD-6CDC-6D31335C4E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5974" y="494665"/>
                <a:ext cx="53604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80E66D-1AC8-BA68-10FD-69B0763F833C}"/>
                  </a:ext>
                </a:extLst>
              </p14:cNvPr>
              <p14:cNvContentPartPr/>
              <p14:nvPr/>
            </p14:nvContentPartPr>
            <p14:xfrm>
              <a:off x="7472454" y="724705"/>
              <a:ext cx="30240" cy="474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80E66D-1AC8-BA68-10FD-69B0763F83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63814" y="716065"/>
                <a:ext cx="478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F795F36-4C12-5142-3A60-89714D20A162}"/>
                  </a:ext>
                </a:extLst>
              </p14:cNvPr>
              <p14:cNvContentPartPr/>
              <p14:nvPr/>
            </p14:nvContentPartPr>
            <p14:xfrm>
              <a:off x="7684134" y="724705"/>
              <a:ext cx="213120" cy="498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F795F36-4C12-5142-3A60-89714D20A1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75134" y="716065"/>
                <a:ext cx="2307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441C56A-9F74-FACB-7659-60CD1D549E8B}"/>
                  </a:ext>
                </a:extLst>
              </p14:cNvPr>
              <p14:cNvContentPartPr/>
              <p14:nvPr/>
            </p14:nvContentPartPr>
            <p14:xfrm>
              <a:off x="7346094" y="59785"/>
              <a:ext cx="403200" cy="414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441C56A-9F74-FACB-7659-60CD1D549E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37454" y="51145"/>
                <a:ext cx="42084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48582761-2E82-A8A3-C229-2F54E71F16F8}"/>
              </a:ext>
            </a:extLst>
          </p:cNvPr>
          <p:cNvGrpSpPr/>
          <p:nvPr/>
        </p:nvGrpSpPr>
        <p:grpSpPr>
          <a:xfrm>
            <a:off x="8197854" y="82825"/>
            <a:ext cx="3403800" cy="715680"/>
            <a:chOff x="8197854" y="82825"/>
            <a:chExt cx="340380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0AE4C5-ABFD-00FE-ED52-498BFA01A0DE}"/>
                    </a:ext>
                  </a:extLst>
                </p14:cNvPr>
                <p14:cNvContentPartPr/>
                <p14:nvPr/>
              </p14:nvContentPartPr>
              <p14:xfrm>
                <a:off x="8239974" y="650545"/>
                <a:ext cx="158400" cy="2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0AE4C5-ABFD-00FE-ED52-498BFA01A0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1334" y="641905"/>
                  <a:ext cx="176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C35569-CDAA-E93B-1253-E06BF449A4FB}"/>
                    </a:ext>
                  </a:extLst>
                </p14:cNvPr>
                <p14:cNvContentPartPr/>
                <p14:nvPr/>
              </p14:nvContentPartPr>
              <p14:xfrm>
                <a:off x="8197854" y="794185"/>
                <a:ext cx="560880" cy="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C35569-CDAA-E93B-1253-E06BF449A4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8854" y="785185"/>
                  <a:ext cx="578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B710BE-D0D6-A985-7EFB-3F7D24826E34}"/>
                    </a:ext>
                  </a:extLst>
                </p14:cNvPr>
                <p14:cNvContentPartPr/>
                <p14:nvPr/>
              </p14:nvContentPartPr>
              <p14:xfrm>
                <a:off x="8985894" y="672145"/>
                <a:ext cx="2615760" cy="4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B710BE-D0D6-A985-7EFB-3F7D24826E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7254" y="663505"/>
                  <a:ext cx="2633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79BF62-9975-0E3F-1519-C69B8799C303}"/>
                    </a:ext>
                  </a:extLst>
                </p14:cNvPr>
                <p14:cNvContentPartPr/>
                <p14:nvPr/>
              </p14:nvContentPartPr>
              <p14:xfrm>
                <a:off x="9006774" y="115225"/>
                <a:ext cx="27720" cy="45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79BF62-9975-0E3F-1519-C69B8799C3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98134" y="106225"/>
                  <a:ext cx="453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0DA4ED-3768-7ED4-781B-8F95CBA26C42}"/>
                    </a:ext>
                  </a:extLst>
                </p14:cNvPr>
                <p14:cNvContentPartPr/>
                <p14:nvPr/>
              </p14:nvContentPartPr>
              <p14:xfrm>
                <a:off x="9180294" y="112705"/>
                <a:ext cx="103320" cy="44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0DA4ED-3768-7ED4-781B-8F95CBA26C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71294" y="104065"/>
                  <a:ext cx="1209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56493F-D7B6-EEF5-0DE7-5833E4276CD4}"/>
                    </a:ext>
                  </a:extLst>
                </p14:cNvPr>
                <p14:cNvContentPartPr/>
                <p14:nvPr/>
              </p14:nvContentPartPr>
              <p14:xfrm>
                <a:off x="9460374" y="209905"/>
                <a:ext cx="104040" cy="31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56493F-D7B6-EEF5-0DE7-5833E4276C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1374" y="201265"/>
                  <a:ext cx="121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AD8387-0FDF-F13F-9DF9-C36D7DC84619}"/>
                    </a:ext>
                  </a:extLst>
                </p14:cNvPr>
                <p14:cNvContentPartPr/>
                <p14:nvPr/>
              </p14:nvContentPartPr>
              <p14:xfrm>
                <a:off x="9448494" y="346345"/>
                <a:ext cx="155880" cy="227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AD8387-0FDF-F13F-9DF9-C36D7DC846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39494" y="337705"/>
                  <a:ext cx="173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F0B062-5A5B-9D38-E101-073B56192086}"/>
                    </a:ext>
                  </a:extLst>
                </p14:cNvPr>
                <p14:cNvContentPartPr/>
                <p14:nvPr/>
              </p14:nvContentPartPr>
              <p14:xfrm>
                <a:off x="9711294" y="397105"/>
                <a:ext cx="73800" cy="13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F0B062-5A5B-9D38-E101-073B561920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02294" y="388105"/>
                  <a:ext cx="91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C2B571-E9A3-E8EB-A253-DA398F1FD3AA}"/>
                    </a:ext>
                  </a:extLst>
                </p14:cNvPr>
                <p14:cNvContentPartPr/>
                <p14:nvPr/>
              </p14:nvContentPartPr>
              <p14:xfrm>
                <a:off x="9848454" y="398905"/>
                <a:ext cx="16020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C2B571-E9A3-E8EB-A253-DA398F1FD3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9454" y="389905"/>
                  <a:ext cx="177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E74E95-FD3B-6B72-7125-E09D14E8BC92}"/>
                    </a:ext>
                  </a:extLst>
                </p14:cNvPr>
                <p14:cNvContentPartPr/>
                <p14:nvPr/>
              </p14:nvContentPartPr>
              <p14:xfrm>
                <a:off x="9848454" y="260665"/>
                <a:ext cx="166320" cy="8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E74E95-FD3B-6B72-7125-E09D14E8BC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454" y="252025"/>
                  <a:ext cx="183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473953-95CF-B4F7-ECF8-A2E6EC6494FA}"/>
                    </a:ext>
                  </a:extLst>
                </p14:cNvPr>
                <p14:cNvContentPartPr/>
                <p14:nvPr/>
              </p14:nvContentPartPr>
              <p14:xfrm>
                <a:off x="10249134" y="346345"/>
                <a:ext cx="72000" cy="19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473953-95CF-B4F7-ECF8-A2E6EC6494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0134" y="337705"/>
                  <a:ext cx="89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01A6E2-511A-CD24-F6CC-1C24D5ABD32A}"/>
                    </a:ext>
                  </a:extLst>
                </p14:cNvPr>
                <p14:cNvContentPartPr/>
                <p14:nvPr/>
              </p14:nvContentPartPr>
              <p14:xfrm>
                <a:off x="10236894" y="346345"/>
                <a:ext cx="210600" cy="202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01A6E2-511A-CD24-F6CC-1C24D5ABD3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7894" y="337705"/>
                  <a:ext cx="228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37837D-6E5F-1310-C72B-4E90C9ADEEEE}"/>
                    </a:ext>
                  </a:extLst>
                </p14:cNvPr>
                <p14:cNvContentPartPr/>
                <p14:nvPr/>
              </p14:nvContentPartPr>
              <p14:xfrm>
                <a:off x="10562694" y="167785"/>
                <a:ext cx="4680" cy="30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37837D-6E5F-1310-C72B-4E90C9ADEE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54054" y="158785"/>
                  <a:ext cx="22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E54F13-161F-9895-16B9-52C18C01C3A6}"/>
                    </a:ext>
                  </a:extLst>
                </p14:cNvPr>
                <p14:cNvContentPartPr/>
                <p14:nvPr/>
              </p14:nvContentPartPr>
              <p14:xfrm>
                <a:off x="10720734" y="82825"/>
                <a:ext cx="141840" cy="27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E54F13-161F-9895-16B9-52C18C01C3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11734" y="74185"/>
                  <a:ext cx="159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63CC46-E977-E143-C038-5213358DB0F9}"/>
                    </a:ext>
                  </a:extLst>
                </p14:cNvPr>
                <p14:cNvContentPartPr/>
                <p14:nvPr/>
              </p14:nvContentPartPr>
              <p14:xfrm>
                <a:off x="10783374" y="146905"/>
                <a:ext cx="44280" cy="393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63CC46-E977-E143-C038-5213358DB0F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4374" y="137905"/>
                  <a:ext cx="6192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06013CD-72C9-7796-7C81-3D8224217543}"/>
              </a:ext>
            </a:extLst>
          </p:cNvPr>
          <p:cNvGrpSpPr/>
          <p:nvPr/>
        </p:nvGrpSpPr>
        <p:grpSpPr>
          <a:xfrm>
            <a:off x="9101814" y="936385"/>
            <a:ext cx="1661040" cy="496080"/>
            <a:chOff x="9101814" y="936385"/>
            <a:chExt cx="166104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A83B5B-9059-2A0C-839C-06550DF72F05}"/>
                    </a:ext>
                  </a:extLst>
                </p14:cNvPr>
                <p14:cNvContentPartPr/>
                <p14:nvPr/>
              </p14:nvContentPartPr>
              <p14:xfrm>
                <a:off x="9101814" y="966625"/>
                <a:ext cx="48240" cy="37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A83B5B-9059-2A0C-839C-06550DF72F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93174" y="957985"/>
                  <a:ext cx="65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2EE071-4EA7-81C6-722D-2DAA5E94BD32}"/>
                    </a:ext>
                  </a:extLst>
                </p14:cNvPr>
                <p14:cNvContentPartPr/>
                <p14:nvPr/>
              </p14:nvContentPartPr>
              <p14:xfrm>
                <a:off x="9480534" y="984985"/>
                <a:ext cx="52560" cy="26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2EE071-4EA7-81C6-722D-2DAA5E94BD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1534" y="976345"/>
                  <a:ext cx="70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AB49DAF-4CA6-CE08-CF1B-502604B6DAD0}"/>
                    </a:ext>
                  </a:extLst>
                </p14:cNvPr>
                <p14:cNvContentPartPr/>
                <p14:nvPr/>
              </p14:nvContentPartPr>
              <p14:xfrm>
                <a:off x="9438414" y="1039705"/>
                <a:ext cx="156600" cy="22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AB49DAF-4CA6-CE08-CF1B-502604B6DA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29414" y="1030705"/>
                  <a:ext cx="174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AD690A-D3AE-B62B-E328-E916446C1908}"/>
                    </a:ext>
                  </a:extLst>
                </p14:cNvPr>
                <p14:cNvContentPartPr/>
                <p14:nvPr/>
              </p14:nvContentPartPr>
              <p14:xfrm>
                <a:off x="9803454" y="1029625"/>
                <a:ext cx="283680" cy="33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AD690A-D3AE-B62B-E328-E916446C19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94454" y="1020625"/>
                  <a:ext cx="301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1791D9E-FECA-00C6-567D-D1B005012584}"/>
                    </a:ext>
                  </a:extLst>
                </p14:cNvPr>
                <p14:cNvContentPartPr/>
                <p14:nvPr/>
              </p14:nvContentPartPr>
              <p14:xfrm>
                <a:off x="10174614" y="976705"/>
                <a:ext cx="157320" cy="37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1791D9E-FECA-00C6-567D-D1B0050125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65974" y="968065"/>
                  <a:ext cx="174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6B833E-0AC4-BEE8-E36F-19524CB983F3}"/>
                    </a:ext>
                  </a:extLst>
                </p14:cNvPr>
                <p14:cNvContentPartPr/>
                <p14:nvPr/>
              </p14:nvContentPartPr>
              <p14:xfrm>
                <a:off x="10173534" y="1148785"/>
                <a:ext cx="147960" cy="18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6B833E-0AC4-BEE8-E36F-19524CB983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64894" y="1139785"/>
                  <a:ext cx="165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436C6F-5124-054D-AEDC-4DE8B81932C9}"/>
                    </a:ext>
                  </a:extLst>
                </p14:cNvPr>
                <p14:cNvContentPartPr/>
                <p14:nvPr/>
              </p14:nvContentPartPr>
              <p14:xfrm>
                <a:off x="10451454" y="936385"/>
                <a:ext cx="311400" cy="49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436C6F-5124-054D-AEDC-4DE8B81932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42454" y="927385"/>
                  <a:ext cx="329040" cy="51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665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BCABE-8134-CC4D-CEB2-EC022F26A076}"/>
              </a:ext>
            </a:extLst>
          </p:cNvPr>
          <p:cNvGrpSpPr/>
          <p:nvPr/>
        </p:nvGrpSpPr>
        <p:grpSpPr>
          <a:xfrm>
            <a:off x="596814" y="230785"/>
            <a:ext cx="801360" cy="332280"/>
            <a:chOff x="596814" y="230785"/>
            <a:chExt cx="80136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14D79C-F50C-39AF-2E70-98E35D922A42}"/>
                    </a:ext>
                  </a:extLst>
                </p14:cNvPr>
                <p14:cNvContentPartPr/>
                <p14:nvPr/>
              </p14:nvContentPartPr>
              <p14:xfrm>
                <a:off x="596814" y="285145"/>
                <a:ext cx="162000" cy="257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14D79C-F50C-39AF-2E70-98E35D922A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174" y="276145"/>
                  <a:ext cx="179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EC80F3-9E74-8179-A58C-69DFE81BD6E6}"/>
                    </a:ext>
                  </a:extLst>
                </p14:cNvPr>
                <p14:cNvContentPartPr/>
                <p14:nvPr/>
              </p14:nvContentPartPr>
              <p14:xfrm>
                <a:off x="767094" y="230785"/>
                <a:ext cx="120960" cy="262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EC80F3-9E74-8179-A58C-69DFE81BD6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454" y="221785"/>
                  <a:ext cx="138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F6B26D-DAF2-F345-9305-83B862A3279D}"/>
                    </a:ext>
                  </a:extLst>
                </p14:cNvPr>
                <p14:cNvContentPartPr/>
                <p14:nvPr/>
              </p14:nvContentPartPr>
              <p14:xfrm>
                <a:off x="777174" y="398185"/>
                <a:ext cx="101880" cy="1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F6B26D-DAF2-F345-9305-83B862A327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534" y="389545"/>
                  <a:ext cx="119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935C52-7669-E713-B788-3225BA2B1FDF}"/>
                    </a:ext>
                  </a:extLst>
                </p14:cNvPr>
                <p14:cNvContentPartPr/>
                <p14:nvPr/>
              </p14:nvContentPartPr>
              <p14:xfrm>
                <a:off x="997854" y="301705"/>
                <a:ext cx="12600" cy="18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935C52-7669-E713-B788-3225BA2B1F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214" y="292705"/>
                  <a:ext cx="30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763942-2DCC-B135-6D3D-199E9EA5B259}"/>
                    </a:ext>
                  </a:extLst>
                </p14:cNvPr>
                <p14:cNvContentPartPr/>
                <p14:nvPr/>
              </p14:nvContentPartPr>
              <p14:xfrm>
                <a:off x="1113054" y="262465"/>
                <a:ext cx="120960" cy="217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763942-2DCC-B135-6D3D-199E9EA5B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4054" y="253465"/>
                  <a:ext cx="138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A0D262-8E85-0FF7-ED6E-796F2E96CB2A}"/>
                    </a:ext>
                  </a:extLst>
                </p14:cNvPr>
                <p14:cNvContentPartPr/>
                <p14:nvPr/>
              </p14:nvContentPartPr>
              <p14:xfrm>
                <a:off x="1345254" y="241585"/>
                <a:ext cx="52920" cy="32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A0D262-8E85-0FF7-ED6E-796F2E96CB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6254" y="232585"/>
                  <a:ext cx="7056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E66842-0A1E-091B-B660-2ACC481B7AF6}"/>
              </a:ext>
            </a:extLst>
          </p:cNvPr>
          <p:cNvGrpSpPr/>
          <p:nvPr/>
        </p:nvGrpSpPr>
        <p:grpSpPr>
          <a:xfrm>
            <a:off x="2026734" y="199105"/>
            <a:ext cx="924480" cy="341280"/>
            <a:chOff x="2026734" y="199105"/>
            <a:chExt cx="92448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585962-704C-6B1A-2F18-0CB835740E2E}"/>
                    </a:ext>
                  </a:extLst>
                </p14:cNvPr>
                <p14:cNvContentPartPr/>
                <p14:nvPr/>
              </p14:nvContentPartPr>
              <p14:xfrm>
                <a:off x="2026734" y="273265"/>
                <a:ext cx="126000" cy="25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585962-704C-6B1A-2F18-0CB835740E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8094" y="264265"/>
                  <a:ext cx="143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559CAB-5DEB-E6EA-2ACD-B9A6C5CDA4E4}"/>
                    </a:ext>
                  </a:extLst>
                </p14:cNvPr>
                <p14:cNvContentPartPr/>
                <p14:nvPr/>
              </p14:nvContentPartPr>
              <p14:xfrm>
                <a:off x="2301414" y="199105"/>
                <a:ext cx="74160" cy="34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559CAB-5DEB-E6EA-2ACD-B9A6C5CDA4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2774" y="190465"/>
                  <a:ext cx="91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2F7ADB-37C1-730F-C3FE-0D7E25C77528}"/>
                    </a:ext>
                  </a:extLst>
                </p14:cNvPr>
                <p14:cNvContentPartPr/>
                <p14:nvPr/>
              </p14:nvContentPartPr>
              <p14:xfrm>
                <a:off x="2227614" y="346345"/>
                <a:ext cx="96480" cy="2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2F7ADB-37C1-730F-C3FE-0D7E25C775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8974" y="337705"/>
                  <a:ext cx="114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F1DCE2-3DBA-B70B-573D-071B78798394}"/>
                    </a:ext>
                  </a:extLst>
                </p14:cNvPr>
                <p14:cNvContentPartPr/>
                <p14:nvPr/>
              </p14:nvContentPartPr>
              <p14:xfrm>
                <a:off x="2396454" y="297025"/>
                <a:ext cx="108000" cy="13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F1DCE2-3DBA-B70B-573D-071B787983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7454" y="288385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5ACAF6-0AAA-64AF-67E4-604F758FFA4D}"/>
                    </a:ext>
                  </a:extLst>
                </p14:cNvPr>
                <p14:cNvContentPartPr/>
                <p14:nvPr/>
              </p14:nvContentPartPr>
              <p14:xfrm>
                <a:off x="2543334" y="263185"/>
                <a:ext cx="18000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5ACAF6-0AAA-64AF-67E4-604F758FFA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4694" y="254185"/>
                  <a:ext cx="197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7501F7-CE46-B31C-1D43-5E272DB3726E}"/>
                    </a:ext>
                  </a:extLst>
                </p14:cNvPr>
                <p14:cNvContentPartPr/>
                <p14:nvPr/>
              </p14:nvContentPartPr>
              <p14:xfrm>
                <a:off x="2721534" y="313225"/>
                <a:ext cx="229680" cy="21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7501F7-CE46-B31C-1D43-5E272DB372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2894" y="304225"/>
                  <a:ext cx="2473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BCD04-D84D-D400-648E-EE13526D8D5F}"/>
              </a:ext>
            </a:extLst>
          </p:cNvPr>
          <p:cNvGrpSpPr/>
          <p:nvPr/>
        </p:nvGrpSpPr>
        <p:grpSpPr>
          <a:xfrm>
            <a:off x="3433614" y="136105"/>
            <a:ext cx="1033560" cy="529560"/>
            <a:chOff x="3433614" y="136105"/>
            <a:chExt cx="10335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6FDBCB-7905-1FBA-D18B-FBE55C0246CB}"/>
                    </a:ext>
                  </a:extLst>
                </p14:cNvPr>
                <p14:cNvContentPartPr/>
                <p14:nvPr/>
              </p14:nvContentPartPr>
              <p14:xfrm>
                <a:off x="3433614" y="325465"/>
                <a:ext cx="159480" cy="28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6FDBCB-7905-1FBA-D18B-FBE55C0246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4974" y="316825"/>
                  <a:ext cx="177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30A463-1C80-20E8-FC24-A28E34B5797F}"/>
                    </a:ext>
                  </a:extLst>
                </p14:cNvPr>
                <p14:cNvContentPartPr/>
                <p14:nvPr/>
              </p14:nvContentPartPr>
              <p14:xfrm>
                <a:off x="3636294" y="136105"/>
                <a:ext cx="92880" cy="42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30A463-1C80-20E8-FC24-A28E34B579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27654" y="127105"/>
                  <a:ext cx="110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4790-B145-0A55-B237-292BBB4FA98B}"/>
                    </a:ext>
                  </a:extLst>
                </p14:cNvPr>
                <p14:cNvContentPartPr/>
                <p14:nvPr/>
              </p14:nvContentPartPr>
              <p14:xfrm>
                <a:off x="3541614" y="390625"/>
                <a:ext cx="300960" cy="1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4790-B145-0A55-B237-292BBB4FA9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2614" y="381985"/>
                  <a:ext cx="318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24BA3C-D8A8-B631-6730-D9921461DD2C}"/>
                    </a:ext>
                  </a:extLst>
                </p14:cNvPr>
                <p14:cNvContentPartPr/>
                <p14:nvPr/>
              </p14:nvContentPartPr>
              <p14:xfrm>
                <a:off x="3803334" y="367225"/>
                <a:ext cx="88560" cy="14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24BA3C-D8A8-B631-6730-D9921461DD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4334" y="358585"/>
                  <a:ext cx="106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A7316D-F2FE-E7D4-6252-815D87DF933B}"/>
                    </a:ext>
                  </a:extLst>
                </p14:cNvPr>
                <p14:cNvContentPartPr/>
                <p14:nvPr/>
              </p14:nvContentPartPr>
              <p14:xfrm>
                <a:off x="3919974" y="367225"/>
                <a:ext cx="350640" cy="20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A7316D-F2FE-E7D4-6252-815D87DF93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10974" y="358585"/>
                  <a:ext cx="368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020E5A-6D0C-1914-C58E-75AF46379DC2}"/>
                    </a:ext>
                  </a:extLst>
                </p14:cNvPr>
                <p14:cNvContentPartPr/>
                <p14:nvPr/>
              </p14:nvContentPartPr>
              <p14:xfrm>
                <a:off x="4330014" y="337705"/>
                <a:ext cx="137160" cy="327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020E5A-6D0C-1914-C58E-75AF46379D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1014" y="328705"/>
                  <a:ext cx="154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A18AAB-D80E-BB4B-6034-1534CE2D6A7E}"/>
              </a:ext>
            </a:extLst>
          </p:cNvPr>
          <p:cNvGrpSpPr/>
          <p:nvPr/>
        </p:nvGrpSpPr>
        <p:grpSpPr>
          <a:xfrm>
            <a:off x="5507214" y="135025"/>
            <a:ext cx="437760" cy="501480"/>
            <a:chOff x="5507214" y="135025"/>
            <a:chExt cx="43776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2A7ED0-D08B-04B1-9069-24C36E07CDF1}"/>
                    </a:ext>
                  </a:extLst>
                </p14:cNvPr>
                <p14:cNvContentPartPr/>
                <p14:nvPr/>
              </p14:nvContentPartPr>
              <p14:xfrm>
                <a:off x="5507214" y="135025"/>
                <a:ext cx="240840" cy="50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2A7ED0-D08B-04B1-9069-24C36E07CD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98574" y="126385"/>
                  <a:ext cx="2584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EB9838-474F-7FB0-C447-34690C1A2BC0}"/>
                    </a:ext>
                  </a:extLst>
                </p14:cNvPr>
                <p14:cNvContentPartPr/>
                <p14:nvPr/>
              </p14:nvContentPartPr>
              <p14:xfrm>
                <a:off x="5770014" y="419785"/>
                <a:ext cx="43200" cy="18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EB9838-474F-7FB0-C447-34690C1A2B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1374" y="410785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33ADED-F6E1-53AA-1F8C-527F469AA8EE}"/>
                    </a:ext>
                  </a:extLst>
                </p14:cNvPr>
                <p14:cNvContentPartPr/>
                <p14:nvPr/>
              </p14:nvContentPartPr>
              <p14:xfrm>
                <a:off x="5864334" y="409705"/>
                <a:ext cx="80640" cy="18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33ADED-F6E1-53AA-1F8C-527F469AA8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5334" y="400705"/>
                  <a:ext cx="982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3EBAED-AA61-393F-1154-223DBEA60751}"/>
              </a:ext>
            </a:extLst>
          </p:cNvPr>
          <p:cNvGrpSpPr/>
          <p:nvPr/>
        </p:nvGrpSpPr>
        <p:grpSpPr>
          <a:xfrm>
            <a:off x="6305334" y="210625"/>
            <a:ext cx="574200" cy="389160"/>
            <a:chOff x="6305334" y="210625"/>
            <a:chExt cx="5742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90CE66-06FB-DB70-7822-88D65DF14475}"/>
                    </a:ext>
                  </a:extLst>
                </p14:cNvPr>
                <p14:cNvContentPartPr/>
                <p14:nvPr/>
              </p14:nvContentPartPr>
              <p14:xfrm>
                <a:off x="6305334" y="210625"/>
                <a:ext cx="190080" cy="322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90CE66-06FB-DB70-7822-88D65DF144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6334" y="201985"/>
                  <a:ext cx="207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C7326F-FDEF-33FC-8BDE-33CE7BF376BD}"/>
                    </a:ext>
                  </a:extLst>
                </p14:cNvPr>
                <p14:cNvContentPartPr/>
                <p14:nvPr/>
              </p14:nvContentPartPr>
              <p14:xfrm>
                <a:off x="6631854" y="419785"/>
                <a:ext cx="17640" cy="15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C7326F-FDEF-33FC-8BDE-33CE7BF376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2854" y="410785"/>
                  <a:ext cx="35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810B3C-7A78-75D1-B9B3-5FFCA6D8E2D3}"/>
                    </a:ext>
                  </a:extLst>
                </p14:cNvPr>
                <p14:cNvContentPartPr/>
                <p14:nvPr/>
              </p14:nvContentPartPr>
              <p14:xfrm>
                <a:off x="6715734" y="423025"/>
                <a:ext cx="163800" cy="17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810B3C-7A78-75D1-B9B3-5FFCA6D8E2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07094" y="414385"/>
                  <a:ext cx="1814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8F523D-2047-C8B5-828F-5EE48513FDB3}"/>
              </a:ext>
            </a:extLst>
          </p:cNvPr>
          <p:cNvGrpSpPr/>
          <p:nvPr/>
        </p:nvGrpSpPr>
        <p:grpSpPr>
          <a:xfrm>
            <a:off x="7144854" y="149425"/>
            <a:ext cx="520920" cy="603360"/>
            <a:chOff x="7144854" y="149425"/>
            <a:chExt cx="52092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859F93-A481-27A6-355C-715CE20C3261}"/>
                    </a:ext>
                  </a:extLst>
                </p14:cNvPr>
                <p14:cNvContentPartPr/>
                <p14:nvPr/>
              </p14:nvContentPartPr>
              <p14:xfrm>
                <a:off x="7144854" y="149425"/>
                <a:ext cx="139680" cy="47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859F93-A481-27A6-355C-715CE20C32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5854" y="140425"/>
                  <a:ext cx="1573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3ADCA2-66A5-16C8-6997-288D534F1999}"/>
                    </a:ext>
                  </a:extLst>
                </p14:cNvPr>
                <p14:cNvContentPartPr/>
                <p14:nvPr/>
              </p14:nvContentPartPr>
              <p14:xfrm>
                <a:off x="7325214" y="471985"/>
                <a:ext cx="209880" cy="221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3ADCA2-66A5-16C8-6997-288D534F19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6574" y="463345"/>
                  <a:ext cx="227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6947E6-2BC9-DC00-C376-7CAA8A9691AE}"/>
                    </a:ext>
                  </a:extLst>
                </p14:cNvPr>
                <p14:cNvContentPartPr/>
                <p14:nvPr/>
              </p14:nvContentPartPr>
              <p14:xfrm>
                <a:off x="7528974" y="472345"/>
                <a:ext cx="136800" cy="28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6947E6-2BC9-DC00-C376-7CAA8A9691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9974" y="463705"/>
                  <a:ext cx="1544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75BD88-494E-FC55-8837-F7F4455D1E37}"/>
              </a:ext>
            </a:extLst>
          </p:cNvPr>
          <p:cNvGrpSpPr/>
          <p:nvPr/>
        </p:nvGrpSpPr>
        <p:grpSpPr>
          <a:xfrm>
            <a:off x="8117574" y="343465"/>
            <a:ext cx="306000" cy="279000"/>
            <a:chOff x="8117574" y="343465"/>
            <a:chExt cx="30600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5693D0-1A9E-3E2D-7B0D-D14BC0406C12}"/>
                    </a:ext>
                  </a:extLst>
                </p14:cNvPr>
                <p14:cNvContentPartPr/>
                <p14:nvPr/>
              </p14:nvContentPartPr>
              <p14:xfrm>
                <a:off x="8117574" y="343465"/>
                <a:ext cx="153720" cy="27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5693D0-1A9E-3E2D-7B0D-D14BC0406C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08934" y="334825"/>
                  <a:ext cx="171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C6A264-3A3E-1808-3CA3-0BF463ABCF6D}"/>
                    </a:ext>
                  </a:extLst>
                </p14:cNvPr>
                <p14:cNvContentPartPr/>
                <p14:nvPr/>
              </p14:nvContentPartPr>
              <p14:xfrm>
                <a:off x="8156094" y="461905"/>
                <a:ext cx="10440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C6A264-3A3E-1808-3CA3-0BF463ABCF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47094" y="453265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A0733-6289-3240-2060-FA458CAF121D}"/>
                    </a:ext>
                  </a:extLst>
                </p14:cNvPr>
                <p14:cNvContentPartPr/>
                <p14:nvPr/>
              </p14:nvContentPartPr>
              <p14:xfrm>
                <a:off x="8408094" y="544345"/>
                <a:ext cx="15480" cy="6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A0733-6289-3240-2060-FA458CAF12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99094" y="535345"/>
                  <a:ext cx="3312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8F332C-A8FD-362E-4323-68AC2151054E}"/>
              </a:ext>
            </a:extLst>
          </p:cNvPr>
          <p:cNvGrpSpPr/>
          <p:nvPr/>
        </p:nvGrpSpPr>
        <p:grpSpPr>
          <a:xfrm>
            <a:off x="8670894" y="303865"/>
            <a:ext cx="381240" cy="445320"/>
            <a:chOff x="8670894" y="303865"/>
            <a:chExt cx="38124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83D683-AB1D-E54D-5F13-D60D7B3A775E}"/>
                    </a:ext>
                  </a:extLst>
                </p14:cNvPr>
                <p14:cNvContentPartPr/>
                <p14:nvPr/>
              </p14:nvContentPartPr>
              <p14:xfrm>
                <a:off x="8670894" y="303865"/>
                <a:ext cx="203760" cy="24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83D683-AB1D-E54D-5F13-D60D7B3A77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1894" y="294865"/>
                  <a:ext cx="221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12B099-AED4-30CC-D0BF-14E2DE63CD44}"/>
                    </a:ext>
                  </a:extLst>
                </p14:cNvPr>
                <p14:cNvContentPartPr/>
                <p14:nvPr/>
              </p14:nvContentPartPr>
              <p14:xfrm>
                <a:off x="8765574" y="409705"/>
                <a:ext cx="88920" cy="3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12B099-AED4-30CC-D0BF-14E2DE63CD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56934" y="400705"/>
                  <a:ext cx="10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AEEEE4-154C-08B5-EF70-3910CAEAC59B}"/>
                    </a:ext>
                  </a:extLst>
                </p14:cNvPr>
                <p14:cNvContentPartPr/>
                <p14:nvPr/>
              </p14:nvContentPartPr>
              <p14:xfrm>
                <a:off x="8944494" y="546145"/>
                <a:ext cx="107640" cy="20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AEEEE4-154C-08B5-EF70-3910CAEAC5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35494" y="537145"/>
                  <a:ext cx="12528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FB23E9-1591-CD83-1EF4-7373E51D108F}"/>
              </a:ext>
            </a:extLst>
          </p:cNvPr>
          <p:cNvGrpSpPr/>
          <p:nvPr/>
        </p:nvGrpSpPr>
        <p:grpSpPr>
          <a:xfrm>
            <a:off x="9299814" y="385225"/>
            <a:ext cx="429840" cy="509040"/>
            <a:chOff x="9299814" y="385225"/>
            <a:chExt cx="42984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BA7902-C682-4663-1C6D-E531558E0D02}"/>
                    </a:ext>
                  </a:extLst>
                </p14:cNvPr>
                <p14:cNvContentPartPr/>
                <p14:nvPr/>
              </p14:nvContentPartPr>
              <p14:xfrm>
                <a:off x="9299814" y="385225"/>
                <a:ext cx="235080" cy="30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BA7902-C682-4663-1C6D-E531558E0D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90814" y="376585"/>
                  <a:ext cx="252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8623E7-4772-4702-08C0-7512187B9C81}"/>
                    </a:ext>
                  </a:extLst>
                </p14:cNvPr>
                <p14:cNvContentPartPr/>
                <p14:nvPr/>
              </p14:nvContentPartPr>
              <p14:xfrm>
                <a:off x="9332934" y="507625"/>
                <a:ext cx="169200" cy="3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8623E7-4772-4702-08C0-7512187B9C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3934" y="498625"/>
                  <a:ext cx="186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93E2A8-600D-F488-A6BF-03C5C431E868}"/>
                    </a:ext>
                  </a:extLst>
                </p14:cNvPr>
                <p14:cNvContentPartPr/>
                <p14:nvPr/>
              </p14:nvContentPartPr>
              <p14:xfrm>
                <a:off x="9370734" y="629665"/>
                <a:ext cx="358920" cy="26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93E2A8-600D-F488-A6BF-03C5C431E8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62094" y="620665"/>
                  <a:ext cx="3765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F2EB56-42ED-8CC5-8D11-AA0F58B175C7}"/>
              </a:ext>
            </a:extLst>
          </p:cNvPr>
          <p:cNvGrpSpPr/>
          <p:nvPr/>
        </p:nvGrpSpPr>
        <p:grpSpPr>
          <a:xfrm>
            <a:off x="987774" y="955825"/>
            <a:ext cx="180360" cy="164880"/>
            <a:chOff x="987774" y="955825"/>
            <a:chExt cx="1803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4B280-BF60-79F2-FC1E-5DD60BF37860}"/>
                    </a:ext>
                  </a:extLst>
                </p14:cNvPr>
                <p14:cNvContentPartPr/>
                <p14:nvPr/>
              </p14:nvContentPartPr>
              <p14:xfrm>
                <a:off x="987774" y="987505"/>
                <a:ext cx="43560" cy="13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4B280-BF60-79F2-FC1E-5DD60BF378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8774" y="978865"/>
                  <a:ext cx="6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8E29C2-0714-5FD1-CEC7-3CC2694BEF20}"/>
                    </a:ext>
                  </a:extLst>
                </p14:cNvPr>
                <p14:cNvContentPartPr/>
                <p14:nvPr/>
              </p14:nvContentPartPr>
              <p14:xfrm>
                <a:off x="1071654" y="955825"/>
                <a:ext cx="96480" cy="11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8E29C2-0714-5FD1-CEC7-3CC2694BEF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3014" y="947185"/>
                  <a:ext cx="1141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062F53-6EAA-B3E2-5E90-81DA1C8289F0}"/>
              </a:ext>
            </a:extLst>
          </p:cNvPr>
          <p:cNvGrpSpPr/>
          <p:nvPr/>
        </p:nvGrpSpPr>
        <p:grpSpPr>
          <a:xfrm>
            <a:off x="2343174" y="934945"/>
            <a:ext cx="190080" cy="125280"/>
            <a:chOff x="2343174" y="934945"/>
            <a:chExt cx="19008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C36930-1CEC-86AD-62E8-23ABC0F0AD73}"/>
                    </a:ext>
                  </a:extLst>
                </p14:cNvPr>
                <p14:cNvContentPartPr/>
                <p14:nvPr/>
              </p14:nvContentPartPr>
              <p14:xfrm>
                <a:off x="2343174" y="934945"/>
                <a:ext cx="34200" cy="11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C36930-1CEC-86AD-62E8-23ABC0F0AD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34534" y="926305"/>
                  <a:ext cx="51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908E51-0259-08A3-5241-EA1AD132F7A3}"/>
                    </a:ext>
                  </a:extLst>
                </p14:cNvPr>
                <p14:cNvContentPartPr/>
                <p14:nvPr/>
              </p14:nvContentPartPr>
              <p14:xfrm>
                <a:off x="2469534" y="960145"/>
                <a:ext cx="63720" cy="10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908E51-0259-08A3-5241-EA1AD132F7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0894" y="951145"/>
                  <a:ext cx="813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8824AD-9457-E3B1-ACEC-C2AD9543EE7F}"/>
              </a:ext>
            </a:extLst>
          </p:cNvPr>
          <p:cNvGrpSpPr/>
          <p:nvPr/>
        </p:nvGrpSpPr>
        <p:grpSpPr>
          <a:xfrm>
            <a:off x="3751854" y="892825"/>
            <a:ext cx="184680" cy="187920"/>
            <a:chOff x="3751854" y="892825"/>
            <a:chExt cx="1846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CE9573-111B-7DBE-7056-0CC7DF1400A8}"/>
                    </a:ext>
                  </a:extLst>
                </p14:cNvPr>
                <p14:cNvContentPartPr/>
                <p14:nvPr/>
              </p14:nvContentPartPr>
              <p14:xfrm>
                <a:off x="3751854" y="892825"/>
                <a:ext cx="62280" cy="18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CE9573-111B-7DBE-7056-0CC7DF1400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43214" y="883825"/>
                  <a:ext cx="79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38EBCA-29D8-CF87-3C99-AE0AB6D8F7FD}"/>
                    </a:ext>
                  </a:extLst>
                </p14:cNvPr>
                <p14:cNvContentPartPr/>
                <p14:nvPr/>
              </p14:nvContentPartPr>
              <p14:xfrm>
                <a:off x="3867414" y="972385"/>
                <a:ext cx="69120" cy="4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38EBCA-29D8-CF87-3C99-AE0AB6D8F7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8774" y="963385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480BBE-0270-E3CF-3D0D-A3736D398ACC}"/>
              </a:ext>
            </a:extLst>
          </p:cNvPr>
          <p:cNvGrpSpPr/>
          <p:nvPr/>
        </p:nvGrpSpPr>
        <p:grpSpPr>
          <a:xfrm>
            <a:off x="4288254" y="903625"/>
            <a:ext cx="160560" cy="329760"/>
            <a:chOff x="4288254" y="903625"/>
            <a:chExt cx="1605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B3CEE8-5B6C-3BF7-BD6D-F54122C513A3}"/>
                    </a:ext>
                  </a:extLst>
                </p14:cNvPr>
                <p14:cNvContentPartPr/>
                <p14:nvPr/>
              </p14:nvContentPartPr>
              <p14:xfrm>
                <a:off x="4288254" y="903625"/>
                <a:ext cx="160560" cy="150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B3CEE8-5B6C-3BF7-BD6D-F54122C513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79254" y="894625"/>
                  <a:ext cx="178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389239-F91C-5AD4-6ADA-0708EB53945F}"/>
                    </a:ext>
                  </a:extLst>
                </p14:cNvPr>
                <p14:cNvContentPartPr/>
                <p14:nvPr/>
              </p14:nvContentPartPr>
              <p14:xfrm>
                <a:off x="4370334" y="945385"/>
                <a:ext cx="34560" cy="28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389239-F91C-5AD4-6ADA-0708EB5394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61334" y="936385"/>
                  <a:ext cx="522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883E97-37CA-00D1-6FE6-6CD3C3C9AB44}"/>
              </a:ext>
            </a:extLst>
          </p:cNvPr>
          <p:cNvGrpSpPr/>
          <p:nvPr/>
        </p:nvGrpSpPr>
        <p:grpSpPr>
          <a:xfrm>
            <a:off x="5759574" y="1008385"/>
            <a:ext cx="3759480" cy="414720"/>
            <a:chOff x="5759574" y="1008385"/>
            <a:chExt cx="375948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2ADE54-B51B-7099-419C-F771F522B3F8}"/>
                    </a:ext>
                  </a:extLst>
                </p14:cNvPr>
                <p14:cNvContentPartPr/>
                <p14:nvPr/>
              </p14:nvContentPartPr>
              <p14:xfrm>
                <a:off x="5759574" y="1028905"/>
                <a:ext cx="3638160" cy="169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2ADE54-B51B-7099-419C-F771F522B3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50574" y="1020265"/>
                  <a:ext cx="3655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1C2F70-17DC-9A60-5C2B-E1D9AE0F6FA3}"/>
                    </a:ext>
                  </a:extLst>
                </p14:cNvPr>
                <p14:cNvContentPartPr/>
                <p14:nvPr/>
              </p14:nvContentPartPr>
              <p14:xfrm>
                <a:off x="9172014" y="1008385"/>
                <a:ext cx="347040" cy="41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1C2F70-17DC-9A60-5C2B-E1D9AE0F6F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3374" y="999385"/>
                  <a:ext cx="364680" cy="43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230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Xu</dc:creator>
  <cp:lastModifiedBy>Wu Xu</cp:lastModifiedBy>
  <cp:revision>2</cp:revision>
  <dcterms:created xsi:type="dcterms:W3CDTF">2022-07-21T13:09:55Z</dcterms:created>
  <dcterms:modified xsi:type="dcterms:W3CDTF">2022-07-21T13:26:23Z</dcterms:modified>
</cp:coreProperties>
</file>