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5" r:id="rId7"/>
    <p:sldId id="261" r:id="rId8"/>
    <p:sldId id="263" r:id="rId9"/>
    <p:sldId id="266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D06DE-14F2-4C73-9447-6972CB2B8197}" type="datetimeFigureOut">
              <a:rPr lang="ko-KR" altLang="en-US" smtClean="0"/>
              <a:t>2012-06-07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EACD-8262-4C7F-B2F3-93C4497F29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Line, </a:t>
            </a:r>
            <a:r>
              <a:rPr lang="en-US" altLang="ko-KR" dirty="0" err="1" smtClean="0"/>
              <a:t>PolyLine</a:t>
            </a:r>
            <a:r>
              <a:rPr lang="en-US" altLang="ko-KR" dirty="0" smtClean="0"/>
              <a:t>, Rectangle, Ellipse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6995624" descr="EMB00000f406e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8370951" cy="4357718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윈도우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1</a:t>
            </a:fld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47500" lnSpcReduction="20000"/>
          </a:bodyPr>
          <a:lstStyle/>
          <a:p>
            <a:pPr fontAlgn="base"/>
            <a:endParaRPr lang="en-US" altLang="ko-KR" dirty="0" smtClean="0"/>
          </a:p>
          <a:p>
            <a:pPr algn="ctr" fontAlgn="base"/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로그간략</a:t>
            </a:r>
            <a:r>
              <a:rPr lang="ko-KR" altLang="en-US" dirty="0" smtClean="0"/>
              <a:t> 보기</a:t>
            </a:r>
            <a:endParaRPr lang="en-US" altLang="ko-KR" dirty="0"/>
          </a:p>
          <a:p>
            <a:pPr fontAlgn="base"/>
            <a:r>
              <a:rPr lang="en-US" altLang="ko-KR" dirty="0" smtClean="0"/>
              <a:t>2012</a:t>
            </a:r>
            <a:r>
              <a:rPr lang="en-US" altLang="ko-KR" dirty="0"/>
              <a:t>. 05. 10 23:19:32</a:t>
            </a:r>
            <a:endParaRPr lang="ko-KR" altLang="en-US" dirty="0"/>
          </a:p>
          <a:p>
            <a:pPr fontAlgn="base"/>
            <a:r>
              <a:rPr lang="en-US" altLang="ko-KR" dirty="0"/>
              <a:t>2012. 05. 18 02:08:29</a:t>
            </a:r>
            <a:endParaRPr lang="ko-KR" altLang="en-US" dirty="0"/>
          </a:p>
          <a:p>
            <a:pPr fontAlgn="base"/>
            <a:r>
              <a:rPr lang="en-US" altLang="ko-KR" dirty="0"/>
              <a:t>2012. 05. 18 04:06:10</a:t>
            </a:r>
            <a:endParaRPr lang="ko-KR" altLang="en-US" dirty="0"/>
          </a:p>
          <a:p>
            <a:pPr fontAlgn="base"/>
            <a:r>
              <a:rPr lang="en-US" altLang="ko-KR" dirty="0"/>
              <a:t>2012. 05. 18 21:41:24</a:t>
            </a:r>
            <a:endParaRPr lang="ko-KR" altLang="en-US" dirty="0"/>
          </a:p>
          <a:p>
            <a:pPr fontAlgn="base"/>
            <a:r>
              <a:rPr lang="en-US" altLang="ko-KR" dirty="0"/>
              <a:t>2012. 05. 21 00:17:03 =&gt; </a:t>
            </a:r>
            <a:r>
              <a:rPr lang="en-US" altLang="ko-KR" dirty="0" err="1"/>
              <a:t>PolyLine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삭제 구현함</a:t>
            </a:r>
            <a:r>
              <a:rPr lang="en-US" altLang="ko-KR" dirty="0"/>
              <a:t>, </a:t>
            </a:r>
            <a:r>
              <a:rPr lang="ko-KR" altLang="en-US" dirty="0"/>
              <a:t>메뉴를 </a:t>
            </a:r>
            <a:r>
              <a:rPr lang="ko-KR" altLang="en-US" dirty="0" err="1"/>
              <a:t>만듬</a:t>
            </a:r>
            <a:endParaRPr lang="ko-KR" altLang="en-US" dirty="0"/>
          </a:p>
          <a:p>
            <a:pPr fontAlgn="base"/>
            <a:r>
              <a:rPr lang="en-US" altLang="ko-KR" dirty="0"/>
              <a:t>2012. 05. 21 23:11:14 =&gt; Rectangle Ellipse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그리기</a:t>
            </a:r>
          </a:p>
          <a:p>
            <a:pPr fontAlgn="base"/>
            <a:r>
              <a:rPr lang="en-US" altLang="ko-KR" dirty="0"/>
              <a:t>2012. 05. 21 23:49:48</a:t>
            </a:r>
            <a:endParaRPr lang="ko-KR" altLang="en-US" dirty="0"/>
          </a:p>
          <a:p>
            <a:pPr fontAlgn="base"/>
            <a:r>
              <a:rPr lang="en-US" altLang="ko-KR" dirty="0"/>
              <a:t>2012. 05. 22 00:06:17</a:t>
            </a:r>
            <a:endParaRPr lang="ko-KR" altLang="en-US" dirty="0"/>
          </a:p>
          <a:p>
            <a:pPr fontAlgn="base"/>
            <a:r>
              <a:rPr lang="en-US" altLang="ko-KR" dirty="0"/>
              <a:t>2012. 05. 22 01:25:01 =&gt; move </a:t>
            </a:r>
            <a:r>
              <a:rPr lang="ko-KR" altLang="en-US" dirty="0"/>
              <a:t>중 </a:t>
            </a:r>
            <a:r>
              <a:rPr lang="en-US" altLang="ko-KR" dirty="0"/>
              <a:t>delete </a:t>
            </a:r>
            <a:r>
              <a:rPr lang="ko-KR" altLang="en-US" dirty="0"/>
              <a:t>오류 문제 해결</a:t>
            </a:r>
          </a:p>
          <a:p>
            <a:pPr fontAlgn="base"/>
            <a:r>
              <a:rPr lang="en-US" altLang="ko-KR" dirty="0"/>
              <a:t>2012. 05. 22 02:13:49 =&gt; Ellipse, Rectangle </a:t>
            </a:r>
            <a:r>
              <a:rPr lang="ko-KR" altLang="en-US" dirty="0"/>
              <a:t>리스트 추가</a:t>
            </a:r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2012. 05. 25 22:36:38 =&gt; Ellipse, Rectangle </a:t>
            </a:r>
            <a:r>
              <a:rPr lang="ko-KR" altLang="en-US" dirty="0"/>
              <a:t>크기조절 구현 완성</a:t>
            </a:r>
          </a:p>
          <a:p>
            <a:pPr fontAlgn="base"/>
            <a:r>
              <a:rPr lang="en-US" altLang="ko-KR" dirty="0"/>
              <a:t>2012. 05. 25 23:38:13 =&gt; Ellipse, Rectangle remove </a:t>
            </a:r>
            <a:r>
              <a:rPr lang="ko-KR" altLang="en-US" dirty="0"/>
              <a:t>구현</a:t>
            </a:r>
          </a:p>
          <a:p>
            <a:pPr fontAlgn="base"/>
            <a:r>
              <a:rPr lang="en-US" altLang="ko-KR" dirty="0"/>
              <a:t>2012. 05. 26 18:50:05 =&gt; Ellipse, Rectangle, </a:t>
            </a:r>
            <a:r>
              <a:rPr lang="en-US" altLang="ko-KR" dirty="0" err="1"/>
              <a:t>PolyLine</a:t>
            </a:r>
            <a:r>
              <a:rPr lang="ko-KR" altLang="en-US" dirty="0"/>
              <a:t>의 </a:t>
            </a:r>
            <a:r>
              <a:rPr lang="en-US" altLang="ko-KR" dirty="0"/>
              <a:t>copy, past, cut </a:t>
            </a:r>
            <a:r>
              <a:rPr lang="ko-KR" altLang="en-US" dirty="0"/>
              <a:t>구현</a:t>
            </a:r>
          </a:p>
          <a:p>
            <a:pPr fontAlgn="base"/>
            <a:r>
              <a:rPr lang="en-US" altLang="ko-KR" dirty="0"/>
              <a:t>2012. 05. 31 22:54:50 =&gt; Line</a:t>
            </a:r>
            <a:r>
              <a:rPr lang="ko-KR" altLang="en-US" dirty="0"/>
              <a:t>의 </a:t>
            </a:r>
            <a:r>
              <a:rPr lang="en-US" altLang="ko-KR" dirty="0"/>
              <a:t>move, copy, past, cut </a:t>
            </a:r>
            <a:r>
              <a:rPr lang="ko-KR" altLang="en-US" dirty="0"/>
              <a:t>구현 완료</a:t>
            </a:r>
          </a:p>
          <a:p>
            <a:pPr fontAlgn="base"/>
            <a:r>
              <a:rPr lang="en-US" altLang="ko-KR" dirty="0"/>
              <a:t>2012. 06. 02 00:34:33 =&gt; Text</a:t>
            </a:r>
            <a:r>
              <a:rPr lang="ko-KR" altLang="en-US" dirty="0"/>
              <a:t>의 </a:t>
            </a:r>
            <a:r>
              <a:rPr lang="en-US" altLang="ko-KR" dirty="0"/>
              <a:t>copy, past, </a:t>
            </a:r>
            <a:r>
              <a:rPr lang="ko-KR" altLang="en-US" dirty="0"/>
              <a:t>글자입출력 구현</a:t>
            </a:r>
          </a:p>
          <a:p>
            <a:pPr fontAlgn="base"/>
            <a:r>
              <a:rPr lang="en-US" altLang="ko-KR" dirty="0"/>
              <a:t>2012. 06. 02 00:41:11 =&gt; Text</a:t>
            </a:r>
            <a:r>
              <a:rPr lang="ko-KR" altLang="en-US" dirty="0"/>
              <a:t>의 </a:t>
            </a:r>
            <a:r>
              <a:rPr lang="en-US" altLang="ko-KR" dirty="0"/>
              <a:t>past </a:t>
            </a:r>
            <a:r>
              <a:rPr lang="ko-KR" altLang="en-US" dirty="0"/>
              <a:t>과정에서 복사가 안 되던 문제 해결</a:t>
            </a:r>
          </a:p>
          <a:p>
            <a:pPr fontAlgn="base"/>
            <a:r>
              <a:rPr lang="en-US" altLang="ko-KR" dirty="0"/>
              <a:t>2012. 06. 03 00:29:38 =&gt; Group </a:t>
            </a:r>
            <a:r>
              <a:rPr lang="ko-KR" altLang="en-US" dirty="0"/>
              <a:t>작업 중 다중 </a:t>
            </a:r>
            <a:r>
              <a:rPr lang="ko-KR" altLang="en-US" dirty="0" err="1"/>
              <a:t>타겟</a:t>
            </a:r>
            <a:r>
              <a:rPr lang="ko-KR" altLang="en-US" dirty="0"/>
              <a:t> </a:t>
            </a:r>
            <a:r>
              <a:rPr lang="ko-KR" altLang="en-US" dirty="0" err="1"/>
              <a:t>선택시</a:t>
            </a:r>
            <a:r>
              <a:rPr lang="en-US" altLang="ko-KR" dirty="0"/>
              <a:t>(Shift </a:t>
            </a:r>
            <a:r>
              <a:rPr lang="ko-KR" altLang="en-US" dirty="0" err="1"/>
              <a:t>누른채</a:t>
            </a:r>
            <a:r>
              <a:rPr lang="ko-KR" altLang="en-US" dirty="0"/>
              <a:t> 클릭</a:t>
            </a:r>
            <a:r>
              <a:rPr lang="en-US" altLang="ko-KR" dirty="0"/>
              <a:t>) </a:t>
            </a:r>
            <a:r>
              <a:rPr lang="ko-KR" altLang="en-US" dirty="0"/>
              <a:t>영역 표 현</a:t>
            </a:r>
            <a:r>
              <a:rPr lang="en-US" altLang="ko-KR" dirty="0"/>
              <a:t>, </a:t>
            </a:r>
            <a:r>
              <a:rPr lang="en-US" altLang="ko-KR" dirty="0" err="1"/>
              <a:t>PloyLine</a:t>
            </a:r>
            <a:r>
              <a:rPr lang="en-US" altLang="ko-KR" dirty="0"/>
              <a:t> </a:t>
            </a:r>
            <a:r>
              <a:rPr lang="ko-KR" altLang="en-US" dirty="0"/>
              <a:t>제외하고 나머지 구현</a:t>
            </a:r>
          </a:p>
          <a:p>
            <a:pPr fontAlgn="base"/>
            <a:r>
              <a:rPr lang="en-US" altLang="ko-KR" dirty="0"/>
              <a:t>2012. 06. 04 22:46:06 =&gt; save, load, new </a:t>
            </a:r>
            <a:r>
              <a:rPr lang="ko-KR" altLang="en-US" dirty="0"/>
              <a:t>구현</a:t>
            </a:r>
          </a:p>
          <a:p>
            <a:pPr fontAlgn="base"/>
            <a:r>
              <a:rPr lang="en-US" altLang="ko-KR" dirty="0"/>
              <a:t>2012. 06. 06 16:02:58 =&gt; Menu(</a:t>
            </a:r>
            <a:r>
              <a:rPr lang="ko-KR" altLang="en-US" dirty="0" err="1"/>
              <a:t>선색</a:t>
            </a:r>
            <a:r>
              <a:rPr lang="en-US" altLang="ko-KR" dirty="0"/>
              <a:t>, 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ko-KR" altLang="en-US" dirty="0"/>
              <a:t>채우기</a:t>
            </a:r>
            <a:r>
              <a:rPr lang="en-US" altLang="ko-KR" dirty="0"/>
              <a:t>..) </a:t>
            </a:r>
            <a:r>
              <a:rPr lang="ko-KR" altLang="en-US" dirty="0"/>
              <a:t>구현완료</a:t>
            </a:r>
          </a:p>
          <a:p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윈도우 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10</a:t>
            </a:fld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라인색과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도형색</a:t>
            </a:r>
            <a:r>
              <a:rPr lang="ko-KR" altLang="en-US" dirty="0" smtClean="0"/>
              <a:t> 채우기</a:t>
            </a:r>
            <a:endParaRPr lang="ko-KR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86995544" descr="EMB00000f406e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7" y="1857364"/>
            <a:ext cx="8233722" cy="4286280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윈도우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2</a:t>
            </a:fld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 패턴과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채우기 패턴</a:t>
            </a:r>
            <a:endParaRPr lang="ko-KR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86085224" descr="EMB00000f406ec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8233722" cy="4286280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윈도우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3</a:t>
            </a:fld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 굵기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86997224" descr="EMB00000f406ec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8233722" cy="4286280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윈도우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4</a:t>
            </a:fld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그룹화</a:t>
            </a:r>
            <a:r>
              <a:rPr lang="en-US" altLang="ko-KR" dirty="0" smtClean="0"/>
              <a:t>, Copy, Paste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윈도우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5</a:t>
            </a:fld>
            <a:endParaRPr lang="en-US" altLang="ko-KR" dirty="0" smtClean="0">
              <a:ea typeface="굴림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6120680" cy="350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6216" y="1412776"/>
            <a:ext cx="23762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그룹화 방법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Shift </a:t>
            </a:r>
            <a:r>
              <a:rPr lang="ko-KR" altLang="en-US" dirty="0" err="1" smtClean="0"/>
              <a:t>누른채로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도형들 클릭 후 </a:t>
            </a:r>
            <a:endParaRPr lang="en-US" altLang="ko-KR" dirty="0"/>
          </a:p>
          <a:p>
            <a:r>
              <a:rPr lang="en-US" altLang="ko-KR" dirty="0" smtClean="0"/>
              <a:t>‘G’ </a:t>
            </a:r>
            <a:r>
              <a:rPr lang="ko-KR" altLang="en-US" dirty="0" smtClean="0"/>
              <a:t>키를 누른다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그룹해제는 </a:t>
            </a:r>
            <a:r>
              <a:rPr lang="ko-KR" altLang="en-US" dirty="0" err="1" smtClean="0"/>
              <a:t>클릭후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‘U’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en-US" altLang="ko-KR" dirty="0" smtClean="0"/>
              <a:t>Copy Paste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 smtClean="0"/>
              <a:t>Ctrl + C : Copy</a:t>
            </a:r>
          </a:p>
          <a:p>
            <a:r>
              <a:rPr lang="en-US" altLang="ko-KR" dirty="0"/>
              <a:t>Ctrl + </a:t>
            </a:r>
            <a:r>
              <a:rPr lang="en-US" altLang="ko-KR" dirty="0" smtClean="0"/>
              <a:t>X : Cut</a:t>
            </a:r>
            <a:endParaRPr lang="en-US" altLang="ko-KR" dirty="0"/>
          </a:p>
          <a:p>
            <a:r>
              <a:rPr lang="en-US" altLang="ko-KR" dirty="0"/>
              <a:t>Ctrl + </a:t>
            </a:r>
            <a:r>
              <a:rPr lang="en-US" altLang="ko-KR" dirty="0" smtClean="0"/>
              <a:t>V : Paste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200" dirty="0" smtClean="0"/>
              <a:t>Cut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Paste</a:t>
            </a:r>
            <a:r>
              <a:rPr lang="ko-KR" altLang="en-US" sz="1200" dirty="0" smtClean="0"/>
              <a:t>는 </a:t>
            </a:r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번만 되도록 하였음</a:t>
            </a:r>
            <a:endParaRPr lang="en-US" altLang="ko-KR" sz="12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2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윈도우 프로그래밍</a:t>
            </a:r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6</a:t>
            </a:fld>
            <a:endParaRPr lang="en-US" altLang="ko-KR" dirty="0" smtClean="0">
              <a:ea typeface="굴림" charset="-127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04929" y="295810"/>
            <a:ext cx="8065262" cy="3715924"/>
            <a:chOff x="383" y="2474"/>
            <a:chExt cx="4125" cy="908"/>
          </a:xfrm>
        </p:grpSpPr>
        <p:sp>
          <p:nvSpPr>
            <p:cNvPr id="7175" name="Rectangle 23"/>
            <p:cNvSpPr>
              <a:spLocks noChangeArrowheads="1"/>
            </p:cNvSpPr>
            <p:nvPr/>
          </p:nvSpPr>
          <p:spPr bwMode="auto">
            <a:xfrm>
              <a:off x="383" y="2704"/>
              <a:ext cx="805" cy="3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 err="1"/>
                <a:t>CSimpleEditorApp</a:t>
              </a:r>
              <a:endParaRPr lang="en-US" altLang="ko-KR" sz="1400" dirty="0"/>
            </a:p>
            <a:p>
              <a:r>
                <a:rPr lang="en-US" altLang="ko-KR" sz="1400" dirty="0"/>
                <a:t>: </a:t>
              </a:r>
              <a:r>
                <a:rPr lang="en-US" altLang="ko-KR" sz="1400" dirty="0" err="1" smtClean="0"/>
                <a:t>CWinAppEx</a:t>
              </a:r>
              <a:endParaRPr lang="en-US" altLang="ko-KR" sz="1400" dirty="0" smtClean="0"/>
            </a:p>
          </p:txBody>
        </p:sp>
        <p:sp>
          <p:nvSpPr>
            <p:cNvPr id="7176" name="Rectangle 24"/>
            <p:cNvSpPr>
              <a:spLocks noChangeArrowheads="1"/>
            </p:cNvSpPr>
            <p:nvPr/>
          </p:nvSpPr>
          <p:spPr bwMode="auto">
            <a:xfrm>
              <a:off x="1421" y="2728"/>
              <a:ext cx="920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 err="1"/>
                <a:t>CSimpleEditorApp</a:t>
              </a:r>
              <a:r>
                <a:rPr lang="ko-KR" altLang="en-US" sz="1400" dirty="0"/>
                <a:t>의 </a:t>
              </a:r>
              <a:endParaRPr lang="en-US" altLang="ko-KR" sz="1400" dirty="0"/>
            </a:p>
            <a:p>
              <a:r>
                <a:rPr lang="en-US" altLang="ko-KR" sz="1400" dirty="0" err="1"/>
                <a:t>initInstance</a:t>
              </a:r>
              <a:r>
                <a:rPr lang="en-US" altLang="ko-KR" sz="1400" dirty="0"/>
                <a:t>()</a:t>
              </a:r>
              <a:r>
                <a:rPr lang="ko-KR" altLang="en-US" sz="1400" dirty="0"/>
                <a:t> </a:t>
              </a:r>
              <a:endParaRPr lang="en-US" altLang="ko-KR" sz="1400" dirty="0" smtClean="0"/>
            </a:p>
            <a:p>
              <a:endParaRPr lang="en-US" altLang="ko-KR" sz="1400" dirty="0"/>
            </a:p>
            <a:p>
              <a:endParaRPr lang="en-US" altLang="ko-KR" sz="1400" dirty="0" smtClean="0"/>
            </a:p>
            <a:p>
              <a:endParaRPr lang="en-US" altLang="ko-KR" sz="1400" dirty="0"/>
            </a:p>
          </p:txBody>
        </p:sp>
        <p:sp>
          <p:nvSpPr>
            <p:cNvPr id="7177" name="Rectangle 25"/>
            <p:cNvSpPr>
              <a:spLocks noChangeArrowheads="1"/>
            </p:cNvSpPr>
            <p:nvPr/>
          </p:nvSpPr>
          <p:spPr bwMode="auto">
            <a:xfrm>
              <a:off x="1451" y="3070"/>
              <a:ext cx="877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 dirty="0" err="1"/>
                <a:t>CSimpleEditorDoc</a:t>
              </a:r>
              <a:endParaRPr lang="en-US" altLang="ko-KR" sz="1400" dirty="0"/>
            </a:p>
            <a:p>
              <a:r>
                <a:rPr lang="en-US" altLang="ko-KR" sz="1400" dirty="0"/>
                <a:t>: </a:t>
              </a:r>
              <a:r>
                <a:rPr lang="en-US" altLang="ko-KR" sz="1400" dirty="0" err="1" smtClean="0"/>
                <a:t>Cdocument</a:t>
              </a:r>
              <a:endParaRPr lang="en-US" altLang="ko-KR" sz="1400" dirty="0" smtClean="0"/>
            </a:p>
            <a:p>
              <a:endParaRPr lang="en-US" altLang="ko-KR" sz="1400" dirty="0"/>
            </a:p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Load, New, Save</a:t>
              </a:r>
              <a:endParaRPr lang="en-US" altLang="ko-KR" sz="1400" dirty="0">
                <a:solidFill>
                  <a:srgbClr val="FF0000"/>
                </a:solidFill>
              </a:endParaRPr>
            </a:p>
          </p:txBody>
        </p:sp>
        <p:sp>
          <p:nvSpPr>
            <p:cNvPr id="7178" name="Rectangle 28"/>
            <p:cNvSpPr>
              <a:spLocks noChangeArrowheads="1"/>
            </p:cNvSpPr>
            <p:nvPr/>
          </p:nvSpPr>
          <p:spPr bwMode="auto">
            <a:xfrm>
              <a:off x="3123" y="2794"/>
              <a:ext cx="1385" cy="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t"/>
            <a:lstStyle/>
            <a:p>
              <a:r>
                <a:rPr lang="en-US" altLang="ko-KR" sz="1400" dirty="0" err="1"/>
                <a:t>CSimpleEditorView</a:t>
              </a:r>
              <a:endParaRPr lang="en-US" altLang="ko-KR" sz="1400" dirty="0"/>
            </a:p>
            <a:p>
              <a:r>
                <a:rPr lang="en-US" altLang="ko-KR" sz="1400" dirty="0"/>
                <a:t>:</a:t>
              </a:r>
              <a:r>
                <a:rPr lang="en-US" altLang="ko-KR" sz="1400" dirty="0" err="1" smtClean="0"/>
                <a:t>Cview</a:t>
              </a:r>
              <a:endParaRPr lang="en-US" altLang="ko-KR" sz="1400" dirty="0" smtClean="0"/>
            </a:p>
            <a:p>
              <a:endParaRPr lang="en-US" altLang="ko-KR" sz="1400" dirty="0"/>
            </a:p>
            <a:p>
              <a:r>
                <a:rPr lang="en-US" altLang="ko-KR" sz="1400" dirty="0" err="1" smtClean="0">
                  <a:solidFill>
                    <a:srgbClr val="FF0000"/>
                  </a:solidFill>
                </a:rPr>
                <a:t>CPtrList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 smtClean="0"/>
                <a:t>&lt;- </a:t>
              </a:r>
              <a:r>
                <a:rPr lang="ko-KR" altLang="en-US" sz="1400" dirty="0" smtClean="0"/>
                <a:t>자료 객체의 주소들</a:t>
              </a:r>
              <a:endParaRPr lang="en-US" altLang="ko-KR" sz="1400" dirty="0" smtClean="0"/>
            </a:p>
            <a:p>
              <a:endParaRPr lang="en-US" altLang="ko-KR" sz="1400" dirty="0"/>
            </a:p>
            <a:p>
              <a:endParaRPr lang="en-US" altLang="ko-KR" sz="1400" dirty="0" smtClean="0"/>
            </a:p>
            <a:p>
              <a:endParaRPr lang="en-US" altLang="ko-KR" sz="1400" dirty="0"/>
            </a:p>
            <a:p>
              <a:endParaRPr lang="en-US" altLang="ko-KR" sz="1400" dirty="0" smtClean="0"/>
            </a:p>
            <a:p>
              <a:endParaRPr lang="en-US" altLang="ko-KR" sz="1400" dirty="0"/>
            </a:p>
            <a:p>
              <a:endParaRPr lang="en-US" altLang="ko-KR" sz="1400" dirty="0"/>
            </a:p>
          </p:txBody>
        </p:sp>
        <p:sp>
          <p:nvSpPr>
            <p:cNvPr id="7179" name="Line 29"/>
            <p:cNvSpPr>
              <a:spLocks noChangeShapeType="1"/>
            </p:cNvSpPr>
            <p:nvPr/>
          </p:nvSpPr>
          <p:spPr bwMode="auto">
            <a:xfrm flipV="1">
              <a:off x="2425" y="2728"/>
              <a:ext cx="387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0" name="Rectangle 30"/>
            <p:cNvSpPr>
              <a:spLocks noChangeArrowheads="1"/>
            </p:cNvSpPr>
            <p:nvPr/>
          </p:nvSpPr>
          <p:spPr bwMode="auto">
            <a:xfrm>
              <a:off x="2447" y="2474"/>
              <a:ext cx="1084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/>
                <a:t>CMainFrame</a:t>
              </a:r>
            </a:p>
            <a:p>
              <a:r>
                <a:rPr lang="en-US" altLang="ko-KR" sz="1400"/>
                <a:t>:CFrameWndEx</a:t>
              </a:r>
            </a:p>
            <a:p>
              <a:endParaRPr lang="en-US" altLang="ko-KR" sz="1400"/>
            </a:p>
          </p:txBody>
        </p:sp>
        <p:sp>
          <p:nvSpPr>
            <p:cNvPr id="7181" name="Line 31"/>
            <p:cNvSpPr>
              <a:spLocks noChangeShapeType="1"/>
            </p:cNvSpPr>
            <p:nvPr/>
          </p:nvSpPr>
          <p:spPr bwMode="auto">
            <a:xfrm flipV="1">
              <a:off x="2393" y="2728"/>
              <a:ext cx="13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2" name="Line 32"/>
            <p:cNvSpPr>
              <a:spLocks noChangeShapeType="1"/>
            </p:cNvSpPr>
            <p:nvPr/>
          </p:nvSpPr>
          <p:spPr bwMode="auto">
            <a:xfrm flipH="1" flipV="1">
              <a:off x="3181" y="2711"/>
              <a:ext cx="222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174" name="Line 27"/>
          <p:cNvSpPr>
            <a:spLocks noChangeShapeType="1"/>
          </p:cNvSpPr>
          <p:nvPr/>
        </p:nvSpPr>
        <p:spPr bwMode="auto">
          <a:xfrm flipV="1">
            <a:off x="1763688" y="2060848"/>
            <a:ext cx="371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214810" y="4217668"/>
            <a:ext cx="714380" cy="20196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altLang="ko-KR" sz="1400" dirty="0" smtClean="0"/>
              <a:t>Line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7643834" y="4217668"/>
            <a:ext cx="714380" cy="20196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altLang="ko-KR" sz="1400" dirty="0" smtClean="0"/>
              <a:t>Text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072066" y="4217668"/>
            <a:ext cx="714380" cy="20196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altLang="ko-KR" sz="1400" dirty="0" err="1" smtClean="0"/>
              <a:t>PLine</a:t>
            </a:r>
            <a:endParaRPr lang="en-US" altLang="ko-KR" sz="1400" dirty="0" smtClean="0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5857884" y="4217668"/>
            <a:ext cx="928694" cy="20196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altLang="ko-KR" sz="1400" dirty="0" smtClean="0"/>
              <a:t>Rectangle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858016" y="4217668"/>
            <a:ext cx="714380" cy="20196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altLang="ko-KR" sz="1400" dirty="0" smtClean="0"/>
              <a:t>Ellipse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4500562" y="4003354"/>
            <a:ext cx="928694" cy="1428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>
            <a:off x="5650653" y="4056977"/>
            <a:ext cx="142876" cy="1428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8" idx="0"/>
          </p:cNvCxnSpPr>
          <p:nvPr/>
        </p:nvCxnSpPr>
        <p:spPr>
          <a:xfrm>
            <a:off x="6286511" y="4074792"/>
            <a:ext cx="35720" cy="1428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858016" y="4003354"/>
            <a:ext cx="214314" cy="1428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143768" y="3789040"/>
            <a:ext cx="857256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86816" y="-18256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클래스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4712" y="4180344"/>
            <a:ext cx="2820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기본 객체 구성 자료 </a:t>
            </a:r>
            <a:r>
              <a:rPr lang="en-US" altLang="ko-KR" dirty="0" smtClean="0"/>
              <a:t>=&gt;</a:t>
            </a:r>
          </a:p>
          <a:p>
            <a:pPr algn="r"/>
            <a:r>
              <a:rPr lang="en-US" altLang="ko-KR" sz="1200" dirty="0" err="1" smtClean="0">
                <a:solidFill>
                  <a:srgbClr val="FF0000"/>
                </a:solidFill>
              </a:rPr>
              <a:t>m_style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pen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algn="r"/>
            <a:r>
              <a:rPr lang="en-US" altLang="ko-KR" sz="1200" dirty="0" err="1" smtClean="0">
                <a:solidFill>
                  <a:srgbClr val="FF0000"/>
                </a:solidFill>
              </a:rPr>
              <a:t>m_Lpatt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algn="r"/>
            <a:r>
              <a:rPr lang="en-US" altLang="ko-KR" sz="1200" dirty="0" err="1" smtClean="0">
                <a:solidFill>
                  <a:srgbClr val="FF0000"/>
                </a:solidFill>
              </a:rPr>
              <a:t>m_Lthin</a:t>
            </a:r>
            <a:r>
              <a:rPr lang="en-US" altLang="ko-KR" sz="1200" dirty="0" smtClean="0">
                <a:solidFill>
                  <a:srgbClr val="FF0000"/>
                </a:solidFill>
              </a:rPr>
              <a:t>;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r"/>
            <a:r>
              <a:rPr lang="en-US" altLang="ko-KR" sz="1200" dirty="0" err="1" smtClean="0">
                <a:solidFill>
                  <a:srgbClr val="FF0000"/>
                </a:solidFill>
              </a:rPr>
              <a:t>m_font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algn="r"/>
            <a:r>
              <a:rPr lang="en-US" altLang="ko-KR" sz="1200" dirty="0" err="1" smtClean="0">
                <a:solidFill>
                  <a:srgbClr val="FF0000"/>
                </a:solidFill>
              </a:rPr>
              <a:t>m_fsize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algn="r"/>
            <a:r>
              <a:rPr lang="en-US" altLang="ko-KR" sz="1200" dirty="0" err="1" smtClean="0">
                <a:solidFill>
                  <a:srgbClr val="FF0000"/>
                </a:solidFill>
              </a:rPr>
              <a:t>m_fontcolor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algn="r"/>
            <a:r>
              <a:rPr lang="en-US" altLang="ko-KR" sz="1200" dirty="0" err="1" smtClean="0">
                <a:solidFill>
                  <a:srgbClr val="FF0000"/>
                </a:solidFill>
              </a:rPr>
              <a:t>m_bkcolor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04203"/>
              </p:ext>
            </p:extLst>
          </p:nvPr>
        </p:nvGraphicFramePr>
        <p:xfrm>
          <a:off x="755576" y="1340768"/>
          <a:ext cx="7992887" cy="3248745"/>
        </p:xfrm>
        <a:graphic>
          <a:graphicData uri="http://schemas.openxmlformats.org/drawingml/2006/table">
            <a:tbl>
              <a:tblPr/>
              <a:tblGrid>
                <a:gridCol w="1141841"/>
                <a:gridCol w="1141841"/>
                <a:gridCol w="1141841"/>
                <a:gridCol w="1141841"/>
                <a:gridCol w="1141841"/>
                <a:gridCol w="1141841"/>
                <a:gridCol w="1141841"/>
              </a:tblGrid>
              <a:tr h="2714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월요일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화요일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수요일 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목요일 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금요일 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토요일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일요일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22"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05/07 ~ 05/13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8085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Line,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PolyLine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Rectangle, Ellipse, Text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메뉴 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구현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객체 이동 구현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422"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05/14 ~ 05/20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24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객체 삭제 구현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그룹화 구현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422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05/21 ~ 05/24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24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save, load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구현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그룹 상세 지원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스케</a:t>
            </a:r>
            <a:r>
              <a:rPr lang="ko-KR" altLang="en-US" dirty="0" err="1"/>
              <a:t>쥴</a:t>
            </a:r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윈도우 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7</a:t>
            </a:fld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ko-KR" altLang="en-US" dirty="0" err="1" smtClean="0"/>
              <a:t>스케</a:t>
            </a:r>
            <a:r>
              <a:rPr lang="ko-KR" altLang="en-US" dirty="0" err="1"/>
              <a:t>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00871"/>
              </p:ext>
            </p:extLst>
          </p:nvPr>
        </p:nvGraphicFramePr>
        <p:xfrm>
          <a:off x="251520" y="1340768"/>
          <a:ext cx="8496943" cy="4755298"/>
        </p:xfrm>
        <a:graphic>
          <a:graphicData uri="http://schemas.openxmlformats.org/drawingml/2006/table">
            <a:tbl>
              <a:tblPr/>
              <a:tblGrid>
                <a:gridCol w="1213849"/>
                <a:gridCol w="1213849"/>
                <a:gridCol w="1213849"/>
                <a:gridCol w="1213849"/>
                <a:gridCol w="1213849"/>
                <a:gridCol w="1213849"/>
                <a:gridCol w="1213849"/>
              </a:tblGrid>
              <a:tr h="3218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월요일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화요일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수요일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목요일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금요일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토요일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일요일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472">
                <a:tc grid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8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5/07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5/08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5/09~5/10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5/11~5/13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32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역할 분담 계획 세움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SVN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사용법 익힘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각자 담당한 객체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Line, PolyLine, Rectangle, Ellipse, Text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89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5/14 ~ 5/17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5/18 ~ 5/20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6976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메뉴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객체 이동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89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5/21 ~ 5/24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5/25~5/27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5628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각 객체 삭제 구현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897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5/28~ 5/31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06/01~06/03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85">
                <a:tc grid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그룹화 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8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06/04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06/05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06/06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560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그룹화 상세 지원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윈도우 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8</a:t>
            </a:fld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35566"/>
            <a:ext cx="5810250" cy="34575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단체 개발 툴 사용</a:t>
            </a:r>
            <a:r>
              <a:rPr lang="en-US" altLang="ko-KR" dirty="0" smtClean="0"/>
              <a:t>(SVN)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1826648" descr="EMB000014ecae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94"/>
          <a:stretch/>
        </p:blipFill>
        <p:spPr bwMode="auto">
          <a:xfrm>
            <a:off x="3059401" y="4410055"/>
            <a:ext cx="5760641" cy="237626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26503" y="4017472"/>
            <a:ext cx="41377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게시판을 사용하여 기본적인 공지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1475492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197617" y="1933419"/>
            <a:ext cx="1622425" cy="2316163"/>
            <a:chOff x="7163926" y="4051665"/>
            <a:chExt cx="1622425" cy="2316163"/>
          </a:xfrm>
        </p:grpSpPr>
        <p:pic>
          <p:nvPicPr>
            <p:cNvPr id="3075" name="_x201826808" descr="EMB000014ecae9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926" y="4051665"/>
              <a:ext cx="1622425" cy="23161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타원 7"/>
            <p:cNvSpPr/>
            <p:nvPr/>
          </p:nvSpPr>
          <p:spPr>
            <a:xfrm>
              <a:off x="7872225" y="4437112"/>
              <a:ext cx="811213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67744" y="1403484"/>
            <a:ext cx="4231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NAVER</a:t>
            </a:r>
            <a:r>
              <a:rPr lang="ko-KR" altLang="en-US" dirty="0" smtClean="0"/>
              <a:t>의 개발자 센터를 서버로 사용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79712" y="3717032"/>
            <a:ext cx="396000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A102630-6E52-42DC-9DA3-5EF4184AD1C1}" type="slidenum">
              <a:rPr lang="ko-KR" altLang="en-US" smtClean="0">
                <a:ea typeface="굴림" charset="-127"/>
              </a:rPr>
              <a:pPr/>
              <a:t>9</a:t>
            </a:fld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56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532</Words>
  <Application>Microsoft Office PowerPoint</Application>
  <PresentationFormat>화면 슬라이드 쇼(4:3)</PresentationFormat>
  <Paragraphs>146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Line, PolyLine, Rectangle, Ellipse</vt:lpstr>
      <vt:lpstr>라인색과 도형색 채우기</vt:lpstr>
      <vt:lpstr>선 패턴과, 채우기 패턴</vt:lpstr>
      <vt:lpstr>선 굵기</vt:lpstr>
      <vt:lpstr>그룹화, Copy, Paste</vt:lpstr>
      <vt:lpstr>클래스 구조</vt:lpstr>
      <vt:lpstr>스케쥴</vt:lpstr>
      <vt:lpstr>실제 스케쥴</vt:lpstr>
      <vt:lpstr>단체 개발 툴 사용(SVN)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Line, PolyLine, Rectangle, Ellipse</dc:title>
  <dc:creator>Windows 사용자</dc:creator>
  <cp:lastModifiedBy>H_lerod</cp:lastModifiedBy>
  <cp:revision>11</cp:revision>
  <dcterms:created xsi:type="dcterms:W3CDTF">2012-06-06T13:59:23Z</dcterms:created>
  <dcterms:modified xsi:type="dcterms:W3CDTF">2012-06-06T22:55:21Z</dcterms:modified>
</cp:coreProperties>
</file>