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7200000" cx="72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68">
          <p15:clr>
            <a:srgbClr val="A4A3A4"/>
          </p15:clr>
        </p15:guide>
        <p15:guide id="2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68" orient="horz"/>
        <p:guide pos="22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76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714776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6181f5fab_4_1:notes"/>
          <p:cNvSpPr/>
          <p:nvPr>
            <p:ph idx="2" type="sldImg"/>
          </p:nvPr>
        </p:nvSpPr>
        <p:spPr>
          <a:xfrm>
            <a:off x="1714776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6181f5fab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5440" y="1042275"/>
            <a:ext cx="6709200" cy="28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5433" y="3967279"/>
            <a:ext cx="67092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671227" y="6527688"/>
            <a:ext cx="432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45433" y="1548381"/>
            <a:ext cx="6709200" cy="27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45433" y="4412563"/>
            <a:ext cx="67092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671227" y="6527688"/>
            <a:ext cx="432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671227" y="6527688"/>
            <a:ext cx="432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45433" y="3010814"/>
            <a:ext cx="6709200" cy="11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671227" y="6527688"/>
            <a:ext cx="432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45433" y="622957"/>
            <a:ext cx="67092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45433" y="1613263"/>
            <a:ext cx="6709200" cy="4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671227" y="6527688"/>
            <a:ext cx="432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45433" y="622957"/>
            <a:ext cx="67092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45433" y="1613263"/>
            <a:ext cx="3149700" cy="4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805039" y="1613263"/>
            <a:ext cx="3149700" cy="4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671227" y="6527688"/>
            <a:ext cx="432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45433" y="622957"/>
            <a:ext cx="67092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671227" y="6527688"/>
            <a:ext cx="432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45433" y="777743"/>
            <a:ext cx="2211300" cy="10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45433" y="1945197"/>
            <a:ext cx="2211300" cy="4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671227" y="6527688"/>
            <a:ext cx="432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86024" y="630131"/>
            <a:ext cx="5013900" cy="57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671227" y="6527688"/>
            <a:ext cx="432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600000" y="-175"/>
            <a:ext cx="3600000" cy="72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09055" y="1726229"/>
            <a:ext cx="3185100" cy="20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09055" y="3923815"/>
            <a:ext cx="3185100" cy="17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889370" y="1013578"/>
            <a:ext cx="3021600" cy="51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671227" y="6527688"/>
            <a:ext cx="432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45433" y="5922065"/>
            <a:ext cx="4723500" cy="8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671227" y="6527688"/>
            <a:ext cx="432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5433" y="622957"/>
            <a:ext cx="6709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5433" y="1613263"/>
            <a:ext cx="6709200" cy="4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671227" y="6527688"/>
            <a:ext cx="4320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30650" y="186475"/>
            <a:ext cx="1726596" cy="476550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증명서 자판기 가동</a:t>
            </a:r>
            <a:endParaRPr sz="1200"/>
          </a:p>
        </p:txBody>
      </p:sp>
      <p:cxnSp>
        <p:nvCxnSpPr>
          <p:cNvPr id="55" name="Google Shape;55;p13"/>
          <p:cNvCxnSpPr>
            <a:endCxn id="56" idx="0"/>
          </p:cNvCxnSpPr>
          <p:nvPr/>
        </p:nvCxnSpPr>
        <p:spPr>
          <a:xfrm>
            <a:off x="3084050" y="623313"/>
            <a:ext cx="6600" cy="2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" name="Google Shape;56;p13"/>
          <p:cNvSpPr/>
          <p:nvPr/>
        </p:nvSpPr>
        <p:spPr>
          <a:xfrm>
            <a:off x="2303388" y="861813"/>
            <a:ext cx="1574525" cy="37295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재고 확인</a:t>
            </a:r>
            <a:endParaRPr sz="1200"/>
          </a:p>
        </p:txBody>
      </p:sp>
      <p:sp>
        <p:nvSpPr>
          <p:cNvPr id="57" name="Google Shape;57;p13"/>
          <p:cNvSpPr/>
          <p:nvPr/>
        </p:nvSpPr>
        <p:spPr>
          <a:xfrm>
            <a:off x="2265363" y="1512775"/>
            <a:ext cx="1650575" cy="102535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재고가 있는가? (A4,잉크)</a:t>
            </a:r>
            <a:endParaRPr sz="1200"/>
          </a:p>
        </p:txBody>
      </p:sp>
      <p:cxnSp>
        <p:nvCxnSpPr>
          <p:cNvPr id="58" name="Google Shape;58;p13"/>
          <p:cNvCxnSpPr/>
          <p:nvPr/>
        </p:nvCxnSpPr>
        <p:spPr>
          <a:xfrm>
            <a:off x="3087338" y="1274375"/>
            <a:ext cx="6600" cy="2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>
            <a:off x="3915938" y="2017800"/>
            <a:ext cx="258900" cy="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/>
          <p:nvPr/>
        </p:nvCxnSpPr>
        <p:spPr>
          <a:xfrm>
            <a:off x="3087338" y="2538125"/>
            <a:ext cx="6600" cy="2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3879500" y="1630200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762150" y="2457275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227350" y="2776525"/>
            <a:ext cx="1726600" cy="5698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화면 출력</a:t>
            </a:r>
            <a:endParaRPr/>
          </a:p>
        </p:txBody>
      </p:sp>
      <p:cxnSp>
        <p:nvCxnSpPr>
          <p:cNvPr id="64" name="Google Shape;64;p13"/>
          <p:cNvCxnSpPr/>
          <p:nvPr/>
        </p:nvCxnSpPr>
        <p:spPr>
          <a:xfrm>
            <a:off x="3090638" y="3376900"/>
            <a:ext cx="6600" cy="2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2851275" y="4574875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</a:t>
            </a:r>
            <a:endParaRPr/>
          </a:p>
        </p:txBody>
      </p:sp>
      <p:cxnSp>
        <p:nvCxnSpPr>
          <p:cNvPr id="66" name="Google Shape;66;p13"/>
          <p:cNvCxnSpPr/>
          <p:nvPr/>
        </p:nvCxnSpPr>
        <p:spPr>
          <a:xfrm>
            <a:off x="3090625" y="4724075"/>
            <a:ext cx="6600" cy="2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 txBox="1"/>
          <p:nvPr/>
        </p:nvSpPr>
        <p:spPr>
          <a:xfrm>
            <a:off x="3879500" y="3980725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488150" y="3555375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103550" y="3600000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</a:t>
            </a:r>
            <a:endParaRPr/>
          </a:p>
        </p:txBody>
      </p:sp>
      <p:cxnSp>
        <p:nvCxnSpPr>
          <p:cNvPr id="70" name="Google Shape;70;p13"/>
          <p:cNvCxnSpPr/>
          <p:nvPr/>
        </p:nvCxnSpPr>
        <p:spPr>
          <a:xfrm>
            <a:off x="6481538" y="4131375"/>
            <a:ext cx="6600" cy="2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 txBox="1"/>
          <p:nvPr/>
        </p:nvSpPr>
        <p:spPr>
          <a:xfrm>
            <a:off x="6640550" y="3707775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2762150" y="6692475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3090638" y="6795225"/>
            <a:ext cx="6600" cy="2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>
            <a:off x="3879500" y="6082450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6408350" y="3904800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</a:t>
            </a:r>
            <a:endParaRPr/>
          </a:p>
        </p:txBody>
      </p:sp>
      <p:cxnSp>
        <p:nvCxnSpPr>
          <p:cNvPr id="76" name="Google Shape;76;p13"/>
          <p:cNvCxnSpPr/>
          <p:nvPr/>
        </p:nvCxnSpPr>
        <p:spPr>
          <a:xfrm>
            <a:off x="3090638" y="5459825"/>
            <a:ext cx="6600" cy="2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/>
          <p:nvPr/>
        </p:nvSpPr>
        <p:spPr>
          <a:xfrm>
            <a:off x="2306675" y="5015313"/>
            <a:ext cx="1574525" cy="37295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사용자 유효번호 전송</a:t>
            </a:r>
            <a:endParaRPr sz="1200"/>
          </a:p>
        </p:txBody>
      </p:sp>
      <p:sp>
        <p:nvSpPr>
          <p:cNvPr id="78" name="Google Shape;78;p13"/>
          <p:cNvSpPr/>
          <p:nvPr/>
        </p:nvSpPr>
        <p:spPr>
          <a:xfrm>
            <a:off x="2262063" y="5769875"/>
            <a:ext cx="1650575" cy="102535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유효번호 맞는가?</a:t>
            </a:r>
            <a:endParaRPr sz="1200"/>
          </a:p>
        </p:txBody>
      </p:sp>
      <p:sp>
        <p:nvSpPr>
          <p:cNvPr id="79" name="Google Shape;79;p13"/>
          <p:cNvSpPr/>
          <p:nvPr/>
        </p:nvSpPr>
        <p:spPr>
          <a:xfrm>
            <a:off x="2268650" y="3645975"/>
            <a:ext cx="1650575" cy="102535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사용자 정보 올바른가?</a:t>
            </a:r>
            <a:endParaRPr sz="1200"/>
          </a:p>
        </p:txBody>
      </p:sp>
      <p:cxnSp>
        <p:nvCxnSpPr>
          <p:cNvPr id="80" name="Google Shape;80;p13"/>
          <p:cNvCxnSpPr/>
          <p:nvPr/>
        </p:nvCxnSpPr>
        <p:spPr>
          <a:xfrm>
            <a:off x="4101950" y="4173600"/>
            <a:ext cx="2940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flipH="1" rot="5400000">
            <a:off x="3855300" y="3637425"/>
            <a:ext cx="1082100" cy="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6049088" y="4574875"/>
            <a:ext cx="258900" cy="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/>
          <p:nvPr/>
        </p:nvCxnSpPr>
        <p:spPr>
          <a:xfrm>
            <a:off x="6524588" y="4768675"/>
            <a:ext cx="258900" cy="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/>
          <p:nvPr/>
        </p:nvCxnSpPr>
        <p:spPr>
          <a:xfrm>
            <a:off x="5844638" y="5911600"/>
            <a:ext cx="258900" cy="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/>
          <p:nvPr/>
        </p:nvCxnSpPr>
        <p:spPr>
          <a:xfrm rot="10800000">
            <a:off x="3751690" y="3097250"/>
            <a:ext cx="99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3"/>
          <p:cNvSpPr/>
          <p:nvPr/>
        </p:nvSpPr>
        <p:spPr>
          <a:xfrm>
            <a:off x="4265225" y="1712375"/>
            <a:ext cx="1990725" cy="5698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사용불가 관리자 호출 메세지 출력</a:t>
            </a:r>
            <a:endParaRPr/>
          </a:p>
        </p:txBody>
      </p:sp>
      <p:cxnSp>
        <p:nvCxnSpPr>
          <p:cNvPr id="87" name="Google Shape;87;p13"/>
          <p:cNvCxnSpPr/>
          <p:nvPr/>
        </p:nvCxnSpPr>
        <p:spPr>
          <a:xfrm rot="-5400000">
            <a:off x="3164165" y="4676388"/>
            <a:ext cx="3156300" cy="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 flipH="1">
            <a:off x="4211288" y="6277600"/>
            <a:ext cx="534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6488150" y="3555375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6103550" y="3600000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</a:t>
            </a:r>
            <a:endParaRPr/>
          </a:p>
        </p:txBody>
      </p:sp>
      <p:cxnSp>
        <p:nvCxnSpPr>
          <p:cNvPr id="95" name="Google Shape;95;p14"/>
          <p:cNvCxnSpPr/>
          <p:nvPr/>
        </p:nvCxnSpPr>
        <p:spPr>
          <a:xfrm>
            <a:off x="2034763" y="4646375"/>
            <a:ext cx="6600" cy="2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4"/>
          <p:cNvSpPr txBox="1"/>
          <p:nvPr/>
        </p:nvSpPr>
        <p:spPr>
          <a:xfrm>
            <a:off x="6640550" y="3707775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 flipH="1">
            <a:off x="2892075" y="1801575"/>
            <a:ext cx="2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</a:t>
            </a:r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3171888" y="1882425"/>
            <a:ext cx="6600" cy="2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4"/>
          <p:cNvSpPr txBox="1"/>
          <p:nvPr/>
        </p:nvSpPr>
        <p:spPr>
          <a:xfrm>
            <a:off x="6792950" y="3860175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6368700" y="4260375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2389675" y="0"/>
            <a:ext cx="1726600" cy="5698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선택</a:t>
            </a:r>
            <a:endParaRPr/>
          </a:p>
        </p:txBody>
      </p:sp>
      <p:cxnSp>
        <p:nvCxnSpPr>
          <p:cNvPr id="102" name="Google Shape;102;p14"/>
          <p:cNvCxnSpPr/>
          <p:nvPr/>
        </p:nvCxnSpPr>
        <p:spPr>
          <a:xfrm>
            <a:off x="3171888" y="569800"/>
            <a:ext cx="6600" cy="2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4"/>
          <p:cNvSpPr/>
          <p:nvPr/>
        </p:nvSpPr>
        <p:spPr>
          <a:xfrm>
            <a:off x="2349900" y="857075"/>
            <a:ext cx="1650575" cy="102535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장바구니로 이동할것인가</a:t>
            </a:r>
            <a:endParaRPr sz="1200"/>
          </a:p>
        </p:txBody>
      </p:sp>
      <p:sp>
        <p:nvSpPr>
          <p:cNvPr id="104" name="Google Shape;104;p14"/>
          <p:cNvSpPr txBox="1"/>
          <p:nvPr/>
        </p:nvSpPr>
        <p:spPr>
          <a:xfrm>
            <a:off x="4000475" y="1376800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942200" y="3199800"/>
            <a:ext cx="1092575" cy="4002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카드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2628888" y="3195050"/>
            <a:ext cx="1092575" cy="4002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현금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315600" y="3195050"/>
            <a:ext cx="1303750" cy="4002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무통장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6003950" y="5270175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5619350" y="5314800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6156350" y="5422575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6308750" y="5574975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5884500" y="5975175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984650" y="360803"/>
            <a:ext cx="755500" cy="1016000"/>
          </a:xfrm>
          <a:custGeom>
            <a:rect b="b" l="l" r="r" t="t"/>
            <a:pathLst>
              <a:path extrusionOk="0" h="40640" w="30220">
                <a:moveTo>
                  <a:pt x="452" y="40640"/>
                </a:moveTo>
                <a:cubicBezTo>
                  <a:pt x="8336" y="40640"/>
                  <a:pt x="17488" y="40353"/>
                  <a:pt x="23474" y="35223"/>
                </a:cubicBezTo>
                <a:cubicBezTo>
                  <a:pt x="30219" y="29443"/>
                  <a:pt x="31739" y="17288"/>
                  <a:pt x="28439" y="9041"/>
                </a:cubicBezTo>
                <a:cubicBezTo>
                  <a:pt x="24744" y="-193"/>
                  <a:pt x="9946" y="13"/>
                  <a:pt x="0" y="1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4" name="Google Shape;114;p14"/>
          <p:cNvSpPr/>
          <p:nvPr/>
        </p:nvSpPr>
        <p:spPr>
          <a:xfrm>
            <a:off x="2311888" y="2120925"/>
            <a:ext cx="1726600" cy="5698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금액 , 결제 방법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1760500" y="2719750"/>
            <a:ext cx="778675" cy="428850"/>
          </a:xfrm>
          <a:custGeom>
            <a:rect b="b" l="l" r="r" t="t"/>
            <a:pathLst>
              <a:path extrusionOk="0" h="17154" w="31147">
                <a:moveTo>
                  <a:pt x="31147" y="0"/>
                </a:moveTo>
                <a:cubicBezTo>
                  <a:pt x="21892" y="7405"/>
                  <a:pt x="10599" y="11849"/>
                  <a:pt x="0" y="171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Google Shape;116;p14"/>
          <p:cNvSpPr/>
          <p:nvPr/>
        </p:nvSpPr>
        <p:spPr>
          <a:xfrm>
            <a:off x="3250150" y="2697175"/>
            <a:ext cx="11300" cy="519125"/>
          </a:xfrm>
          <a:custGeom>
            <a:rect b="b" l="l" r="r" t="t"/>
            <a:pathLst>
              <a:path extrusionOk="0" h="20765" w="452">
                <a:moveTo>
                  <a:pt x="0" y="0"/>
                </a:moveTo>
                <a:cubicBezTo>
                  <a:pt x="0" y="6923"/>
                  <a:pt x="452" y="13842"/>
                  <a:pt x="452" y="2076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Google Shape;117;p14"/>
          <p:cNvSpPr/>
          <p:nvPr/>
        </p:nvSpPr>
        <p:spPr>
          <a:xfrm>
            <a:off x="3803125" y="2573050"/>
            <a:ext cx="1060825" cy="631975"/>
          </a:xfrm>
          <a:custGeom>
            <a:rect b="b" l="l" r="r" t="t"/>
            <a:pathLst>
              <a:path extrusionOk="0" h="25279" w="42433">
                <a:moveTo>
                  <a:pt x="0" y="0"/>
                </a:moveTo>
                <a:cubicBezTo>
                  <a:pt x="10990" y="5993"/>
                  <a:pt x="23079" y="9882"/>
                  <a:pt x="33856" y="16250"/>
                </a:cubicBezTo>
                <a:cubicBezTo>
                  <a:pt x="37430" y="18362"/>
                  <a:pt x="42433" y="21128"/>
                  <a:pt x="42433" y="2527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