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87" r:id="rId4"/>
    <p:sldId id="285" r:id="rId5"/>
    <p:sldId id="284" r:id="rId6"/>
    <p:sldId id="286" r:id="rId7"/>
    <p:sldId id="289" r:id="rId8"/>
    <p:sldId id="288" r:id="rId9"/>
    <p:sldId id="257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0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EB0A6-4D19-DF48-8251-833CADA0550F}" type="datetimeFigureOut">
              <a:rPr kumimoji="1" lang="zh-CN" altLang="en-US" smtClean="0"/>
              <a:t>2017/8/8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ADB46-AA8A-6241-8AF6-EE4A2B8CA7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6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yangyh1012/YYProjectNe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7970" y="2258292"/>
            <a:ext cx="8001000" cy="955962"/>
          </a:xfrm>
        </p:spPr>
        <p:txBody>
          <a:bodyPr>
            <a:normAutofit/>
          </a:bodyPr>
          <a:lstStyle/>
          <a:p>
            <a:r>
              <a:rPr kumimoji="1" lang="zh-CN" altLang="en-US" cap="none" smtClean="0">
                <a:latin typeface="Yuanti SC" charset="-122"/>
                <a:ea typeface="Yuanti SC" charset="-122"/>
                <a:cs typeface="Yuanti SC" charset="-122"/>
              </a:rPr>
              <a:t>算法</a:t>
            </a:r>
            <a:endParaRPr kumimoji="1" lang="zh-CN" altLang="en-US" cap="none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3811" y="3442086"/>
            <a:ext cx="2349933" cy="714278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杨毅辉</a:t>
            </a:r>
            <a:endParaRPr kumimoji="1" lang="zh-CN" altLang="en-US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4717472" y="6296122"/>
            <a:ext cx="7876309" cy="3956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Demo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链接：</a:t>
            </a:r>
            <a:r>
              <a:rPr kumimoji="1" lang="en-US" altLang="zh-CN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  <a:hlinkClick r:id="rId2"/>
              </a:rPr>
              <a:t> https://github.com/yangyh1012/YYProjectNew</a:t>
            </a:r>
            <a:endParaRPr kumimoji="1" lang="zh-CN" altLang="en-US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97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二分查找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8639897" cy="4935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前提排好序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设有一个从小到大的序列，取中间的元素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进行比较，如果等于需要查找的元素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则返回元素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的下标，若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大于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则再从右边的区间查找，若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x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小于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m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则再从左边的区间查找，这样每次减少一半的查找范围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时间复杂度为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O(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logn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查找速度相对顺序查找要快很多，但是查找的数据序列必须是有序序列（即数据是从小到大或从大到小排序的）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http://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www.cnblogs.com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</a:t>
            </a:r>
            <a:r>
              <a:rPr kumimoji="1"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wuqianling</a:t>
            </a:r>
            <a:r>
              <a:rPr kumimoji="1"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/p/5384463.html</a:t>
            </a: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33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、排序算法</a:t>
            </a:r>
            <a:endParaRPr lang="en-US" altLang="zh-CN" dirty="0" smtClean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、查找算法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1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排序算法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、选择排序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、冒泡排序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、快速排序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7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选择排序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9859098" cy="5073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个数，循环第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次，找出最大值或最小值，和第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个元素交换；剩下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n-1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个数，循环第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次，找出最大值或最小值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……</a:t>
            </a: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总共计算了 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 * (n-1) * (n-2) ……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即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mr-IN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*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 </a:t>
            </a:r>
            <a:r>
              <a:rPr kumimoji="1" lang="mr-IN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</a:t>
            </a:r>
            <a:r>
              <a:rPr kumimoji="1"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n-1</a:t>
            </a:r>
            <a:r>
              <a:rPr kumimoji="1" lang="zh-CN" altLang="mr-I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）</a:t>
            </a:r>
            <a:r>
              <a:rPr kumimoji="1"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</a:t>
            </a:r>
            <a:r>
              <a:rPr kumimoji="1" lang="mr-IN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平均时间复杂度：</a:t>
            </a:r>
            <a:r>
              <a:rPr lang="mr-IN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</a:t>
            </a:r>
            <a:r>
              <a:rPr lang="mr-IN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(n^2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排序过程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中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，相同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元素的前后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顺序可能发生改变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所以不稳定。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交换所需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时间比比较所需的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时间多， 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值较小时，选择排序比冒泡排序快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https</a:t>
            </a:r>
            <a:r>
              <a:rPr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://</a:t>
            </a:r>
            <a:r>
              <a:rPr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baike.baidu.com</a:t>
            </a:r>
            <a:r>
              <a:rPr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</a:t>
            </a:r>
            <a:r>
              <a:rPr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item</a:t>
            </a:r>
            <a:r>
              <a:rPr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/%E9%80%89%E6%8B%A9%E6%8E%92%E5%BA%8F/9762418?fr=</a:t>
            </a:r>
            <a:r>
              <a:rPr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aladdin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冒泡排序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9734407" cy="501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比较相邻的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元素，如果第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比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第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大，就交换他们两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个，这样比完所有数据，最后一个数是最大的。然后除去最后一个数，从头开始比较相邻的元素，重来排序一遍</a:t>
            </a:r>
            <a:r>
              <a:rPr kumimoji="1"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……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平均时间复杂度：</a:t>
            </a:r>
            <a:r>
              <a:rPr lang="mr-IN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</a:t>
            </a:r>
            <a:r>
              <a:rPr lang="mr-IN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(n^2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排序过程中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相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同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元素的前后顺序并没有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改变，所以稳定。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冒泡法在处理“大致有序”的数据排序中有优势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https</a:t>
            </a:r>
            <a:r>
              <a:rPr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://</a:t>
            </a:r>
            <a:r>
              <a:rPr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baike.baidu.com</a:t>
            </a:r>
            <a:r>
              <a:rPr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</a:t>
            </a:r>
            <a:r>
              <a:rPr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item</a:t>
            </a:r>
            <a:r>
              <a:rPr lang="mr-IN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/%E5%86%92%E6%B3%A1%E6%8E%92%E5%BA%8F/4602306?fr=</a:t>
            </a:r>
            <a:r>
              <a:rPr lang="mr-IN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aladdin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8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快速排序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246908"/>
            <a:ext cx="10219316" cy="540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分治法：先</a:t>
            </a: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从数列中取出一个数作为基准数。分区过程，将比这个数大的数全放到它的右边，小于或等于它的数全放到它的左边。再对左右区间重复第二步，直到各区间只有一个数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=0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j=n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，取第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个数为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值。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从后向前遍历，找比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小的值，找到后和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的位置交换。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停止，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i+1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，从前往后遍历，找比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大的值，找到后和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k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做交换，直到</a:t>
            </a:r>
            <a:r>
              <a:rPr lang="en-US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i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j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碰头，为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次循环。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使用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递归实现，平均时间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复杂度：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O(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nlogn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排序过程中，相同元素的前后顺序可能发生改变，所以不稳定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大量数据快排实际运行比归并和堆排序快的多。在大量的随机输入下最坏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情况</a:t>
            </a:r>
            <a:r>
              <a:rPr lang="mr-IN" altLang="zh-CN" dirty="0" err="1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</a:t>
            </a:r>
            <a:r>
              <a:rPr lang="mr-IN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(n^2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)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出现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的概率是极小的。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https://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www.zhihu.com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/question/24633412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6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目录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、排序算法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Yuanti SC" charset="-122"/>
                <a:ea typeface="Yuanti SC" charset="-122"/>
                <a:cs typeface="Yuanti SC" charset="-122"/>
              </a:rPr>
              <a:t>、查找算法</a:t>
            </a:r>
            <a:endParaRPr lang="en-US" altLang="zh-CN" dirty="0">
              <a:solidFill>
                <a:srgbClr val="FF0000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11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dirty="0" smtClean="0">
                <a:latin typeface="Yuanti SC" charset="-122"/>
                <a:ea typeface="Yuanti SC" charset="-122"/>
                <a:cs typeface="Yuanti SC" charset="-122"/>
              </a:rPr>
              <a:t>查找算法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7" y="1507067"/>
            <a:ext cx="8534400" cy="388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、顺序查找</a:t>
            </a: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、二分查找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8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67" y="0"/>
            <a:ext cx="8534400" cy="1507067"/>
          </a:xfrm>
        </p:spPr>
        <p:txBody>
          <a:bodyPr/>
          <a:lstStyle/>
          <a:p>
            <a:r>
              <a:rPr kumimoji="1" lang="zh-CN" altLang="en-US" cap="none" dirty="0" smtClean="0">
                <a:latin typeface="Yuanti SC" charset="-122"/>
                <a:ea typeface="Yuanti SC" charset="-122"/>
                <a:cs typeface="Yuanti SC" charset="-122"/>
              </a:rPr>
              <a:t>顺序查找</a:t>
            </a:r>
            <a:endParaRPr kumimoji="1" lang="zh-CN" altLang="en-US" dirty="0"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066" y="1507067"/>
            <a:ext cx="8639897" cy="4699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从数据的第一个元素开始，依次比较，直到找到目标数据或查找失败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endParaRPr kumimoji="1"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时间复杂度</a:t>
            </a:r>
            <a:r>
              <a:rPr lang="en-US" altLang="zh-CN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O(n)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优点是不需要数据排好序</a:t>
            </a:r>
            <a:r>
              <a:rPr kumimoji="1"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。</a:t>
            </a:r>
            <a:r>
              <a:rPr lang="zh-CN" altLang="en-US" dirty="0" smtClean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缺点</a:t>
            </a:r>
            <a:r>
              <a:rPr lang="zh-CN" altLang="en-US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是时间复杂度较大，数据规模较大时，效率较低。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http://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www.cnblogs.com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</a:t>
            </a:r>
            <a:r>
              <a:rPr lang="en-US" altLang="zh-CN" dirty="0" err="1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wuqianling</a:t>
            </a:r>
            <a:r>
              <a:rPr lang="en-US" altLang="zh-CN" dirty="0">
                <a:solidFill>
                  <a:schemeClr val="tx1"/>
                </a:solidFill>
                <a:latin typeface="Yuanti SC" charset="-122"/>
                <a:ea typeface="Yuanti SC" charset="-122"/>
                <a:cs typeface="Yuanti SC" charset="-122"/>
              </a:rPr>
              <a:t>/p/5384463.html</a:t>
            </a:r>
            <a:endParaRPr lang="en-US" altLang="zh-CN" dirty="0">
              <a:solidFill>
                <a:schemeClr val="tx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1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切片">
  <a:themeElements>
    <a:clrScheme name="自定义 1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FFF7DF"/>
      </a:hlink>
      <a:folHlink>
        <a:srgbClr val="E0BFFF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切片</Template>
  <TotalTime>2345</TotalTime>
  <Words>608</Words>
  <Application>Microsoft Macintosh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Century Gothic</vt:lpstr>
      <vt:lpstr>DengXian</vt:lpstr>
      <vt:lpstr>Wingdings 3</vt:lpstr>
      <vt:lpstr>Yuanti SC</vt:lpstr>
      <vt:lpstr>幼圆</vt:lpstr>
      <vt:lpstr>切片</vt:lpstr>
      <vt:lpstr>算法</vt:lpstr>
      <vt:lpstr>目录</vt:lpstr>
      <vt:lpstr>排序算法</vt:lpstr>
      <vt:lpstr>选择排序</vt:lpstr>
      <vt:lpstr>冒泡排序</vt:lpstr>
      <vt:lpstr>快速排序</vt:lpstr>
      <vt:lpstr>目录</vt:lpstr>
      <vt:lpstr>查找算法</vt:lpstr>
      <vt:lpstr>顺序查找</vt:lpstr>
      <vt:lpstr>二分查找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iOS网络</dc:title>
  <dc:creator>杨小辉</dc:creator>
  <cp:lastModifiedBy>杨小辉</cp:lastModifiedBy>
  <cp:revision>82</cp:revision>
  <dcterms:created xsi:type="dcterms:W3CDTF">2017-07-25T13:59:02Z</dcterms:created>
  <dcterms:modified xsi:type="dcterms:W3CDTF">2017-08-08T14:53:48Z</dcterms:modified>
</cp:coreProperties>
</file>