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84" r:id="rId4"/>
    <p:sldId id="285" r:id="rId5"/>
    <p:sldId id="286" r:id="rId6"/>
    <p:sldId id="257" r:id="rId7"/>
    <p:sldId id="282" r:id="rId8"/>
    <p:sldId id="283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0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B0A6-4D19-DF48-8251-833CADA0550F}" type="datetimeFigureOut">
              <a:rPr kumimoji="1" lang="zh-CN" altLang="en-US" smtClean="0"/>
              <a:t>2017/8/4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ADB46-AA8A-6241-8AF6-EE4A2B8CA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6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angyh1012/YYProjectNe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3244" y="2161310"/>
            <a:ext cx="8001000" cy="955962"/>
          </a:xfrm>
        </p:spPr>
        <p:txBody>
          <a:bodyPr>
            <a:normAutofit/>
          </a:bodyPr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cap="none" dirty="0">
                <a:latin typeface="Yuanti SC" charset="-122"/>
                <a:ea typeface="Yuanti SC" charset="-122"/>
                <a:cs typeface="Yuanti SC" charset="-122"/>
              </a:rPr>
              <a:t>多线程编程</a:t>
            </a:r>
            <a:endParaRPr kumimoji="1" lang="zh-CN" altLang="en-US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3811" y="3442086"/>
            <a:ext cx="2349933" cy="71427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杨毅辉</a:t>
            </a:r>
            <a:endParaRPr kumimoji="1" lang="zh-CN" altLang="en-US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717472" y="6296122"/>
            <a:ext cx="7876309" cy="39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链接：</a:t>
            </a:r>
            <a:r>
              <a:rPr kumimoji="1" lang="en-US" altLang="zh-CN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  <a:hlinkClick r:id="rId2"/>
              </a:rPr>
              <a:t> https://github.com/yangyh1012/YYProjectNew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err="1"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简介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8"/>
            <a:ext cx="9388043" cy="374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是一个抽象的基类，表示一个独立的计算单元，可以为子类提供有用且线程安全的建立状态，优先级，依赖和取消等操作。系统已经给我们封装了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NSBlockOperation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NSInvocationOperation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这两个实体类。使用起来也非常简单，不过我们更多的使用是自己继承并定制自己的操作。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3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err="1" smtClean="0"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相比于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GCD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10482551" cy="4491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是基于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之上的更高一层封装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,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拥有更多的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API(e.g. suspend, resume, cancel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等等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). 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、在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NSOperationQueue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,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可以指定各个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之间的依赖关系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KVO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可以方便的监测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的状态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isExecuted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,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isFinished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,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isCancelled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).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、更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高的可定制能力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,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你可以继承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实现可复用的逻辑模块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err="1" smtClean="0"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的使用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10482551" cy="4491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需要配合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NSOperationQueue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来实现多线程。因为默认情况下，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单独使用时是系统同步执行操作，并没有开辟新线程的能力，只有配合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NSOperationQueue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才能实现异步执行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因为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是基于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的，那么使用起来也和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差不多，其中，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中的任务，而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NSOperationQueue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则相当于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中的队列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实现多线程的使用步骤分为三步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、创建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任务：先将需要执行的操作封装到一个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对象中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、创建队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列：创建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NSOperationQueue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对象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、将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任务加入到队列中：然后将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对象添加到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NSOperationQueue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2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、多线程介绍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NSOperation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多线程介绍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8"/>
            <a:ext cx="10482551" cy="496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、进程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概念： 进程是程序在计算机上的一次执行活动，打开一个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，就开启了一个进程，可包含多个线程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、线程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概念： 独立执行的代码段，一个线程同时间只能执行一个任务，反之多线程并发就可以在同一时间执行多个任务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程序中，主线程（又叫作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线程）主要任务是处理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事件，显示和刷新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，（只有主线程有直接修改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的能力）耗时的操作放在子线程（又叫作后台线程、异步线程）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中开子线程去处理耗时的操作，可以有效提高程序的执行效率，提高资源利用率。但是开启线程会占用一定的内存，（主线程的堆栈大小是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1M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，第二个线程开始都是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512KB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，并且该值不能通过编译器开关或线程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函数来更改）降低程序的性能。所以一般不要同时开很多线程。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多线程相关概念介绍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8"/>
            <a:ext cx="10482551" cy="496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、同步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线程：同步线程会阻塞当前线程去执行线程内的任务，执行完之后才会反回当前线程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、异步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线程：异步线程不会阻塞当前线程，会开启其他线程去执行线程内的任务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、串行队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列：线程任务按先后顺序逐个执行（需要等待队列里面前面的任务执行完之后再执行新的任务）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发队列：多个任务按添加顺序一起开始执行（不用等待前面的任务执行完再执行新的任务），但是添加间隔往往忽略不计，所以看着像是一起执行的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发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VS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并行：并行是基于多核设备的，并行一定是并发，并发不一定是并行。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多线程可能出现的问题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8"/>
            <a:ext cx="10482551" cy="496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Critical Section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（临界代码段）指的是不能同时被两个线程访问的代码段，比如一个变量，被并发进程访问后可能会改变变量值，造成数据污染（数据共享问题）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Race Condition (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竞态条件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当多个线程同时访问共享的数据时，会发生争用情形，第一个线程读取改变了一个变量的值，第二个线程也读取改变了这个变量的值，两个线程同时操作了该变量，此时他们会发生竞争来看哪个线程会最后写入这个变量，最后被写入的值将会被保留下来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Deadlock (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死锁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两个（多个）线程都要等待对方完成某个操作才能进行下一步，这时就会发生死锁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6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简介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10482551" cy="535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全称：多线程优化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技术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Grand Central Dispatch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是一套低层级的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 API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，通过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，开发者只需要向队列中添加一段代码块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(block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或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函数指针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，而不需要直接和线程打交道。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在后端管理着一个线程池，它不仅决定着你的代码块将在哪个线程被执行，还根据可用的系统资源对这些线程进行管理。这样通过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来管理线程，从而解决线程被创建的问题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将长期运行的任务拆分成多个工作单元，并将这些单元添加到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dispath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queue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中，系统会为我们管理这些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dispath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queue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，为我们在多个线程上执行工作单元，我们不需要直接启动和管理后台线程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1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的优点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可用于多核的并行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运算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会自动利用更多的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CPU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内核（比如双核、四核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会自动管理线程的生命周期（创建线程、调度任务、销毁线程）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7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的队列</a:t>
            </a:r>
            <a:r>
              <a:rPr kumimoji="1" lang="zh-CN" altLang="en-US" cap="none" dirty="0">
                <a:latin typeface="Yuanti SC" charset="-122"/>
                <a:ea typeface="Yuanti SC" charset="-122"/>
                <a:cs typeface="Yuanti SC" charset="-122"/>
              </a:rPr>
              <a:t>类型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11036733" cy="499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编程的核心就是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队列，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 block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的执行最终都会放进某个队列中去进行。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、主线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程串行队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列（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The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main queue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):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与主线程功能相同，提交至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Main queue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的任务会在主线程中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执行。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zh-CN" altLang="fr-FR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串行队列（</a:t>
            </a:r>
            <a:r>
              <a:rPr kumimoji="1" lang="fr-FR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Serial </a:t>
            </a:r>
            <a:r>
              <a:rPr kumimoji="1" lang="fr-FR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</a:t>
            </a:r>
            <a:r>
              <a:rPr kumimoji="1" lang="fr-FR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Queue</a:t>
            </a:r>
            <a:r>
              <a:rPr kumimoji="1" lang="zh-CN" altLang="fr-FR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</a:t>
            </a:r>
            <a:r>
              <a:rPr kumimoji="1" lang="zh-CN" altLang="fr-FR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让任务一个接着一个地执行（一个任务执行完毕后，再执行下一个任务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、并行队列（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Concurrent Dispatch Queue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）：可以让多个任务并行（同时）执行（自动开启多个线程同时执行任务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、队列组（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dispatch_group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）：将多线程进行分组，最大的好处是可获知所有线程的完成情况。通过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dispatch_group_notify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可以直接监听组里所有线程完成情况。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3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GCD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的运用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11036733" cy="4990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、使用全局并发队列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dispatch_get_global_queue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在后台完成耗时的操作，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然后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回到主线程，进行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Ui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操作，使用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dispatch_get_main_queue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dispatch barrier 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在并行队列中，为了保持某些任务的顺序，需要等待一些任务完成后才能继续进行，使用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barrier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来等待之前任务完成，避免数据竞争等问题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。属性读写的写操作时可以使用。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dispatch_after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：当我们需要延迟执行一段代码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时。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dispatch_once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：在创建单例、或者有整个程序运行过程中只执行一次的代码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时。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dispatch_apply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：快读迭代。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自定义 1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7DF"/>
      </a:hlink>
      <a:folHlink>
        <a:srgbClr val="E0BFFF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切片</Template>
  <TotalTime>1761</TotalTime>
  <Words>1333</Words>
  <Application>Microsoft Macintosh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Century Gothic</vt:lpstr>
      <vt:lpstr>DengXian</vt:lpstr>
      <vt:lpstr>Wingdings 3</vt:lpstr>
      <vt:lpstr>Yuanti SC</vt:lpstr>
      <vt:lpstr>幼圆</vt:lpstr>
      <vt:lpstr>切片</vt:lpstr>
      <vt:lpstr>iOS多线程编程</vt:lpstr>
      <vt:lpstr>目录</vt:lpstr>
      <vt:lpstr>多线程介绍</vt:lpstr>
      <vt:lpstr>多线程相关概念介绍</vt:lpstr>
      <vt:lpstr>多线程可能出现的问题</vt:lpstr>
      <vt:lpstr>GCD简介</vt:lpstr>
      <vt:lpstr>GCD的优点</vt:lpstr>
      <vt:lpstr>GCD的队列类型</vt:lpstr>
      <vt:lpstr>GCD的运用</vt:lpstr>
      <vt:lpstr>NSOperation简介</vt:lpstr>
      <vt:lpstr>NSOperation相比于GCD</vt:lpstr>
      <vt:lpstr>NSOperation的使用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iOS网络</dc:title>
  <dc:creator>杨小辉</dc:creator>
  <cp:lastModifiedBy>杨小辉</cp:lastModifiedBy>
  <cp:revision>64</cp:revision>
  <dcterms:created xsi:type="dcterms:W3CDTF">2017-07-25T13:59:02Z</dcterms:created>
  <dcterms:modified xsi:type="dcterms:W3CDTF">2017-08-04T08:52:18Z</dcterms:modified>
</cp:coreProperties>
</file>