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257" r:id="rId4"/>
    <p:sldId id="282" r:id="rId5"/>
    <p:sldId id="283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96" r:id="rId14"/>
    <p:sldId id="292" r:id="rId15"/>
    <p:sldId id="293" r:id="rId16"/>
    <p:sldId id="291" r:id="rId17"/>
    <p:sldId id="294" r:id="rId18"/>
    <p:sldId id="295" r:id="rId19"/>
    <p:sldId id="297" r:id="rId20"/>
    <p:sldId id="298" r:id="rId21"/>
    <p:sldId id="304" r:id="rId22"/>
    <p:sldId id="299" r:id="rId23"/>
    <p:sldId id="300" r:id="rId24"/>
    <p:sldId id="301" r:id="rId25"/>
    <p:sldId id="302" r:id="rId26"/>
    <p:sldId id="30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EB0A6-4D19-DF48-8251-833CADA0550F}" type="datetimeFigureOut">
              <a:rPr kumimoji="1" lang="zh-CN" altLang="en-US" smtClean="0"/>
              <a:t>2017/7/28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ADB46-AA8A-6241-8AF6-EE4A2B8CA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63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29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70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550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088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74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478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879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2875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95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67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21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68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24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49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38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ADB46-AA8A-6241-8AF6-EE4A2B8CA75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054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yangyh1012/YYProjectNe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8277" y="2230581"/>
            <a:ext cx="8001000" cy="900545"/>
          </a:xfrm>
        </p:spPr>
        <p:txBody>
          <a:bodyPr>
            <a:normAutofit/>
          </a:bodyPr>
          <a:lstStyle/>
          <a:p>
            <a:r>
              <a:rPr kumimoji="1" lang="en-US" altLang="zh-CN" cap="none" dirty="0"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cap="none" dirty="0">
                <a:latin typeface="Yuanti SC" charset="-122"/>
                <a:ea typeface="Yuanti SC" charset="-122"/>
                <a:cs typeface="Yuanti SC" charset="-122"/>
              </a:rPr>
              <a:t>网络安全及网络优化</a:t>
            </a:r>
            <a:endParaRPr kumimoji="1" lang="zh-CN" altLang="en-US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3811" y="3442086"/>
            <a:ext cx="2349933" cy="71427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杨毅辉</a:t>
            </a:r>
            <a:endParaRPr kumimoji="1" lang="zh-CN" altLang="en-US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717472" y="6296122"/>
            <a:ext cx="7876309" cy="39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链接：</a:t>
            </a:r>
            <a:r>
              <a:rPr kumimoji="1" lang="en-US" altLang="zh-CN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  <a:hlinkClick r:id="rId2"/>
              </a:rPr>
              <a:t> https://github.com/yangyh1012/YYProjectNew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7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is-IS" altLang="zh-CN" dirty="0" smtClean="0"/>
              <a:t>AES256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8279678" cy="5389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AES128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的衍生对称加密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算法。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AES128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AES256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主要区别是密钥长度不同（分别是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128bits,256bits)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、加密处理轮数不同（分别是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轮，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轮），后者强度高于前者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AES256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比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128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大概需要多花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40%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的时间，用于多出的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轮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round 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生成以及对应的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SPN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操作。另外，产生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256-bit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的密钥可能也需要比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128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位密钥多些开销，不过这部分开销应该可以忽略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安全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程度自然是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256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比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128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安全，因为目前除了暴力破解，并没有十分有效的代数攻击方法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NSString+YYAES256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5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en-US" altLang="zh-CN" dirty="0" smtClean="0"/>
              <a:t>RSA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8279678" cy="5389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种非对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称加密算法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非对称加密算法需要两个密钥：公开密钥（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publickey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）和私有密钥（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）公开密钥与私有密钥是一对，可逆的加密算法，用公钥加密，用私钥解密，用私钥加密，用公钥解密，速度慢，适合对小数据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中使用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加密解密，需要用到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.der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.p12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后缀格式的文件，其中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.der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格式的文件存放的是公钥（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Public 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）用于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加密，公开，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.p12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格式的文件存放的是私钥（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 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）用于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解密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用户保存。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YYRSA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357" y="-443360"/>
            <a:ext cx="8534400" cy="1507067"/>
          </a:xfrm>
        </p:spPr>
        <p:txBody>
          <a:bodyPr/>
          <a:lstStyle/>
          <a:p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RSA</a:t>
            </a:r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相关文件生成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073" y="678874"/>
            <a:ext cx="11305308" cy="61791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模长为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1024bit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的私钥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sudo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genrsa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1024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证书请求文件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rsaCertReq.csr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req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-new -key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rsaCerReq.csr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注意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：这一步会提示输入国家、省份、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mail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等信息，可以根据实际情况填写，或者全部不用填写，直接全部敲回车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证书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rsaCert.crt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，并设置有效时间为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年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sudo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x509 -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req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-days 3650 -in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rsaCerReq.csr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signkey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rsaCert.crt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使用的公钥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public_key.der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x509 -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outform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der -in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rsaCert.crt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public_key.der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使用的私钥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private_key.p12</a:t>
            </a: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sudo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pkcs12 -export -out private_key.p12 -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inkey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-in 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rsaCert.crt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注意：这一步会提示给私钥文件设置密码，直接输入想要设置密码即可，然后敲回车，然后再验证刚才设置的密码，再次输入密码，然后敲回车，完毕！在解密时，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private_key.p12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文件需要和这里设置的密码配合使用，因此需要牢记此密码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.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生成供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Java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使用的公钥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rsa_public_key.pem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-in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rsa_public_key.pem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pubout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生成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Java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使用的私钥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pkcs8_private_key.pem</a:t>
            </a:r>
          </a:p>
          <a:p>
            <a:pPr marL="0" indent="0">
              <a:buNone/>
            </a:pP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openssl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pkcs8 -topk8 -in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private_key.pem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-out pkcs8_private_key.pem </a:t>
            </a:r>
            <a:r>
              <a:rPr kumimoji="1" lang="mr-IN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–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nocrypt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其中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public_key.der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private_key.p12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就是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iOS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需要用到的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文件，而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rsa_public_key.pem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pkcs8_private_key.pem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java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使用的文件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2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、相关编码、哈希算法、加密的介绍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、加密文件结构、</a:t>
            </a: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以及项目中的运用</a:t>
            </a:r>
            <a:endParaRPr lang="en-US" altLang="zh-CN" dirty="0" smtClean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、数据传输的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安全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、网络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优化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7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文件结构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28" y="336550"/>
            <a:ext cx="3860800" cy="61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展示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624" y="61761"/>
            <a:ext cx="8534961" cy="67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项目中的运用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1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8279678" cy="1884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、将时间戳 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1000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，获得的数使用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_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连接一个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100000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以内的随机数，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、得到新的数（假设是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1501225375000_847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）使用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YYProjectNew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、组成参数放入请求中。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7" y="3340677"/>
            <a:ext cx="7493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项目中的运用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2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8279678" cy="288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签名由三部分组成：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url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版本号和方法名的组成，使用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连接。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、将参数的键按照字母升序排列，和值一起转成字符串。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、本地保存的私钥。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将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组成一串字符串，然后进行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签名。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67" y="3934689"/>
            <a:ext cx="77216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项目中的运用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3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982" y="1122219"/>
            <a:ext cx="4100945" cy="5597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、随机产生一个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16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位的字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符串，称为：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Words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、使用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Words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进行公钥加密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rsaKey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、将参数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按照键的字母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升序排列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，组合起来，使用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加密，采用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编码，得到的数据作为值放入参数中。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、将参数转为字符串，并使用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Words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作为私钥进行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AES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加密，得到数据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allParamsAESStr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、最终以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@{@“key”: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rsaKey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,@“value”: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allParamsAESStr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}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的形式上传到服务器。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91" y="332509"/>
            <a:ext cx="77724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、相关编码、哈希算法、加密的介绍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、加密文件结构、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以及项目中的运用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、数据传输的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安全</a:t>
            </a:r>
            <a:endParaRPr lang="en-US" altLang="zh-CN" dirty="0" smtClean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、网络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优化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6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、相关编码、哈希算法、加密的介绍</a:t>
            </a:r>
            <a:endParaRPr lang="en-US" altLang="zh-CN" dirty="0" smtClean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、加密文件结构、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以及项目中的运用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、数据传输的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安全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、网络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优化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>
                <a:latin typeface="Yuanti SC" charset="-122"/>
                <a:ea typeface="Yuanti SC" charset="-122"/>
                <a:cs typeface="Yuanti SC" charset="-122"/>
              </a:rPr>
              <a:t>数据传输的</a:t>
            </a:r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安全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7"/>
            <a:ext cx="8279678" cy="3020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Https 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，可以保证通信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安全。防止中间人攻击，比如说运营商很喜欢往用户的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请求里面塞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广告。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相对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协议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来说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Https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协议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建立数据通道的更加耗时，若直接部署到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App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中，势必降低数据传递的效率，间接影响用户体验。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Http2.0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协议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很好的解决了这个问题。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26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、相关编码、哈希算法、加密的介绍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、加密文件结构、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以及项目中的运用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、数据传输的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安全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、网络优化</a:t>
            </a:r>
            <a:endParaRPr lang="en-US" altLang="zh-CN" dirty="0" smtClean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8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网络优化 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——</a:t>
            </a:r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发起</a:t>
            </a:r>
            <a:r>
              <a:rPr kumimoji="1" lang="zh-CN" altLang="en-US" dirty="0">
                <a:latin typeface="Yuanti SC" charset="-122"/>
                <a:ea typeface="Yuanti SC" charset="-122"/>
                <a:cs typeface="Yuanti SC" charset="-122"/>
              </a:rPr>
              <a:t>请求的</a:t>
            </a: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角度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77635"/>
            <a:ext cx="8279678" cy="444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、做本地缓存，对于时效性长、不重要、数据量小的数据可以保存在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NSUserDefaults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、对于偶尔会变动、不重要、数据量大的数据可以保存在</a:t>
            </a:r>
            <a:r>
              <a:rPr kumimoji="1"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NSCache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、另外大的数据比如图片等，可以缓存在手机磁盘上。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30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>
                <a:latin typeface="Yuanti SC" charset="-122"/>
                <a:ea typeface="Yuanti SC" charset="-122"/>
                <a:cs typeface="Yuanti SC" charset="-122"/>
              </a:rPr>
              <a:t>网络优化 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——</a:t>
            </a:r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请求策略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49926"/>
            <a:ext cx="8279678" cy="444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、代码控制不要发起重复请求，比如上下拉刷新。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、相同类型的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请求需要取消上一次请求，比如筛选。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、适当的合并请求，比如基础数据和详细数据采用一个请求。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、等到数据量达到一定的程度再发起请求，比如日志数。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>
                <a:latin typeface="Yuanti SC" charset="-122"/>
                <a:ea typeface="Yuanti SC" charset="-122"/>
                <a:cs typeface="Yuanti SC" charset="-122"/>
              </a:rPr>
              <a:t>网络优化 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——</a:t>
            </a:r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en-US" altLang="zh-CN" dirty="0" smtClean="0">
                <a:latin typeface="Yuanti SC" charset="-122"/>
                <a:ea typeface="Yuanti SC" charset="-122"/>
                <a:cs typeface="Yuanti SC" charset="-122"/>
              </a:rPr>
              <a:t>DNS</a:t>
            </a: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域名解析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49926"/>
            <a:ext cx="8279678" cy="444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、不走域名解析，直接走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IP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请求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、本地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有一份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列表，这些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是所有提供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的服务器的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，每次应用启动的时候，针对这个列表里的所有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取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ping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延时时间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通过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NSURLProtocol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的手段将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URL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HOST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修改为我们找到的最快的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IP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，作为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今后发起请求的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地址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。另外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，这个本地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IP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列表也会需要通过一个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来维护，一般是每天第一次启动的时候读一次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API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，然后更新到本地。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7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>
                <a:latin typeface="Yuanti SC" charset="-122"/>
                <a:ea typeface="Yuanti SC" charset="-122"/>
                <a:cs typeface="Yuanti SC" charset="-122"/>
              </a:rPr>
              <a:t>网络优化 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——</a:t>
            </a:r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数据量的优化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49926"/>
            <a:ext cx="8279678" cy="444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各种压缩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、压缩数据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、压缩图片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、压缩大数据，可使用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LZMA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算法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zh-CN" altLang="en-US" dirty="0">
                <a:latin typeface="Yuanti SC" charset="-122"/>
                <a:ea typeface="Yuanti SC" charset="-122"/>
                <a:cs typeface="Yuanti SC" charset="-122"/>
              </a:rPr>
              <a:t>网络优化 </a:t>
            </a:r>
            <a:r>
              <a:rPr lang="en-US" altLang="zh-CN" dirty="0" smtClean="0">
                <a:latin typeface="Yuanti SC" charset="-122"/>
                <a:ea typeface="Yuanti SC" charset="-122"/>
                <a:cs typeface="Yuanti SC" charset="-122"/>
              </a:rPr>
              <a:t>——</a:t>
            </a:r>
            <a:r>
              <a:rPr lang="zh-CN" altLang="en-US" dirty="0" smtClean="0"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链路复用</a:t>
            </a:r>
            <a:endParaRPr lang="en-US" altLang="zh-CN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49926"/>
            <a:ext cx="8279678" cy="444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Http2.0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，基于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SPDY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优点：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、多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路复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用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、压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缩头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信息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、对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请求划分优先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级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、支持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服务端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Push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消息到客户端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7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Base64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编码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它是一种编码算法，是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用来将非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ASCII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字符的数据转换成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ASCII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字符的一种方法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。计算机上的数据都是用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ASCII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码存储的，将数据用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编码，可以提高传输速度。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可以查看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文件，观察其实现过程。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一般是采用谷歌发布的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GTMBase64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，里面提供了相当丰富的方法以供调用。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导入方法为：</a:t>
            </a:r>
            <a:r>
              <a:rPr kumimoji="1" lang="mr-IN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pod</a:t>
            </a:r>
            <a:r>
              <a:rPr kumimoji="1"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'GTMBase64', '~&gt; 1.0.0'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1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cap="none" dirty="0" smtClean="0"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算法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5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它是一种信息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-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摘要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算法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，它是不可逆的算法，它可以把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一个任意长度的字节串变换成一定长的十六进制数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字串，而且保证该数字串独一无二。用于确保信息传输的一致性，防止数据被篡改，还有压缩数据。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所以经常被用做签名，校验数据的正确性和完整性。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文件，观察其实现过程。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2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dirty="0">
                <a:latin typeface="Yuanti SC" charset="-122"/>
                <a:ea typeface="Yuanti SC" charset="-122"/>
                <a:cs typeface="Yuanti SC" charset="-122"/>
              </a:rPr>
              <a:t>SHA-1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算法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74557"/>
            <a:ext cx="8534400" cy="4228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它是一种安全哈希算法，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SHA-1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基于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，与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作用类同，因为摘要比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的摘要长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个比特，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SHA-1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运行速度比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慢。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NSString+YYSHA1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谷歌在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2017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年年初将任何受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SHA-1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证书保护的网站视为不安全。 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所以不推荐使用该算法。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可以考虑使用更安全的替代品，例如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SHA-256</a:t>
            </a:r>
          </a:p>
        </p:txBody>
      </p:sp>
    </p:spTree>
    <p:extLst>
      <p:ext uri="{BB962C8B-B14F-4D97-AF65-F5344CB8AC3E}">
        <p14:creationId xmlns:p14="http://schemas.microsoft.com/office/powerpoint/2010/main" val="5443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en-US" altLang="zh-CN" dirty="0" smtClean="0">
                <a:latin typeface="Yuanti SC" charset="-122"/>
                <a:ea typeface="Yuanti SC" charset="-122"/>
                <a:cs typeface="Yuanti SC" charset="-122"/>
              </a:rPr>
              <a:t>SHA-256</a:t>
            </a:r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算法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2192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它是一种更安全安全哈希算法。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NSString+YYSHA256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9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en-US" altLang="zh-CN" cap="none" dirty="0" smtClean="0"/>
              <a:t>MD5_Base64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6"/>
            <a:ext cx="8534400" cy="2663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先将数据进行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MD5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，然后再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。两个操作合在一起。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NSString+MD5_Base64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可以按照这个思维实现其他的组合，比如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SHA256+Base64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等等。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2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en-US" altLang="zh-CN" cap="none" dirty="0" smtClean="0"/>
              <a:t>DES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10731933" cy="53894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它是一种对称加密算法。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算法的入口参数有三个：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Mode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。其中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个字节共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64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位，是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算法的工作密钥；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也为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8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个字节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64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位，是要被加密或被解密的数据；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Mode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的工作方式，有两种：加密或解密。 　　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算法是这样工作的：如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Mode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为加密，则用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 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去把数据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进行加密， 生成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的密码形式（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64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位）作为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的输出结果；如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Mode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为解密，则用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去把密码形式的数据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解密，还原为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的明码形式（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64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位）作为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的输出结果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在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通信网络的两端，双方约定一致的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，在通信的源点用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对核心数据进行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加密，然后以密码形式在公共通信网（如电话网）中传输到通信网络的终点，数据到达目的地后，用同样的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对密码数据进行解密，便再现了明码形式的核心数据。这样，便保证了核心数据（如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PIN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MAC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等）在公共通信网中传输的安全性和可靠性。 　　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通过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定期在通信网络的源端和目的端同时改用新的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Key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，便能更进一步提高数据的保密性，这正是现在金融交易网络的流行做法。 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NSString+YYDES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还可以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设置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补码方式和密钥偏移值。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59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lang="en-US" altLang="zh-CN" cap="none" dirty="0" smtClean="0"/>
              <a:t>AES128</a:t>
            </a:r>
            <a:endParaRPr lang="en-US" altLang="zh-CN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122218"/>
            <a:ext cx="7351424" cy="3435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它是一种对称加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密算法。称为高级加密标准。这个标准用来替代原先的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DES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，它在软件及硬件上都能快速地加解密。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可以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查看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NSString+YYAES128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文件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，观察其实现过程。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还可以设置加密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模式、补码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方式和设置密钥偏移值。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5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自定义 1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7DF"/>
      </a:hlink>
      <a:folHlink>
        <a:srgbClr val="E0BFFF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切片</Template>
  <TotalTime>1955</TotalTime>
  <Words>1760</Words>
  <Application>Microsoft Macintosh PowerPoint</Application>
  <PresentationFormat>宽屏</PresentationFormat>
  <Paragraphs>180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Century Gothic</vt:lpstr>
      <vt:lpstr>DengXian</vt:lpstr>
      <vt:lpstr>Wingdings 3</vt:lpstr>
      <vt:lpstr>Yuanti SC</vt:lpstr>
      <vt:lpstr>幼圆</vt:lpstr>
      <vt:lpstr>切片</vt:lpstr>
      <vt:lpstr>iOS网络安全及网络优化</vt:lpstr>
      <vt:lpstr>目录</vt:lpstr>
      <vt:lpstr>Base64编码</vt:lpstr>
      <vt:lpstr>MD5算法</vt:lpstr>
      <vt:lpstr>SHA-1算法</vt:lpstr>
      <vt:lpstr>SHA-256算法</vt:lpstr>
      <vt:lpstr>MD5_Base64</vt:lpstr>
      <vt:lpstr>DES</vt:lpstr>
      <vt:lpstr>AES128</vt:lpstr>
      <vt:lpstr>AES256</vt:lpstr>
      <vt:lpstr>RSA</vt:lpstr>
      <vt:lpstr>RSA相关文件生成</vt:lpstr>
      <vt:lpstr>目录</vt:lpstr>
      <vt:lpstr>文件结构</vt:lpstr>
      <vt:lpstr>Demo展示</vt:lpstr>
      <vt:lpstr>项目中的运用1</vt:lpstr>
      <vt:lpstr>项目中的运用2</vt:lpstr>
      <vt:lpstr>项目中的运用3</vt:lpstr>
      <vt:lpstr>目录</vt:lpstr>
      <vt:lpstr>数据传输的安全</vt:lpstr>
      <vt:lpstr>目录</vt:lpstr>
      <vt:lpstr>网络优化 —— 发起请求的角度</vt:lpstr>
      <vt:lpstr>网络优化 —— 请求策略</vt:lpstr>
      <vt:lpstr>网络优化 —— DNS域名解析</vt:lpstr>
      <vt:lpstr>网络优化 —— 数据量的优化</vt:lpstr>
      <vt:lpstr>网络优化 —— 链路复用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iOS网络</dc:title>
  <dc:creator>杨小辉</dc:creator>
  <cp:lastModifiedBy>杨小辉</cp:lastModifiedBy>
  <cp:revision>70</cp:revision>
  <dcterms:created xsi:type="dcterms:W3CDTF">2017-07-25T13:59:02Z</dcterms:created>
  <dcterms:modified xsi:type="dcterms:W3CDTF">2017-07-28T09:47:45Z</dcterms:modified>
</cp:coreProperties>
</file>