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269" r:id="rId4"/>
    <p:sldId id="282" r:id="rId5"/>
    <p:sldId id="257" r:id="rId6"/>
    <p:sldId id="302" r:id="rId7"/>
    <p:sldId id="283" r:id="rId8"/>
    <p:sldId id="284" r:id="rId9"/>
    <p:sldId id="300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0A6-4D19-DF48-8251-833CADA0550F}" type="datetimeFigureOut">
              <a:rPr kumimoji="1" lang="zh-CN" altLang="en-US" smtClean="0"/>
              <a:t>2017/7/29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ADB46-AA8A-6241-8AF6-EE4A2B8CA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6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angyh1012/YYProjectNe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83182" y="2230581"/>
            <a:ext cx="8001000" cy="900545"/>
          </a:xfrm>
        </p:spPr>
        <p:txBody>
          <a:bodyPr>
            <a:normAutofit/>
          </a:bodyPr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iOS runtime</a:t>
            </a:r>
            <a:endParaRPr kumimoji="1" lang="zh-CN" altLang="en-US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11" y="3442086"/>
            <a:ext cx="2349933" cy="71427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杨毅辉</a:t>
            </a:r>
            <a:endParaRPr kumimoji="1" lang="zh-CN" altLang="en-US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17472" y="6296122"/>
            <a:ext cx="7876309" cy="39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链接：</a:t>
            </a:r>
            <a:r>
              <a:rPr kumimoji="1" lang="en-US" altLang="zh-CN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  <a:hlinkClick r:id="rId2"/>
              </a:rPr>
              <a:t> https://github.com/yangyh1012/YYProjectNew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的运用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、动态调用方法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74556"/>
            <a:ext cx="11161424" cy="512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头文件引入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#import &lt;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objc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message.h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&gt;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id&lt;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YYDataConfigProtocol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&gt; service = [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YYDataConfigBusiness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sharedInstance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];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id&lt;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YYDataConfigProtocol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&gt; service =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objc_msgSend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objc_getClass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("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YYDataConfigBusiness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"),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sel_registerName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("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sharedInstance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"));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第一段代码需要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#import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“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YYDataConfigBusiness.h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”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而第二段则不需要。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通过动态创建类和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sel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，达到减少引用的目的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该特性可以将业务代码解耦，避免拔萝卜带出泥。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8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8"/>
            <a:ext cx="8534400" cy="12499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的相关概念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的运用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什么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是</a:t>
            </a:r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runtime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Objective-C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一门动态语言，它会将一些工作放在代码运行时才处理而并非编译时。也就是说，有很多类和成员变量在我们编译的时是不知道的，而在运行时，我们所编写的代码会转换成完整的确定的代码运行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因此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，编译器是不够的，我们还需要一个运行时系统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(Runtime system)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来处理编译后的代码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多数情况我们只需要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编写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OC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代码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即可，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系统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自动在幕后搞定一切，还记得简介中如果我们调用方法，编译器会将 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OC 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代码转换成运行时代码，在运行时确定数据结构和函数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也就是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说它需要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一个运行时系统来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动态地创建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类和对象、进行消息传递和转发。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的对象和类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091" y="1108364"/>
            <a:ext cx="5347854" cy="5621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所有的类自身也是一个对象，我们可以向这个对象发送消息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即调用类方法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当我们向一个对象发送消息时，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会在这个对象所属的这个类的方法列表中查找方法；而向一个类发送消息时，会在这个类的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的方法列表中查找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之所以重要，是因为它存储着一个类的所有类方法，每个类都会有一个单独的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也是一个类，也可以向它发送一个消息，那么它的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又是指向什么呢？为了不让这种结构无限延伸下去，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Objective-C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的设计者让所有的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指向基类的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，以此作为它们的所属类。即，任何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NSObject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继承体系下的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都使用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NSObject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作为自己的所属类，而基类的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meta-class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指针是指向它自己。这样就形成了一个完美的闭环。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76" y="106796"/>
            <a:ext cx="6337300" cy="6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的消息转发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10274733" cy="5143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首先，通过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isa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指针找到它的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class 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；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、首先根据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receiver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对象的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指针获取它对应的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；优先在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cache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message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方法，如果找不到，再到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methodLists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查找；如果没有在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找到，再到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super_class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查找；一旦找到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message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这个方法，就执行它实现的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IMP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、如果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没有找到，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Runtime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会发送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+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resolveInstanceMethod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或者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+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resolveClassMethod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尝试去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resolve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这个消息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；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、如果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resolve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方法返回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NO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Runtime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就发送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forwardingTargetForSelector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允许你把这个消息转发给另一个对象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；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、如果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没有新的目标对象返回，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Runtime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就会发送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methodSignatureForSelector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forwardInvocation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消息。你可以发送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invokeWithTarget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消息来手动转发消息或者发送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doesNotRecognizeSelector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抛出异常。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8"/>
            <a:ext cx="8534400" cy="12499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的相关概念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的运用</a:t>
            </a:r>
            <a:endParaRPr lang="en-US" altLang="zh-CN" dirty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的运用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、方法替换和拦截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74557"/>
            <a:ext cx="11161424" cy="4769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对方法进行偷梁换柱，可以实现方法的替换和拦截。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实现原理是调用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method_exchangeImplementations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实现这一功能的第三方库有：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Aspects</a:t>
            </a: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通过这个库可以进行方法拦截和替换，进行日志和统计等处理。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还有：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AvoidCrash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通过这个库可以防止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Foundation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库中一些常用类的崩溃。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的运用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、添加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动态属性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842049"/>
            <a:ext cx="8534400" cy="2192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objc_setAssociatedObject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函数，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OBJC_ASSOCIATION_RETAIN_NONATOMIC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为关联策略，关联策略的定义查看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objc_AssociationPolicy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82" y="2898067"/>
            <a:ext cx="9813636" cy="38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runtime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的运用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、动态添加方法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9" y="1507067"/>
            <a:ext cx="5514109" cy="50707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核心函数为：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class_addMethod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BOOL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class_addMethod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(Class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cls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 SEL name, IMP imp,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const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char *types)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参数解释：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cls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：被添加方法的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类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name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：方法标识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imp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实现这个方法的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函数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types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：一个定义该函数返回值类型和参数类型的字符串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例子中返回值是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void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，参数是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id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SEL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所以对应的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types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为：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V@:@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做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SDK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的人，通常在不知道类结构的情况下，会用这个函数给类添加方法。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18" y="2951017"/>
            <a:ext cx="6018628" cy="38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自定义 1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7DF"/>
      </a:hlink>
      <a:folHlink>
        <a:srgbClr val="E0BFF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2618</TotalTime>
  <Words>862</Words>
  <Application>Microsoft Macintosh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Century Gothic</vt:lpstr>
      <vt:lpstr>DengXian</vt:lpstr>
      <vt:lpstr>Wingdings 3</vt:lpstr>
      <vt:lpstr>Yuanti SC</vt:lpstr>
      <vt:lpstr>幼圆</vt:lpstr>
      <vt:lpstr>切片</vt:lpstr>
      <vt:lpstr>iOS runtime</vt:lpstr>
      <vt:lpstr>目录</vt:lpstr>
      <vt:lpstr>什么是runtime</vt:lpstr>
      <vt:lpstr>runtime的对象和类</vt:lpstr>
      <vt:lpstr>runtime的消息转发</vt:lpstr>
      <vt:lpstr>目录</vt:lpstr>
      <vt:lpstr>runtime的运用 —— 1、方法替换和拦截</vt:lpstr>
      <vt:lpstr>runtime的运用 —— 2、添加动态属性</vt:lpstr>
      <vt:lpstr>runtime的运用 —— 3、动态添加方法</vt:lpstr>
      <vt:lpstr>runtime的运用 —— 4、动态调用方法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iOS网络</dc:title>
  <dc:creator>杨小辉</dc:creator>
  <cp:lastModifiedBy>杨小辉</cp:lastModifiedBy>
  <cp:revision>83</cp:revision>
  <dcterms:created xsi:type="dcterms:W3CDTF">2017-07-25T13:59:02Z</dcterms:created>
  <dcterms:modified xsi:type="dcterms:W3CDTF">2017-07-29T13:23:20Z</dcterms:modified>
</cp:coreProperties>
</file>