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2" r:id="rId4"/>
    <p:sldId id="283" r:id="rId5"/>
    <p:sldId id="284" r:id="rId6"/>
    <p:sldId id="287" r:id="rId7"/>
    <p:sldId id="286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0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EB0A6-4D19-DF48-8251-833CADA0550F}" type="datetimeFigureOut">
              <a:rPr kumimoji="1" lang="zh-CN" altLang="en-US" smtClean="0"/>
              <a:t>2017/8/4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ADB46-AA8A-6241-8AF6-EE4A2B8CA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63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yangyh1012/YYProjectNe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41171" y="2147455"/>
            <a:ext cx="8001000" cy="955962"/>
          </a:xfrm>
        </p:spPr>
        <p:txBody>
          <a:bodyPr>
            <a:normAutofit/>
          </a:bodyPr>
          <a:lstStyle/>
          <a:p>
            <a:r>
              <a:rPr kumimoji="1" lang="en-US" altLang="zh-CN" cap="none" dirty="0">
                <a:latin typeface="Yuanti SC" charset="-122"/>
                <a:ea typeface="Yuanti SC" charset="-122"/>
                <a:cs typeface="Yuanti SC" charset="-122"/>
              </a:rPr>
              <a:t>iOS</a:t>
            </a:r>
            <a:r>
              <a:rPr kumimoji="1" lang="zh-CN" altLang="en-US" cap="none" dirty="0">
                <a:latin typeface="Yuanti SC" charset="-122"/>
                <a:ea typeface="Yuanti SC" charset="-122"/>
                <a:cs typeface="Yuanti SC" charset="-122"/>
              </a:rPr>
              <a:t>图形与动画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03811" y="3442086"/>
            <a:ext cx="2349933" cy="71427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杨毅辉</a:t>
            </a:r>
            <a:endParaRPr kumimoji="1" lang="zh-CN" altLang="en-US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717472" y="6296122"/>
            <a:ext cx="7876309" cy="39562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Demo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链接：</a:t>
            </a:r>
            <a:r>
              <a:rPr kumimoji="1" lang="en-US" altLang="zh-CN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  <a:hlinkClick r:id="rId2"/>
              </a:rPr>
              <a:t> https://github.com/yangyh1012/YYProjectNew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7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>
                <a:latin typeface="Yuanti SC" charset="-122"/>
                <a:ea typeface="Yuanti SC" charset="-122"/>
                <a:cs typeface="Yuanti SC" charset="-122"/>
              </a:rPr>
              <a:t>Core </a:t>
            </a:r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Graphics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介绍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7"/>
            <a:ext cx="5190116" cy="388235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Core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Graphics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其实是一套基于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API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框架，使用了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Quartz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作为绘图引擎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Core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Graphics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需要一个图形上下文（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Context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）。所谓的图形上下文（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Context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），说白了就是一张画布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Core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Graphics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的图形上下文（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Context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）是堆栈式的。只能在栈顶的上下文（画布）上画图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45" y="1416243"/>
            <a:ext cx="54991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8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>
                <a:latin typeface="Yuanti SC" charset="-122"/>
                <a:ea typeface="Yuanti SC" charset="-122"/>
                <a:cs typeface="Yuanti SC" charset="-122"/>
              </a:rPr>
              <a:t>Core </a:t>
            </a:r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Graphics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画图步骤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6" y="1507067"/>
            <a:ext cx="7753207" cy="4935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为了使用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Core Graphics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来绘图，最简单的方法就是自定义一个类继承自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UIView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，并重写子类的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drawRect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方法。在这个方法中绘制图形。 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、获取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上下文（画布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、创建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路径（自定义或者调用系统的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API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）并添加到上下文中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、进行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绘图内容的设置（画笔颜色、粗细、填充区域颜色、阴影、连接点形状等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、开始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绘图（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CGContextDrawPath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5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、释放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路径（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CGPathRelease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drawRect</a:t>
            </a: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方法绘图的本质就是绘制到了</a:t>
            </a:r>
            <a:r>
              <a:rPr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UIView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74572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>
                <a:latin typeface="Yuanti SC" charset="-122"/>
                <a:ea typeface="Yuanti SC" charset="-122"/>
                <a:cs typeface="Yuanti SC" charset="-122"/>
              </a:rPr>
              <a:t>Core </a:t>
            </a:r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Graphics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优点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6" y="1507067"/>
            <a:ext cx="6769533" cy="3882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、快速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、高效，减小应用的文件大小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、同时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可以自由地使用动态的、高质量的图形图像。 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、创建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直线、路径、渐变、文字与图像等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内容。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、可以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做变形处理。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8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>
                <a:latin typeface="Yuanti SC" charset="-122"/>
                <a:ea typeface="Yuanti SC" charset="-122"/>
                <a:cs typeface="Yuanti SC" charset="-122"/>
              </a:rPr>
              <a:t>Core </a:t>
            </a:r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Animation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介绍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707032"/>
            <a:ext cx="4137170" cy="3882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Core Animation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是直接作用在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CALayer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上的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(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并非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UIView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上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)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非常强大的跨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Mac OS X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iOS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平台的动画处理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API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Core Animation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的动画执行过程都是在后台操作的，不会阻塞主线程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Core Animation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将大部分实际的绘图任务交给了图形硬件来处理，图形硬件会加速图形渲染的速度。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67" y="1723965"/>
            <a:ext cx="7035799" cy="426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>
                <a:latin typeface="Yuanti SC" charset="-122"/>
                <a:ea typeface="Yuanti SC" charset="-122"/>
                <a:cs typeface="Yuanti SC" charset="-122"/>
              </a:rPr>
              <a:t>Core Animation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6" y="1507067"/>
            <a:ext cx="7753207" cy="4935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CABasicAnimation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：主要提供了对于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CALayer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对象中的可变属性进行简单动画的操作。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CAKeyframeAnimation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：核心动画里面的帧动画，它提供了按照指定的一串值进行动画，好像拍电影一样的一帧一帧的效果。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CATransition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：转场动画，比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UIVIew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转场动画具有更多的动画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效果。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CASpringAnimation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：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CASpringAnimation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是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iOS9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新加入动画类型，是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CABasicAnimation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的子类，用于实现弹簧动画。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CAAnimationGroup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：使用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Group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可以将多个动画合并一起加入到层中，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Group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中所有动画并发执行，可以方便地实现需要多种类型动画的场景。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CATransaction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：动画事务，保证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一个或多个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layer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的一个或多个属性变化同时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进行。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68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 err="1">
                <a:latin typeface="Yuanti SC" charset="-122"/>
                <a:ea typeface="Yuanti SC" charset="-122"/>
                <a:cs typeface="Yuanti SC" charset="-122"/>
              </a:rPr>
              <a:t>CALayer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6" y="1507067"/>
            <a:ext cx="7753207" cy="4935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CALayer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包含在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QuartzCore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框架中，这是一个跨平台的框架，既可以用在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iOS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中又可以用在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Mac OS X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中。在使用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Core Animation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开发动画的本质就是将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CALayer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中的内容转化为位图从而供硬件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操作。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iOS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中</a:t>
            </a:r>
            <a:r>
              <a:rPr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CALayer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的设计主要是了为了内容展示和动画操作，</a:t>
            </a:r>
            <a:r>
              <a:rPr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CALayer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本身并不包含在</a:t>
            </a:r>
            <a:r>
              <a:rPr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UIKit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中，它不能响应事件。由于</a:t>
            </a:r>
            <a:r>
              <a:rPr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CALayer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在设计之初就考虑它的动画操作功能，</a:t>
            </a:r>
            <a:r>
              <a:rPr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CALayer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很多属性在修改时都能形成动画效果，这种属性称为“隐式动画属性”。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6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 err="1">
                <a:latin typeface="Yuanti SC" charset="-122"/>
                <a:ea typeface="Yuanti SC" charset="-122"/>
                <a:cs typeface="Yuanti SC" charset="-122"/>
              </a:rPr>
              <a:t>CALayer</a:t>
            </a:r>
            <a:r>
              <a:rPr kumimoji="1" lang="zh-CN" altLang="en-US" cap="none" dirty="0">
                <a:latin typeface="Yuanti SC" charset="-122"/>
                <a:ea typeface="Yuanti SC" charset="-122"/>
                <a:cs typeface="Yuanti SC" charset="-122"/>
              </a:rPr>
              <a:t>与</a:t>
            </a:r>
            <a:r>
              <a:rPr kumimoji="1" lang="en-US" altLang="zh-CN" cap="none" dirty="0" err="1">
                <a:latin typeface="Yuanti SC" charset="-122"/>
                <a:ea typeface="Yuanti SC" charset="-122"/>
                <a:cs typeface="Yuanti SC" charset="-122"/>
              </a:rPr>
              <a:t>UIView</a:t>
            </a:r>
            <a:r>
              <a:rPr kumimoji="1" lang="zh-CN" altLang="en-US" cap="none" dirty="0">
                <a:latin typeface="Yuanti SC" charset="-122"/>
                <a:ea typeface="Yuanti SC" charset="-122"/>
                <a:cs typeface="Yuanti SC" charset="-122"/>
              </a:rPr>
              <a:t>的关系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7"/>
            <a:ext cx="5065425" cy="5153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UIView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负责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了与人的动作交互以及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对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Layer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管理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Layer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则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负责了所有能让人看到的东西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具体来说：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UIView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是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CALayer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delegate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UIView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可以响应事件，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Layer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不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、每个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UIView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内部都有一个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CALayer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在背后提供内容的绘制和显示，并且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UIView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的尺寸样式都由内部的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Layer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所提供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、两者都有树状层级结构，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layer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内部有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SubLayers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View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内部有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SubViews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.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5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Layer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比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View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多了个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AnchorPoint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73" y="2195946"/>
            <a:ext cx="60960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7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自定义 1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FFF7DF"/>
      </a:hlink>
      <a:folHlink>
        <a:srgbClr val="E0BFFF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切片</Template>
  <TotalTime>2120</TotalTime>
  <Words>711</Words>
  <Application>Microsoft Macintosh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Century Gothic</vt:lpstr>
      <vt:lpstr>DengXian</vt:lpstr>
      <vt:lpstr>Wingdings 3</vt:lpstr>
      <vt:lpstr>Yuanti SC</vt:lpstr>
      <vt:lpstr>幼圆</vt:lpstr>
      <vt:lpstr>切片</vt:lpstr>
      <vt:lpstr>iOS图形与动画</vt:lpstr>
      <vt:lpstr>Core Graphics介绍</vt:lpstr>
      <vt:lpstr>Core Graphics画图步骤</vt:lpstr>
      <vt:lpstr>Core Graphics优点</vt:lpstr>
      <vt:lpstr>Core Animation介绍</vt:lpstr>
      <vt:lpstr>Core Animation</vt:lpstr>
      <vt:lpstr>CALayer</vt:lpstr>
      <vt:lpstr>CALayer与UIView的关系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iOS网络</dc:title>
  <dc:creator>杨小辉</dc:creator>
  <cp:lastModifiedBy>杨小辉</cp:lastModifiedBy>
  <cp:revision>52</cp:revision>
  <dcterms:created xsi:type="dcterms:W3CDTF">2017-07-25T13:59:02Z</dcterms:created>
  <dcterms:modified xsi:type="dcterms:W3CDTF">2017-08-03T16:44:06Z</dcterms:modified>
</cp:coreProperties>
</file>