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1" r:id="rId5"/>
    <p:sldId id="272" r:id="rId6"/>
    <p:sldId id="273" r:id="rId7"/>
    <p:sldId id="284" r:id="rId8"/>
    <p:sldId id="290" r:id="rId9"/>
    <p:sldId id="275" r:id="rId10"/>
    <p:sldId id="285" r:id="rId11"/>
    <p:sldId id="278" r:id="rId12"/>
    <p:sldId id="279" r:id="rId13"/>
    <p:sldId id="280" r:id="rId14"/>
    <p:sldId id="281" r:id="rId15"/>
    <p:sldId id="283" r:id="rId16"/>
    <p:sldId id="286" r:id="rId17"/>
    <p:sldId id="287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D893B-5C62-4450-8D20-56A1E0CE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E5B6AF-F6C4-42AB-9786-F2AB64AD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59998-54B7-4B7E-ADE3-266867EE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32D51-5889-4D98-B973-0E139F65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00DCC-0D54-468E-B7A8-A87BD8A5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342B-21B9-40BF-8A54-2D597A45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6B8CA-F36C-4AA9-82B7-8E803B3F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44959-82F6-4769-956F-4B4866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D96B8-1E71-407E-A34F-C0D63FFB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8F046-EF7A-4B6B-88D7-6ABACA4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BC765-3DFB-48CC-B4B5-CE1CAD3F7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BD678-527A-4B35-96A6-CF69BFD0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A826F-0B21-4A57-80F4-0396099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C441-C2CC-43B0-8CC2-2260048F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A189-F90F-4E1A-913D-06F7BCE2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F43F-B0F0-48AC-BBE9-D7ED5D54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738EA-B1DD-4E8D-A8D4-B13F1CB9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EC3D8-A61A-4E74-B7B3-2F7A86A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97EA9-2B4F-45F9-B361-72E87FA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33276-834F-4E57-974C-4CBB76BE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FE985-835C-4C81-99A2-C82B6E51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C311-D780-4798-9D97-58E4EBDA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D99F4-C1B6-40FA-8FA4-7F89D464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4E520-6F49-40B1-A54E-6C9CEEA0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05BA4-AB98-41AE-9731-6CF5028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A4395-8416-470B-BF31-87F3BF1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6C013-5BAF-4FFD-900E-3A87FCD9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917A4-CCC2-4A3C-B970-15EFC99A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673A2-3E95-4937-8D86-58AAB14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42C46-8BE1-42BF-8A8E-23DA9525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BC388-81FD-40AF-A394-BBC70B48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9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4BB5-2C71-4EFD-BDEE-4E8D6795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974A2-88CF-45D3-A5C2-91BEDE01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75125-E86F-48F9-85ED-1B340BD8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CE93A-DDC1-4119-AE61-7CAFBE25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E28FD-1104-409A-BE82-4D5A90F41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830DC-6243-4CF4-AD9F-30F24AAF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BD41D8-CE1A-49EE-92AF-49BDDE1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C90709-504A-4B4E-8ACC-27F54699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15432-40AC-4D25-ABDE-96C88156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1C988-70BD-42B8-8AF4-F0CC2ED2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11527C-2E85-41F7-AC77-F4BAB7F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1DCFE-26C6-4CDF-880F-27EF3388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0AE25-8347-4D1F-94C3-F88651D3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6F6BB9-F0BD-456D-8191-D2C37157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48FEF-BB1B-478E-94A4-43843896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F124-6B39-4988-8FEB-1E5FB6AD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47ACD-39CC-47A7-B519-970AC59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05E94-CAB8-436B-83E3-4AF7DD52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A02F4-487C-4717-A130-962526C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B16EF-7646-43EB-943B-F091842E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BBA2D-2435-4723-9728-B751DFFD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281-15FF-404F-9E6E-D4175BF1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CDDC6-29C6-48BF-AB41-169E9C755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9C181-878B-445B-B1B9-F2D47B8D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0A1FA-969C-4396-BA9C-4340EA0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05FB3-4FEB-42A9-82A4-CF3C1BA6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81BE5-419B-405A-BFCA-D6E0318B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803EB-D562-4C0D-953A-8C4DC646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6A4F2-DE9C-4CC8-9C12-FC39C695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9633-7F76-42B7-8D32-0D4DF6DE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36AF-0D42-4E6D-AF78-89F5CE25A14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98687-6A0A-4E01-9ADE-A2FA416E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4E01C-D77A-4205-882B-9310D559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87A0-087F-4E34-879F-9E2D68A22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8567-6F20-426C-92E1-7AA9AB3B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973" y="1452154"/>
            <a:ext cx="9620054" cy="19768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zh-CN" altLang="en-US" dirty="0"/>
              <a:t>习题课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C4DEC-4480-4E8B-95E1-242CED797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374" y="4234992"/>
            <a:ext cx="4558897" cy="1170854"/>
          </a:xfrm>
        </p:spPr>
        <p:txBody>
          <a:bodyPr>
            <a:normAutofit/>
          </a:bodyPr>
          <a:lstStyle/>
          <a:p>
            <a:r>
              <a:rPr lang="zh-CN" altLang="en-US" dirty="0"/>
              <a:t>助教</a:t>
            </a:r>
            <a:r>
              <a:rPr lang="zh-CN" altLang="en-US" dirty="0" smtClean="0"/>
              <a:t>：</a:t>
            </a:r>
            <a:r>
              <a:rPr lang="zh-CN" altLang="en-US" dirty="0"/>
              <a:t>鲍增晖</a:t>
            </a:r>
            <a:endParaRPr lang="en-US" altLang="zh-CN" dirty="0"/>
          </a:p>
          <a:p>
            <a:r>
              <a:rPr lang="en-US" altLang="zh-CN" dirty="0" smtClean="0"/>
              <a:t>baozh18@mails.Tsinghua.edu.cn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1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夫琅和费</a:t>
            </a:r>
            <a:r>
              <a:rPr lang="zh-CN" altLang="en-US" sz="3200" dirty="0" smtClean="0"/>
              <a:t>衍射（单缝情况）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3776" y="1508760"/>
                <a:ext cx="10643616" cy="34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𝑖𝑘𝑟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𝑘𝑎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𝐴𝑖𝑟𝑦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=1.22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1508760"/>
                <a:ext cx="10643616" cy="3466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20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Homework2 T2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47" y="1162784"/>
            <a:ext cx="106489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Homework2 T3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9" y="1258252"/>
            <a:ext cx="109061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Homework2 T4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47" y="1273683"/>
            <a:ext cx="10877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Homework2 T5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4" y="1240346"/>
            <a:ext cx="8637270" cy="421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0" y="5422141"/>
            <a:ext cx="4403597" cy="4252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35" y="1878942"/>
            <a:ext cx="2711958" cy="10444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75" y="3347636"/>
            <a:ext cx="5915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Homework2 T7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59" y="1321689"/>
            <a:ext cx="1022032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59" y="2445639"/>
            <a:ext cx="9848850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846" y="3598164"/>
            <a:ext cx="9591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</a:t>
            </a:r>
            <a:r>
              <a:rPr lang="en-US" altLang="zh-CN" sz="3200" dirty="0" smtClean="0"/>
              <a:t>problem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4" y="1357503"/>
            <a:ext cx="11534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</a:t>
            </a:r>
            <a:r>
              <a:rPr lang="en-US" altLang="zh-CN" sz="3200" dirty="0" smtClean="0"/>
              <a:t>problem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0" y="1247827"/>
            <a:ext cx="10291964" cy="48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5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</a:t>
            </a:r>
            <a:r>
              <a:rPr lang="en-US" altLang="zh-CN" sz="3200" dirty="0" smtClean="0"/>
              <a:t>problem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4" y="1335025"/>
            <a:ext cx="11204682" cy="4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多光束干涉（法布里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珀罗干涉仪及应用）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2104" y="1508760"/>
                <a:ext cx="10305288" cy="358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𝑛h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⟹2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𝑓𝑠𝑟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𝑛h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𝑓𝑠𝑟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𝛿𝜈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" y="1508760"/>
                <a:ext cx="10305288" cy="3589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Homework1 T1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162785"/>
            <a:ext cx="10459784" cy="56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Homework1 </a:t>
            </a:r>
            <a:r>
              <a:rPr lang="en-US" altLang="zh-CN" sz="3200" dirty="0" smtClean="0"/>
              <a:t>T3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72" y="1436751"/>
            <a:ext cx="10553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Homework1 T4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5" y="1287399"/>
            <a:ext cx="6830959" cy="294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1" y="1467010"/>
            <a:ext cx="3629620" cy="2090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19" y="4236447"/>
            <a:ext cx="5663565" cy="22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Homework1 T5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59" y="1326070"/>
            <a:ext cx="10448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0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相干性（空间相干性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时间相干性）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3776" y="1508760"/>
                <a:ext cx="10643616" cy="378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𝑘𝑑𝑥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𝑆𝑝𝑎𝑡𝑖𝑎𝑙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𝑐𝑜h𝑒𝑟𝑒𝑛𝑐𝑒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𝑠𝐷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𝑇𝑒𝑚𝑝𝑎𝑙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𝑐𝑜h𝑒𝑟𝑒𝑛𝑐𝑒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1508760"/>
                <a:ext cx="10643616" cy="3780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1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Extra problem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5" y="1416558"/>
            <a:ext cx="10595478" cy="21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00F5A-8047-4312-86D3-7A7046DFD8D3}"/>
              </a:ext>
            </a:extLst>
          </p:cNvPr>
          <p:cNvSpPr txBox="1"/>
          <p:nvPr/>
        </p:nvSpPr>
        <p:spPr>
          <a:xfrm>
            <a:off x="612742" y="367645"/>
            <a:ext cx="11029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Homework1 T7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A5E216-D8E3-4F33-8CB4-1EC9E416656B}"/>
              </a:ext>
            </a:extLst>
          </p:cNvPr>
          <p:cNvSpPr/>
          <p:nvPr/>
        </p:nvSpPr>
        <p:spPr>
          <a:xfrm>
            <a:off x="0" y="1055802"/>
            <a:ext cx="12192000" cy="3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2" y="1429512"/>
            <a:ext cx="10515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6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64</Words>
  <Application>Microsoft Office PowerPoint</Application>
  <PresentationFormat>宽屏</PresentationFormat>
  <Paragraphs>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第一次习题课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第二次习题课      ——量子力学基本假设</dc:title>
  <dc:creator>Q Z</dc:creator>
  <cp:lastModifiedBy>dagdfsa</cp:lastModifiedBy>
  <cp:revision>138</cp:revision>
  <dcterms:created xsi:type="dcterms:W3CDTF">2020-04-25T06:29:26Z</dcterms:created>
  <dcterms:modified xsi:type="dcterms:W3CDTF">2021-03-13T09:42:58Z</dcterms:modified>
</cp:coreProperties>
</file>