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6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4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4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5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7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7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CF7D-640A-498A-BBB5-DA0EF48182A4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CDEA-7167-4150-B832-4B75170AF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10 </a:t>
            </a:r>
            <a:r>
              <a:rPr lang="zh-CN" altLang="en-US" sz="6000">
                <a:ea typeface="隶书" pitchFamily="49" charset="-122"/>
              </a:rPr>
              <a:t>尺寸标注基础</a:t>
            </a:r>
          </a:p>
        </p:txBody>
      </p:sp>
    </p:spTree>
    <p:extLst>
      <p:ext uri="{BB962C8B-B14F-4D97-AF65-F5344CB8AC3E}">
        <p14:creationId xmlns:p14="http://schemas.microsoft.com/office/powerpoint/2010/main" val="2689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693738"/>
            <a:ext cx="4956175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标注组合体的尺寸（数值从图上按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</p:spTree>
    <p:extLst>
      <p:ext uri="{BB962C8B-B14F-4D97-AF65-F5344CB8AC3E}">
        <p14:creationId xmlns:p14="http://schemas.microsoft.com/office/powerpoint/2010/main" val="16096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1144588"/>
            <a:ext cx="39624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37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标注组合体的尺寸（数值从图上按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</p:spTree>
    <p:extLst>
      <p:ext uri="{BB962C8B-B14F-4D97-AF65-F5344CB8AC3E}">
        <p14:creationId xmlns:p14="http://schemas.microsoft.com/office/powerpoint/2010/main" val="1005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12.1 </a:t>
            </a:r>
            <a:r>
              <a:rPr lang="zh-CN" altLang="en-US" sz="6000">
                <a:ea typeface="隶书" pitchFamily="49" charset="-122"/>
              </a:rPr>
              <a:t>零件的尺寸标注</a:t>
            </a:r>
          </a:p>
        </p:txBody>
      </p:sp>
    </p:spTree>
    <p:extLst>
      <p:ext uri="{BB962C8B-B14F-4D97-AF65-F5344CB8AC3E}">
        <p14:creationId xmlns:p14="http://schemas.microsoft.com/office/powerpoint/2010/main" val="27528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512763"/>
            <a:ext cx="480695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70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标注机件的尺寸（数值从图上按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1:1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量取）。</a:t>
            </a:r>
          </a:p>
        </p:txBody>
      </p:sp>
    </p:spTree>
    <p:extLst>
      <p:ext uri="{BB962C8B-B14F-4D97-AF65-F5344CB8AC3E}">
        <p14:creationId xmlns:p14="http://schemas.microsoft.com/office/powerpoint/2010/main" val="6191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标注机件的尺寸（数值从图上按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  <p:pic>
        <p:nvPicPr>
          <p:cNvPr id="3297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76313"/>
            <a:ext cx="4311650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7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603250"/>
            <a:ext cx="52006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75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标注机件的尺寸（数值从图上按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1:1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量取）。</a:t>
            </a:r>
          </a:p>
        </p:txBody>
      </p:sp>
    </p:spTree>
    <p:extLst>
      <p:ext uri="{BB962C8B-B14F-4D97-AF65-F5344CB8AC3E}">
        <p14:creationId xmlns:p14="http://schemas.microsoft.com/office/powerpoint/2010/main" val="1984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标注机件的尺寸（数值从图上按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  <p:pic>
        <p:nvPicPr>
          <p:cNvPr id="3317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071563"/>
            <a:ext cx="2533650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7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标注机件的尺寸（数值从图上按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  <p:pic>
        <p:nvPicPr>
          <p:cNvPr id="3328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481013"/>
            <a:ext cx="625475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5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3. </a:t>
            </a:r>
            <a:r>
              <a:rPr lang="zh-CN" altLang="en-US">
                <a:latin typeface="宋体" pitchFamily="2" charset="-122"/>
              </a:rPr>
              <a:t>标注机件的尺寸（数值从图上按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  <p:pic>
        <p:nvPicPr>
          <p:cNvPr id="3338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1014413"/>
            <a:ext cx="5081588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3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4. 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标注机件的尺寸（数值从图上按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1:1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量取）。</a:t>
            </a:r>
          </a:p>
        </p:txBody>
      </p:sp>
      <p:pic>
        <p:nvPicPr>
          <p:cNvPr id="3348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71488"/>
            <a:ext cx="5692775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3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10.1  </a:t>
            </a:r>
            <a:r>
              <a:rPr lang="zh-CN" altLang="en-US" sz="6000">
                <a:ea typeface="隶书" pitchFamily="49" charset="-122"/>
              </a:rPr>
              <a:t>改正尺寸</a:t>
            </a:r>
          </a:p>
          <a:p>
            <a:pPr algn="ctr" eaLnBrk="1" hangingPunct="1"/>
            <a:r>
              <a:rPr lang="zh-CN" altLang="en-US" sz="6000">
                <a:ea typeface="隶书" pitchFamily="49" charset="-122"/>
              </a:rPr>
              <a:t>  标注中的错误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4. </a:t>
            </a:r>
            <a:r>
              <a:rPr lang="zh-CN" altLang="en-US">
                <a:latin typeface="宋体" pitchFamily="2" charset="-122"/>
              </a:rPr>
              <a:t>标注机件的尺寸（数值从图上按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  <p:pic>
        <p:nvPicPr>
          <p:cNvPr id="3358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990600"/>
            <a:ext cx="3354387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3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20725"/>
            <a:ext cx="6626225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89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5. 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标注机件的尺寸（数值从图上按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1:1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量取）。</a:t>
            </a:r>
          </a:p>
        </p:txBody>
      </p:sp>
    </p:spTree>
    <p:extLst>
      <p:ext uri="{BB962C8B-B14F-4D97-AF65-F5344CB8AC3E}">
        <p14:creationId xmlns:p14="http://schemas.microsoft.com/office/powerpoint/2010/main" val="26167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5. </a:t>
            </a:r>
            <a:r>
              <a:rPr lang="zh-CN" altLang="en-US">
                <a:latin typeface="宋体" pitchFamily="2" charset="-122"/>
              </a:rPr>
              <a:t>标注机件的尺寸（数值从图上按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  <p:pic>
        <p:nvPicPr>
          <p:cNvPr id="3379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890588"/>
            <a:ext cx="26416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1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圈出不符合基本规则的尺寸注法，并完成该图形的全部正确尺寸标注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306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609600"/>
            <a:ext cx="431165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61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" b="-6664"/>
          <a:stretch>
            <a:fillRect/>
          </a:stretch>
        </p:blipFill>
        <p:spPr bwMode="auto">
          <a:xfrm>
            <a:off x="4418013" y="603250"/>
            <a:ext cx="4473575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0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圈出不符合基本规则的尺寸注法，并完成该图形的全部正确尺寸标注。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3072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071563"/>
            <a:ext cx="2760662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5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圈出不符合基本规则的尺寸注法，并完成该图形的全部正确尺寸标注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30822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523875"/>
            <a:ext cx="4048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2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523875"/>
            <a:ext cx="3757613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1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</a:t>
            </a:r>
            <a:r>
              <a:rPr lang="en-US" altLang="en-US">
                <a:latin typeface="宋体" pitchFamily="2" charset="-122"/>
              </a:rPr>
              <a:t>. 圈出不符合基本规则的尺寸注法，并完成该图形的全部正确尺寸标注。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3092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28700"/>
            <a:ext cx="2595563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3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10.2 </a:t>
            </a:r>
            <a:r>
              <a:rPr lang="zh-CN" altLang="en-US" sz="6000">
                <a:ea typeface="隶书" pitchFamily="49" charset="-122"/>
              </a:rPr>
              <a:t>标注组合体的尺寸</a:t>
            </a:r>
          </a:p>
        </p:txBody>
      </p:sp>
    </p:spTree>
    <p:extLst>
      <p:ext uri="{BB962C8B-B14F-4D97-AF65-F5344CB8AC3E}">
        <p14:creationId xmlns:p14="http://schemas.microsoft.com/office/powerpoint/2010/main" val="11712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752475"/>
            <a:ext cx="4667250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29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标注组合体的尺寸（数值从图上按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</p:spTree>
    <p:extLst>
      <p:ext uri="{BB962C8B-B14F-4D97-AF65-F5344CB8AC3E}">
        <p14:creationId xmlns:p14="http://schemas.microsoft.com/office/powerpoint/2010/main" val="20673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标注组合体的尺寸（数值从图上按</a:t>
            </a:r>
            <a:r>
              <a:rPr lang="en-US" altLang="zh-CN">
                <a:latin typeface="宋体" pitchFamily="2" charset="-122"/>
              </a:rPr>
              <a:t>1:1</a:t>
            </a:r>
            <a:r>
              <a:rPr lang="zh-CN" altLang="en-US">
                <a:latin typeface="宋体" pitchFamily="2" charset="-122"/>
              </a:rPr>
              <a:t>量取）。</a:t>
            </a:r>
          </a:p>
        </p:txBody>
      </p:sp>
      <p:pic>
        <p:nvPicPr>
          <p:cNvPr id="3123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962025"/>
            <a:ext cx="3328987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2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284</Words>
  <Application>Microsoft Office PowerPoint</Application>
  <PresentationFormat>全屏显示(4:3)</PresentationFormat>
  <Paragraphs>23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隶书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fengj</cp:lastModifiedBy>
  <cp:revision>4</cp:revision>
  <dcterms:created xsi:type="dcterms:W3CDTF">2013-12-09T02:12:34Z</dcterms:created>
  <dcterms:modified xsi:type="dcterms:W3CDTF">2016-12-05T01:31:54Z</dcterms:modified>
</cp:coreProperties>
</file>