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7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B72D-FF97-498B-8896-7BD3AA028D5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829D-07E9-4DD2-B76E-896EB8720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ea typeface="隶书" pitchFamily="49" charset="-122"/>
              </a:rPr>
              <a:t>4.1 </a:t>
            </a:r>
            <a:r>
              <a:rPr lang="zh-CN" altLang="en-US" sz="5400" dirty="0">
                <a:ea typeface="隶书" pitchFamily="49" charset="-122"/>
              </a:rPr>
              <a:t>平面体的投影</a:t>
            </a:r>
          </a:p>
        </p:txBody>
      </p:sp>
    </p:spTree>
    <p:extLst>
      <p:ext uri="{BB962C8B-B14F-4D97-AF65-F5344CB8AC3E}">
        <p14:creationId xmlns:p14="http://schemas.microsoft.com/office/powerpoint/2010/main" val="175651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827089"/>
            <a:ext cx="629761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求作左视图，并标出圆环面上各点的其余两个投影。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3577214"/>
            <a:ext cx="2055289" cy="177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22" y="1017225"/>
            <a:ext cx="1402444" cy="2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067" y="611451"/>
            <a:ext cx="4842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 5. 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求作俯视图，并标出面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的其余两个投影。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1484784"/>
            <a:ext cx="5925207" cy="3899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6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2311" y="395428"/>
            <a:ext cx="4842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 6. 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求作俯视图，并标出面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的其余两个投影。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268760"/>
            <a:ext cx="5925207" cy="3899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53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3160" y="413900"/>
            <a:ext cx="4842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  </a:t>
            </a:r>
            <a:r>
              <a:rPr lang="zh-CN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作俯视图，并标出面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的其余两个投影。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124744"/>
            <a:ext cx="6066306" cy="3952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3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649289"/>
            <a:ext cx="634523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求作左视图，并标出表面上各点的其余两个投影。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1" t="50421"/>
          <a:stretch>
            <a:fillRect/>
          </a:stretch>
        </p:blipFill>
        <p:spPr bwMode="auto">
          <a:xfrm>
            <a:off x="5799139" y="2732089"/>
            <a:ext cx="2530475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37" y="1397802"/>
            <a:ext cx="2483388" cy="21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4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求作俯视图，并标出表面上各点的其余两个投影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6" y="795339"/>
            <a:ext cx="5927725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78" y="1768830"/>
            <a:ext cx="2342489" cy="233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903288"/>
            <a:ext cx="6305550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求作左视图，并标出表面上各点的其余两个投影。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8" t="46646"/>
          <a:stretch>
            <a:fillRect/>
          </a:stretch>
        </p:blipFill>
        <p:spPr bwMode="auto">
          <a:xfrm>
            <a:off x="6310313" y="3235325"/>
            <a:ext cx="26225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53" y="2278448"/>
            <a:ext cx="2533494" cy="224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4</a:t>
            </a:r>
            <a:r>
              <a:rPr lang="en-US" altLang="en-US" dirty="0"/>
              <a:t>. </a:t>
            </a:r>
            <a:r>
              <a:rPr lang="en-US" altLang="en-US" dirty="0" err="1"/>
              <a:t>求作左视图，并标出表面上各点的其余两个投影</a:t>
            </a:r>
            <a:r>
              <a:rPr lang="en-US" altLang="en-US" dirty="0"/>
              <a:t>。</a:t>
            </a:r>
            <a:endParaRPr lang="zh-CN" altLang="en-US" dirty="0"/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889000"/>
            <a:ext cx="614045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19" y="2662691"/>
            <a:ext cx="2171453" cy="215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4.2 </a:t>
            </a:r>
            <a:r>
              <a:rPr lang="zh-CN" altLang="en-US" sz="6000">
                <a:ea typeface="隶书" pitchFamily="49" charset="-122"/>
              </a:rPr>
              <a:t>回转体的投影</a:t>
            </a:r>
          </a:p>
        </p:txBody>
      </p:sp>
    </p:spTree>
    <p:extLst>
      <p:ext uri="{BB962C8B-B14F-4D97-AF65-F5344CB8AC3E}">
        <p14:creationId xmlns:p14="http://schemas.microsoft.com/office/powerpoint/2010/main" val="2299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001714"/>
            <a:ext cx="6146800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</a:t>
            </a:r>
            <a:r>
              <a:rPr lang="en-US" altLang="en-US" dirty="0"/>
              <a:t>. </a:t>
            </a:r>
            <a:r>
              <a:rPr lang="en-US" altLang="en-US" dirty="0" err="1"/>
              <a:t>求作俯视图，并标出圆柱面上各点的其余两个投影</a:t>
            </a:r>
            <a:r>
              <a:rPr lang="en-US" altLang="en-US" dirty="0"/>
              <a:t>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71" y="2375120"/>
            <a:ext cx="2246591" cy="193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4" y="1122364"/>
            <a:ext cx="6308725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2</a:t>
            </a:r>
            <a:r>
              <a:rPr lang="en-US" altLang="en-US" dirty="0"/>
              <a:t>. </a:t>
            </a:r>
            <a:r>
              <a:rPr lang="en-US" altLang="en-US" dirty="0" err="1"/>
              <a:t>求作主视图，并标出圆锥面上各点的其余两个投影</a:t>
            </a:r>
            <a:r>
              <a:rPr lang="en-US" altLang="en-US" dirty="0"/>
              <a:t>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338" y="3017037"/>
            <a:ext cx="2376453" cy="197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1" y="838200"/>
            <a:ext cx="62833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 b="1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3</a:t>
            </a:r>
            <a:r>
              <a:rPr lang="en-US" altLang="en-US" dirty="0"/>
              <a:t>. </a:t>
            </a:r>
            <a:r>
              <a:rPr lang="en-US" altLang="en-US" dirty="0" err="1"/>
              <a:t>求作球的左视图，并标出球面上各点的其余两个投影</a:t>
            </a:r>
            <a:r>
              <a:rPr lang="en-US" altLang="en-US" dirty="0"/>
              <a:t>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309" y="2605198"/>
            <a:ext cx="1810121" cy="17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隶书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2019-10-12T00:45:40Z</dcterms:created>
  <dcterms:modified xsi:type="dcterms:W3CDTF">2021-02-24T09:07:24Z</dcterms:modified>
</cp:coreProperties>
</file>