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5" r:id="rId7"/>
    <p:sldId id="267" r:id="rId8"/>
    <p:sldId id="268" r:id="rId9"/>
    <p:sldId id="270" r:id="rId10"/>
    <p:sldId id="272" r:id="rId11"/>
    <p:sldId id="274" r:id="rId12"/>
    <p:sldId id="276" r:id="rId13"/>
    <p:sldId id="278" r:id="rId14"/>
    <p:sldId id="28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9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4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9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A567-CD72-43CB-ADA2-2E8F70B96492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B3838-5A26-407F-965C-469275386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6 </a:t>
            </a:r>
            <a:r>
              <a:rPr lang="en-US" altLang="en-US" sz="6000">
                <a:ea typeface="隶书" pitchFamily="49" charset="-122"/>
              </a:rPr>
              <a:t>立体与立体相交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869950"/>
            <a:ext cx="4070350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79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3.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求作主视图，并标出交线上特殊点的三投影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4025305" cy="244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0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746125"/>
            <a:ext cx="477202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7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求作俯视图，并标出交线上特殊点的三投影。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8" t="34038" r="17378" b="29916"/>
          <a:stretch>
            <a:fillRect/>
          </a:stretch>
        </p:blipFill>
        <p:spPr bwMode="auto">
          <a:xfrm>
            <a:off x="4427984" y="3624297"/>
            <a:ext cx="4087862" cy="1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8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5.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求作俯视图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56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741363"/>
            <a:ext cx="56356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51" y="3284984"/>
            <a:ext cx="2612647" cy="16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768350"/>
            <a:ext cx="5865812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宋体" pitchFamily="2" charset="-122"/>
              </a:rPr>
              <a:t>6. 求作主视图。</a:t>
            </a:r>
            <a:endParaRPr lang="zh-CN" altLang="en-US">
              <a:solidFill>
                <a:srgbClr val="FF0000"/>
              </a:solidFill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419872" y="284163"/>
            <a:ext cx="864096" cy="992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283968" y="124972"/>
            <a:ext cx="3600400" cy="584775"/>
          </a:xfrm>
          <a:prstGeom prst="rect">
            <a:avLst/>
          </a:prstGeom>
          <a:solidFill>
            <a:srgbClr val="CC0000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表面相切处不画切线</a:t>
            </a:r>
            <a:endParaRPr lang="en-US" altLang="zh-CN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用点画线画出半圆孔的回转轴线</a:t>
            </a:r>
            <a:endParaRPr lang="zh-CN" altLang="en-US" sz="1600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79" y="3645024"/>
            <a:ext cx="3058592" cy="194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*</a:t>
            </a:r>
            <a:r>
              <a:rPr lang="en-US" altLang="zh-CN" sz="800">
                <a:latin typeface="宋体" pitchFamily="2" charset="-122"/>
              </a:rPr>
              <a:t> </a:t>
            </a:r>
            <a:r>
              <a:rPr lang="en-US" altLang="en-US">
                <a:latin typeface="宋体" pitchFamily="2" charset="-122"/>
              </a:rPr>
              <a:t>7. 作两圆柱偏交后的主视图，并标出交线上特殊点的三投影。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160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612775"/>
            <a:ext cx="4343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919864" y="2428"/>
            <a:ext cx="1224136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非基本要求范围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371" y="3573016"/>
            <a:ext cx="2406824" cy="225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5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6.1 </a:t>
            </a:r>
            <a:r>
              <a:rPr lang="zh-CN" altLang="en-US" sz="6000">
                <a:ea typeface="隶书" pitchFamily="49" charset="-122"/>
              </a:rPr>
              <a:t>平面</a:t>
            </a:r>
            <a:r>
              <a:rPr lang="en-US" altLang="en-US" sz="6000">
                <a:ea typeface="隶书" pitchFamily="49" charset="-122"/>
              </a:rPr>
              <a:t>体与</a:t>
            </a:r>
            <a:r>
              <a:rPr lang="zh-CN" altLang="en-US" sz="6000">
                <a:ea typeface="隶书" pitchFamily="49" charset="-122"/>
              </a:rPr>
              <a:t>回转</a:t>
            </a:r>
            <a:r>
              <a:rPr lang="en-US" altLang="en-US" sz="6000">
                <a:ea typeface="隶书" pitchFamily="49" charset="-122"/>
              </a:rPr>
              <a:t>体相交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2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latin typeface="宋体" pitchFamily="2" charset="-122"/>
              </a:rPr>
              <a:t>1. </a:t>
            </a:r>
            <a:r>
              <a:rPr lang="en-US" altLang="en-US" dirty="0" err="1">
                <a:latin typeface="宋体" pitchFamily="2" charset="-122"/>
              </a:rPr>
              <a:t>求作主视图</a:t>
            </a:r>
            <a:r>
              <a:rPr lang="en-US" altLang="en-US" dirty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</p:txBody>
      </p:sp>
      <p:pic>
        <p:nvPicPr>
          <p:cNvPr id="139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765175"/>
            <a:ext cx="4308475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68960"/>
            <a:ext cx="1730623" cy="17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1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求作俯视图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41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016000"/>
            <a:ext cx="4376737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29000"/>
            <a:ext cx="2217663" cy="196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763588"/>
            <a:ext cx="42465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latin typeface="宋体" pitchFamily="2" charset="-122"/>
              </a:rPr>
              <a:t>3. </a:t>
            </a:r>
            <a:r>
              <a:rPr lang="en-US" altLang="en-US" dirty="0" err="1">
                <a:latin typeface="宋体" pitchFamily="2" charset="-122"/>
              </a:rPr>
              <a:t>求作主视图</a:t>
            </a:r>
            <a:r>
              <a:rPr lang="en-US" altLang="en-US" dirty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89531"/>
            <a:ext cx="2325489" cy="220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4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993775"/>
            <a:ext cx="4660900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4. 完成主视图，求作左视图。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94831"/>
            <a:ext cx="2627610" cy="246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4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90805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>
                <a:ea typeface="隶书" pitchFamily="49" charset="-122"/>
              </a:rPr>
              <a:t>6.2 </a:t>
            </a:r>
            <a:r>
              <a:rPr lang="zh-CN" altLang="en-US" sz="6000">
                <a:ea typeface="隶书" pitchFamily="49" charset="-122"/>
              </a:rPr>
              <a:t>回转</a:t>
            </a:r>
            <a:r>
              <a:rPr lang="en-US" altLang="en-US" sz="6000">
                <a:ea typeface="隶书" pitchFamily="49" charset="-122"/>
              </a:rPr>
              <a:t>体与</a:t>
            </a:r>
            <a:r>
              <a:rPr lang="zh-CN" altLang="en-US" sz="6000">
                <a:ea typeface="隶书" pitchFamily="49" charset="-122"/>
              </a:rPr>
              <a:t>回转</a:t>
            </a:r>
            <a:r>
              <a:rPr lang="en-US" altLang="en-US" sz="6000">
                <a:ea typeface="隶书" pitchFamily="49" charset="-122"/>
              </a:rPr>
              <a:t>体相交</a:t>
            </a:r>
            <a:endParaRPr lang="zh-CN" altLang="en-US" sz="600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4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847725"/>
            <a:ext cx="4246562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en-US" altLang="en-US" dirty="0" err="1">
                <a:solidFill>
                  <a:srgbClr val="FF0000"/>
                </a:solidFill>
                <a:latin typeface="宋体" pitchFamily="2" charset="-122"/>
              </a:rPr>
              <a:t>求作主视图，并标出交线上特殊点的三投影</a:t>
            </a:r>
            <a:r>
              <a:rPr lang="en-US" altLang="en-US" dirty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2089646" cy="223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7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830263"/>
            <a:ext cx="43910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2. 求作俯视图，并标出交线上特殊点的三投影。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40968"/>
            <a:ext cx="2501826" cy="219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3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89</Words>
  <Application>Microsoft Office PowerPoint</Application>
  <PresentationFormat>全屏显示(4:3)</PresentationFormat>
  <Paragraphs>17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隶书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fengj</cp:lastModifiedBy>
  <cp:revision>10</cp:revision>
  <dcterms:created xsi:type="dcterms:W3CDTF">2013-10-31T08:35:21Z</dcterms:created>
  <dcterms:modified xsi:type="dcterms:W3CDTF">2020-10-16T09:04:26Z</dcterms:modified>
</cp:coreProperties>
</file>