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3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7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7165-8085-4DFF-B766-29EBBC454A38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2143-F9AD-42CF-8175-F2CB6BC87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7 </a:t>
            </a:r>
            <a:r>
              <a:rPr lang="en-US" altLang="en-US" sz="6000">
                <a:ea typeface="隶书" pitchFamily="49" charset="-122"/>
              </a:rPr>
              <a:t>组合体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3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71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385888"/>
            <a:ext cx="38862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3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6000">
                <a:ea typeface="隶书" pitchFamily="49" charset="-122"/>
              </a:rPr>
              <a:t>7.2 根据组合体的两个视图画第三视图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609600"/>
            <a:ext cx="45735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80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065213"/>
            <a:ext cx="33067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9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647700"/>
            <a:ext cx="4672012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求作主视图。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7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求作主视图。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82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984250"/>
            <a:ext cx="36131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760413"/>
            <a:ext cx="4649788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求作主视图。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1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求作主视图。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843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1257300"/>
            <a:ext cx="31892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615950"/>
            <a:ext cx="47148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9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86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776288"/>
            <a:ext cx="3451225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3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7.1 </a:t>
            </a:r>
            <a:r>
              <a:rPr lang="zh-CN" altLang="en-US" sz="6000">
                <a:ea typeface="隶书" pitchFamily="49" charset="-122"/>
              </a:rPr>
              <a:t>根据组合体的两个视图和直观图画第三视图</a:t>
            </a:r>
          </a:p>
        </p:txBody>
      </p:sp>
    </p:spTree>
    <p:extLst>
      <p:ext uri="{BB962C8B-B14F-4D97-AF65-F5344CB8AC3E}">
        <p14:creationId xmlns:p14="http://schemas.microsoft.com/office/powerpoint/2010/main" val="27450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4772025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88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252538"/>
            <a:ext cx="33147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2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674688"/>
            <a:ext cx="4760913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6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6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0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900113"/>
            <a:ext cx="3624263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38188"/>
            <a:ext cx="4991100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25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081088"/>
            <a:ext cx="35020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3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800100"/>
            <a:ext cx="49911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530225"/>
            <a:ext cx="5103813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8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1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8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55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00125"/>
            <a:ext cx="3749675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703263"/>
            <a:ext cx="469265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9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8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576263"/>
            <a:ext cx="5024437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根据组合体的两个视图，参照直观图，求作俯视图。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69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2281238"/>
            <a:ext cx="2252662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9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7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066800"/>
            <a:ext cx="3576638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730250"/>
            <a:ext cx="456406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0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0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996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809625"/>
            <a:ext cx="3502025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571500"/>
            <a:ext cx="453072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17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81088"/>
            <a:ext cx="31305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619125"/>
            <a:ext cx="44704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4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37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047750"/>
            <a:ext cx="2925763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7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79438"/>
            <a:ext cx="45593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58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938213"/>
            <a:ext cx="343376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747713"/>
            <a:ext cx="4513263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根据组合体的两个视图，参照直观图，求作俯视图。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1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208088"/>
            <a:ext cx="3757613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5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78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066800"/>
            <a:ext cx="3627437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6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1663"/>
            <a:ext cx="47609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99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000125"/>
            <a:ext cx="6140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660400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16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6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16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119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04888"/>
            <a:ext cx="60928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1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692150"/>
            <a:ext cx="460692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17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17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140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833438"/>
            <a:ext cx="345916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84200"/>
            <a:ext cx="4627563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18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18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16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095375"/>
            <a:ext cx="37068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19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752475"/>
            <a:ext cx="4005263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3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722313"/>
            <a:ext cx="50641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2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2360613"/>
            <a:ext cx="1917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0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19</a:t>
            </a:r>
            <a:r>
              <a:rPr lang="en-US" altLang="en-US">
                <a:latin typeface="宋体" pitchFamily="2" charset="-122"/>
              </a:rPr>
              <a:t>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18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42963"/>
            <a:ext cx="363855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3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646113"/>
            <a:ext cx="4624387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2</a:t>
            </a:r>
            <a:r>
              <a:rPr lang="en-US" altLang="zh-CN">
                <a:latin typeface="宋体" pitchFamily="2" charset="-122"/>
              </a:rPr>
              <a:t>0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4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2</a:t>
            </a:r>
            <a:r>
              <a:rPr lang="en-US" altLang="zh-CN">
                <a:latin typeface="宋体" pitchFamily="2" charset="-122"/>
              </a:rPr>
              <a:t>0</a:t>
            </a:r>
            <a:r>
              <a:rPr lang="en-US" altLang="en-US">
                <a:latin typeface="宋体" pitchFamily="2" charset="-122"/>
              </a:rPr>
              <a:t>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20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938213"/>
            <a:ext cx="328295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1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6000">
                <a:ea typeface="隶书" pitchFamily="49" charset="-122"/>
              </a:rPr>
              <a:t>7.3 改正组合体</a:t>
            </a:r>
            <a:endParaRPr lang="zh-CN" altLang="en-US" sz="6000">
              <a:ea typeface="隶书" pitchFamily="49" charset="-122"/>
            </a:endParaRPr>
          </a:p>
          <a:p>
            <a:pPr algn="ctr" eaLnBrk="1" hangingPunct="1"/>
            <a:r>
              <a:rPr lang="zh-CN" altLang="en-US" sz="6000">
                <a:ea typeface="隶书" pitchFamily="49" charset="-122"/>
              </a:rPr>
              <a:t>  </a:t>
            </a:r>
            <a:r>
              <a:rPr lang="en-US" altLang="en-US" sz="6000">
                <a:ea typeface="隶书" pitchFamily="49" charset="-122"/>
              </a:rPr>
              <a:t>视图中的错误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60400"/>
            <a:ext cx="4800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改正组合体视图中的错误（左视图正确）。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0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改正组合体视图中的错误（左视图正确）。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232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419225"/>
            <a:ext cx="4224337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806450"/>
            <a:ext cx="47498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改正组合体视图中的错误（主视图正确）。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1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改正组合体视图中的错误（主视图正确）。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252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195388"/>
            <a:ext cx="37433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5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755650"/>
            <a:ext cx="474345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改正组合体视图中的错误（俯视图正确）。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改正组合体视图中的错误（俯视图正确）。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273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30288"/>
            <a:ext cx="6910387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3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243013"/>
            <a:ext cx="3414712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1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673100"/>
            <a:ext cx="48831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根据已知物体三个视图的轮廓，补全图中所缺的线。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4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根据已知物体三个视图的轮廓，补全图中所缺的线。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293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935038"/>
            <a:ext cx="3656012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2932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 13. </a:t>
            </a:r>
            <a:r>
              <a:rPr lang="zh-CN" altLang="zh-CN" sz="2000" dirty="0"/>
              <a:t>求作左视图。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4981153" cy="391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42346"/>
            <a:ext cx="2232248" cy="222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308225"/>
            <a:ext cx="235426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595313"/>
            <a:ext cx="48768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5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5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127125"/>
            <a:ext cx="33115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666750"/>
            <a:ext cx="49593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根据组合体的两个视图，参照直观图，求作左视图。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2317750"/>
            <a:ext cx="24177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5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308</Words>
  <Application>Microsoft Office PowerPoint</Application>
  <PresentationFormat>全屏显示(4:3)</PresentationFormat>
  <Paragraphs>63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FJ</cp:lastModifiedBy>
  <cp:revision>3</cp:revision>
  <dcterms:created xsi:type="dcterms:W3CDTF">2013-10-31T08:46:27Z</dcterms:created>
  <dcterms:modified xsi:type="dcterms:W3CDTF">2014-10-11T03:26:06Z</dcterms:modified>
</cp:coreProperties>
</file>