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5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1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7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43B0-C133-43B6-B6D8-4EDD9CDDC8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5BD7-ED5D-4153-9D5D-866B29B92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8 </a:t>
            </a:r>
            <a:r>
              <a:rPr lang="zh-CN" altLang="en-US" sz="6000">
                <a:ea typeface="隶书" pitchFamily="49" charset="-122"/>
              </a:rPr>
              <a:t>机件的表达方法</a:t>
            </a:r>
          </a:p>
        </p:txBody>
      </p:sp>
    </p:spTree>
    <p:extLst>
      <p:ext uri="{BB962C8B-B14F-4D97-AF65-F5344CB8AC3E}">
        <p14:creationId xmlns:p14="http://schemas.microsoft.com/office/powerpoint/2010/main" val="32026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82613"/>
            <a:ext cx="4829175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1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求作主视图（全剖视）。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4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求作主视图（全剖视）。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40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038225"/>
            <a:ext cx="48514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8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647700"/>
            <a:ext cx="4887913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66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en-US" dirty="0"/>
              <a:t>4. </a:t>
            </a:r>
            <a:r>
              <a:rPr lang="en-US" altLang="en-US" dirty="0" err="1"/>
              <a:t>求作主视图（全剖视</a:t>
            </a:r>
            <a:r>
              <a:rPr lang="en-US" altLang="en-US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求作主视图（全剖视）。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426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419225"/>
            <a:ext cx="4627562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44513"/>
            <a:ext cx="5260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1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5. </a:t>
            </a:r>
            <a:r>
              <a:rPr lang="zh-CN" altLang="en-US">
                <a:latin typeface="宋体" pitchFamily="2" charset="-122"/>
              </a:rPr>
              <a:t>完成主视图（半剖视）和左视图（半剖视）。</a:t>
            </a:r>
          </a:p>
        </p:txBody>
      </p:sp>
    </p:spTree>
    <p:extLst>
      <p:ext uri="{BB962C8B-B14F-4D97-AF65-F5344CB8AC3E}">
        <p14:creationId xmlns:p14="http://schemas.microsoft.com/office/powerpoint/2010/main" val="9376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5. </a:t>
            </a:r>
            <a:r>
              <a:rPr lang="zh-CN" altLang="en-US">
                <a:latin typeface="宋体" pitchFamily="2" charset="-122"/>
              </a:rPr>
              <a:t>完成主视图（半剖视）和左视图（半剖视）。</a:t>
            </a:r>
          </a:p>
        </p:txBody>
      </p:sp>
      <p:pic>
        <p:nvPicPr>
          <p:cNvPr id="2447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01738"/>
            <a:ext cx="56499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595313"/>
            <a:ext cx="5078412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6. </a:t>
            </a:r>
            <a:r>
              <a:rPr lang="zh-CN" altLang="en-US" dirty="0"/>
              <a:t>完成主视图（半剖视）并作左视图（全剖视）。</a:t>
            </a:r>
          </a:p>
        </p:txBody>
      </p:sp>
    </p:spTree>
    <p:extLst>
      <p:ext uri="{BB962C8B-B14F-4D97-AF65-F5344CB8AC3E}">
        <p14:creationId xmlns:p14="http://schemas.microsoft.com/office/powerpoint/2010/main" val="20594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6. </a:t>
            </a:r>
            <a:r>
              <a:rPr lang="zh-CN" altLang="en-US">
                <a:latin typeface="宋体" pitchFamily="2" charset="-122"/>
              </a:rPr>
              <a:t>完成主视图（半剖视）并作左视图（全剖视）。</a:t>
            </a:r>
          </a:p>
        </p:txBody>
      </p:sp>
      <p:pic>
        <p:nvPicPr>
          <p:cNvPr id="2467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14425"/>
            <a:ext cx="56784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6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598488"/>
            <a:ext cx="49657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en-US" dirty="0"/>
              <a:t>7. </a:t>
            </a:r>
            <a:r>
              <a:rPr lang="en-US" altLang="en-US" dirty="0" err="1"/>
              <a:t>求作主视图（全剖视</a:t>
            </a:r>
            <a:r>
              <a:rPr lang="en-US" altLang="en-US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7. 求作主视图（全剖视）。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488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928688"/>
            <a:ext cx="55070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6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8.1 </a:t>
            </a:r>
            <a:r>
              <a:rPr lang="zh-CN" altLang="en-US" sz="6000">
                <a:ea typeface="隶书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8134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688975"/>
            <a:ext cx="4970463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5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8. 求作左视图（半剖视）。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0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8. 求作左视图（半剖视）。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508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942975"/>
            <a:ext cx="521176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3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666750"/>
            <a:ext cx="5160962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90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9. </a:t>
            </a:r>
            <a:r>
              <a:rPr lang="zh-CN" altLang="en-US">
                <a:latin typeface="宋体" pitchFamily="2" charset="-122"/>
              </a:rPr>
              <a:t>完成主视图（半剖视），求作左视图（全剖视）。</a:t>
            </a:r>
          </a:p>
        </p:txBody>
      </p:sp>
    </p:spTree>
    <p:extLst>
      <p:ext uri="{BB962C8B-B14F-4D97-AF65-F5344CB8AC3E}">
        <p14:creationId xmlns:p14="http://schemas.microsoft.com/office/powerpoint/2010/main" val="36058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9. </a:t>
            </a:r>
            <a:r>
              <a:rPr lang="zh-CN" altLang="en-US">
                <a:latin typeface="宋体" pitchFamily="2" charset="-122"/>
              </a:rPr>
              <a:t>完成主视图（半剖视），求作左视图（全剖视）。</a:t>
            </a:r>
          </a:p>
        </p:txBody>
      </p:sp>
      <p:pic>
        <p:nvPicPr>
          <p:cNvPr id="2529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82688"/>
            <a:ext cx="5589587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731838"/>
            <a:ext cx="48006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10. 求作主视图（半剖视）。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10. 求作主视图（半剖视）。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549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085850"/>
            <a:ext cx="51355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688975"/>
            <a:ext cx="449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en-US" dirty="0"/>
              <a:t>*</a:t>
            </a:r>
            <a:r>
              <a:rPr lang="en-US" altLang="zh-CN" dirty="0"/>
              <a:t> </a:t>
            </a:r>
            <a:r>
              <a:rPr lang="en-US" altLang="en-US" dirty="0"/>
              <a:t>11. </a:t>
            </a:r>
            <a:r>
              <a:rPr lang="en-US" altLang="en-US" dirty="0" err="1"/>
              <a:t>求作左视图（全剖视</a:t>
            </a:r>
            <a:r>
              <a:rPr lang="en-US" altLang="en-US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11. 求作左视图（全剖视）。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570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090613"/>
            <a:ext cx="4873625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0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715963"/>
            <a:ext cx="5078412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05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12. </a:t>
            </a:r>
            <a:r>
              <a:rPr lang="zh-CN" altLang="en-US">
                <a:latin typeface="宋体" pitchFamily="2" charset="-122"/>
              </a:rPr>
              <a:t>求作左视图（全剖视），并画出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向视图（不画虚线）。</a:t>
            </a:r>
          </a:p>
        </p:txBody>
      </p:sp>
    </p:spTree>
    <p:extLst>
      <p:ext uri="{BB962C8B-B14F-4D97-AF65-F5344CB8AC3E}">
        <p14:creationId xmlns:p14="http://schemas.microsoft.com/office/powerpoint/2010/main" val="20914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12. </a:t>
            </a:r>
            <a:r>
              <a:rPr lang="zh-CN" altLang="en-US">
                <a:latin typeface="宋体" pitchFamily="2" charset="-122"/>
              </a:rPr>
              <a:t>求作左视图（全剖视），并画出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向视图（不画虚线）。</a:t>
            </a:r>
          </a:p>
        </p:txBody>
      </p:sp>
      <p:pic>
        <p:nvPicPr>
          <p:cNvPr id="259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081088"/>
            <a:ext cx="53657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774700"/>
            <a:ext cx="6567488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5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根据已知的主视图和俯视图，完成其左视图、右视图、仰视图和后视图四个视图，视图按六个基本视图规定位置配置。</a:t>
            </a:r>
          </a:p>
        </p:txBody>
      </p:sp>
      <p:pic>
        <p:nvPicPr>
          <p:cNvPr id="2324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770313"/>
            <a:ext cx="14573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1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641350"/>
            <a:ext cx="49117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13. 补画剖视图中缺少的实线（俯视图正确）。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6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13. 补画剖视图中缺少的实线（俯视图正确）。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61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093788"/>
            <a:ext cx="5603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8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760413"/>
            <a:ext cx="4879975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4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en-US" dirty="0"/>
              <a:t>14. </a:t>
            </a:r>
            <a:r>
              <a:rPr lang="en-US" altLang="en-US" dirty="0" err="1"/>
              <a:t>补画剖视图中缺少的实线（主视图正确</a:t>
            </a:r>
            <a:r>
              <a:rPr lang="en-US" altLang="en-US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14. 补画剖视图中缺少的实线（主视图正确）。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63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009650"/>
            <a:ext cx="540226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4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706438"/>
            <a:ext cx="5027612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19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15. 补画剖视图中缺少的实线（俯视图正确）。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1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15. 补画剖视图中缺少的实线（俯视图正确）。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65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090613"/>
            <a:ext cx="560387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688975"/>
            <a:ext cx="502761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4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16. 补画剖视图中缺少的实线（俯视图正确）。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16. 补画剖视图中缺少的实线（俯视图正确）。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67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20763"/>
            <a:ext cx="5876925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3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17. 改正剖视图中的错误，并在右面指定位置完成其正确画法。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682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642938"/>
            <a:ext cx="40989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646113"/>
            <a:ext cx="3840162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7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17. 改正剖视图中的错误，并在右面指定位置完成其正确画法。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693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758825"/>
            <a:ext cx="32670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根据已知的主视图和俯视图，完成其左视图、右视图、仰视图和后视图等四个视图，视图按六个基本视图规定位置配置。</a:t>
            </a:r>
          </a:p>
        </p:txBody>
      </p:sp>
      <p:pic>
        <p:nvPicPr>
          <p:cNvPr id="2334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052513"/>
            <a:ext cx="28289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5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76672"/>
            <a:ext cx="3807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补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】 14. 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求作左视图（取半剖视）。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4785320" cy="404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34" y="3573016"/>
            <a:ext cx="3231595" cy="2807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645949"/>
            <a:ext cx="2838548" cy="28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8.2 </a:t>
            </a:r>
            <a:r>
              <a:rPr lang="zh-CN" altLang="en-US" sz="6000">
                <a:ea typeface="隶书" pitchFamily="49" charset="-122"/>
              </a:rPr>
              <a:t>剖视图</a:t>
            </a:r>
          </a:p>
        </p:txBody>
      </p:sp>
    </p:spTree>
    <p:extLst>
      <p:ext uri="{BB962C8B-B14F-4D97-AF65-F5344CB8AC3E}">
        <p14:creationId xmlns:p14="http://schemas.microsoft.com/office/powerpoint/2010/main" val="38860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660400"/>
            <a:ext cx="48117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宋体" pitchFamily="2" charset="-122"/>
              </a:rPr>
              <a:t>1. 完成主视图（全剖视）。</a:t>
            </a:r>
            <a:endParaRPr lang="zh-CN" altLang="en-US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9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完成主视图（全剖视）。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365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981075"/>
            <a:ext cx="497363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5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619125"/>
            <a:ext cx="40481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完成左视图（全剖视）。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0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完成左视图（全剖视）。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385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176338"/>
            <a:ext cx="2684463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5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383</Words>
  <Application>Microsoft Office PowerPoint</Application>
  <PresentationFormat>全屏显示(4:3)</PresentationFormat>
  <Paragraphs>40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隶书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Windows 用户</cp:lastModifiedBy>
  <cp:revision>8</cp:revision>
  <dcterms:created xsi:type="dcterms:W3CDTF">2013-10-31T08:50:01Z</dcterms:created>
  <dcterms:modified xsi:type="dcterms:W3CDTF">2019-11-29T05:35:14Z</dcterms:modified>
</cp:coreProperties>
</file>