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80" r:id="rId17"/>
    <p:sldId id="281" r:id="rId18"/>
    <p:sldId id="282" r:id="rId19"/>
    <p:sldId id="268" r:id="rId20"/>
    <p:sldId id="283" r:id="rId21"/>
    <p:sldId id="284" r:id="rId22"/>
    <p:sldId id="267" r:id="rId23"/>
    <p:sldId id="288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7FFFE5"/>
    <a:srgbClr val="616161"/>
    <a:srgbClr val="0065B8"/>
    <a:srgbClr val="4B7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E802-244B-4D4A-80A9-93E4253B7B3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6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 flip="none" rotWithShape="1">
            <a:gsLst>
              <a:gs pos="0">
                <a:srgbClr val="002B41">
                  <a:tint val="66000"/>
                  <a:satMod val="160000"/>
                </a:srgbClr>
              </a:gs>
              <a:gs pos="50000">
                <a:srgbClr val="002B41">
                  <a:tint val="44500"/>
                  <a:satMod val="160000"/>
                </a:srgbClr>
              </a:gs>
              <a:gs pos="100000">
                <a:srgbClr val="002B41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4"/>
          <p:cNvSpPr txBox="1">
            <a:spLocks noChangeArrowheads="1"/>
          </p:cNvSpPr>
          <p:nvPr/>
        </p:nvSpPr>
        <p:spPr bwMode="auto">
          <a:xfrm>
            <a:off x="1259011" y="1786981"/>
            <a:ext cx="2771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4400" dirty="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8094" y="1718466"/>
            <a:ext cx="1362177" cy="1228209"/>
            <a:chOff x="6053937" y="1944298"/>
            <a:chExt cx="1362177" cy="1228209"/>
          </a:xfrm>
        </p:grpSpPr>
        <p:sp>
          <p:nvSpPr>
            <p:cNvPr id="26" name="PA_椭圆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341502" y="1944298"/>
              <a:ext cx="74612" cy="74613"/>
            </a:xfrm>
            <a:prstGeom prst="ellipse">
              <a:avLst/>
            </a:prstGeom>
            <a:solidFill>
              <a:srgbClr val="002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300">
                <a:ea typeface="宋体" panose="02010600030101010101" pitchFamily="2" charset="-122"/>
              </a:endParaRPr>
            </a:p>
          </p:txBody>
        </p:sp>
        <p:sp>
          <p:nvSpPr>
            <p:cNvPr id="27" name="PA_椭圆 1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53937" y="3097895"/>
              <a:ext cx="76200" cy="74612"/>
            </a:xfrm>
            <a:prstGeom prst="ellipse">
              <a:avLst/>
            </a:prstGeom>
            <a:solidFill>
              <a:srgbClr val="002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300"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35005" y="2526394"/>
            <a:ext cx="6596109" cy="40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组合体</a:t>
            </a:r>
            <a:endParaRPr lang="zh-CN" altLang="en-US" sz="240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组合体的组成方式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组合体的绘图方法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组合体的读图方法</a:t>
            </a: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914716" y="5011404"/>
            <a:ext cx="5213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根据组合体的构形过程，绘制和读懂组合体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91857" y="4739536"/>
            <a:ext cx="1934308" cy="1934308"/>
          </a:xfrm>
          <a:prstGeom prst="ellipse">
            <a:avLst/>
          </a:prstGeom>
          <a:gradFill flip="none" rotWithShape="1">
            <a:gsLst>
              <a:gs pos="0">
                <a:srgbClr val="002B41">
                  <a:tint val="66000"/>
                  <a:satMod val="160000"/>
                </a:srgbClr>
              </a:gs>
              <a:gs pos="50000">
                <a:srgbClr val="002B41">
                  <a:tint val="44500"/>
                  <a:satMod val="160000"/>
                </a:srgbClr>
              </a:gs>
              <a:gs pos="100000">
                <a:srgbClr val="002B41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4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876" y="313734"/>
            <a:ext cx="9029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式组合体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0511" y="3115436"/>
            <a:ext cx="5863469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分析出切割前的基本体及切割方式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布置视图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画底稿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细实线，先画特征视图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描粗结果线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1" y="833286"/>
            <a:ext cx="49243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首先用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进行分析：假想将形体还原成初始的基本体，分析切割过程；然后按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切割过程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依次作图。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267" y="321039"/>
            <a:ext cx="53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：求作导向块的三视图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6707006" y="925069"/>
            <a:ext cx="3074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10101480" y="4853974"/>
            <a:ext cx="1988175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作图时注意分析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面的投影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9733181" y="223255"/>
            <a:ext cx="2416175" cy="2533650"/>
            <a:chOff x="2211" y="342"/>
            <a:chExt cx="2029" cy="2128"/>
          </a:xfrm>
        </p:grpSpPr>
        <p:sp>
          <p:nvSpPr>
            <p:cNvPr id="9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7882156" y="2131429"/>
            <a:ext cx="2401887" cy="2795588"/>
            <a:chOff x="2465" y="1334"/>
            <a:chExt cx="1513" cy="1761"/>
          </a:xfrm>
        </p:grpSpPr>
        <p:sp>
          <p:nvSpPr>
            <p:cNvPr id="21" name="Freeform 98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99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100"/>
            <p:cNvSpPr>
              <a:spLocks/>
            </p:cNvSpPr>
            <p:nvPr/>
          </p:nvSpPr>
          <p:spPr bwMode="auto">
            <a:xfrm>
              <a:off x="2465" y="1751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101"/>
          <p:cNvGrpSpPr>
            <a:grpSpLocks/>
          </p:cNvGrpSpPr>
          <p:nvPr/>
        </p:nvGrpSpPr>
        <p:grpSpPr bwMode="auto">
          <a:xfrm>
            <a:off x="5705694" y="2012367"/>
            <a:ext cx="4244975" cy="2392363"/>
            <a:chOff x="480" y="985"/>
            <a:chExt cx="2674" cy="1507"/>
          </a:xfrm>
        </p:grpSpPr>
        <p:sp>
          <p:nvSpPr>
            <p:cNvPr id="25" name="Freeform 102"/>
            <p:cNvSpPr>
              <a:spLocks/>
            </p:cNvSpPr>
            <p:nvPr/>
          </p:nvSpPr>
          <p:spPr bwMode="auto">
            <a:xfrm>
              <a:off x="2352" y="1188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103"/>
            <p:cNvGrpSpPr>
              <a:grpSpLocks/>
            </p:cNvGrpSpPr>
            <p:nvPr/>
          </p:nvGrpSpPr>
          <p:grpSpPr bwMode="auto">
            <a:xfrm>
              <a:off x="480" y="985"/>
              <a:ext cx="1294" cy="1331"/>
              <a:chOff x="2460" y="1131"/>
              <a:chExt cx="1294" cy="1331"/>
            </a:xfrm>
          </p:grpSpPr>
          <p:sp>
            <p:nvSpPr>
              <p:cNvPr id="29" name="Freeform 104"/>
              <p:cNvSpPr>
                <a:spLocks/>
              </p:cNvSpPr>
              <p:nvPr/>
            </p:nvSpPr>
            <p:spPr bwMode="auto">
              <a:xfrm>
                <a:off x="2460" y="1420"/>
                <a:ext cx="797" cy="1037"/>
              </a:xfrm>
              <a:custGeom>
                <a:avLst/>
                <a:gdLst>
                  <a:gd name="T0" fmla="*/ 0 w 1062"/>
                  <a:gd name="T1" fmla="*/ 0 h 1382"/>
                  <a:gd name="T2" fmla="*/ 0 w 1062"/>
                  <a:gd name="T3" fmla="*/ 44 h 1382"/>
                  <a:gd name="T4" fmla="*/ 60 w 1062"/>
                  <a:gd name="T5" fmla="*/ 78 h 1382"/>
                  <a:gd name="T6" fmla="*/ 60 w 1062"/>
                  <a:gd name="T7" fmla="*/ 35 h 1382"/>
                  <a:gd name="T8" fmla="*/ 0 w 1062"/>
                  <a:gd name="T9" fmla="*/ 0 h 1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2"/>
                  <a:gd name="T16" fmla="*/ 0 h 1382"/>
                  <a:gd name="T17" fmla="*/ 1062 w 1062"/>
                  <a:gd name="T18" fmla="*/ 1382 h 1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2" h="1382">
                    <a:moveTo>
                      <a:pt x="0" y="0"/>
                    </a:moveTo>
                    <a:lnTo>
                      <a:pt x="0" y="771"/>
                    </a:lnTo>
                    <a:lnTo>
                      <a:pt x="1062" y="1382"/>
                    </a:lnTo>
                    <a:lnTo>
                      <a:pt x="1062" y="6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105"/>
              <p:cNvSpPr>
                <a:spLocks/>
              </p:cNvSpPr>
              <p:nvPr/>
            </p:nvSpPr>
            <p:spPr bwMode="auto">
              <a:xfrm>
                <a:off x="3252" y="1575"/>
                <a:ext cx="502" cy="887"/>
              </a:xfrm>
              <a:custGeom>
                <a:avLst/>
                <a:gdLst>
                  <a:gd name="T0" fmla="*/ 3 w 502"/>
                  <a:gd name="T1" fmla="*/ 263 h 887"/>
                  <a:gd name="T2" fmla="*/ 0 w 502"/>
                  <a:gd name="T3" fmla="*/ 887 h 887"/>
                  <a:gd name="T4" fmla="*/ 502 w 502"/>
                  <a:gd name="T5" fmla="*/ 269 h 887"/>
                  <a:gd name="T6" fmla="*/ 502 w 502"/>
                  <a:gd name="T7" fmla="*/ 0 h 887"/>
                  <a:gd name="T8" fmla="*/ 3 w 502"/>
                  <a:gd name="T9" fmla="*/ 263 h 8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2"/>
                  <a:gd name="T16" fmla="*/ 0 h 887"/>
                  <a:gd name="T17" fmla="*/ 502 w 502"/>
                  <a:gd name="T18" fmla="*/ 887 h 8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2" h="887">
                    <a:moveTo>
                      <a:pt x="3" y="263"/>
                    </a:moveTo>
                    <a:lnTo>
                      <a:pt x="0" y="887"/>
                    </a:lnTo>
                    <a:lnTo>
                      <a:pt x="502" y="269"/>
                    </a:lnTo>
                    <a:lnTo>
                      <a:pt x="502" y="0"/>
                    </a:lnTo>
                    <a:lnTo>
                      <a:pt x="3" y="2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>
                <a:spLocks/>
              </p:cNvSpPr>
              <p:nvPr/>
            </p:nvSpPr>
            <p:spPr bwMode="auto">
              <a:xfrm>
                <a:off x="2460" y="1131"/>
                <a:ext cx="1294" cy="748"/>
              </a:xfrm>
              <a:custGeom>
                <a:avLst/>
                <a:gdLst>
                  <a:gd name="T0" fmla="*/ 0 w 1724"/>
                  <a:gd name="T1" fmla="*/ 22 h 997"/>
                  <a:gd name="T2" fmla="*/ 38 w 1724"/>
                  <a:gd name="T3" fmla="*/ 0 h 997"/>
                  <a:gd name="T4" fmla="*/ 98 w 1724"/>
                  <a:gd name="T5" fmla="*/ 35 h 997"/>
                  <a:gd name="T6" fmla="*/ 60 w 1724"/>
                  <a:gd name="T7" fmla="*/ 57 h 997"/>
                  <a:gd name="T8" fmla="*/ 0 w 1724"/>
                  <a:gd name="T9" fmla="*/ 22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4"/>
                  <a:gd name="T16" fmla="*/ 0 h 997"/>
                  <a:gd name="T17" fmla="*/ 1724 w 1724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4" h="997">
                    <a:moveTo>
                      <a:pt x="0" y="386"/>
                    </a:moveTo>
                    <a:lnTo>
                      <a:pt x="677" y="0"/>
                    </a:lnTo>
                    <a:lnTo>
                      <a:pt x="1724" y="611"/>
                    </a:lnTo>
                    <a:lnTo>
                      <a:pt x="1055" y="997"/>
                    </a:lnTo>
                    <a:lnTo>
                      <a:pt x="0" y="3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Freeform 107"/>
            <p:cNvSpPr>
              <a:spLocks/>
            </p:cNvSpPr>
            <p:nvPr/>
          </p:nvSpPr>
          <p:spPr bwMode="auto">
            <a:xfrm>
              <a:off x="1741" y="1171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1852" y="1448"/>
              <a:ext cx="1298" cy="1044"/>
            </a:xfrm>
            <a:custGeom>
              <a:avLst/>
              <a:gdLst>
                <a:gd name="T0" fmla="*/ 500 w 1298"/>
                <a:gd name="T1" fmla="*/ 0 h 1044"/>
                <a:gd name="T2" fmla="*/ 1298 w 1298"/>
                <a:gd name="T3" fmla="*/ 460 h 1044"/>
                <a:gd name="T4" fmla="*/ 789 w 1298"/>
                <a:gd name="T5" fmla="*/ 1044 h 1044"/>
                <a:gd name="T6" fmla="*/ 0 w 1298"/>
                <a:gd name="T7" fmla="*/ 601 h 1044"/>
                <a:gd name="T8" fmla="*/ 500 w 1298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8"/>
                <a:gd name="T16" fmla="*/ 0 h 1044"/>
                <a:gd name="T17" fmla="*/ 1298 w 129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8" h="1044">
                  <a:moveTo>
                    <a:pt x="500" y="0"/>
                  </a:moveTo>
                  <a:lnTo>
                    <a:pt x="1298" y="460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109"/>
          <p:cNvGrpSpPr>
            <a:grpSpLocks/>
          </p:cNvGrpSpPr>
          <p:nvPr/>
        </p:nvGrpSpPr>
        <p:grpSpPr bwMode="auto">
          <a:xfrm>
            <a:off x="8639393" y="3660177"/>
            <a:ext cx="1093788" cy="2552692"/>
            <a:chOff x="2328" y="2023"/>
            <a:chExt cx="689" cy="1608"/>
          </a:xfrm>
        </p:grpSpPr>
        <p:grpSp>
          <p:nvGrpSpPr>
            <p:cNvPr id="33" name="Group 110"/>
            <p:cNvGrpSpPr>
              <a:grpSpLocks/>
            </p:cNvGrpSpPr>
            <p:nvPr/>
          </p:nvGrpSpPr>
          <p:grpSpPr bwMode="auto">
            <a:xfrm>
              <a:off x="2421" y="2868"/>
              <a:ext cx="540" cy="763"/>
              <a:chOff x="3781" y="2577"/>
              <a:chExt cx="720" cy="1018"/>
            </a:xfrm>
          </p:grpSpPr>
          <p:sp>
            <p:nvSpPr>
              <p:cNvPr id="37" name="Freeform 111"/>
              <p:cNvSpPr>
                <a:spLocks/>
              </p:cNvSpPr>
              <p:nvPr/>
            </p:nvSpPr>
            <p:spPr bwMode="auto">
              <a:xfrm>
                <a:off x="3789" y="2977"/>
                <a:ext cx="392" cy="618"/>
              </a:xfrm>
              <a:custGeom>
                <a:avLst/>
                <a:gdLst>
                  <a:gd name="T0" fmla="*/ 0 w 392"/>
                  <a:gd name="T1" fmla="*/ 0 h 618"/>
                  <a:gd name="T2" fmla="*/ 0 w 392"/>
                  <a:gd name="T3" fmla="*/ 400 h 618"/>
                  <a:gd name="T4" fmla="*/ 392 w 392"/>
                  <a:gd name="T5" fmla="*/ 618 h 618"/>
                  <a:gd name="T6" fmla="*/ 392 w 392"/>
                  <a:gd name="T7" fmla="*/ 210 h 618"/>
                  <a:gd name="T8" fmla="*/ 0 w 39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618"/>
                  <a:gd name="T17" fmla="*/ 392 w 392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618">
                    <a:moveTo>
                      <a:pt x="0" y="0"/>
                    </a:moveTo>
                    <a:lnTo>
                      <a:pt x="0" y="400"/>
                    </a:lnTo>
                    <a:lnTo>
                      <a:pt x="392" y="618"/>
                    </a:lnTo>
                    <a:lnTo>
                      <a:pt x="392" y="21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112"/>
              <p:cNvSpPr>
                <a:spLocks/>
              </p:cNvSpPr>
              <p:nvPr/>
            </p:nvSpPr>
            <p:spPr bwMode="auto">
              <a:xfrm>
                <a:off x="4167" y="2795"/>
                <a:ext cx="334" cy="800"/>
              </a:xfrm>
              <a:custGeom>
                <a:avLst/>
                <a:gdLst>
                  <a:gd name="T0" fmla="*/ 334 w 334"/>
                  <a:gd name="T1" fmla="*/ 0 h 800"/>
                  <a:gd name="T2" fmla="*/ 334 w 334"/>
                  <a:gd name="T3" fmla="*/ 611 h 800"/>
                  <a:gd name="T4" fmla="*/ 0 w 334"/>
                  <a:gd name="T5" fmla="*/ 800 h 800"/>
                  <a:gd name="T6" fmla="*/ 0 w 334"/>
                  <a:gd name="T7" fmla="*/ 349 h 800"/>
                  <a:gd name="T8" fmla="*/ 334 w 334"/>
                  <a:gd name="T9" fmla="*/ 0 h 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4"/>
                  <a:gd name="T16" fmla="*/ 0 h 800"/>
                  <a:gd name="T17" fmla="*/ 334 w 334"/>
                  <a:gd name="T18" fmla="*/ 800 h 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4" h="800">
                    <a:moveTo>
                      <a:pt x="334" y="0"/>
                    </a:moveTo>
                    <a:lnTo>
                      <a:pt x="334" y="611"/>
                    </a:lnTo>
                    <a:lnTo>
                      <a:pt x="0" y="800"/>
                    </a:lnTo>
                    <a:lnTo>
                      <a:pt x="0" y="349"/>
                    </a:lnTo>
                    <a:lnTo>
                      <a:pt x="3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113"/>
              <p:cNvSpPr>
                <a:spLocks/>
              </p:cNvSpPr>
              <p:nvPr/>
            </p:nvSpPr>
            <p:spPr bwMode="auto">
              <a:xfrm>
                <a:off x="3781" y="2577"/>
                <a:ext cx="720" cy="640"/>
              </a:xfrm>
              <a:custGeom>
                <a:avLst/>
                <a:gdLst>
                  <a:gd name="T0" fmla="*/ 328 w 720"/>
                  <a:gd name="T1" fmla="*/ 0 h 640"/>
                  <a:gd name="T2" fmla="*/ 720 w 720"/>
                  <a:gd name="T3" fmla="*/ 225 h 640"/>
                  <a:gd name="T4" fmla="*/ 386 w 720"/>
                  <a:gd name="T5" fmla="*/ 640 h 640"/>
                  <a:gd name="T6" fmla="*/ 0 w 720"/>
                  <a:gd name="T7" fmla="*/ 414 h 640"/>
                  <a:gd name="T8" fmla="*/ 328 w 720"/>
                  <a:gd name="T9" fmla="*/ 0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640"/>
                  <a:gd name="T17" fmla="*/ 720 w 720"/>
                  <a:gd name="T18" fmla="*/ 640 h 6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640">
                    <a:moveTo>
                      <a:pt x="328" y="0"/>
                    </a:moveTo>
                    <a:lnTo>
                      <a:pt x="720" y="225"/>
                    </a:lnTo>
                    <a:lnTo>
                      <a:pt x="386" y="640"/>
                    </a:lnTo>
                    <a:lnTo>
                      <a:pt x="0" y="414"/>
                    </a:lnTo>
                    <a:lnTo>
                      <a:pt x="3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2328" y="2470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Freeform 115"/>
            <p:cNvSpPr>
              <a:spLocks/>
            </p:cNvSpPr>
            <p:nvPr/>
          </p:nvSpPr>
          <p:spPr bwMode="auto">
            <a:xfrm>
              <a:off x="2623" y="2023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16"/>
            <p:cNvSpPr>
              <a:spLocks/>
            </p:cNvSpPr>
            <p:nvPr/>
          </p:nvSpPr>
          <p:spPr bwMode="auto">
            <a:xfrm>
              <a:off x="2373" y="2023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117"/>
          <p:cNvGrpSpPr>
            <a:grpSpLocks/>
          </p:cNvGrpSpPr>
          <p:nvPr/>
        </p:nvGrpSpPr>
        <p:grpSpPr bwMode="auto">
          <a:xfrm>
            <a:off x="7362636" y="3962905"/>
            <a:ext cx="2084388" cy="1944688"/>
            <a:chOff x="2330" y="1926"/>
            <a:chExt cx="1313" cy="1225"/>
          </a:xfrm>
        </p:grpSpPr>
        <p:grpSp>
          <p:nvGrpSpPr>
            <p:cNvPr id="41" name="Group 118"/>
            <p:cNvGrpSpPr>
              <a:grpSpLocks/>
            </p:cNvGrpSpPr>
            <p:nvPr/>
          </p:nvGrpSpPr>
          <p:grpSpPr bwMode="auto">
            <a:xfrm>
              <a:off x="2330" y="2643"/>
              <a:ext cx="578" cy="508"/>
              <a:chOff x="3105" y="3411"/>
              <a:chExt cx="771" cy="676"/>
            </a:xfrm>
          </p:grpSpPr>
          <p:sp>
            <p:nvSpPr>
              <p:cNvPr id="43" name="Freeform 119"/>
              <p:cNvSpPr>
                <a:spLocks/>
              </p:cNvSpPr>
              <p:nvPr/>
            </p:nvSpPr>
            <p:spPr bwMode="auto">
              <a:xfrm rot="20633986">
                <a:off x="3105" y="3411"/>
                <a:ext cx="771" cy="597"/>
              </a:xfrm>
              <a:custGeom>
                <a:avLst/>
                <a:gdLst>
                  <a:gd name="T0" fmla="*/ 0 w 771"/>
                  <a:gd name="T1" fmla="*/ 364 h 597"/>
                  <a:gd name="T2" fmla="*/ 618 w 771"/>
                  <a:gd name="T3" fmla="*/ 0 h 597"/>
                  <a:gd name="T4" fmla="*/ 684 w 771"/>
                  <a:gd name="T5" fmla="*/ 0 h 597"/>
                  <a:gd name="T6" fmla="*/ 742 w 771"/>
                  <a:gd name="T7" fmla="*/ 51 h 597"/>
                  <a:gd name="T8" fmla="*/ 771 w 771"/>
                  <a:gd name="T9" fmla="*/ 109 h 597"/>
                  <a:gd name="T10" fmla="*/ 771 w 771"/>
                  <a:gd name="T11" fmla="*/ 175 h 597"/>
                  <a:gd name="T12" fmla="*/ 756 w 771"/>
                  <a:gd name="T13" fmla="*/ 226 h 597"/>
                  <a:gd name="T14" fmla="*/ 116 w 771"/>
                  <a:gd name="T15" fmla="*/ 597 h 597"/>
                  <a:gd name="T16" fmla="*/ 0 w 771"/>
                  <a:gd name="T17" fmla="*/ 364 h 5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1"/>
                  <a:gd name="T28" fmla="*/ 0 h 597"/>
                  <a:gd name="T29" fmla="*/ 771 w 771"/>
                  <a:gd name="T30" fmla="*/ 597 h 5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1" h="597">
                    <a:moveTo>
                      <a:pt x="0" y="364"/>
                    </a:moveTo>
                    <a:lnTo>
                      <a:pt x="618" y="0"/>
                    </a:lnTo>
                    <a:lnTo>
                      <a:pt x="684" y="0"/>
                    </a:lnTo>
                    <a:lnTo>
                      <a:pt x="742" y="51"/>
                    </a:lnTo>
                    <a:lnTo>
                      <a:pt x="771" y="109"/>
                    </a:lnTo>
                    <a:lnTo>
                      <a:pt x="771" y="175"/>
                    </a:lnTo>
                    <a:lnTo>
                      <a:pt x="756" y="226"/>
                    </a:lnTo>
                    <a:lnTo>
                      <a:pt x="116" y="597"/>
                    </a:lnTo>
                    <a:lnTo>
                      <a:pt x="0" y="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120"/>
              <p:cNvSpPr>
                <a:spLocks/>
              </p:cNvSpPr>
              <p:nvPr/>
            </p:nvSpPr>
            <p:spPr bwMode="auto">
              <a:xfrm rot="20888125">
                <a:off x="3137" y="3851"/>
                <a:ext cx="190" cy="236"/>
              </a:xfrm>
              <a:custGeom>
                <a:avLst/>
                <a:gdLst>
                  <a:gd name="T0" fmla="*/ 0 w 948"/>
                  <a:gd name="T1" fmla="*/ 0 h 1179"/>
                  <a:gd name="T2" fmla="*/ 0 w 948"/>
                  <a:gd name="T3" fmla="*/ 0 h 1179"/>
                  <a:gd name="T4" fmla="*/ 0 w 948"/>
                  <a:gd name="T5" fmla="*/ 0 h 1179"/>
                  <a:gd name="T6" fmla="*/ 0 w 948"/>
                  <a:gd name="T7" fmla="*/ 0 h 1179"/>
                  <a:gd name="T8" fmla="*/ 0 w 948"/>
                  <a:gd name="T9" fmla="*/ 0 h 1179"/>
                  <a:gd name="T10" fmla="*/ 0 w 948"/>
                  <a:gd name="T11" fmla="*/ 0 h 1179"/>
                  <a:gd name="T12" fmla="*/ 0 w 948"/>
                  <a:gd name="T13" fmla="*/ 0 h 1179"/>
                  <a:gd name="T14" fmla="*/ 0 w 948"/>
                  <a:gd name="T15" fmla="*/ 0 h 1179"/>
                  <a:gd name="T16" fmla="*/ 0 w 948"/>
                  <a:gd name="T17" fmla="*/ 0 h 1179"/>
                  <a:gd name="T18" fmla="*/ 0 w 948"/>
                  <a:gd name="T19" fmla="*/ 0 h 1179"/>
                  <a:gd name="T20" fmla="*/ 0 w 948"/>
                  <a:gd name="T21" fmla="*/ 0 h 1179"/>
                  <a:gd name="T22" fmla="*/ 0 w 948"/>
                  <a:gd name="T23" fmla="*/ 0 h 1179"/>
                  <a:gd name="T24" fmla="*/ 0 w 948"/>
                  <a:gd name="T25" fmla="*/ 0 h 1179"/>
                  <a:gd name="T26" fmla="*/ 0 w 948"/>
                  <a:gd name="T27" fmla="*/ 0 h 1179"/>
                  <a:gd name="T28" fmla="*/ 0 w 948"/>
                  <a:gd name="T29" fmla="*/ 0 h 1179"/>
                  <a:gd name="T30" fmla="*/ 0 w 948"/>
                  <a:gd name="T31" fmla="*/ 0 h 1179"/>
                  <a:gd name="T32" fmla="*/ 0 w 948"/>
                  <a:gd name="T33" fmla="*/ 0 h 1179"/>
                  <a:gd name="T34" fmla="*/ 0 w 948"/>
                  <a:gd name="T35" fmla="*/ 0 h 1179"/>
                  <a:gd name="T36" fmla="*/ 0 w 948"/>
                  <a:gd name="T37" fmla="*/ 0 h 1179"/>
                  <a:gd name="T38" fmla="*/ 0 w 948"/>
                  <a:gd name="T39" fmla="*/ 0 h 1179"/>
                  <a:gd name="T40" fmla="*/ 0 w 948"/>
                  <a:gd name="T41" fmla="*/ 0 h 1179"/>
                  <a:gd name="T42" fmla="*/ 0 w 948"/>
                  <a:gd name="T43" fmla="*/ 0 h 1179"/>
                  <a:gd name="T44" fmla="*/ 0 w 948"/>
                  <a:gd name="T45" fmla="*/ 0 h 1179"/>
                  <a:gd name="T46" fmla="*/ 0 w 948"/>
                  <a:gd name="T47" fmla="*/ 0 h 1179"/>
                  <a:gd name="T48" fmla="*/ 0 w 948"/>
                  <a:gd name="T49" fmla="*/ 0 h 1179"/>
                  <a:gd name="T50" fmla="*/ 0 w 948"/>
                  <a:gd name="T51" fmla="*/ 0 h 1179"/>
                  <a:gd name="T52" fmla="*/ 0 w 948"/>
                  <a:gd name="T53" fmla="*/ 0 h 1179"/>
                  <a:gd name="T54" fmla="*/ 0 w 948"/>
                  <a:gd name="T55" fmla="*/ 0 h 1179"/>
                  <a:gd name="T56" fmla="*/ 0 w 948"/>
                  <a:gd name="T57" fmla="*/ 0 h 1179"/>
                  <a:gd name="T58" fmla="*/ 0 w 948"/>
                  <a:gd name="T59" fmla="*/ 0 h 1179"/>
                  <a:gd name="T60" fmla="*/ 0 w 948"/>
                  <a:gd name="T61" fmla="*/ 0 h 1179"/>
                  <a:gd name="T62" fmla="*/ 0 w 948"/>
                  <a:gd name="T63" fmla="*/ 0 h 1179"/>
                  <a:gd name="T64" fmla="*/ 0 w 948"/>
                  <a:gd name="T65" fmla="*/ 0 h 1179"/>
                  <a:gd name="T66" fmla="*/ 0 w 948"/>
                  <a:gd name="T67" fmla="*/ 0 h 1179"/>
                  <a:gd name="T68" fmla="*/ 0 w 948"/>
                  <a:gd name="T69" fmla="*/ 0 h 117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8"/>
                  <a:gd name="T106" fmla="*/ 0 h 1179"/>
                  <a:gd name="T107" fmla="*/ 948 w 948"/>
                  <a:gd name="T108" fmla="*/ 1179 h 117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8" h="1179">
                    <a:moveTo>
                      <a:pt x="155" y="36"/>
                    </a:moveTo>
                    <a:lnTo>
                      <a:pt x="94" y="85"/>
                    </a:lnTo>
                    <a:lnTo>
                      <a:pt x="46" y="151"/>
                    </a:lnTo>
                    <a:lnTo>
                      <a:pt x="15" y="234"/>
                    </a:lnTo>
                    <a:lnTo>
                      <a:pt x="0" y="329"/>
                    </a:lnTo>
                    <a:lnTo>
                      <a:pt x="3" y="435"/>
                    </a:lnTo>
                    <a:lnTo>
                      <a:pt x="21" y="544"/>
                    </a:lnTo>
                    <a:lnTo>
                      <a:pt x="58" y="656"/>
                    </a:lnTo>
                    <a:lnTo>
                      <a:pt x="109" y="767"/>
                    </a:lnTo>
                    <a:lnTo>
                      <a:pt x="172" y="870"/>
                    </a:lnTo>
                    <a:lnTo>
                      <a:pt x="247" y="963"/>
                    </a:lnTo>
                    <a:lnTo>
                      <a:pt x="330" y="1043"/>
                    </a:lnTo>
                    <a:lnTo>
                      <a:pt x="418" y="1107"/>
                    </a:lnTo>
                    <a:lnTo>
                      <a:pt x="508" y="1151"/>
                    </a:lnTo>
                    <a:lnTo>
                      <a:pt x="598" y="1175"/>
                    </a:lnTo>
                    <a:lnTo>
                      <a:pt x="682" y="1179"/>
                    </a:lnTo>
                    <a:lnTo>
                      <a:pt x="758" y="1161"/>
                    </a:lnTo>
                    <a:lnTo>
                      <a:pt x="825" y="1123"/>
                    </a:lnTo>
                    <a:lnTo>
                      <a:pt x="879" y="1064"/>
                    </a:lnTo>
                    <a:lnTo>
                      <a:pt x="919" y="990"/>
                    </a:lnTo>
                    <a:lnTo>
                      <a:pt x="942" y="900"/>
                    </a:lnTo>
                    <a:lnTo>
                      <a:pt x="948" y="799"/>
                    </a:lnTo>
                    <a:lnTo>
                      <a:pt x="937" y="691"/>
                    </a:lnTo>
                    <a:lnTo>
                      <a:pt x="910" y="580"/>
                    </a:lnTo>
                    <a:lnTo>
                      <a:pt x="866" y="468"/>
                    </a:lnTo>
                    <a:lnTo>
                      <a:pt x="809" y="361"/>
                    </a:lnTo>
                    <a:lnTo>
                      <a:pt x="739" y="263"/>
                    </a:lnTo>
                    <a:lnTo>
                      <a:pt x="660" y="176"/>
                    </a:lnTo>
                    <a:lnTo>
                      <a:pt x="574" y="104"/>
                    </a:lnTo>
                    <a:lnTo>
                      <a:pt x="484" y="49"/>
                    </a:lnTo>
                    <a:lnTo>
                      <a:pt x="395" y="15"/>
                    </a:lnTo>
                    <a:lnTo>
                      <a:pt x="308" y="0"/>
                    </a:lnTo>
                    <a:lnTo>
                      <a:pt x="227" y="8"/>
                    </a:lnTo>
                    <a:lnTo>
                      <a:pt x="155" y="36"/>
                    </a:lnTo>
                    <a:lnTo>
                      <a:pt x="156" y="36"/>
                    </a:ln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Freeform 121"/>
            <p:cNvSpPr>
              <a:spLocks/>
            </p:cNvSpPr>
            <p:nvPr/>
          </p:nvSpPr>
          <p:spPr bwMode="auto">
            <a:xfrm>
              <a:off x="3501" y="1926"/>
              <a:ext cx="142" cy="177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122"/>
          <p:cNvGrpSpPr>
            <a:grpSpLocks/>
          </p:cNvGrpSpPr>
          <p:nvPr/>
        </p:nvGrpSpPr>
        <p:grpSpPr bwMode="auto">
          <a:xfrm>
            <a:off x="6099393" y="3503028"/>
            <a:ext cx="2655888" cy="2193925"/>
            <a:chOff x="728" y="1924"/>
            <a:chExt cx="1673" cy="1382"/>
          </a:xfrm>
        </p:grpSpPr>
        <p:grpSp>
          <p:nvGrpSpPr>
            <p:cNvPr id="46" name="Group 123"/>
            <p:cNvGrpSpPr>
              <a:grpSpLocks/>
            </p:cNvGrpSpPr>
            <p:nvPr/>
          </p:nvGrpSpPr>
          <p:grpSpPr bwMode="auto">
            <a:xfrm>
              <a:off x="728" y="2640"/>
              <a:ext cx="431" cy="666"/>
              <a:chOff x="2666" y="2630"/>
              <a:chExt cx="575" cy="888"/>
            </a:xfrm>
          </p:grpSpPr>
          <p:sp>
            <p:nvSpPr>
              <p:cNvPr id="50" name="Freeform 124"/>
              <p:cNvSpPr>
                <a:spLocks/>
              </p:cNvSpPr>
              <p:nvPr/>
            </p:nvSpPr>
            <p:spPr bwMode="auto">
              <a:xfrm>
                <a:off x="2666" y="2921"/>
                <a:ext cx="342" cy="589"/>
              </a:xfrm>
              <a:custGeom>
                <a:avLst/>
                <a:gdLst>
                  <a:gd name="T0" fmla="*/ 0 w 342"/>
                  <a:gd name="T1" fmla="*/ 0 h 589"/>
                  <a:gd name="T2" fmla="*/ 342 w 342"/>
                  <a:gd name="T3" fmla="*/ 197 h 589"/>
                  <a:gd name="T4" fmla="*/ 335 w 342"/>
                  <a:gd name="T5" fmla="*/ 589 h 589"/>
                  <a:gd name="T6" fmla="*/ 0 w 342"/>
                  <a:gd name="T7" fmla="*/ 400 h 589"/>
                  <a:gd name="T8" fmla="*/ 0 w 342"/>
                  <a:gd name="T9" fmla="*/ 0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589"/>
                  <a:gd name="T17" fmla="*/ 342 w 342"/>
                  <a:gd name="T18" fmla="*/ 589 h 5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589">
                    <a:moveTo>
                      <a:pt x="0" y="0"/>
                    </a:moveTo>
                    <a:lnTo>
                      <a:pt x="342" y="197"/>
                    </a:lnTo>
                    <a:lnTo>
                      <a:pt x="335" y="589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Freeform 125"/>
              <p:cNvSpPr>
                <a:spLocks/>
              </p:cNvSpPr>
              <p:nvPr/>
            </p:nvSpPr>
            <p:spPr bwMode="auto">
              <a:xfrm>
                <a:off x="2994" y="2819"/>
                <a:ext cx="247" cy="699"/>
              </a:xfrm>
              <a:custGeom>
                <a:avLst/>
                <a:gdLst>
                  <a:gd name="T0" fmla="*/ 247 w 247"/>
                  <a:gd name="T1" fmla="*/ 0 h 699"/>
                  <a:gd name="T2" fmla="*/ 0 w 247"/>
                  <a:gd name="T3" fmla="*/ 291 h 699"/>
                  <a:gd name="T4" fmla="*/ 0 w 247"/>
                  <a:gd name="T5" fmla="*/ 699 h 699"/>
                  <a:gd name="T6" fmla="*/ 247 w 247"/>
                  <a:gd name="T7" fmla="*/ 546 h 699"/>
                  <a:gd name="T8" fmla="*/ 247 w 247"/>
                  <a:gd name="T9" fmla="*/ 0 h 6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699"/>
                  <a:gd name="T17" fmla="*/ 247 w 247"/>
                  <a:gd name="T18" fmla="*/ 699 h 6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699">
                    <a:moveTo>
                      <a:pt x="247" y="0"/>
                    </a:moveTo>
                    <a:lnTo>
                      <a:pt x="0" y="291"/>
                    </a:lnTo>
                    <a:lnTo>
                      <a:pt x="0" y="699"/>
                    </a:lnTo>
                    <a:lnTo>
                      <a:pt x="247" y="5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Freeform 126"/>
              <p:cNvSpPr>
                <a:spLocks/>
              </p:cNvSpPr>
              <p:nvPr/>
            </p:nvSpPr>
            <p:spPr bwMode="auto">
              <a:xfrm>
                <a:off x="2666" y="2630"/>
                <a:ext cx="568" cy="488"/>
              </a:xfrm>
              <a:custGeom>
                <a:avLst/>
                <a:gdLst>
                  <a:gd name="T0" fmla="*/ 233 w 568"/>
                  <a:gd name="T1" fmla="*/ 0 h 488"/>
                  <a:gd name="T2" fmla="*/ 0 w 568"/>
                  <a:gd name="T3" fmla="*/ 299 h 488"/>
                  <a:gd name="T4" fmla="*/ 328 w 568"/>
                  <a:gd name="T5" fmla="*/ 488 h 488"/>
                  <a:gd name="T6" fmla="*/ 568 w 568"/>
                  <a:gd name="T7" fmla="*/ 197 h 488"/>
                  <a:gd name="T8" fmla="*/ 233 w 568"/>
                  <a:gd name="T9" fmla="*/ 0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488"/>
                  <a:gd name="T17" fmla="*/ 568 w 568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488">
                    <a:moveTo>
                      <a:pt x="233" y="0"/>
                    </a:moveTo>
                    <a:lnTo>
                      <a:pt x="0" y="299"/>
                    </a:lnTo>
                    <a:lnTo>
                      <a:pt x="328" y="488"/>
                    </a:lnTo>
                    <a:lnTo>
                      <a:pt x="568" y="197"/>
                    </a:lnTo>
                    <a:lnTo>
                      <a:pt x="2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Freeform 127"/>
            <p:cNvSpPr>
              <a:spLocks/>
            </p:cNvSpPr>
            <p:nvPr/>
          </p:nvSpPr>
          <p:spPr bwMode="auto">
            <a:xfrm>
              <a:off x="1990" y="1924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128"/>
            <p:cNvSpPr>
              <a:spLocks/>
            </p:cNvSpPr>
            <p:nvPr/>
          </p:nvSpPr>
          <p:spPr bwMode="auto">
            <a:xfrm>
              <a:off x="1929" y="2336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Freeform 129"/>
            <p:cNvSpPr>
              <a:spLocks/>
            </p:cNvSpPr>
            <p:nvPr/>
          </p:nvSpPr>
          <p:spPr bwMode="auto">
            <a:xfrm>
              <a:off x="2156" y="1932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30"/>
          <p:cNvGrpSpPr>
            <a:grpSpLocks/>
          </p:cNvGrpSpPr>
          <p:nvPr/>
        </p:nvGrpSpPr>
        <p:grpSpPr bwMode="auto">
          <a:xfrm>
            <a:off x="9734769" y="423280"/>
            <a:ext cx="2054225" cy="2557462"/>
            <a:chOff x="2214" y="510"/>
            <a:chExt cx="1725" cy="2148"/>
          </a:xfrm>
        </p:grpSpPr>
        <p:sp>
          <p:nvSpPr>
            <p:cNvPr id="54" name="Freeform 131"/>
            <p:cNvSpPr>
              <a:spLocks/>
            </p:cNvSpPr>
            <p:nvPr/>
          </p:nvSpPr>
          <p:spPr bwMode="auto">
            <a:xfrm>
              <a:off x="3603" y="1120"/>
              <a:ext cx="336" cy="193"/>
            </a:xfrm>
            <a:custGeom>
              <a:avLst/>
              <a:gdLst>
                <a:gd name="T0" fmla="*/ 0 w 1679"/>
                <a:gd name="T1" fmla="*/ 0 h 969"/>
                <a:gd name="T2" fmla="*/ 0 w 1679"/>
                <a:gd name="T3" fmla="*/ 0 h 969"/>
                <a:gd name="T4" fmla="*/ 0 w 1679"/>
                <a:gd name="T5" fmla="*/ 0 h 969"/>
                <a:gd name="T6" fmla="*/ 0 60000 65536"/>
                <a:gd name="T7" fmla="*/ 0 60000 65536"/>
                <a:gd name="T8" fmla="*/ 0 60000 65536"/>
                <a:gd name="T9" fmla="*/ 0 w 1679"/>
                <a:gd name="T10" fmla="*/ 0 h 969"/>
                <a:gd name="T11" fmla="*/ 1679 w 1679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969">
                  <a:moveTo>
                    <a:pt x="167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32"/>
            <p:cNvSpPr>
              <a:spLocks/>
            </p:cNvSpPr>
            <p:nvPr/>
          </p:nvSpPr>
          <p:spPr bwMode="auto">
            <a:xfrm>
              <a:off x="2214" y="898"/>
              <a:ext cx="1" cy="321"/>
            </a:xfrm>
            <a:custGeom>
              <a:avLst/>
              <a:gdLst>
                <a:gd name="T0" fmla="*/ 0 w 1"/>
                <a:gd name="T1" fmla="*/ 0 h 1604"/>
                <a:gd name="T2" fmla="*/ 0 w 1"/>
                <a:gd name="T3" fmla="*/ 0 h 1604"/>
                <a:gd name="T4" fmla="*/ 1 w 1"/>
                <a:gd name="T5" fmla="*/ 0 h 1604"/>
                <a:gd name="T6" fmla="*/ 0 60000 65536"/>
                <a:gd name="T7" fmla="*/ 0 60000 65536"/>
                <a:gd name="T8" fmla="*/ 0 60000 65536"/>
                <a:gd name="T9" fmla="*/ 0 w 1"/>
                <a:gd name="T10" fmla="*/ 0 h 1604"/>
                <a:gd name="T11" fmla="*/ 1 w 1"/>
                <a:gd name="T12" fmla="*/ 1604 h 1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04">
                  <a:moveTo>
                    <a:pt x="0" y="16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33"/>
            <p:cNvSpPr>
              <a:spLocks/>
            </p:cNvSpPr>
            <p:nvPr/>
          </p:nvSpPr>
          <p:spPr bwMode="auto">
            <a:xfrm>
              <a:off x="2214" y="898"/>
              <a:ext cx="508" cy="293"/>
            </a:xfrm>
            <a:custGeom>
              <a:avLst/>
              <a:gdLst>
                <a:gd name="T0" fmla="*/ 0 w 2540"/>
                <a:gd name="T1" fmla="*/ 0 h 1466"/>
                <a:gd name="T2" fmla="*/ 0 w 2540"/>
                <a:gd name="T3" fmla="*/ 0 h 1466"/>
                <a:gd name="T4" fmla="*/ 0 w 2540"/>
                <a:gd name="T5" fmla="*/ 0 h 1466"/>
                <a:gd name="T6" fmla="*/ 0 60000 65536"/>
                <a:gd name="T7" fmla="*/ 0 60000 65536"/>
                <a:gd name="T8" fmla="*/ 0 60000 65536"/>
                <a:gd name="T9" fmla="*/ 0 w 2540"/>
                <a:gd name="T10" fmla="*/ 0 h 1466"/>
                <a:gd name="T11" fmla="*/ 2540 w 2540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466">
                  <a:moveTo>
                    <a:pt x="0" y="0"/>
                  </a:moveTo>
                  <a:lnTo>
                    <a:pt x="2539" y="1466"/>
                  </a:lnTo>
                  <a:lnTo>
                    <a:pt x="2540" y="14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34"/>
            <p:cNvSpPr>
              <a:spLocks/>
            </p:cNvSpPr>
            <p:nvPr/>
          </p:nvSpPr>
          <p:spPr bwMode="auto">
            <a:xfrm>
              <a:off x="2611" y="2278"/>
              <a:ext cx="106" cy="62"/>
            </a:xfrm>
            <a:custGeom>
              <a:avLst/>
              <a:gdLst>
                <a:gd name="T0" fmla="*/ 0 w 532"/>
                <a:gd name="T1" fmla="*/ 0 h 308"/>
                <a:gd name="T2" fmla="*/ 0 w 532"/>
                <a:gd name="T3" fmla="*/ 0 h 308"/>
                <a:gd name="T4" fmla="*/ 0 w 532"/>
                <a:gd name="T5" fmla="*/ 0 h 308"/>
                <a:gd name="T6" fmla="*/ 0 60000 65536"/>
                <a:gd name="T7" fmla="*/ 0 60000 65536"/>
                <a:gd name="T8" fmla="*/ 0 60000 65536"/>
                <a:gd name="T9" fmla="*/ 0 w 532"/>
                <a:gd name="T10" fmla="*/ 0 h 308"/>
                <a:gd name="T11" fmla="*/ 532 w 532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308">
                  <a:moveTo>
                    <a:pt x="0" y="0"/>
                  </a:moveTo>
                  <a:lnTo>
                    <a:pt x="531" y="308"/>
                  </a:lnTo>
                  <a:lnTo>
                    <a:pt x="532" y="30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35"/>
            <p:cNvSpPr>
              <a:spLocks/>
            </p:cNvSpPr>
            <p:nvPr/>
          </p:nvSpPr>
          <p:spPr bwMode="auto">
            <a:xfrm>
              <a:off x="2382" y="2146"/>
              <a:ext cx="126" cy="73"/>
            </a:xfrm>
            <a:custGeom>
              <a:avLst/>
              <a:gdLst>
                <a:gd name="T0" fmla="*/ 0 w 631"/>
                <a:gd name="T1" fmla="*/ 0 h 365"/>
                <a:gd name="T2" fmla="*/ 0 w 631"/>
                <a:gd name="T3" fmla="*/ 0 h 365"/>
                <a:gd name="T4" fmla="*/ 0 w 631"/>
                <a:gd name="T5" fmla="*/ 0 h 365"/>
                <a:gd name="T6" fmla="*/ 0 60000 65536"/>
                <a:gd name="T7" fmla="*/ 0 60000 65536"/>
                <a:gd name="T8" fmla="*/ 0 60000 65536"/>
                <a:gd name="T9" fmla="*/ 0 w 631"/>
                <a:gd name="T10" fmla="*/ 0 h 365"/>
                <a:gd name="T11" fmla="*/ 631 w 63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365">
                  <a:moveTo>
                    <a:pt x="0" y="0"/>
                  </a:moveTo>
                  <a:lnTo>
                    <a:pt x="629" y="365"/>
                  </a:lnTo>
                  <a:lnTo>
                    <a:pt x="631" y="3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36"/>
            <p:cNvSpPr>
              <a:spLocks/>
            </p:cNvSpPr>
            <p:nvPr/>
          </p:nvSpPr>
          <p:spPr bwMode="auto">
            <a:xfrm>
              <a:off x="2543" y="2239"/>
              <a:ext cx="24" cy="1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0 h 69"/>
                <a:gd name="T4" fmla="*/ 0 w 121"/>
                <a:gd name="T5" fmla="*/ 0 h 69"/>
                <a:gd name="T6" fmla="*/ 0 60000 65536"/>
                <a:gd name="T7" fmla="*/ 0 60000 65536"/>
                <a:gd name="T8" fmla="*/ 0 60000 65536"/>
                <a:gd name="T9" fmla="*/ 0 w 121"/>
                <a:gd name="T10" fmla="*/ 0 h 69"/>
                <a:gd name="T11" fmla="*/ 121 w 12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69">
                  <a:moveTo>
                    <a:pt x="0" y="0"/>
                  </a:moveTo>
                  <a:lnTo>
                    <a:pt x="119" y="69"/>
                  </a:lnTo>
                  <a:lnTo>
                    <a:pt x="121" y="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37"/>
            <p:cNvSpPr>
              <a:spLocks/>
            </p:cNvSpPr>
            <p:nvPr/>
          </p:nvSpPr>
          <p:spPr bwMode="auto">
            <a:xfrm>
              <a:off x="2214" y="1430"/>
              <a:ext cx="1" cy="235"/>
            </a:xfrm>
            <a:custGeom>
              <a:avLst/>
              <a:gdLst>
                <a:gd name="T0" fmla="*/ 0 w 1"/>
                <a:gd name="T1" fmla="*/ 0 h 1178"/>
                <a:gd name="T2" fmla="*/ 0 w 1"/>
                <a:gd name="T3" fmla="*/ 0 h 1178"/>
                <a:gd name="T4" fmla="*/ 1 w 1"/>
                <a:gd name="T5" fmla="*/ 0 h 1178"/>
                <a:gd name="T6" fmla="*/ 0 60000 65536"/>
                <a:gd name="T7" fmla="*/ 0 60000 65536"/>
                <a:gd name="T8" fmla="*/ 0 60000 65536"/>
                <a:gd name="T9" fmla="*/ 0 w 1"/>
                <a:gd name="T10" fmla="*/ 0 h 1178"/>
                <a:gd name="T11" fmla="*/ 1 w 1"/>
                <a:gd name="T12" fmla="*/ 1178 h 1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8">
                  <a:moveTo>
                    <a:pt x="0" y="11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38"/>
            <p:cNvSpPr>
              <a:spLocks/>
            </p:cNvSpPr>
            <p:nvPr/>
          </p:nvSpPr>
          <p:spPr bwMode="auto">
            <a:xfrm>
              <a:off x="2214" y="1359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39"/>
            <p:cNvSpPr>
              <a:spLocks/>
            </p:cNvSpPr>
            <p:nvPr/>
          </p:nvSpPr>
          <p:spPr bwMode="auto">
            <a:xfrm>
              <a:off x="2214" y="1277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40"/>
            <p:cNvSpPr>
              <a:spLocks/>
            </p:cNvSpPr>
            <p:nvPr/>
          </p:nvSpPr>
          <p:spPr bwMode="auto">
            <a:xfrm>
              <a:off x="3268" y="1507"/>
              <a:ext cx="1" cy="485"/>
            </a:xfrm>
            <a:custGeom>
              <a:avLst/>
              <a:gdLst>
                <a:gd name="T0" fmla="*/ 0 w 1"/>
                <a:gd name="T1" fmla="*/ 0 h 2424"/>
                <a:gd name="T2" fmla="*/ 0 w 1"/>
                <a:gd name="T3" fmla="*/ 0 h 2424"/>
                <a:gd name="T4" fmla="*/ 1 w 1"/>
                <a:gd name="T5" fmla="*/ 0 h 2424"/>
                <a:gd name="T6" fmla="*/ 0 60000 65536"/>
                <a:gd name="T7" fmla="*/ 0 60000 65536"/>
                <a:gd name="T8" fmla="*/ 0 60000 65536"/>
                <a:gd name="T9" fmla="*/ 0 w 1"/>
                <a:gd name="T10" fmla="*/ 0 h 2424"/>
                <a:gd name="T11" fmla="*/ 1 w 1"/>
                <a:gd name="T12" fmla="*/ 2424 h 2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24">
                  <a:moveTo>
                    <a:pt x="0" y="242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41"/>
            <p:cNvSpPr>
              <a:spLocks/>
            </p:cNvSpPr>
            <p:nvPr/>
          </p:nvSpPr>
          <p:spPr bwMode="auto">
            <a:xfrm>
              <a:off x="2885" y="2437"/>
              <a:ext cx="117" cy="67"/>
            </a:xfrm>
            <a:custGeom>
              <a:avLst/>
              <a:gdLst>
                <a:gd name="T0" fmla="*/ 0 w 587"/>
                <a:gd name="T1" fmla="*/ 0 h 338"/>
                <a:gd name="T2" fmla="*/ 0 w 587"/>
                <a:gd name="T3" fmla="*/ 0 h 338"/>
                <a:gd name="T4" fmla="*/ 0 w 587"/>
                <a:gd name="T5" fmla="*/ 0 h 338"/>
                <a:gd name="T6" fmla="*/ 0 60000 65536"/>
                <a:gd name="T7" fmla="*/ 0 60000 65536"/>
                <a:gd name="T8" fmla="*/ 0 60000 65536"/>
                <a:gd name="T9" fmla="*/ 0 w 587"/>
                <a:gd name="T10" fmla="*/ 0 h 338"/>
                <a:gd name="T11" fmla="*/ 587 w 58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7" h="338">
                  <a:moveTo>
                    <a:pt x="0" y="0"/>
                  </a:moveTo>
                  <a:lnTo>
                    <a:pt x="586" y="338"/>
                  </a:lnTo>
                  <a:lnTo>
                    <a:pt x="587" y="3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42"/>
            <p:cNvSpPr>
              <a:spLocks/>
            </p:cNvSpPr>
            <p:nvPr/>
          </p:nvSpPr>
          <p:spPr bwMode="auto">
            <a:xfrm>
              <a:off x="3125" y="2576"/>
              <a:ext cx="19" cy="11"/>
            </a:xfrm>
            <a:custGeom>
              <a:avLst/>
              <a:gdLst>
                <a:gd name="T0" fmla="*/ 0 w 96"/>
                <a:gd name="T1" fmla="*/ 0 h 55"/>
                <a:gd name="T2" fmla="*/ 0 w 96"/>
                <a:gd name="T3" fmla="*/ 0 h 55"/>
                <a:gd name="T4" fmla="*/ 0 w 96"/>
                <a:gd name="T5" fmla="*/ 0 h 55"/>
                <a:gd name="T6" fmla="*/ 0 60000 65536"/>
                <a:gd name="T7" fmla="*/ 0 60000 65536"/>
                <a:gd name="T8" fmla="*/ 0 60000 65536"/>
                <a:gd name="T9" fmla="*/ 0 w 96"/>
                <a:gd name="T10" fmla="*/ 0 h 55"/>
                <a:gd name="T11" fmla="*/ 96 w 9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5">
                  <a:moveTo>
                    <a:pt x="0" y="0"/>
                  </a:moveTo>
                  <a:lnTo>
                    <a:pt x="94" y="55"/>
                  </a:lnTo>
                  <a:lnTo>
                    <a:pt x="96" y="5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43"/>
            <p:cNvSpPr>
              <a:spLocks/>
            </p:cNvSpPr>
            <p:nvPr/>
          </p:nvSpPr>
          <p:spPr bwMode="auto">
            <a:xfrm>
              <a:off x="3052" y="2533"/>
              <a:ext cx="9" cy="6"/>
            </a:xfrm>
            <a:custGeom>
              <a:avLst/>
              <a:gdLst>
                <a:gd name="T0" fmla="*/ 0 w 46"/>
                <a:gd name="T1" fmla="*/ 0 h 26"/>
                <a:gd name="T2" fmla="*/ 0 w 46"/>
                <a:gd name="T3" fmla="*/ 0 h 26"/>
                <a:gd name="T4" fmla="*/ 0 w 46"/>
                <a:gd name="T5" fmla="*/ 0 h 26"/>
                <a:gd name="T6" fmla="*/ 0 60000 65536"/>
                <a:gd name="T7" fmla="*/ 0 60000 65536"/>
                <a:gd name="T8" fmla="*/ 0 60000 65536"/>
                <a:gd name="T9" fmla="*/ 0 w 46"/>
                <a:gd name="T10" fmla="*/ 0 h 26"/>
                <a:gd name="T11" fmla="*/ 46 w 4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6">
                  <a:moveTo>
                    <a:pt x="0" y="0"/>
                  </a:moveTo>
                  <a:lnTo>
                    <a:pt x="45" y="26"/>
                  </a:lnTo>
                  <a:lnTo>
                    <a:pt x="46" y="2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44"/>
            <p:cNvSpPr>
              <a:spLocks/>
            </p:cNvSpPr>
            <p:nvPr/>
          </p:nvSpPr>
          <p:spPr bwMode="auto">
            <a:xfrm>
              <a:off x="3268" y="2179"/>
              <a:ext cx="1" cy="479"/>
            </a:xfrm>
            <a:custGeom>
              <a:avLst/>
              <a:gdLst>
                <a:gd name="T0" fmla="*/ 0 w 1"/>
                <a:gd name="T1" fmla="*/ 0 h 2395"/>
                <a:gd name="T2" fmla="*/ 0 w 1"/>
                <a:gd name="T3" fmla="*/ 0 h 2395"/>
                <a:gd name="T4" fmla="*/ 1 w 1"/>
                <a:gd name="T5" fmla="*/ 0 h 2395"/>
                <a:gd name="T6" fmla="*/ 0 60000 65536"/>
                <a:gd name="T7" fmla="*/ 0 60000 65536"/>
                <a:gd name="T8" fmla="*/ 0 60000 65536"/>
                <a:gd name="T9" fmla="*/ 0 w 1"/>
                <a:gd name="T10" fmla="*/ 0 h 2395"/>
                <a:gd name="T11" fmla="*/ 1 w 1"/>
                <a:gd name="T12" fmla="*/ 2395 h 2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95">
                  <a:moveTo>
                    <a:pt x="0" y="23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45"/>
            <p:cNvSpPr>
              <a:spLocks/>
            </p:cNvSpPr>
            <p:nvPr/>
          </p:nvSpPr>
          <p:spPr bwMode="auto">
            <a:xfrm>
              <a:off x="3446" y="2536"/>
              <a:ext cx="33" cy="19"/>
            </a:xfrm>
            <a:custGeom>
              <a:avLst/>
              <a:gdLst>
                <a:gd name="T0" fmla="*/ 0 w 163"/>
                <a:gd name="T1" fmla="*/ 0 h 94"/>
                <a:gd name="T2" fmla="*/ 0 w 163"/>
                <a:gd name="T3" fmla="*/ 0 h 94"/>
                <a:gd name="T4" fmla="*/ 0 w 163"/>
                <a:gd name="T5" fmla="*/ 0 h 94"/>
                <a:gd name="T6" fmla="*/ 0 60000 65536"/>
                <a:gd name="T7" fmla="*/ 0 60000 65536"/>
                <a:gd name="T8" fmla="*/ 0 60000 65536"/>
                <a:gd name="T9" fmla="*/ 0 w 163"/>
                <a:gd name="T10" fmla="*/ 0 h 94"/>
                <a:gd name="T11" fmla="*/ 163 w 163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4">
                  <a:moveTo>
                    <a:pt x="163" y="0"/>
                  </a:moveTo>
                  <a:lnTo>
                    <a:pt x="0" y="94"/>
                  </a:lnTo>
                  <a:lnTo>
                    <a:pt x="1" y="9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46"/>
            <p:cNvSpPr>
              <a:spLocks/>
            </p:cNvSpPr>
            <p:nvPr/>
          </p:nvSpPr>
          <p:spPr bwMode="auto">
            <a:xfrm>
              <a:off x="3268" y="2605"/>
              <a:ext cx="93" cy="53"/>
            </a:xfrm>
            <a:custGeom>
              <a:avLst/>
              <a:gdLst>
                <a:gd name="T0" fmla="*/ 0 w 463"/>
                <a:gd name="T1" fmla="*/ 0 h 267"/>
                <a:gd name="T2" fmla="*/ 0 w 463"/>
                <a:gd name="T3" fmla="*/ 0 h 267"/>
                <a:gd name="T4" fmla="*/ 0 w 463"/>
                <a:gd name="T5" fmla="*/ 0 h 267"/>
                <a:gd name="T6" fmla="*/ 0 60000 65536"/>
                <a:gd name="T7" fmla="*/ 0 60000 65536"/>
                <a:gd name="T8" fmla="*/ 0 60000 65536"/>
                <a:gd name="T9" fmla="*/ 0 w 463"/>
                <a:gd name="T10" fmla="*/ 0 h 267"/>
                <a:gd name="T11" fmla="*/ 463 w 463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267">
                  <a:moveTo>
                    <a:pt x="463" y="0"/>
                  </a:moveTo>
                  <a:lnTo>
                    <a:pt x="0" y="267"/>
                  </a:lnTo>
                  <a:lnTo>
                    <a:pt x="1" y="26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47"/>
            <p:cNvSpPr>
              <a:spLocks/>
            </p:cNvSpPr>
            <p:nvPr/>
          </p:nvSpPr>
          <p:spPr bwMode="auto">
            <a:xfrm>
              <a:off x="3193" y="2615"/>
              <a:ext cx="75" cy="43"/>
            </a:xfrm>
            <a:custGeom>
              <a:avLst/>
              <a:gdLst>
                <a:gd name="T0" fmla="*/ 0 w 376"/>
                <a:gd name="T1" fmla="*/ 0 h 216"/>
                <a:gd name="T2" fmla="*/ 0 w 376"/>
                <a:gd name="T3" fmla="*/ 0 h 216"/>
                <a:gd name="T4" fmla="*/ 0 w 376"/>
                <a:gd name="T5" fmla="*/ 0 h 216"/>
                <a:gd name="T6" fmla="*/ 0 60000 65536"/>
                <a:gd name="T7" fmla="*/ 0 60000 65536"/>
                <a:gd name="T8" fmla="*/ 0 60000 65536"/>
                <a:gd name="T9" fmla="*/ 0 w 376"/>
                <a:gd name="T10" fmla="*/ 0 h 216"/>
                <a:gd name="T11" fmla="*/ 376 w 376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216">
                  <a:moveTo>
                    <a:pt x="0" y="0"/>
                  </a:moveTo>
                  <a:lnTo>
                    <a:pt x="375" y="216"/>
                  </a:lnTo>
                  <a:lnTo>
                    <a:pt x="376" y="2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48"/>
            <p:cNvSpPr>
              <a:spLocks/>
            </p:cNvSpPr>
            <p:nvPr/>
          </p:nvSpPr>
          <p:spPr bwMode="auto">
            <a:xfrm>
              <a:off x="3410" y="2573"/>
              <a:ext cx="5" cy="3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25" y="0"/>
                  </a:moveTo>
                  <a:lnTo>
                    <a:pt x="0" y="15"/>
                  </a:lnTo>
                  <a:lnTo>
                    <a:pt x="1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49"/>
            <p:cNvSpPr>
              <a:spLocks/>
            </p:cNvSpPr>
            <p:nvPr/>
          </p:nvSpPr>
          <p:spPr bwMode="auto">
            <a:xfrm>
              <a:off x="3505" y="2469"/>
              <a:ext cx="90" cy="52"/>
            </a:xfrm>
            <a:custGeom>
              <a:avLst/>
              <a:gdLst>
                <a:gd name="T0" fmla="*/ 0 w 450"/>
                <a:gd name="T1" fmla="*/ 0 h 260"/>
                <a:gd name="T2" fmla="*/ 0 w 450"/>
                <a:gd name="T3" fmla="*/ 0 h 260"/>
                <a:gd name="T4" fmla="*/ 0 w 450"/>
                <a:gd name="T5" fmla="*/ 0 h 260"/>
                <a:gd name="T6" fmla="*/ 0 60000 65536"/>
                <a:gd name="T7" fmla="*/ 0 60000 65536"/>
                <a:gd name="T8" fmla="*/ 0 60000 65536"/>
                <a:gd name="T9" fmla="*/ 0 w 450"/>
                <a:gd name="T10" fmla="*/ 0 h 260"/>
                <a:gd name="T11" fmla="*/ 450 w 4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260">
                  <a:moveTo>
                    <a:pt x="450" y="0"/>
                  </a:moveTo>
                  <a:lnTo>
                    <a:pt x="0" y="260"/>
                  </a:lnTo>
                  <a:lnTo>
                    <a:pt x="1" y="2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50"/>
            <p:cNvSpPr>
              <a:spLocks/>
            </p:cNvSpPr>
            <p:nvPr/>
          </p:nvSpPr>
          <p:spPr bwMode="auto">
            <a:xfrm>
              <a:off x="3268" y="2039"/>
              <a:ext cx="1" cy="11"/>
            </a:xfrm>
            <a:custGeom>
              <a:avLst/>
              <a:gdLst>
                <a:gd name="T0" fmla="*/ 0 w 1"/>
                <a:gd name="T1" fmla="*/ 0 h 58"/>
                <a:gd name="T2" fmla="*/ 0 w 1"/>
                <a:gd name="T3" fmla="*/ 0 h 58"/>
                <a:gd name="T4" fmla="*/ 1 w 1"/>
                <a:gd name="T5" fmla="*/ 0 h 58"/>
                <a:gd name="T6" fmla="*/ 0 60000 65536"/>
                <a:gd name="T7" fmla="*/ 0 60000 65536"/>
                <a:gd name="T8" fmla="*/ 0 60000 65536"/>
                <a:gd name="T9" fmla="*/ 0 w 1"/>
                <a:gd name="T10" fmla="*/ 0 h 58"/>
                <a:gd name="T11" fmla="*/ 1 w 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">
                  <a:moveTo>
                    <a:pt x="0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51"/>
            <p:cNvSpPr>
              <a:spLocks/>
            </p:cNvSpPr>
            <p:nvPr/>
          </p:nvSpPr>
          <p:spPr bwMode="auto">
            <a:xfrm>
              <a:off x="3268" y="2109"/>
              <a:ext cx="1" cy="12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1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1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52"/>
            <p:cNvSpPr>
              <a:spLocks/>
            </p:cNvSpPr>
            <p:nvPr/>
          </p:nvSpPr>
          <p:spPr bwMode="auto">
            <a:xfrm>
              <a:off x="2906" y="1298"/>
              <a:ext cx="362" cy="209"/>
            </a:xfrm>
            <a:custGeom>
              <a:avLst/>
              <a:gdLst>
                <a:gd name="T0" fmla="*/ 0 w 1810"/>
                <a:gd name="T1" fmla="*/ 0 h 1045"/>
                <a:gd name="T2" fmla="*/ 0 w 1810"/>
                <a:gd name="T3" fmla="*/ 0 h 1045"/>
                <a:gd name="T4" fmla="*/ 0 w 1810"/>
                <a:gd name="T5" fmla="*/ 0 h 1045"/>
                <a:gd name="T6" fmla="*/ 0 60000 65536"/>
                <a:gd name="T7" fmla="*/ 0 60000 65536"/>
                <a:gd name="T8" fmla="*/ 0 60000 65536"/>
                <a:gd name="T9" fmla="*/ 0 w 1810"/>
                <a:gd name="T10" fmla="*/ 0 h 1045"/>
                <a:gd name="T11" fmla="*/ 1810 w 1810"/>
                <a:gd name="T12" fmla="*/ 1045 h 10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" h="1045">
                  <a:moveTo>
                    <a:pt x="0" y="0"/>
                  </a:moveTo>
                  <a:lnTo>
                    <a:pt x="1809" y="1045"/>
                  </a:lnTo>
                  <a:lnTo>
                    <a:pt x="1810" y="104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53"/>
            <p:cNvSpPr>
              <a:spLocks/>
            </p:cNvSpPr>
            <p:nvPr/>
          </p:nvSpPr>
          <p:spPr bwMode="auto">
            <a:xfrm>
              <a:off x="2843" y="1262"/>
              <a:ext cx="11" cy="6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54"/>
            <p:cNvSpPr>
              <a:spLocks/>
            </p:cNvSpPr>
            <p:nvPr/>
          </p:nvSpPr>
          <p:spPr bwMode="auto">
            <a:xfrm>
              <a:off x="2789" y="1231"/>
              <a:ext cx="11" cy="5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55"/>
            <p:cNvSpPr>
              <a:spLocks/>
            </p:cNvSpPr>
            <p:nvPr/>
          </p:nvSpPr>
          <p:spPr bwMode="auto">
            <a:xfrm>
              <a:off x="3268" y="1418"/>
              <a:ext cx="154" cy="89"/>
            </a:xfrm>
            <a:custGeom>
              <a:avLst/>
              <a:gdLst>
                <a:gd name="T0" fmla="*/ 0 w 770"/>
                <a:gd name="T1" fmla="*/ 0 h 444"/>
                <a:gd name="T2" fmla="*/ 0 w 770"/>
                <a:gd name="T3" fmla="*/ 0 h 444"/>
                <a:gd name="T4" fmla="*/ 0 w 770"/>
                <a:gd name="T5" fmla="*/ 0 h 444"/>
                <a:gd name="T6" fmla="*/ 0 60000 65536"/>
                <a:gd name="T7" fmla="*/ 0 60000 65536"/>
                <a:gd name="T8" fmla="*/ 0 60000 65536"/>
                <a:gd name="T9" fmla="*/ 0 w 770"/>
                <a:gd name="T10" fmla="*/ 0 h 444"/>
                <a:gd name="T11" fmla="*/ 770 w 770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444">
                  <a:moveTo>
                    <a:pt x="770" y="0"/>
                  </a:moveTo>
                  <a:lnTo>
                    <a:pt x="0" y="444"/>
                  </a:lnTo>
                  <a:lnTo>
                    <a:pt x="1" y="4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56"/>
            <p:cNvSpPr>
              <a:spLocks/>
            </p:cNvSpPr>
            <p:nvPr/>
          </p:nvSpPr>
          <p:spPr bwMode="auto">
            <a:xfrm>
              <a:off x="3532" y="1340"/>
              <a:ext cx="26" cy="15"/>
            </a:xfrm>
            <a:custGeom>
              <a:avLst/>
              <a:gdLst>
                <a:gd name="T0" fmla="*/ 0 w 132"/>
                <a:gd name="T1" fmla="*/ 0 h 77"/>
                <a:gd name="T2" fmla="*/ 0 w 132"/>
                <a:gd name="T3" fmla="*/ 0 h 77"/>
                <a:gd name="T4" fmla="*/ 0 w 132"/>
                <a:gd name="T5" fmla="*/ 0 h 77"/>
                <a:gd name="T6" fmla="*/ 0 60000 65536"/>
                <a:gd name="T7" fmla="*/ 0 60000 65536"/>
                <a:gd name="T8" fmla="*/ 0 60000 65536"/>
                <a:gd name="T9" fmla="*/ 0 w 132"/>
                <a:gd name="T10" fmla="*/ 0 h 77"/>
                <a:gd name="T11" fmla="*/ 132 w 13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7">
                  <a:moveTo>
                    <a:pt x="132" y="0"/>
                  </a:moveTo>
                  <a:lnTo>
                    <a:pt x="0" y="77"/>
                  </a:lnTo>
                  <a:lnTo>
                    <a:pt x="1" y="7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57"/>
            <p:cNvSpPr>
              <a:spLocks/>
            </p:cNvSpPr>
            <p:nvPr/>
          </p:nvSpPr>
          <p:spPr bwMode="auto">
            <a:xfrm>
              <a:off x="2214" y="777"/>
              <a:ext cx="209" cy="121"/>
            </a:xfrm>
            <a:custGeom>
              <a:avLst/>
              <a:gdLst>
                <a:gd name="T0" fmla="*/ 0 w 1047"/>
                <a:gd name="T1" fmla="*/ 0 h 606"/>
                <a:gd name="T2" fmla="*/ 0 w 1047"/>
                <a:gd name="T3" fmla="*/ 0 h 606"/>
                <a:gd name="T4" fmla="*/ 0 w 1047"/>
                <a:gd name="T5" fmla="*/ 0 h 606"/>
                <a:gd name="T6" fmla="*/ 0 60000 65536"/>
                <a:gd name="T7" fmla="*/ 0 60000 65536"/>
                <a:gd name="T8" fmla="*/ 0 60000 65536"/>
                <a:gd name="T9" fmla="*/ 0 w 1047"/>
                <a:gd name="T10" fmla="*/ 0 h 606"/>
                <a:gd name="T11" fmla="*/ 1047 w 1047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" h="606">
                  <a:moveTo>
                    <a:pt x="1047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58"/>
            <p:cNvSpPr>
              <a:spLocks/>
            </p:cNvSpPr>
            <p:nvPr/>
          </p:nvSpPr>
          <p:spPr bwMode="auto">
            <a:xfrm>
              <a:off x="2477" y="731"/>
              <a:ext cx="27" cy="15"/>
            </a:xfrm>
            <a:custGeom>
              <a:avLst/>
              <a:gdLst>
                <a:gd name="T0" fmla="*/ 0 w 132"/>
                <a:gd name="T1" fmla="*/ 0 h 76"/>
                <a:gd name="T2" fmla="*/ 0 w 132"/>
                <a:gd name="T3" fmla="*/ 0 h 76"/>
                <a:gd name="T4" fmla="*/ 0 w 132"/>
                <a:gd name="T5" fmla="*/ 0 h 76"/>
                <a:gd name="T6" fmla="*/ 0 60000 65536"/>
                <a:gd name="T7" fmla="*/ 0 60000 65536"/>
                <a:gd name="T8" fmla="*/ 0 60000 65536"/>
                <a:gd name="T9" fmla="*/ 0 w 132"/>
                <a:gd name="T10" fmla="*/ 0 h 76"/>
                <a:gd name="T11" fmla="*/ 132 w 132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6">
                  <a:moveTo>
                    <a:pt x="132" y="0"/>
                  </a:moveTo>
                  <a:lnTo>
                    <a:pt x="0" y="76"/>
                  </a:lnTo>
                  <a:lnTo>
                    <a:pt x="1" y="7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2549" y="685"/>
              <a:ext cx="32" cy="19"/>
            </a:xfrm>
            <a:custGeom>
              <a:avLst/>
              <a:gdLst>
                <a:gd name="T0" fmla="*/ 0 w 163"/>
                <a:gd name="T1" fmla="*/ 0 h 95"/>
                <a:gd name="T2" fmla="*/ 0 w 163"/>
                <a:gd name="T3" fmla="*/ 0 h 95"/>
                <a:gd name="T4" fmla="*/ 0 w 163"/>
                <a:gd name="T5" fmla="*/ 0 h 95"/>
                <a:gd name="T6" fmla="*/ 0 60000 65536"/>
                <a:gd name="T7" fmla="*/ 0 60000 65536"/>
                <a:gd name="T8" fmla="*/ 0 60000 65536"/>
                <a:gd name="T9" fmla="*/ 0 w 163"/>
                <a:gd name="T10" fmla="*/ 0 h 95"/>
                <a:gd name="T11" fmla="*/ 163 w 16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5">
                  <a:moveTo>
                    <a:pt x="163" y="0"/>
                  </a:moveTo>
                  <a:lnTo>
                    <a:pt x="0" y="95"/>
                  </a:lnTo>
                  <a:lnTo>
                    <a:pt x="1" y="9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2636" y="510"/>
              <a:ext cx="249" cy="144"/>
            </a:xfrm>
            <a:custGeom>
              <a:avLst/>
              <a:gdLst>
                <a:gd name="T0" fmla="*/ 0 w 1245"/>
                <a:gd name="T1" fmla="*/ 0 h 720"/>
                <a:gd name="T2" fmla="*/ 0 w 1245"/>
                <a:gd name="T3" fmla="*/ 0 h 720"/>
                <a:gd name="T4" fmla="*/ 0 w 1245"/>
                <a:gd name="T5" fmla="*/ 0 h 720"/>
                <a:gd name="T6" fmla="*/ 0 60000 65536"/>
                <a:gd name="T7" fmla="*/ 0 60000 65536"/>
                <a:gd name="T8" fmla="*/ 0 60000 65536"/>
                <a:gd name="T9" fmla="*/ 0 w 1245"/>
                <a:gd name="T10" fmla="*/ 0 h 720"/>
                <a:gd name="T11" fmla="*/ 1245 w 1245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5" h="720">
                  <a:moveTo>
                    <a:pt x="1245" y="0"/>
                  </a:moveTo>
                  <a:lnTo>
                    <a:pt x="0" y="720"/>
                  </a:lnTo>
                  <a:lnTo>
                    <a:pt x="2" y="72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161"/>
          <p:cNvSpPr txBox="1">
            <a:spLocks noChangeArrowheads="1"/>
          </p:cNvSpPr>
          <p:nvPr/>
        </p:nvSpPr>
        <p:spPr bwMode="auto">
          <a:xfrm>
            <a:off x="8696543" y="3137904"/>
            <a:ext cx="492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463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/>
      <p:bldP spid="6" grpId="0" build="p" autoUpdateAnimBg="0"/>
      <p:bldP spid="7" grpId="0" animBg="1" autoUpdateAnimBg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56229" y="1338756"/>
            <a:ext cx="1922463" cy="2116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7817" y="1338756"/>
            <a:ext cx="1746250" cy="2116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318342" y="2781793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115142" y="2997693"/>
            <a:ext cx="41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91342" y="2870693"/>
            <a:ext cx="266700" cy="241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14717" y="567739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16317" y="5550393"/>
            <a:ext cx="1049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816317" y="5817093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105117" y="5410693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562317" y="4356593"/>
            <a:ext cx="0" cy="698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349717" y="4013693"/>
            <a:ext cx="0" cy="191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740117" y="2997693"/>
            <a:ext cx="1231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562317" y="2464293"/>
            <a:ext cx="0" cy="10033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841717" y="2857993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16317" y="3124693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654642" y="1986456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010242" y="2464293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051642" y="229919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6317" y="2316656"/>
            <a:ext cx="0" cy="1136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14455" y="461662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986679" y="3777157"/>
            <a:ext cx="2401888" cy="2786063"/>
            <a:chOff x="2465" y="1334"/>
            <a:chExt cx="1513" cy="1755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465" y="1745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812054" y="3953368"/>
            <a:ext cx="2243138" cy="2097088"/>
            <a:chOff x="3702" y="2238"/>
            <a:chExt cx="1413" cy="1321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702" y="2238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313" y="2255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824" y="2515"/>
              <a:ext cx="1289" cy="1044"/>
            </a:xfrm>
            <a:custGeom>
              <a:avLst/>
              <a:gdLst>
                <a:gd name="T0" fmla="*/ 500 w 1289"/>
                <a:gd name="T1" fmla="*/ 0 h 1044"/>
                <a:gd name="T2" fmla="*/ 1289 w 1289"/>
                <a:gd name="T3" fmla="*/ 444 h 1044"/>
                <a:gd name="T4" fmla="*/ 789 w 1289"/>
                <a:gd name="T5" fmla="*/ 1044 h 1044"/>
                <a:gd name="T6" fmla="*/ 0 w 1289"/>
                <a:gd name="T7" fmla="*/ 601 h 1044"/>
                <a:gd name="T8" fmla="*/ 500 w 1289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1044"/>
                <a:gd name="T17" fmla="*/ 1289 w 1289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1044">
                  <a:moveTo>
                    <a:pt x="500" y="0"/>
                  </a:moveTo>
                  <a:lnTo>
                    <a:pt x="1289" y="444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7743917" y="5305918"/>
            <a:ext cx="1093787" cy="1373188"/>
            <a:chOff x="4289" y="3090"/>
            <a:chExt cx="689" cy="865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289" y="3537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584" y="3090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334" y="3090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Freeform 34"/>
          <p:cNvSpPr>
            <a:spLocks/>
          </p:cNvSpPr>
          <p:nvPr/>
        </p:nvSpPr>
        <p:spPr bwMode="auto">
          <a:xfrm>
            <a:off x="8307479" y="5644056"/>
            <a:ext cx="225425" cy="280987"/>
          </a:xfrm>
          <a:custGeom>
            <a:avLst/>
            <a:gdLst>
              <a:gd name="T0" fmla="*/ 2147483646 w 948"/>
              <a:gd name="T1" fmla="*/ 2147483646 h 1177"/>
              <a:gd name="T2" fmla="*/ 2147483646 w 948"/>
              <a:gd name="T3" fmla="*/ 2147483646 h 1177"/>
              <a:gd name="T4" fmla="*/ 2147483646 w 948"/>
              <a:gd name="T5" fmla="*/ 2147483646 h 1177"/>
              <a:gd name="T6" fmla="*/ 2147483646 w 948"/>
              <a:gd name="T7" fmla="*/ 2147483646 h 1177"/>
              <a:gd name="T8" fmla="*/ 0 w 948"/>
              <a:gd name="T9" fmla="*/ 2147483646 h 1177"/>
              <a:gd name="T10" fmla="*/ 2147483646 w 948"/>
              <a:gd name="T11" fmla="*/ 2147483646 h 1177"/>
              <a:gd name="T12" fmla="*/ 2147483646 w 948"/>
              <a:gd name="T13" fmla="*/ 2147483646 h 1177"/>
              <a:gd name="T14" fmla="*/ 2147483646 w 948"/>
              <a:gd name="T15" fmla="*/ 2147483646 h 1177"/>
              <a:gd name="T16" fmla="*/ 2147483646 w 948"/>
              <a:gd name="T17" fmla="*/ 2147483646 h 1177"/>
              <a:gd name="T18" fmla="*/ 2147483646 w 948"/>
              <a:gd name="T19" fmla="*/ 2147483646 h 1177"/>
              <a:gd name="T20" fmla="*/ 2147483646 w 948"/>
              <a:gd name="T21" fmla="*/ 2147483646 h 1177"/>
              <a:gd name="T22" fmla="*/ 2147483646 w 948"/>
              <a:gd name="T23" fmla="*/ 2147483646 h 1177"/>
              <a:gd name="T24" fmla="*/ 2147483646 w 948"/>
              <a:gd name="T25" fmla="*/ 2147483646 h 1177"/>
              <a:gd name="T26" fmla="*/ 2147483646 w 948"/>
              <a:gd name="T27" fmla="*/ 2147483646 h 1177"/>
              <a:gd name="T28" fmla="*/ 2147483646 w 948"/>
              <a:gd name="T29" fmla="*/ 2147483646 h 1177"/>
              <a:gd name="T30" fmla="*/ 2147483646 w 948"/>
              <a:gd name="T31" fmla="*/ 2147483646 h 1177"/>
              <a:gd name="T32" fmla="*/ 2147483646 w 948"/>
              <a:gd name="T33" fmla="*/ 2147483646 h 1177"/>
              <a:gd name="T34" fmla="*/ 2147483646 w 948"/>
              <a:gd name="T35" fmla="*/ 2147483646 h 1177"/>
              <a:gd name="T36" fmla="*/ 2147483646 w 948"/>
              <a:gd name="T37" fmla="*/ 2147483646 h 1177"/>
              <a:gd name="T38" fmla="*/ 2147483646 w 948"/>
              <a:gd name="T39" fmla="*/ 2147483646 h 1177"/>
              <a:gd name="T40" fmla="*/ 2147483646 w 948"/>
              <a:gd name="T41" fmla="*/ 2147483646 h 1177"/>
              <a:gd name="T42" fmla="*/ 2147483646 w 948"/>
              <a:gd name="T43" fmla="*/ 2147483646 h 1177"/>
              <a:gd name="T44" fmla="*/ 2147483646 w 948"/>
              <a:gd name="T45" fmla="*/ 2147483646 h 1177"/>
              <a:gd name="T46" fmla="*/ 2147483646 w 948"/>
              <a:gd name="T47" fmla="*/ 2147483646 h 1177"/>
              <a:gd name="T48" fmla="*/ 2147483646 w 948"/>
              <a:gd name="T49" fmla="*/ 2147483646 h 1177"/>
              <a:gd name="T50" fmla="*/ 2147483646 w 948"/>
              <a:gd name="T51" fmla="*/ 2147483646 h 1177"/>
              <a:gd name="T52" fmla="*/ 2147483646 w 948"/>
              <a:gd name="T53" fmla="*/ 2147483646 h 1177"/>
              <a:gd name="T54" fmla="*/ 2147483646 w 948"/>
              <a:gd name="T55" fmla="*/ 2147483646 h 1177"/>
              <a:gd name="T56" fmla="*/ 2147483646 w 948"/>
              <a:gd name="T57" fmla="*/ 2147483646 h 1177"/>
              <a:gd name="T58" fmla="*/ 2147483646 w 948"/>
              <a:gd name="T59" fmla="*/ 2147483646 h 1177"/>
              <a:gd name="T60" fmla="*/ 2147483646 w 948"/>
              <a:gd name="T61" fmla="*/ 2147483646 h 1177"/>
              <a:gd name="T62" fmla="*/ 2147483646 w 948"/>
              <a:gd name="T63" fmla="*/ 0 h 1177"/>
              <a:gd name="T64" fmla="*/ 2147483646 w 948"/>
              <a:gd name="T65" fmla="*/ 2147483646 h 1177"/>
              <a:gd name="T66" fmla="*/ 2147483646 w 948"/>
              <a:gd name="T67" fmla="*/ 2147483646 h 1177"/>
              <a:gd name="T68" fmla="*/ 2147483646 w 948"/>
              <a:gd name="T69" fmla="*/ 2147483646 h 11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8"/>
              <a:gd name="T106" fmla="*/ 0 h 1177"/>
              <a:gd name="T107" fmla="*/ 948 w 948"/>
              <a:gd name="T108" fmla="*/ 1177 h 11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8" h="1177">
                <a:moveTo>
                  <a:pt x="155" y="34"/>
                </a:moveTo>
                <a:lnTo>
                  <a:pt x="94" y="83"/>
                </a:lnTo>
                <a:lnTo>
                  <a:pt x="46" y="150"/>
                </a:lnTo>
                <a:lnTo>
                  <a:pt x="15" y="232"/>
                </a:lnTo>
                <a:lnTo>
                  <a:pt x="0" y="328"/>
                </a:lnTo>
                <a:lnTo>
                  <a:pt x="3" y="433"/>
                </a:lnTo>
                <a:lnTo>
                  <a:pt x="22" y="543"/>
                </a:lnTo>
                <a:lnTo>
                  <a:pt x="58" y="655"/>
                </a:lnTo>
                <a:lnTo>
                  <a:pt x="109" y="765"/>
                </a:lnTo>
                <a:lnTo>
                  <a:pt x="172" y="868"/>
                </a:lnTo>
                <a:lnTo>
                  <a:pt x="247" y="962"/>
                </a:lnTo>
                <a:lnTo>
                  <a:pt x="330" y="1041"/>
                </a:lnTo>
                <a:lnTo>
                  <a:pt x="418" y="1105"/>
                </a:lnTo>
                <a:lnTo>
                  <a:pt x="508" y="1149"/>
                </a:lnTo>
                <a:lnTo>
                  <a:pt x="598" y="1174"/>
                </a:lnTo>
                <a:lnTo>
                  <a:pt x="681" y="1177"/>
                </a:lnTo>
                <a:lnTo>
                  <a:pt x="758" y="1159"/>
                </a:lnTo>
                <a:lnTo>
                  <a:pt x="825" y="1121"/>
                </a:lnTo>
                <a:lnTo>
                  <a:pt x="879" y="1064"/>
                </a:lnTo>
                <a:lnTo>
                  <a:pt x="919" y="988"/>
                </a:lnTo>
                <a:lnTo>
                  <a:pt x="942" y="899"/>
                </a:lnTo>
                <a:lnTo>
                  <a:pt x="948" y="799"/>
                </a:lnTo>
                <a:lnTo>
                  <a:pt x="937" y="690"/>
                </a:lnTo>
                <a:lnTo>
                  <a:pt x="910" y="578"/>
                </a:lnTo>
                <a:lnTo>
                  <a:pt x="866" y="468"/>
                </a:lnTo>
                <a:lnTo>
                  <a:pt x="809" y="361"/>
                </a:lnTo>
                <a:lnTo>
                  <a:pt x="739" y="261"/>
                </a:lnTo>
                <a:lnTo>
                  <a:pt x="660" y="174"/>
                </a:lnTo>
                <a:lnTo>
                  <a:pt x="574" y="103"/>
                </a:lnTo>
                <a:lnTo>
                  <a:pt x="484" y="48"/>
                </a:lnTo>
                <a:lnTo>
                  <a:pt x="395" y="13"/>
                </a:lnTo>
                <a:lnTo>
                  <a:pt x="308" y="0"/>
                </a:lnTo>
                <a:lnTo>
                  <a:pt x="227" y="7"/>
                </a:lnTo>
                <a:lnTo>
                  <a:pt x="155" y="34"/>
                </a:lnTo>
                <a:lnTo>
                  <a:pt x="156" y="34"/>
                </a:lnTo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70"/>
          <p:cNvGrpSpPr>
            <a:grpSpLocks/>
          </p:cNvGrpSpPr>
          <p:nvPr/>
        </p:nvGrpSpPr>
        <p:grpSpPr bwMode="auto">
          <a:xfrm>
            <a:off x="7110504" y="5148756"/>
            <a:ext cx="749300" cy="1087437"/>
            <a:chOff x="3890" y="2991"/>
            <a:chExt cx="472" cy="685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951" y="2991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890" y="3403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17" y="2999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882029" y="4618531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117817" y="4020043"/>
            <a:ext cx="174625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117817" y="1249856"/>
            <a:ext cx="0" cy="1498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1993992" y="1337168"/>
            <a:ext cx="13589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351304" y="1989631"/>
            <a:ext cx="13589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349717" y="1346693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2105117" y="1981693"/>
            <a:ext cx="124460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117817" y="2730993"/>
            <a:ext cx="2540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675279" y="2730993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3351304" y="1989631"/>
            <a:ext cx="0" cy="20288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2117817" y="4370881"/>
            <a:ext cx="0" cy="6873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117817" y="5055093"/>
            <a:ext cx="444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2117817" y="4356593"/>
            <a:ext cx="444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2557554" y="3453306"/>
            <a:ext cx="0" cy="9001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557554" y="2465881"/>
            <a:ext cx="2452688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5010242" y="2730993"/>
            <a:ext cx="7048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5010242" y="2464293"/>
            <a:ext cx="0" cy="1003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2117817" y="5429743"/>
            <a:ext cx="0" cy="49371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117817" y="5923456"/>
            <a:ext cx="7048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V="1">
            <a:off x="2822667" y="3470768"/>
            <a:ext cx="0" cy="19399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2822667" y="2307131"/>
            <a:ext cx="32289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6051642" y="2730993"/>
            <a:ext cx="528637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6051642" y="2299193"/>
            <a:ext cx="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697629" y="2465881"/>
            <a:ext cx="0" cy="987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V="1">
            <a:off x="2816317" y="5405931"/>
            <a:ext cx="0" cy="5254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2118349" y="4012106"/>
            <a:ext cx="1233487" cy="1905000"/>
          </a:xfrm>
          <a:custGeom>
            <a:avLst/>
            <a:gdLst>
              <a:gd name="T0" fmla="*/ 0 w 777"/>
              <a:gd name="T1" fmla="*/ 0 h 1200"/>
              <a:gd name="T2" fmla="*/ 2147483646 w 777"/>
              <a:gd name="T3" fmla="*/ 0 h 1200"/>
              <a:gd name="T4" fmla="*/ 2147483646 w 777"/>
              <a:gd name="T5" fmla="*/ 2147483646 h 1200"/>
              <a:gd name="T6" fmla="*/ 2147483646 w 777"/>
              <a:gd name="T7" fmla="*/ 2147483646 h 1200"/>
              <a:gd name="T8" fmla="*/ 2147483646 w 777"/>
              <a:gd name="T9" fmla="*/ 2147483646 h 1200"/>
              <a:gd name="T10" fmla="*/ 0 w 777"/>
              <a:gd name="T11" fmla="*/ 2147483646 h 1200"/>
              <a:gd name="T12" fmla="*/ 0 w 777"/>
              <a:gd name="T13" fmla="*/ 2147483646 h 1200"/>
              <a:gd name="T14" fmla="*/ 2147483646 w 777"/>
              <a:gd name="T15" fmla="*/ 2147483646 h 1200"/>
              <a:gd name="T16" fmla="*/ 2147483646 w 777"/>
              <a:gd name="T17" fmla="*/ 2147483646 h 1200"/>
              <a:gd name="T18" fmla="*/ 0 w 777"/>
              <a:gd name="T19" fmla="*/ 2147483646 h 1200"/>
              <a:gd name="T20" fmla="*/ 0 w 777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77"/>
              <a:gd name="T34" fmla="*/ 0 h 1200"/>
              <a:gd name="T35" fmla="*/ 777 w 777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77" h="1200">
                <a:moveTo>
                  <a:pt x="0" y="0"/>
                </a:moveTo>
                <a:lnTo>
                  <a:pt x="777" y="0"/>
                </a:lnTo>
                <a:lnTo>
                  <a:pt x="777" y="1200"/>
                </a:lnTo>
                <a:lnTo>
                  <a:pt x="444" y="1200"/>
                </a:lnTo>
                <a:lnTo>
                  <a:pt x="444" y="877"/>
                </a:lnTo>
                <a:lnTo>
                  <a:pt x="0" y="877"/>
                </a:lnTo>
                <a:lnTo>
                  <a:pt x="0" y="655"/>
                </a:lnTo>
                <a:lnTo>
                  <a:pt x="277" y="655"/>
                </a:lnTo>
                <a:lnTo>
                  <a:pt x="277" y="211"/>
                </a:lnTo>
                <a:lnTo>
                  <a:pt x="0" y="2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V="1">
            <a:off x="2125753" y="1988577"/>
            <a:ext cx="1227138" cy="746125"/>
          </a:xfrm>
          <a:prstGeom prst="line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656229" y="1981693"/>
            <a:ext cx="1922462" cy="741362"/>
          </a:xfrm>
          <a:custGeom>
            <a:avLst/>
            <a:gdLst>
              <a:gd name="T0" fmla="*/ 0 w 1211"/>
              <a:gd name="T1" fmla="*/ 0 h 467"/>
              <a:gd name="T2" fmla="*/ 2147483646 w 1211"/>
              <a:gd name="T3" fmla="*/ 0 h 467"/>
              <a:gd name="T4" fmla="*/ 2147483646 w 1211"/>
              <a:gd name="T5" fmla="*/ 2147483646 h 467"/>
              <a:gd name="T6" fmla="*/ 2147483646 w 1211"/>
              <a:gd name="T7" fmla="*/ 2147483646 h 467"/>
              <a:gd name="T8" fmla="*/ 2147483646 w 1211"/>
              <a:gd name="T9" fmla="*/ 2147483646 h 467"/>
              <a:gd name="T10" fmla="*/ 2147483646 w 1211"/>
              <a:gd name="T11" fmla="*/ 2147483646 h 467"/>
              <a:gd name="T12" fmla="*/ 2147483646 w 1211"/>
              <a:gd name="T13" fmla="*/ 2147483646 h 467"/>
              <a:gd name="T14" fmla="*/ 2147483646 w 1211"/>
              <a:gd name="T15" fmla="*/ 2147483646 h 467"/>
              <a:gd name="T16" fmla="*/ 2147483646 w 1211"/>
              <a:gd name="T17" fmla="*/ 2147483646 h 467"/>
              <a:gd name="T18" fmla="*/ 0 w 1211"/>
              <a:gd name="T19" fmla="*/ 2147483646 h 467"/>
              <a:gd name="T20" fmla="*/ 0 w 1211"/>
              <a:gd name="T21" fmla="*/ 0 h 4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11"/>
              <a:gd name="T34" fmla="*/ 0 h 467"/>
              <a:gd name="T35" fmla="*/ 1211 w 1211"/>
              <a:gd name="T36" fmla="*/ 467 h 4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11" h="467">
                <a:moveTo>
                  <a:pt x="0" y="0"/>
                </a:moveTo>
                <a:lnTo>
                  <a:pt x="1211" y="0"/>
                </a:lnTo>
                <a:lnTo>
                  <a:pt x="1211" y="200"/>
                </a:lnTo>
                <a:lnTo>
                  <a:pt x="878" y="200"/>
                </a:lnTo>
                <a:lnTo>
                  <a:pt x="878" y="467"/>
                </a:lnTo>
                <a:lnTo>
                  <a:pt x="655" y="467"/>
                </a:lnTo>
                <a:lnTo>
                  <a:pt x="655" y="300"/>
                </a:lnTo>
                <a:lnTo>
                  <a:pt x="222" y="300"/>
                </a:lnTo>
                <a:lnTo>
                  <a:pt x="222" y="467"/>
                </a:lnTo>
                <a:lnTo>
                  <a:pt x="0" y="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1460405" y="6049661"/>
            <a:ext cx="325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sp>
        <p:nvSpPr>
          <p:cNvPr id="69" name="Text Box 107"/>
          <p:cNvSpPr txBox="1">
            <a:spLocks noChangeArrowheads="1"/>
          </p:cNvSpPr>
          <p:nvPr/>
        </p:nvSpPr>
        <p:spPr bwMode="auto">
          <a:xfrm>
            <a:off x="7147016" y="1724648"/>
            <a:ext cx="386235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从反映形体特征的视图开始画，三个视图对照画。</a:t>
            </a:r>
          </a:p>
        </p:txBody>
      </p:sp>
      <p:sp>
        <p:nvSpPr>
          <p:cNvPr id="70" name="Text Box 107"/>
          <p:cNvSpPr txBox="1">
            <a:spLocks noChangeArrowheads="1"/>
          </p:cNvSpPr>
          <p:nvPr/>
        </p:nvSpPr>
        <p:spPr bwMode="auto">
          <a:xfrm>
            <a:off x="7143842" y="1092693"/>
            <a:ext cx="26209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逐块切割。</a:t>
            </a:r>
          </a:p>
        </p:txBody>
      </p:sp>
    </p:spTree>
    <p:extLst>
      <p:ext uri="{BB962C8B-B14F-4D97-AF65-F5344CB8AC3E}">
        <p14:creationId xmlns:p14="http://schemas.microsoft.com/office/powerpoint/2010/main" val="31083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5" grpId="0" animBg="1"/>
      <p:bldP spid="40" grpId="0" build="p" autoUpdateAnimBg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utoUpdateAnimBg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"/>
          <p:cNvGrpSpPr>
            <a:grpSpLocks/>
          </p:cNvGrpSpPr>
          <p:nvPr/>
        </p:nvGrpSpPr>
        <p:grpSpPr bwMode="auto">
          <a:xfrm>
            <a:off x="2368642" y="1395906"/>
            <a:ext cx="4479925" cy="4602162"/>
            <a:chOff x="737" y="816"/>
            <a:chExt cx="2822" cy="2899"/>
          </a:xfrm>
        </p:grpSpPr>
        <p:sp>
          <p:nvSpPr>
            <p:cNvPr id="61" name="Line 3"/>
            <p:cNvSpPr>
              <a:spLocks noChangeShapeType="1"/>
            </p:cNvSpPr>
            <p:nvPr/>
          </p:nvSpPr>
          <p:spPr bwMode="auto">
            <a:xfrm>
              <a:off x="3391" y="1720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3263" y="185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3300" y="1776"/>
              <a:ext cx="168" cy="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>
              <a:off x="1121" y="3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1185" y="34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185" y="3632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745" y="2496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49" y="2496"/>
              <a:ext cx="0" cy="1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185" y="3704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 flipV="1">
              <a:off x="1185" y="3372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737" y="3376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V="1">
              <a:off x="745" y="3152"/>
              <a:ext cx="0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745" y="3152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V="1">
              <a:off x="1025" y="2712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>
              <a:off x="745" y="2712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V="1">
              <a:off x="745" y="2496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V="1">
              <a:off x="1521" y="2496"/>
              <a:ext cx="0" cy="1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1137" y="1856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1025" y="1520"/>
              <a:ext cx="0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1201" y="1768"/>
              <a:ext cx="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1185" y="1936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343" y="1208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2567" y="1520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2567" y="1520"/>
              <a:ext cx="0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3007" y="15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2351" y="170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015" y="1704"/>
              <a:ext cx="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223" y="1416"/>
              <a:ext cx="0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3223" y="141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521" y="816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343" y="816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1849" y="816"/>
              <a:ext cx="0" cy="1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2343" y="816"/>
              <a:ext cx="0" cy="1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2343" y="2144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3551" y="816"/>
              <a:ext cx="0" cy="1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745" y="2144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 flipV="1">
              <a:off x="745" y="1696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1521" y="816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37" y="1216"/>
              <a:ext cx="784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42"/>
            <p:cNvSpPr>
              <a:spLocks noChangeShapeType="1"/>
            </p:cNvSpPr>
            <p:nvPr/>
          </p:nvSpPr>
          <p:spPr bwMode="auto">
            <a:xfrm>
              <a:off x="1185" y="1416"/>
              <a:ext cx="0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4" name="Text Box 107"/>
          <p:cNvSpPr txBox="1">
            <a:spLocks noChangeArrowheads="1"/>
          </p:cNvSpPr>
          <p:nvPr/>
        </p:nvSpPr>
        <p:spPr bwMode="auto">
          <a:xfrm>
            <a:off x="7147016" y="1724648"/>
            <a:ext cx="407267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从反映形体特征的视图开始画，三个视图对照画。</a:t>
            </a:r>
          </a:p>
        </p:txBody>
      </p:sp>
      <p:sp>
        <p:nvSpPr>
          <p:cNvPr id="115" name="Text Box 107"/>
          <p:cNvSpPr txBox="1">
            <a:spLocks noChangeArrowheads="1"/>
          </p:cNvSpPr>
          <p:nvPr/>
        </p:nvSpPr>
        <p:spPr bwMode="auto">
          <a:xfrm>
            <a:off x="7143842" y="1092693"/>
            <a:ext cx="26209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逐块切割。</a:t>
            </a:r>
          </a:p>
        </p:txBody>
      </p:sp>
      <p:sp>
        <p:nvSpPr>
          <p:cNvPr id="116" name="Text Box 67"/>
          <p:cNvSpPr txBox="1">
            <a:spLocks noChangeArrowheads="1"/>
          </p:cNvSpPr>
          <p:nvPr/>
        </p:nvSpPr>
        <p:spPr bwMode="auto">
          <a:xfrm>
            <a:off x="619217" y="6086445"/>
            <a:ext cx="325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grpSp>
        <p:nvGrpSpPr>
          <p:cNvPr id="131" name="Group 22"/>
          <p:cNvGrpSpPr>
            <a:grpSpLocks/>
          </p:cNvGrpSpPr>
          <p:nvPr/>
        </p:nvGrpSpPr>
        <p:grpSpPr bwMode="auto">
          <a:xfrm>
            <a:off x="6986679" y="3777157"/>
            <a:ext cx="2401888" cy="2786063"/>
            <a:chOff x="2465" y="1334"/>
            <a:chExt cx="1513" cy="1755"/>
          </a:xfrm>
        </p:grpSpPr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2465" y="1745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5" name="Group 68"/>
          <p:cNvGrpSpPr>
            <a:grpSpLocks/>
          </p:cNvGrpSpPr>
          <p:nvPr/>
        </p:nvGrpSpPr>
        <p:grpSpPr bwMode="auto">
          <a:xfrm>
            <a:off x="6812054" y="3953368"/>
            <a:ext cx="2243138" cy="2097088"/>
            <a:chOff x="3702" y="2238"/>
            <a:chExt cx="1413" cy="1321"/>
          </a:xfrm>
        </p:grpSpPr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3702" y="2238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4313" y="2255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3824" y="2515"/>
              <a:ext cx="1289" cy="1044"/>
            </a:xfrm>
            <a:custGeom>
              <a:avLst/>
              <a:gdLst>
                <a:gd name="T0" fmla="*/ 500 w 1289"/>
                <a:gd name="T1" fmla="*/ 0 h 1044"/>
                <a:gd name="T2" fmla="*/ 1289 w 1289"/>
                <a:gd name="T3" fmla="*/ 444 h 1044"/>
                <a:gd name="T4" fmla="*/ 789 w 1289"/>
                <a:gd name="T5" fmla="*/ 1044 h 1044"/>
                <a:gd name="T6" fmla="*/ 0 w 1289"/>
                <a:gd name="T7" fmla="*/ 601 h 1044"/>
                <a:gd name="T8" fmla="*/ 500 w 1289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1044"/>
                <a:gd name="T17" fmla="*/ 1289 w 1289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1044">
                  <a:moveTo>
                    <a:pt x="500" y="0"/>
                  </a:moveTo>
                  <a:lnTo>
                    <a:pt x="1289" y="444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9" name="Group 69"/>
          <p:cNvGrpSpPr>
            <a:grpSpLocks/>
          </p:cNvGrpSpPr>
          <p:nvPr/>
        </p:nvGrpSpPr>
        <p:grpSpPr bwMode="auto">
          <a:xfrm>
            <a:off x="7743917" y="5305918"/>
            <a:ext cx="1093787" cy="1373188"/>
            <a:chOff x="4289" y="3090"/>
            <a:chExt cx="689" cy="865"/>
          </a:xfrm>
        </p:grpSpPr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289" y="3537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4584" y="3090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4334" y="3090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" name="Freeform 34"/>
          <p:cNvSpPr>
            <a:spLocks/>
          </p:cNvSpPr>
          <p:nvPr/>
        </p:nvSpPr>
        <p:spPr bwMode="auto">
          <a:xfrm>
            <a:off x="8307479" y="5644056"/>
            <a:ext cx="225425" cy="280987"/>
          </a:xfrm>
          <a:custGeom>
            <a:avLst/>
            <a:gdLst>
              <a:gd name="T0" fmla="*/ 2147483646 w 948"/>
              <a:gd name="T1" fmla="*/ 2147483646 h 1177"/>
              <a:gd name="T2" fmla="*/ 2147483646 w 948"/>
              <a:gd name="T3" fmla="*/ 2147483646 h 1177"/>
              <a:gd name="T4" fmla="*/ 2147483646 w 948"/>
              <a:gd name="T5" fmla="*/ 2147483646 h 1177"/>
              <a:gd name="T6" fmla="*/ 2147483646 w 948"/>
              <a:gd name="T7" fmla="*/ 2147483646 h 1177"/>
              <a:gd name="T8" fmla="*/ 0 w 948"/>
              <a:gd name="T9" fmla="*/ 2147483646 h 1177"/>
              <a:gd name="T10" fmla="*/ 2147483646 w 948"/>
              <a:gd name="T11" fmla="*/ 2147483646 h 1177"/>
              <a:gd name="T12" fmla="*/ 2147483646 w 948"/>
              <a:gd name="T13" fmla="*/ 2147483646 h 1177"/>
              <a:gd name="T14" fmla="*/ 2147483646 w 948"/>
              <a:gd name="T15" fmla="*/ 2147483646 h 1177"/>
              <a:gd name="T16" fmla="*/ 2147483646 w 948"/>
              <a:gd name="T17" fmla="*/ 2147483646 h 1177"/>
              <a:gd name="T18" fmla="*/ 2147483646 w 948"/>
              <a:gd name="T19" fmla="*/ 2147483646 h 1177"/>
              <a:gd name="T20" fmla="*/ 2147483646 w 948"/>
              <a:gd name="T21" fmla="*/ 2147483646 h 1177"/>
              <a:gd name="T22" fmla="*/ 2147483646 w 948"/>
              <a:gd name="T23" fmla="*/ 2147483646 h 1177"/>
              <a:gd name="T24" fmla="*/ 2147483646 w 948"/>
              <a:gd name="T25" fmla="*/ 2147483646 h 1177"/>
              <a:gd name="T26" fmla="*/ 2147483646 w 948"/>
              <a:gd name="T27" fmla="*/ 2147483646 h 1177"/>
              <a:gd name="T28" fmla="*/ 2147483646 w 948"/>
              <a:gd name="T29" fmla="*/ 2147483646 h 1177"/>
              <a:gd name="T30" fmla="*/ 2147483646 w 948"/>
              <a:gd name="T31" fmla="*/ 2147483646 h 1177"/>
              <a:gd name="T32" fmla="*/ 2147483646 w 948"/>
              <a:gd name="T33" fmla="*/ 2147483646 h 1177"/>
              <a:gd name="T34" fmla="*/ 2147483646 w 948"/>
              <a:gd name="T35" fmla="*/ 2147483646 h 1177"/>
              <a:gd name="T36" fmla="*/ 2147483646 w 948"/>
              <a:gd name="T37" fmla="*/ 2147483646 h 1177"/>
              <a:gd name="T38" fmla="*/ 2147483646 w 948"/>
              <a:gd name="T39" fmla="*/ 2147483646 h 1177"/>
              <a:gd name="T40" fmla="*/ 2147483646 w 948"/>
              <a:gd name="T41" fmla="*/ 2147483646 h 1177"/>
              <a:gd name="T42" fmla="*/ 2147483646 w 948"/>
              <a:gd name="T43" fmla="*/ 2147483646 h 1177"/>
              <a:gd name="T44" fmla="*/ 2147483646 w 948"/>
              <a:gd name="T45" fmla="*/ 2147483646 h 1177"/>
              <a:gd name="T46" fmla="*/ 2147483646 w 948"/>
              <a:gd name="T47" fmla="*/ 2147483646 h 1177"/>
              <a:gd name="T48" fmla="*/ 2147483646 w 948"/>
              <a:gd name="T49" fmla="*/ 2147483646 h 1177"/>
              <a:gd name="T50" fmla="*/ 2147483646 w 948"/>
              <a:gd name="T51" fmla="*/ 2147483646 h 1177"/>
              <a:gd name="T52" fmla="*/ 2147483646 w 948"/>
              <a:gd name="T53" fmla="*/ 2147483646 h 1177"/>
              <a:gd name="T54" fmla="*/ 2147483646 w 948"/>
              <a:gd name="T55" fmla="*/ 2147483646 h 1177"/>
              <a:gd name="T56" fmla="*/ 2147483646 w 948"/>
              <a:gd name="T57" fmla="*/ 2147483646 h 1177"/>
              <a:gd name="T58" fmla="*/ 2147483646 w 948"/>
              <a:gd name="T59" fmla="*/ 2147483646 h 1177"/>
              <a:gd name="T60" fmla="*/ 2147483646 w 948"/>
              <a:gd name="T61" fmla="*/ 2147483646 h 1177"/>
              <a:gd name="T62" fmla="*/ 2147483646 w 948"/>
              <a:gd name="T63" fmla="*/ 0 h 1177"/>
              <a:gd name="T64" fmla="*/ 2147483646 w 948"/>
              <a:gd name="T65" fmla="*/ 2147483646 h 1177"/>
              <a:gd name="T66" fmla="*/ 2147483646 w 948"/>
              <a:gd name="T67" fmla="*/ 2147483646 h 1177"/>
              <a:gd name="T68" fmla="*/ 2147483646 w 948"/>
              <a:gd name="T69" fmla="*/ 2147483646 h 11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8"/>
              <a:gd name="T106" fmla="*/ 0 h 1177"/>
              <a:gd name="T107" fmla="*/ 948 w 948"/>
              <a:gd name="T108" fmla="*/ 1177 h 11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8" h="1177">
                <a:moveTo>
                  <a:pt x="155" y="34"/>
                </a:moveTo>
                <a:lnTo>
                  <a:pt x="94" y="83"/>
                </a:lnTo>
                <a:lnTo>
                  <a:pt x="46" y="150"/>
                </a:lnTo>
                <a:lnTo>
                  <a:pt x="15" y="232"/>
                </a:lnTo>
                <a:lnTo>
                  <a:pt x="0" y="328"/>
                </a:lnTo>
                <a:lnTo>
                  <a:pt x="3" y="433"/>
                </a:lnTo>
                <a:lnTo>
                  <a:pt x="22" y="543"/>
                </a:lnTo>
                <a:lnTo>
                  <a:pt x="58" y="655"/>
                </a:lnTo>
                <a:lnTo>
                  <a:pt x="109" y="765"/>
                </a:lnTo>
                <a:lnTo>
                  <a:pt x="172" y="868"/>
                </a:lnTo>
                <a:lnTo>
                  <a:pt x="247" y="962"/>
                </a:lnTo>
                <a:lnTo>
                  <a:pt x="330" y="1041"/>
                </a:lnTo>
                <a:lnTo>
                  <a:pt x="418" y="1105"/>
                </a:lnTo>
                <a:lnTo>
                  <a:pt x="508" y="1149"/>
                </a:lnTo>
                <a:lnTo>
                  <a:pt x="598" y="1174"/>
                </a:lnTo>
                <a:lnTo>
                  <a:pt x="681" y="1177"/>
                </a:lnTo>
                <a:lnTo>
                  <a:pt x="758" y="1159"/>
                </a:lnTo>
                <a:lnTo>
                  <a:pt x="825" y="1121"/>
                </a:lnTo>
                <a:lnTo>
                  <a:pt x="879" y="1064"/>
                </a:lnTo>
                <a:lnTo>
                  <a:pt x="919" y="988"/>
                </a:lnTo>
                <a:lnTo>
                  <a:pt x="942" y="899"/>
                </a:lnTo>
                <a:lnTo>
                  <a:pt x="948" y="799"/>
                </a:lnTo>
                <a:lnTo>
                  <a:pt x="937" y="690"/>
                </a:lnTo>
                <a:lnTo>
                  <a:pt x="910" y="578"/>
                </a:lnTo>
                <a:lnTo>
                  <a:pt x="866" y="468"/>
                </a:lnTo>
                <a:lnTo>
                  <a:pt x="809" y="361"/>
                </a:lnTo>
                <a:lnTo>
                  <a:pt x="739" y="261"/>
                </a:lnTo>
                <a:lnTo>
                  <a:pt x="660" y="174"/>
                </a:lnTo>
                <a:lnTo>
                  <a:pt x="574" y="103"/>
                </a:lnTo>
                <a:lnTo>
                  <a:pt x="484" y="48"/>
                </a:lnTo>
                <a:lnTo>
                  <a:pt x="395" y="13"/>
                </a:lnTo>
                <a:lnTo>
                  <a:pt x="308" y="0"/>
                </a:lnTo>
                <a:lnTo>
                  <a:pt x="227" y="7"/>
                </a:lnTo>
                <a:lnTo>
                  <a:pt x="155" y="34"/>
                </a:lnTo>
                <a:lnTo>
                  <a:pt x="156" y="34"/>
                </a:lnTo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44" name="Group 70"/>
          <p:cNvGrpSpPr>
            <a:grpSpLocks/>
          </p:cNvGrpSpPr>
          <p:nvPr/>
        </p:nvGrpSpPr>
        <p:grpSpPr bwMode="auto">
          <a:xfrm>
            <a:off x="7110504" y="5148756"/>
            <a:ext cx="749300" cy="1087437"/>
            <a:chOff x="3890" y="2991"/>
            <a:chExt cx="472" cy="685"/>
          </a:xfrm>
        </p:grpSpPr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3951" y="2991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3890" y="3403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4117" y="2999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" name="Text Box 21"/>
          <p:cNvSpPr txBox="1">
            <a:spLocks noChangeArrowheads="1"/>
          </p:cNvSpPr>
          <p:nvPr/>
        </p:nvSpPr>
        <p:spPr bwMode="auto">
          <a:xfrm>
            <a:off x="614455" y="461662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</p:spTree>
    <p:extLst>
      <p:ext uri="{BB962C8B-B14F-4D97-AF65-F5344CB8AC3E}">
        <p14:creationId xmlns:p14="http://schemas.microsoft.com/office/powerpoint/2010/main" val="42371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63391" y="2894768"/>
            <a:ext cx="7519987" cy="838200"/>
            <a:chOff x="531" y="1459"/>
            <a:chExt cx="4737" cy="52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31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797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089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75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41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233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56" y="1459"/>
              <a:ext cx="912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500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63391" y="4069518"/>
            <a:ext cx="1524000" cy="609600"/>
            <a:chOff x="531" y="2199"/>
            <a:chExt cx="960" cy="384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1" y="2199"/>
              <a:ext cx="960" cy="24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75" y="2439"/>
              <a:ext cx="624" cy="14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273166" y="4069518"/>
            <a:ext cx="1524000" cy="614363"/>
            <a:chOff x="1797" y="2199"/>
            <a:chExt cx="960" cy="387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97" y="2199"/>
              <a:ext cx="960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42" y="2475"/>
              <a:ext cx="62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565" y="2475"/>
              <a:ext cx="0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41" y="2475"/>
              <a:ext cx="0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8335578" y="4069518"/>
            <a:ext cx="1447800" cy="614363"/>
            <a:chOff x="4356" y="2199"/>
            <a:chExt cx="912" cy="387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00" y="2199"/>
              <a:ext cx="0" cy="38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24" y="2199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356" y="2199"/>
              <a:ext cx="912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8399" y="1259971"/>
            <a:ext cx="8443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利用线框，分析体表面的相对位置关系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248579" y="1805737"/>
            <a:ext cx="7340955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视图中一个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一般情况下表示一个面的投影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6324216" y="4069518"/>
            <a:ext cx="1524000" cy="609600"/>
            <a:chOff x="3089" y="2199"/>
            <a:chExt cx="960" cy="384"/>
          </a:xfrm>
        </p:grpSpPr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089" y="2199"/>
              <a:ext cx="960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V="1">
              <a:off x="3233" y="2428"/>
              <a:ext cx="624" cy="14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57" y="2439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1966298" y="2288267"/>
            <a:ext cx="8045450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套线框，通常是两个面凹凸不平或者是具有打通的孔。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16" y="4956930"/>
            <a:ext cx="1549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78" y="4931530"/>
            <a:ext cx="149542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16" y="4888668"/>
            <a:ext cx="15160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03" y="4898193"/>
            <a:ext cx="1509713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71195" y="13495"/>
            <a:ext cx="5999455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7.3  </a:t>
            </a:r>
            <a:r>
              <a:rPr lang="zh-CN" altLang="en-US" dirty="0"/>
              <a:t>组合体的读图方法</a:t>
            </a: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84138" y="700181"/>
            <a:ext cx="72675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读图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时需要注意的几个问题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16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 autoUpdateAnimBg="0"/>
      <p:bldP spid="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99583" y="2647596"/>
            <a:ext cx="1600200" cy="658812"/>
            <a:chOff x="3047" y="1651"/>
            <a:chExt cx="1008" cy="415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047" y="1651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055" y="1651"/>
              <a:ext cx="0" cy="41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 flipV="1">
              <a:off x="3575" y="1858"/>
              <a:ext cx="480" cy="19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047" y="1858"/>
              <a:ext cx="528" cy="192"/>
            </a:xfrm>
            <a:custGeom>
              <a:avLst/>
              <a:gdLst>
                <a:gd name="T0" fmla="*/ 528 w 528"/>
                <a:gd name="T1" fmla="*/ 0 h 192"/>
                <a:gd name="T2" fmla="*/ 9 w 528"/>
                <a:gd name="T3" fmla="*/ 185 h 192"/>
                <a:gd name="T4" fmla="*/ 0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528" y="0"/>
                  </a:moveTo>
                  <a:lnTo>
                    <a:pt x="9" y="185"/>
                  </a:lnTo>
                  <a:lnTo>
                    <a:pt x="0" y="192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47" y="1651"/>
              <a:ext cx="0" cy="41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83183" y="585792"/>
            <a:ext cx="7585075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两个线框相邻，表示两个面高低不平或相交。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84770" y="1339496"/>
            <a:ext cx="7934325" cy="781050"/>
            <a:chOff x="392" y="827"/>
            <a:chExt cx="4998" cy="492"/>
          </a:xfrm>
        </p:grpSpPr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046" y="839"/>
              <a:ext cx="1008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574" y="839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03" y="839"/>
              <a:ext cx="1007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31" y="839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392" y="839"/>
              <a:ext cx="1008" cy="480"/>
              <a:chOff x="725" y="839"/>
              <a:chExt cx="1008" cy="480"/>
            </a:xfrm>
          </p:grpSpPr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725" y="839"/>
                <a:ext cx="1008" cy="480"/>
              </a:xfrm>
              <a:prstGeom prst="rect">
                <a:avLst/>
              </a:prstGeom>
              <a:noFill/>
              <a:ln w="38100">
                <a:solidFill>
                  <a:srgbClr val="00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1253" y="839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4382" y="827"/>
              <a:ext cx="1008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4910" y="827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2178420" y="2628546"/>
            <a:ext cx="1608138" cy="687387"/>
            <a:chOff x="388" y="1639"/>
            <a:chExt cx="1013" cy="433"/>
          </a:xfrm>
        </p:grpSpPr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93" y="1651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 rot="205631">
              <a:off x="388" y="2043"/>
              <a:ext cx="531" cy="29"/>
            </a:xfrm>
            <a:custGeom>
              <a:avLst/>
              <a:gdLst>
                <a:gd name="T0" fmla="*/ 0 w 534"/>
                <a:gd name="T1" fmla="*/ 7 h 7"/>
                <a:gd name="T2" fmla="*/ 534 w 534"/>
                <a:gd name="T3" fmla="*/ 0 h 7"/>
                <a:gd name="T4" fmla="*/ 0 60000 65536"/>
                <a:gd name="T5" fmla="*/ 0 60000 65536"/>
                <a:gd name="T6" fmla="*/ 0 w 534"/>
                <a:gd name="T7" fmla="*/ 0 h 7"/>
                <a:gd name="T8" fmla="*/ 534 w 534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4" h="7">
                  <a:moveTo>
                    <a:pt x="0" y="7"/>
                  </a:moveTo>
                  <a:lnTo>
                    <a:pt x="534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925" y="1848"/>
              <a:ext cx="1" cy="218"/>
            </a:xfrm>
            <a:custGeom>
              <a:avLst/>
              <a:gdLst>
                <a:gd name="T0" fmla="*/ 0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  <a:gd name="T6" fmla="*/ 0 w 1"/>
                <a:gd name="T7" fmla="*/ 0 h 218"/>
                <a:gd name="T8" fmla="*/ 1 w 1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8">
                  <a:moveTo>
                    <a:pt x="0" y="2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921" y="1858"/>
              <a:ext cx="480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400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392" y="1641"/>
              <a:ext cx="0" cy="42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4267570" y="2647596"/>
            <a:ext cx="1598613" cy="633412"/>
            <a:chOff x="1704" y="1651"/>
            <a:chExt cx="1007" cy="399"/>
          </a:xfrm>
        </p:grpSpPr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704" y="1651"/>
              <a:ext cx="100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1704" y="1843"/>
              <a:ext cx="528" cy="20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2711" y="1651"/>
              <a:ext cx="0" cy="18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1704" y="1651"/>
              <a:ext cx="0" cy="19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>
              <a:off x="2232" y="1840"/>
              <a:ext cx="47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2232" y="1840"/>
              <a:ext cx="0" cy="203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8520483" y="2628546"/>
            <a:ext cx="1600200" cy="641350"/>
            <a:chOff x="4383" y="1639"/>
            <a:chExt cx="1008" cy="404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4383" y="1639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5391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 flipH="1">
              <a:off x="4911" y="1858"/>
              <a:ext cx="480" cy="18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383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 flipV="1">
              <a:off x="4383" y="1848"/>
              <a:ext cx="527" cy="19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70" y="4069996"/>
            <a:ext cx="1752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08" y="4095396"/>
            <a:ext cx="1816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20" y="4095396"/>
            <a:ext cx="16573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83" y="4095396"/>
            <a:ext cx="161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6868" y="332693"/>
            <a:ext cx="10253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几个视图对照分析以确定物体的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形状，抓住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3675" y="3625156"/>
            <a:ext cx="1306513" cy="946150"/>
            <a:chOff x="754" y="1293"/>
            <a:chExt cx="823" cy="596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153" y="1293"/>
              <a:ext cx="0" cy="5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754" y="1824"/>
              <a:ext cx="2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68" y="1370"/>
              <a:ext cx="0" cy="4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55" y="1371"/>
              <a:ext cx="0" cy="4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984" y="1617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48" y="1611"/>
              <a:ext cx="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984" y="1611"/>
              <a:ext cx="0" cy="2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48" y="1824"/>
              <a:ext cx="2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55" y="1370"/>
              <a:ext cx="8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675" y="2329756"/>
            <a:ext cx="5673725" cy="1089025"/>
            <a:chOff x="754" y="477"/>
            <a:chExt cx="3574" cy="686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54" y="553"/>
              <a:ext cx="814" cy="53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153" y="477"/>
              <a:ext cx="0" cy="6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64" y="553"/>
              <a:ext cx="462" cy="53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090" y="553"/>
              <a:ext cx="0" cy="5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48" y="553"/>
              <a:ext cx="0" cy="5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84" y="560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813" y="558"/>
              <a:ext cx="784" cy="5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98" y="485"/>
              <a:ext cx="0" cy="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90" y="558"/>
              <a:ext cx="438" cy="5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385" y="558"/>
              <a:ext cx="0" cy="5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34" y="565"/>
              <a:ext cx="0" cy="5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136" y="553"/>
              <a:ext cx="0" cy="5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462338" y="3686192"/>
            <a:ext cx="1257300" cy="839788"/>
            <a:chOff x="3103" y="1324"/>
            <a:chExt cx="792" cy="529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112" y="1396"/>
              <a:ext cx="78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487" y="1324"/>
              <a:ext cx="0" cy="5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103" y="1811"/>
              <a:ext cx="2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887" y="1396"/>
              <a:ext cx="0" cy="4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04" y="1389"/>
              <a:ext cx="0" cy="4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657" y="1811"/>
              <a:ext cx="2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rc 33"/>
            <p:cNvSpPr>
              <a:spLocks/>
            </p:cNvSpPr>
            <p:nvPr/>
          </p:nvSpPr>
          <p:spPr bwMode="auto">
            <a:xfrm>
              <a:off x="3300" y="1639"/>
              <a:ext cx="361" cy="184"/>
            </a:xfrm>
            <a:custGeom>
              <a:avLst/>
              <a:gdLst>
                <a:gd name="T0" fmla="*/ 0 w 43133"/>
                <a:gd name="T1" fmla="*/ 0 h 21600"/>
                <a:gd name="T2" fmla="*/ 0 w 43133"/>
                <a:gd name="T3" fmla="*/ 0 h 21600"/>
                <a:gd name="T4" fmla="*/ 0 w 4313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33"/>
                <a:gd name="T10" fmla="*/ 0 h 21600"/>
                <a:gd name="T11" fmla="*/ 43133 w 431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3" h="21600" fill="none" extrusionOk="0">
                  <a:moveTo>
                    <a:pt x="-1" y="19903"/>
                  </a:moveTo>
                  <a:cubicBezTo>
                    <a:pt x="884" y="8667"/>
                    <a:pt x="10261" y="-1"/>
                    <a:pt x="21533" y="0"/>
                  </a:cubicBezTo>
                  <a:cubicBezTo>
                    <a:pt x="33462" y="0"/>
                    <a:pt x="43133" y="9670"/>
                    <a:pt x="43133" y="21600"/>
                  </a:cubicBezTo>
                </a:path>
                <a:path w="43133" h="21600" stroke="0" extrusionOk="0">
                  <a:moveTo>
                    <a:pt x="-1" y="19903"/>
                  </a:moveTo>
                  <a:cubicBezTo>
                    <a:pt x="884" y="8667"/>
                    <a:pt x="10261" y="-1"/>
                    <a:pt x="21533" y="0"/>
                  </a:cubicBezTo>
                  <a:cubicBezTo>
                    <a:pt x="33462" y="0"/>
                    <a:pt x="43133" y="9670"/>
                    <a:pt x="43133" y="21600"/>
                  </a:cubicBezTo>
                  <a:lnTo>
                    <a:pt x="21533" y="21600"/>
                  </a:lnTo>
                  <a:lnTo>
                    <a:pt x="-1" y="1990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209" y="1810"/>
              <a:ext cx="6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585787" y="1568661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能反映物体形状特征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的视图 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11125" y="1069393"/>
            <a:ext cx="2749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形状特征视图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4852874"/>
            <a:ext cx="15922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4806257"/>
            <a:ext cx="1697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894825" y="1577799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能反映物体位置特征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的视图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336577" y="1066503"/>
            <a:ext cx="315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位置特征视图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10824957" y="2329756"/>
            <a:ext cx="1276350" cy="2305050"/>
            <a:chOff x="3057" y="862"/>
            <a:chExt cx="804" cy="1452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131" y="862"/>
              <a:ext cx="1" cy="1452"/>
            </a:xfrm>
            <a:custGeom>
              <a:avLst/>
              <a:gdLst>
                <a:gd name="T0" fmla="*/ 1 w 1"/>
                <a:gd name="T1" fmla="*/ 0 h 1849"/>
                <a:gd name="T2" fmla="*/ 0 w 1"/>
                <a:gd name="T3" fmla="*/ 49 h 1849"/>
                <a:gd name="T4" fmla="*/ 0 60000 65536"/>
                <a:gd name="T5" fmla="*/ 0 60000 65536"/>
                <a:gd name="T6" fmla="*/ 0 w 1"/>
                <a:gd name="T7" fmla="*/ 0 h 1849"/>
                <a:gd name="T8" fmla="*/ 1 w 1"/>
                <a:gd name="T9" fmla="*/ 1849 h 18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49">
                  <a:moveTo>
                    <a:pt x="1" y="0"/>
                  </a:moveTo>
                  <a:lnTo>
                    <a:pt x="0" y="1849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132" y="862"/>
              <a:ext cx="415" cy="1"/>
            </a:xfrm>
            <a:custGeom>
              <a:avLst/>
              <a:gdLst>
                <a:gd name="T0" fmla="*/ 0 w 530"/>
                <a:gd name="T1" fmla="*/ 0 h 1"/>
                <a:gd name="T2" fmla="*/ 13 w 530"/>
                <a:gd name="T3" fmla="*/ 1 h 1"/>
                <a:gd name="T4" fmla="*/ 0 60000 65536"/>
                <a:gd name="T5" fmla="*/ 0 60000 65536"/>
                <a:gd name="T6" fmla="*/ 0 w 530"/>
                <a:gd name="T7" fmla="*/ 0 h 1"/>
                <a:gd name="T8" fmla="*/ 530 w 5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0" h="1">
                  <a:moveTo>
                    <a:pt x="0" y="0"/>
                  </a:moveTo>
                  <a:lnTo>
                    <a:pt x="53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3542" y="862"/>
              <a:ext cx="1" cy="1440"/>
            </a:xfrm>
            <a:custGeom>
              <a:avLst/>
              <a:gdLst>
                <a:gd name="T0" fmla="*/ 0 w 1"/>
                <a:gd name="T1" fmla="*/ 0 h 1834"/>
                <a:gd name="T2" fmla="*/ 0 w 1"/>
                <a:gd name="T3" fmla="*/ 49 h 1834"/>
                <a:gd name="T4" fmla="*/ 0 60000 65536"/>
                <a:gd name="T5" fmla="*/ 0 60000 65536"/>
                <a:gd name="T6" fmla="*/ 0 w 1"/>
                <a:gd name="T7" fmla="*/ 0 h 1834"/>
                <a:gd name="T8" fmla="*/ 1 w 1"/>
                <a:gd name="T9" fmla="*/ 1834 h 1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4">
                  <a:moveTo>
                    <a:pt x="0" y="0"/>
                  </a:moveTo>
                  <a:lnTo>
                    <a:pt x="0" y="1834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3132" y="2302"/>
              <a:ext cx="421" cy="1"/>
            </a:xfrm>
            <a:custGeom>
              <a:avLst/>
              <a:gdLst>
                <a:gd name="T0" fmla="*/ 14 w 537"/>
                <a:gd name="T1" fmla="*/ 0 h 1"/>
                <a:gd name="T2" fmla="*/ 0 w 537"/>
                <a:gd name="T3" fmla="*/ 1 h 1"/>
                <a:gd name="T4" fmla="*/ 0 60000 65536"/>
                <a:gd name="T5" fmla="*/ 0 60000 65536"/>
                <a:gd name="T6" fmla="*/ 0 w 537"/>
                <a:gd name="T7" fmla="*/ 0 h 1"/>
                <a:gd name="T8" fmla="*/ 537 w 5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7" h="1">
                  <a:moveTo>
                    <a:pt x="537" y="0"/>
                  </a:moveTo>
                  <a:lnTo>
                    <a:pt x="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V="1">
              <a:off x="3057" y="1346"/>
              <a:ext cx="804" cy="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3703" y="1083"/>
              <a:ext cx="1" cy="533"/>
            </a:xfrm>
            <a:custGeom>
              <a:avLst/>
              <a:gdLst>
                <a:gd name="T0" fmla="*/ 0 w 1"/>
                <a:gd name="T1" fmla="*/ 19 h 678"/>
                <a:gd name="T2" fmla="*/ 0 w 1"/>
                <a:gd name="T3" fmla="*/ 0 h 678"/>
                <a:gd name="T4" fmla="*/ 0 60000 65536"/>
                <a:gd name="T5" fmla="*/ 0 60000 65536"/>
                <a:gd name="T6" fmla="*/ 0 w 1"/>
                <a:gd name="T7" fmla="*/ 0 h 678"/>
                <a:gd name="T8" fmla="*/ 1 w 1"/>
                <a:gd name="T9" fmla="*/ 678 h 6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78">
                  <a:moveTo>
                    <a:pt x="0" y="67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547" y="1086"/>
              <a:ext cx="161" cy="3"/>
            </a:xfrm>
            <a:custGeom>
              <a:avLst/>
              <a:gdLst>
                <a:gd name="T0" fmla="*/ 5 w 205"/>
                <a:gd name="T1" fmla="*/ 0 h 4"/>
                <a:gd name="T2" fmla="*/ 0 w 205"/>
                <a:gd name="T3" fmla="*/ 2 h 4"/>
                <a:gd name="T4" fmla="*/ 0 60000 65536"/>
                <a:gd name="T5" fmla="*/ 0 60000 65536"/>
                <a:gd name="T6" fmla="*/ 0 w 205"/>
                <a:gd name="T7" fmla="*/ 0 h 4"/>
                <a:gd name="T8" fmla="*/ 205 w 20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5" h="4">
                  <a:moveTo>
                    <a:pt x="205" y="0"/>
                  </a:moveTo>
                  <a:lnTo>
                    <a:pt x="0" y="4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552" y="1616"/>
              <a:ext cx="167" cy="1"/>
            </a:xfrm>
            <a:custGeom>
              <a:avLst/>
              <a:gdLst>
                <a:gd name="T0" fmla="*/ 5 w 213"/>
                <a:gd name="T1" fmla="*/ 0 h 1"/>
                <a:gd name="T2" fmla="*/ 0 w 213"/>
                <a:gd name="T3" fmla="*/ 1 h 1"/>
                <a:gd name="T4" fmla="*/ 0 60000 65536"/>
                <a:gd name="T5" fmla="*/ 0 60000 65536"/>
                <a:gd name="T6" fmla="*/ 0 w 213"/>
                <a:gd name="T7" fmla="*/ 0 h 1"/>
                <a:gd name="T8" fmla="*/ 213 w 2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3" h="1">
                  <a:moveTo>
                    <a:pt x="213" y="0"/>
                  </a:moveTo>
                  <a:lnTo>
                    <a:pt x="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3132" y="1842"/>
              <a:ext cx="4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132" y="2106"/>
              <a:ext cx="4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9328944" y="2373311"/>
            <a:ext cx="1063625" cy="2286000"/>
            <a:chOff x="2123" y="873"/>
            <a:chExt cx="670" cy="1440"/>
          </a:xfrm>
        </p:grpSpPr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2227" y="873"/>
              <a:ext cx="1" cy="1440"/>
            </a:xfrm>
            <a:custGeom>
              <a:avLst/>
              <a:gdLst>
                <a:gd name="T0" fmla="*/ 0 w 1"/>
                <a:gd name="T1" fmla="*/ 0 h 1835"/>
                <a:gd name="T2" fmla="*/ 0 w 1"/>
                <a:gd name="T3" fmla="*/ 48 h 1835"/>
                <a:gd name="T4" fmla="*/ 0 60000 65536"/>
                <a:gd name="T5" fmla="*/ 0 60000 65536"/>
                <a:gd name="T6" fmla="*/ 0 w 1"/>
                <a:gd name="T7" fmla="*/ 0 h 1835"/>
                <a:gd name="T8" fmla="*/ 1 w 1"/>
                <a:gd name="T9" fmla="*/ 1835 h 18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5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2227" y="873"/>
              <a:ext cx="424" cy="2"/>
            </a:xfrm>
            <a:custGeom>
              <a:avLst/>
              <a:gdLst>
                <a:gd name="T0" fmla="*/ 0 w 540"/>
                <a:gd name="T1" fmla="*/ 0 h 2"/>
                <a:gd name="T2" fmla="*/ 15 w 540"/>
                <a:gd name="T3" fmla="*/ 2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0"/>
                  </a:moveTo>
                  <a:lnTo>
                    <a:pt x="540" y="2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2638" y="873"/>
              <a:ext cx="0" cy="1440"/>
            </a:xfrm>
            <a:custGeom>
              <a:avLst/>
              <a:gdLst>
                <a:gd name="T0" fmla="*/ 0 w 1"/>
                <a:gd name="T1" fmla="*/ 0 h 1835"/>
                <a:gd name="T2" fmla="*/ 0 w 1"/>
                <a:gd name="T3" fmla="*/ 48 h 1835"/>
                <a:gd name="T4" fmla="*/ 0 60000 65536"/>
                <a:gd name="T5" fmla="*/ 0 60000 65536"/>
                <a:gd name="T6" fmla="*/ 0 w 1"/>
                <a:gd name="T7" fmla="*/ 0 h 1835"/>
                <a:gd name="T8" fmla="*/ 0 w 1"/>
                <a:gd name="T9" fmla="*/ 1835 h 18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5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2123" y="1352"/>
              <a:ext cx="600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2225" y="1615"/>
              <a:ext cx="41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2227" y="1072"/>
              <a:ext cx="400" cy="1"/>
            </a:xfrm>
            <a:custGeom>
              <a:avLst/>
              <a:gdLst>
                <a:gd name="T0" fmla="*/ 0 w 509"/>
                <a:gd name="T1" fmla="*/ 0 h 1"/>
                <a:gd name="T2" fmla="*/ 13 w 509"/>
                <a:gd name="T3" fmla="*/ 0 h 1"/>
                <a:gd name="T4" fmla="*/ 0 60000 65536"/>
                <a:gd name="T5" fmla="*/ 0 60000 65536"/>
                <a:gd name="T6" fmla="*/ 0 w 509"/>
                <a:gd name="T7" fmla="*/ 0 h 1"/>
                <a:gd name="T8" fmla="*/ 509 w 5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9" h="1">
                  <a:moveTo>
                    <a:pt x="0" y="0"/>
                  </a:moveTo>
                  <a:lnTo>
                    <a:pt x="509" y="0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2781" y="1837"/>
              <a:ext cx="1" cy="277"/>
            </a:xfrm>
            <a:custGeom>
              <a:avLst/>
              <a:gdLst>
                <a:gd name="T0" fmla="*/ 0 w 1"/>
                <a:gd name="T1" fmla="*/ 9 h 353"/>
                <a:gd name="T2" fmla="*/ 0 w 1"/>
                <a:gd name="T3" fmla="*/ 0 h 353"/>
                <a:gd name="T4" fmla="*/ 0 60000 65536"/>
                <a:gd name="T5" fmla="*/ 0 60000 65536"/>
                <a:gd name="T6" fmla="*/ 0 w 1"/>
                <a:gd name="T7" fmla="*/ 0 h 353"/>
                <a:gd name="T8" fmla="*/ 1 w 1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3">
                  <a:moveTo>
                    <a:pt x="0" y="3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2636" y="2101"/>
              <a:ext cx="157" cy="2"/>
            </a:xfrm>
            <a:custGeom>
              <a:avLst/>
              <a:gdLst>
                <a:gd name="T0" fmla="*/ 5 w 200"/>
                <a:gd name="T1" fmla="*/ 1 h 3"/>
                <a:gd name="T2" fmla="*/ 0 w 200"/>
                <a:gd name="T3" fmla="*/ 0 h 3"/>
                <a:gd name="T4" fmla="*/ 0 60000 65536"/>
                <a:gd name="T5" fmla="*/ 0 60000 65536"/>
                <a:gd name="T6" fmla="*/ 0 w 200"/>
                <a:gd name="T7" fmla="*/ 0 h 3"/>
                <a:gd name="T8" fmla="*/ 200 w 20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3">
                  <a:moveTo>
                    <a:pt x="200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 flipV="1">
              <a:off x="2634" y="1843"/>
              <a:ext cx="152" cy="4"/>
            </a:xfrm>
            <a:custGeom>
              <a:avLst/>
              <a:gdLst>
                <a:gd name="T0" fmla="*/ 152 w 10000"/>
                <a:gd name="T1" fmla="*/ 0 h 6039"/>
                <a:gd name="T2" fmla="*/ 0 w 10000"/>
                <a:gd name="T3" fmla="*/ 4 h 60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00" h="6039">
                  <a:moveTo>
                    <a:pt x="10000" y="0"/>
                  </a:moveTo>
                  <a:cubicBezTo>
                    <a:pt x="5955" y="7124"/>
                    <a:pt x="4046" y="-668"/>
                    <a:pt x="0" y="6039"/>
                  </a:cubicBez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2222" y="2311"/>
              <a:ext cx="423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46"/>
          <p:cNvGrpSpPr>
            <a:grpSpLocks/>
          </p:cNvGrpSpPr>
          <p:nvPr/>
        </p:nvGrpSpPr>
        <p:grpSpPr bwMode="auto">
          <a:xfrm>
            <a:off x="6873081" y="2030411"/>
            <a:ext cx="2160588" cy="3925887"/>
            <a:chOff x="576" y="668"/>
            <a:chExt cx="1361" cy="2473"/>
          </a:xfrm>
        </p:grpSpPr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781" y="887"/>
              <a:ext cx="973" cy="902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713" y="1355"/>
              <a:ext cx="1109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1271" y="668"/>
              <a:ext cx="0" cy="1814"/>
            </a:xfrm>
            <a:custGeom>
              <a:avLst/>
              <a:gdLst>
                <a:gd name="T0" fmla="*/ 0 w 1"/>
                <a:gd name="T1" fmla="*/ 0 h 2385"/>
                <a:gd name="T2" fmla="*/ 0 w 1"/>
                <a:gd name="T3" fmla="*/ 40 h 2385"/>
                <a:gd name="T4" fmla="*/ 0 60000 65536"/>
                <a:gd name="T5" fmla="*/ 0 60000 65536"/>
                <a:gd name="T6" fmla="*/ 0 w 1"/>
                <a:gd name="T7" fmla="*/ 0 h 2385"/>
                <a:gd name="T8" fmla="*/ 0 w 1"/>
                <a:gd name="T9" fmla="*/ 2385 h 2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85">
                  <a:moveTo>
                    <a:pt x="0" y="0"/>
                  </a:moveTo>
                  <a:lnTo>
                    <a:pt x="0" y="2385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50"/>
            <p:cNvSpPr>
              <a:spLocks noChangeArrowheads="1"/>
            </p:cNvSpPr>
            <p:nvPr/>
          </p:nvSpPr>
          <p:spPr bwMode="auto">
            <a:xfrm>
              <a:off x="983" y="1085"/>
              <a:ext cx="570" cy="53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778" y="1355"/>
              <a:ext cx="1" cy="967"/>
            </a:xfrm>
            <a:custGeom>
              <a:avLst/>
              <a:gdLst>
                <a:gd name="T0" fmla="*/ 0 w 1"/>
                <a:gd name="T1" fmla="*/ 0 h 967"/>
                <a:gd name="T2" fmla="*/ 0 w 1"/>
                <a:gd name="T3" fmla="*/ 967 h 967"/>
                <a:gd name="T4" fmla="*/ 0 60000 65536"/>
                <a:gd name="T5" fmla="*/ 0 60000 65536"/>
                <a:gd name="T6" fmla="*/ 0 w 1"/>
                <a:gd name="T7" fmla="*/ 0 h 967"/>
                <a:gd name="T8" fmla="*/ 1 w 1"/>
                <a:gd name="T9" fmla="*/ 967 h 9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7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1754" y="1352"/>
              <a:ext cx="2" cy="970"/>
            </a:xfrm>
            <a:custGeom>
              <a:avLst/>
              <a:gdLst>
                <a:gd name="T0" fmla="*/ 0 w 2"/>
                <a:gd name="T1" fmla="*/ 0 h 970"/>
                <a:gd name="T2" fmla="*/ 2 w 2"/>
                <a:gd name="T3" fmla="*/ 970 h 970"/>
                <a:gd name="T4" fmla="*/ 0 60000 65536"/>
                <a:gd name="T5" fmla="*/ 0 60000 65536"/>
                <a:gd name="T6" fmla="*/ 0 w 2"/>
                <a:gd name="T7" fmla="*/ 0 h 970"/>
                <a:gd name="T8" fmla="*/ 2 w 2"/>
                <a:gd name="T9" fmla="*/ 970 h 9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970">
                  <a:moveTo>
                    <a:pt x="0" y="0"/>
                  </a:moveTo>
                  <a:lnTo>
                    <a:pt x="2" y="97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770" y="2320"/>
              <a:ext cx="986" cy="5"/>
            </a:xfrm>
            <a:custGeom>
              <a:avLst/>
              <a:gdLst>
                <a:gd name="T0" fmla="*/ 0 w 1256"/>
                <a:gd name="T1" fmla="*/ 0 h 6"/>
                <a:gd name="T2" fmla="*/ 33 w 1256"/>
                <a:gd name="T3" fmla="*/ 3 h 6"/>
                <a:gd name="T4" fmla="*/ 0 60000 65536"/>
                <a:gd name="T5" fmla="*/ 0 60000 65536"/>
                <a:gd name="T6" fmla="*/ 0 w 1256"/>
                <a:gd name="T7" fmla="*/ 0 h 6"/>
                <a:gd name="T8" fmla="*/ 1256 w 125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6" h="6">
                  <a:moveTo>
                    <a:pt x="0" y="0"/>
                  </a:moveTo>
                  <a:lnTo>
                    <a:pt x="1256" y="6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83" y="1853"/>
              <a:ext cx="570" cy="267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576" y="1355"/>
              <a:ext cx="1361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1267" y="2520"/>
              <a:ext cx="1" cy="621"/>
            </a:xfrm>
            <a:custGeom>
              <a:avLst/>
              <a:gdLst>
                <a:gd name="T0" fmla="*/ 0 w 1"/>
                <a:gd name="T1" fmla="*/ 0 h 791"/>
                <a:gd name="T2" fmla="*/ 0 w 1"/>
                <a:gd name="T3" fmla="*/ 21 h 791"/>
                <a:gd name="T4" fmla="*/ 0 60000 65536"/>
                <a:gd name="T5" fmla="*/ 0 60000 65536"/>
                <a:gd name="T6" fmla="*/ 0 w 1"/>
                <a:gd name="T7" fmla="*/ 0 h 791"/>
                <a:gd name="T8" fmla="*/ 1 w 1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1">
                  <a:moveTo>
                    <a:pt x="0" y="0"/>
                  </a:moveTo>
                  <a:lnTo>
                    <a:pt x="0" y="791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779" y="2558"/>
              <a:ext cx="975" cy="1"/>
            </a:xfrm>
            <a:custGeom>
              <a:avLst/>
              <a:gdLst>
                <a:gd name="T0" fmla="*/ 0 w 1242"/>
                <a:gd name="T1" fmla="*/ 0 h 1"/>
                <a:gd name="T2" fmla="*/ 33 w 1242"/>
                <a:gd name="T3" fmla="*/ 0 h 1"/>
                <a:gd name="T4" fmla="*/ 0 60000 65536"/>
                <a:gd name="T5" fmla="*/ 0 60000 65536"/>
                <a:gd name="T6" fmla="*/ 0 w 1242"/>
                <a:gd name="T7" fmla="*/ 0 h 1"/>
                <a:gd name="T8" fmla="*/ 1242 w 124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1">
                  <a:moveTo>
                    <a:pt x="0" y="0"/>
                  </a:moveTo>
                  <a:lnTo>
                    <a:pt x="1242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779" y="2558"/>
              <a:ext cx="1" cy="377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13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779" y="2923"/>
              <a:ext cx="975" cy="1"/>
            </a:xfrm>
            <a:custGeom>
              <a:avLst/>
              <a:gdLst>
                <a:gd name="T0" fmla="*/ 0 w 1242"/>
                <a:gd name="T1" fmla="*/ 0 h 1"/>
                <a:gd name="T2" fmla="*/ 33 w 1242"/>
                <a:gd name="T3" fmla="*/ 0 h 1"/>
                <a:gd name="T4" fmla="*/ 0 60000 65536"/>
                <a:gd name="T5" fmla="*/ 0 60000 65536"/>
                <a:gd name="T6" fmla="*/ 0 w 1242"/>
                <a:gd name="T7" fmla="*/ 0 h 1"/>
                <a:gd name="T8" fmla="*/ 1242 w 124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1">
                  <a:moveTo>
                    <a:pt x="0" y="0"/>
                  </a:moveTo>
                  <a:lnTo>
                    <a:pt x="1242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1754" y="2558"/>
              <a:ext cx="1" cy="377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13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979" y="2558"/>
              <a:ext cx="1" cy="365"/>
            </a:xfrm>
            <a:custGeom>
              <a:avLst/>
              <a:gdLst>
                <a:gd name="T0" fmla="*/ 0 w 1"/>
                <a:gd name="T1" fmla="*/ 0 h 465"/>
                <a:gd name="T2" fmla="*/ 0 w 1"/>
                <a:gd name="T3" fmla="*/ 13 h 465"/>
                <a:gd name="T4" fmla="*/ 0 60000 65536"/>
                <a:gd name="T5" fmla="*/ 0 60000 65536"/>
                <a:gd name="T6" fmla="*/ 0 w 1"/>
                <a:gd name="T7" fmla="*/ 0 h 465"/>
                <a:gd name="T8" fmla="*/ 1 w 1"/>
                <a:gd name="T9" fmla="*/ 465 h 4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5">
                  <a:moveTo>
                    <a:pt x="0" y="0"/>
                  </a:moveTo>
                  <a:lnTo>
                    <a:pt x="0" y="465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1544" y="2558"/>
              <a:ext cx="1" cy="354"/>
            </a:xfrm>
            <a:custGeom>
              <a:avLst/>
              <a:gdLst>
                <a:gd name="T0" fmla="*/ 0 w 1"/>
                <a:gd name="T1" fmla="*/ 0 h 451"/>
                <a:gd name="T2" fmla="*/ 0 w 1"/>
                <a:gd name="T3" fmla="*/ 12 h 451"/>
                <a:gd name="T4" fmla="*/ 0 60000 65536"/>
                <a:gd name="T5" fmla="*/ 0 60000 65536"/>
                <a:gd name="T6" fmla="*/ 0 w 1"/>
                <a:gd name="T7" fmla="*/ 0 h 451"/>
                <a:gd name="T8" fmla="*/ 1 w 1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1">
                  <a:moveTo>
                    <a:pt x="0" y="0"/>
                  </a:moveTo>
                  <a:lnTo>
                    <a:pt x="0" y="451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63"/>
            <p:cNvSpPr>
              <a:spLocks/>
            </p:cNvSpPr>
            <p:nvPr/>
          </p:nvSpPr>
          <p:spPr bwMode="auto">
            <a:xfrm>
              <a:off x="979" y="2935"/>
              <a:ext cx="1" cy="14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5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64"/>
            <p:cNvSpPr>
              <a:spLocks/>
            </p:cNvSpPr>
            <p:nvPr/>
          </p:nvSpPr>
          <p:spPr bwMode="auto">
            <a:xfrm>
              <a:off x="979" y="3067"/>
              <a:ext cx="565" cy="1"/>
            </a:xfrm>
            <a:custGeom>
              <a:avLst/>
              <a:gdLst>
                <a:gd name="T0" fmla="*/ 0 w 720"/>
                <a:gd name="T1" fmla="*/ 0 h 1"/>
                <a:gd name="T2" fmla="*/ 19 w 720"/>
                <a:gd name="T3" fmla="*/ 0 h 1"/>
                <a:gd name="T4" fmla="*/ 0 60000 65536"/>
                <a:gd name="T5" fmla="*/ 0 60000 65536"/>
                <a:gd name="T6" fmla="*/ 0 w 720"/>
                <a:gd name="T7" fmla="*/ 0 h 1"/>
                <a:gd name="T8" fmla="*/ 720 w 7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">
                  <a:moveTo>
                    <a:pt x="0" y="0"/>
                  </a:move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65"/>
            <p:cNvSpPr>
              <a:spLocks/>
            </p:cNvSpPr>
            <p:nvPr/>
          </p:nvSpPr>
          <p:spPr bwMode="auto">
            <a:xfrm>
              <a:off x="1544" y="2923"/>
              <a:ext cx="1" cy="155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5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Arc 66"/>
          <p:cNvSpPr>
            <a:spLocks/>
          </p:cNvSpPr>
          <p:nvPr/>
        </p:nvSpPr>
        <p:spPr bwMode="auto">
          <a:xfrm rot="21558507" flipV="1">
            <a:off x="7258844" y="3128961"/>
            <a:ext cx="1435100" cy="676275"/>
          </a:xfrm>
          <a:custGeom>
            <a:avLst/>
            <a:gdLst>
              <a:gd name="T0" fmla="*/ 2147483646 w 43200"/>
              <a:gd name="T1" fmla="*/ 2147483646 h 25021"/>
              <a:gd name="T2" fmla="*/ 2147483646 w 43200"/>
              <a:gd name="T3" fmla="*/ 2147483646 h 25021"/>
              <a:gd name="T4" fmla="*/ 2147483646 w 43200"/>
              <a:gd name="T5" fmla="*/ 2147483646 h 25021"/>
              <a:gd name="T6" fmla="*/ 0 60000 65536"/>
              <a:gd name="T7" fmla="*/ 0 60000 65536"/>
              <a:gd name="T8" fmla="*/ 0 60000 65536"/>
              <a:gd name="T9" fmla="*/ 0 w 43200"/>
              <a:gd name="T10" fmla="*/ 0 h 25021"/>
              <a:gd name="T11" fmla="*/ 43200 w 43200"/>
              <a:gd name="T12" fmla="*/ 25021 h 25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021" fill="none" extrusionOk="0">
                <a:moveTo>
                  <a:pt x="272" y="25021"/>
                </a:moveTo>
                <a:cubicBezTo>
                  <a:pt x="91" y="23889"/>
                  <a:pt x="0" y="227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79"/>
                  <a:pt x="43157" y="23158"/>
                  <a:pt x="43073" y="23932"/>
                </a:cubicBezTo>
              </a:path>
              <a:path w="43200" h="25021" stroke="0" extrusionOk="0">
                <a:moveTo>
                  <a:pt x="272" y="25021"/>
                </a:moveTo>
                <a:cubicBezTo>
                  <a:pt x="91" y="23889"/>
                  <a:pt x="0" y="227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79"/>
                  <a:pt x="43157" y="23158"/>
                  <a:pt x="43073" y="23932"/>
                </a:cubicBezTo>
                <a:lnTo>
                  <a:pt x="21600" y="21600"/>
                </a:lnTo>
                <a:lnTo>
                  <a:pt x="272" y="25021"/>
                </a:lnTo>
                <a:close/>
              </a:path>
            </a:pathLst>
          </a:custGeom>
          <a:noFill/>
          <a:ln w="825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29" y="4806257"/>
            <a:ext cx="131445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219" y="4738920"/>
            <a:ext cx="12461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5" grpId="0" autoUpdateAnimBg="0"/>
      <p:bldP spid="36" grpId="0" build="p" autoUpdateAnimBg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974806" y="765623"/>
            <a:ext cx="6223000" cy="2211387"/>
            <a:chOff x="800" y="457"/>
            <a:chExt cx="3920" cy="1393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800" y="457"/>
              <a:ext cx="1539" cy="1393"/>
              <a:chOff x="800" y="457"/>
              <a:chExt cx="1539" cy="1393"/>
            </a:xfrm>
          </p:grpSpPr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800" y="1544"/>
                <a:ext cx="6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2016" y="457"/>
                <a:ext cx="0" cy="6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858" y="867"/>
                <a:ext cx="1" cy="191"/>
              </a:xfrm>
              <a:custGeom>
                <a:avLst/>
                <a:gdLst>
                  <a:gd name="T0" fmla="*/ 0 w 1"/>
                  <a:gd name="T1" fmla="*/ 4 h 252"/>
                  <a:gd name="T2" fmla="*/ 1 w 1"/>
                  <a:gd name="T3" fmla="*/ 0 h 252"/>
                  <a:gd name="T4" fmla="*/ 0 60000 65536"/>
                  <a:gd name="T5" fmla="*/ 0 60000 65536"/>
                  <a:gd name="T6" fmla="*/ 0 w 1"/>
                  <a:gd name="T7" fmla="*/ 0 h 252"/>
                  <a:gd name="T8" fmla="*/ 1 w 1"/>
                  <a:gd name="T9" fmla="*/ 252 h 2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2">
                    <a:moveTo>
                      <a:pt x="0" y="25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858" y="1049"/>
                <a:ext cx="5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22" y="503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1222" y="498"/>
                <a:ext cx="1" cy="378"/>
              </a:xfrm>
              <a:custGeom>
                <a:avLst/>
                <a:gdLst>
                  <a:gd name="T0" fmla="*/ 0 w 1"/>
                  <a:gd name="T1" fmla="*/ 0 h 499"/>
                  <a:gd name="T2" fmla="*/ 0 w 1"/>
                  <a:gd name="T3" fmla="*/ 8 h 499"/>
                  <a:gd name="T4" fmla="*/ 0 60000 65536"/>
                  <a:gd name="T5" fmla="*/ 0 60000 65536"/>
                  <a:gd name="T6" fmla="*/ 0 w 1"/>
                  <a:gd name="T7" fmla="*/ 0 h 499"/>
                  <a:gd name="T8" fmla="*/ 1 w 1"/>
                  <a:gd name="T9" fmla="*/ 499 h 4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99">
                    <a:moveTo>
                      <a:pt x="0" y="0"/>
                    </a:moveTo>
                    <a:lnTo>
                      <a:pt x="0" y="49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858" y="867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 flipH="1">
                <a:off x="858" y="503"/>
                <a:ext cx="364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858" y="865"/>
                <a:ext cx="370" cy="2"/>
              </a:xfrm>
              <a:custGeom>
                <a:avLst/>
                <a:gdLst>
                  <a:gd name="T0" fmla="*/ 0 w 487"/>
                  <a:gd name="T1" fmla="*/ 1 h 3"/>
                  <a:gd name="T2" fmla="*/ 8 w 487"/>
                  <a:gd name="T3" fmla="*/ 0 h 3"/>
                  <a:gd name="T4" fmla="*/ 0 60000 65536"/>
                  <a:gd name="T5" fmla="*/ 0 60000 65536"/>
                  <a:gd name="T6" fmla="*/ 0 w 487"/>
                  <a:gd name="T7" fmla="*/ 0 h 3"/>
                  <a:gd name="T8" fmla="*/ 487 w 48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7" h="3">
                    <a:moveTo>
                      <a:pt x="0" y="3"/>
                    </a:moveTo>
                    <a:lnTo>
                      <a:pt x="48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684" y="503"/>
                <a:ext cx="655" cy="5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1684" y="867"/>
                <a:ext cx="6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1866" y="503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157" y="503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 rot="5400000">
                <a:off x="822" y="1267"/>
                <a:ext cx="619" cy="5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858" y="1413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858" y="1668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1222" y="1231"/>
                <a:ext cx="0" cy="6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V="1">
                <a:off x="1400" y="500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296" y="477"/>
              <a:ext cx="1424" cy="1348"/>
              <a:chOff x="3296" y="477"/>
              <a:chExt cx="1424" cy="1348"/>
            </a:xfrm>
          </p:grpSpPr>
          <p:sp>
            <p:nvSpPr>
              <p:cNvPr id="6" name="Line 25"/>
              <p:cNvSpPr>
                <a:spLocks noChangeShapeType="1"/>
              </p:cNvSpPr>
              <p:nvPr/>
            </p:nvSpPr>
            <p:spPr bwMode="auto">
              <a:xfrm>
                <a:off x="4408" y="477"/>
                <a:ext cx="0" cy="6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26"/>
              <p:cNvSpPr>
                <a:spLocks noChangeShapeType="1"/>
              </p:cNvSpPr>
              <p:nvPr/>
            </p:nvSpPr>
            <p:spPr bwMode="auto">
              <a:xfrm>
                <a:off x="3296" y="1532"/>
                <a:ext cx="6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27"/>
              <p:cNvSpPr>
                <a:spLocks noChangeShapeType="1"/>
              </p:cNvSpPr>
              <p:nvPr/>
            </p:nvSpPr>
            <p:spPr bwMode="auto">
              <a:xfrm>
                <a:off x="3361" y="1059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28"/>
              <p:cNvSpPr>
                <a:spLocks/>
              </p:cNvSpPr>
              <p:nvPr/>
            </p:nvSpPr>
            <p:spPr bwMode="auto">
              <a:xfrm>
                <a:off x="3886" y="535"/>
                <a:ext cx="0" cy="533"/>
              </a:xfrm>
              <a:custGeom>
                <a:avLst/>
                <a:gdLst>
                  <a:gd name="T0" fmla="*/ 0 w 1"/>
                  <a:gd name="T1" fmla="*/ 7 h 735"/>
                  <a:gd name="T2" fmla="*/ 0 w 1"/>
                  <a:gd name="T3" fmla="*/ 0 h 735"/>
                  <a:gd name="T4" fmla="*/ 0 60000 65536"/>
                  <a:gd name="T5" fmla="*/ 0 60000 65536"/>
                  <a:gd name="T6" fmla="*/ 0 w 1"/>
                  <a:gd name="T7" fmla="*/ 0 h 735"/>
                  <a:gd name="T8" fmla="*/ 0 w 1"/>
                  <a:gd name="T9" fmla="*/ 735 h 7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35">
                    <a:moveTo>
                      <a:pt x="0" y="73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29"/>
              <p:cNvSpPr>
                <a:spLocks/>
              </p:cNvSpPr>
              <p:nvPr/>
            </p:nvSpPr>
            <p:spPr bwMode="auto">
              <a:xfrm>
                <a:off x="3707" y="535"/>
                <a:ext cx="181" cy="3"/>
              </a:xfrm>
              <a:custGeom>
                <a:avLst/>
                <a:gdLst>
                  <a:gd name="T0" fmla="*/ 0 w 250"/>
                  <a:gd name="T1" fmla="*/ 0 h 4"/>
                  <a:gd name="T2" fmla="*/ 2 w 250"/>
                  <a:gd name="T3" fmla="*/ 2 h 4"/>
                  <a:gd name="T4" fmla="*/ 0 60000 65536"/>
                  <a:gd name="T5" fmla="*/ 0 60000 65536"/>
                  <a:gd name="T6" fmla="*/ 0 w 250"/>
                  <a:gd name="T7" fmla="*/ 0 h 4"/>
                  <a:gd name="T8" fmla="*/ 250 w 250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0" h="4">
                    <a:moveTo>
                      <a:pt x="0" y="0"/>
                    </a:moveTo>
                    <a:lnTo>
                      <a:pt x="250" y="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>
                <a:off x="3709" y="537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31"/>
              <p:cNvSpPr>
                <a:spLocks noChangeShapeType="1"/>
              </p:cNvSpPr>
              <p:nvPr/>
            </p:nvSpPr>
            <p:spPr bwMode="auto">
              <a:xfrm>
                <a:off x="3361" y="885"/>
                <a:ext cx="3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 flipH="1">
                <a:off x="3361" y="537"/>
                <a:ext cx="348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33"/>
              <p:cNvSpPr>
                <a:spLocks noChangeArrowheads="1"/>
              </p:cNvSpPr>
              <p:nvPr/>
            </p:nvSpPr>
            <p:spPr bwMode="auto">
              <a:xfrm>
                <a:off x="4093" y="537"/>
                <a:ext cx="627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4093" y="885"/>
                <a:ext cx="6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4267" y="537"/>
                <a:ext cx="0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4546" y="537"/>
                <a:ext cx="0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 rot="5400000">
                <a:off x="3326" y="1268"/>
                <a:ext cx="592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38"/>
              <p:cNvSpPr>
                <a:spLocks noChangeShapeType="1"/>
              </p:cNvSpPr>
              <p:nvPr/>
            </p:nvSpPr>
            <p:spPr bwMode="auto">
              <a:xfrm>
                <a:off x="3361" y="1407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9"/>
              <p:cNvSpPr>
                <a:spLocks noChangeShapeType="1"/>
              </p:cNvSpPr>
              <p:nvPr/>
            </p:nvSpPr>
            <p:spPr bwMode="auto">
              <a:xfrm>
                <a:off x="3361" y="1651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>
                <a:off x="3709" y="1233"/>
                <a:ext cx="0" cy="5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1"/>
              <p:cNvSpPr>
                <a:spLocks noChangeShapeType="1"/>
              </p:cNvSpPr>
              <p:nvPr/>
            </p:nvSpPr>
            <p:spPr bwMode="auto">
              <a:xfrm>
                <a:off x="3356" y="878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Line 62"/>
          <p:cNvSpPr>
            <a:spLocks noChangeShapeType="1"/>
          </p:cNvSpPr>
          <p:nvPr/>
        </p:nvSpPr>
        <p:spPr bwMode="auto">
          <a:xfrm>
            <a:off x="3185943" y="921198"/>
            <a:ext cx="336550" cy="4762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63"/>
          <p:cNvSpPr>
            <a:spLocks noChangeShapeType="1"/>
          </p:cNvSpPr>
          <p:nvPr/>
        </p:nvSpPr>
        <p:spPr bwMode="auto">
          <a:xfrm>
            <a:off x="7084843" y="992635"/>
            <a:ext cx="317500" cy="441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" name="Group 64"/>
          <p:cNvGrpSpPr>
            <a:grpSpLocks/>
          </p:cNvGrpSpPr>
          <p:nvPr/>
        </p:nvGrpSpPr>
        <p:grpSpPr bwMode="auto">
          <a:xfrm>
            <a:off x="7113418" y="3827910"/>
            <a:ext cx="1304925" cy="2414588"/>
            <a:chOff x="2885" y="2297"/>
            <a:chExt cx="822" cy="1521"/>
          </a:xfrm>
        </p:grpSpPr>
        <p:grpSp>
          <p:nvGrpSpPr>
            <p:cNvPr id="44" name="Group 65"/>
            <p:cNvGrpSpPr>
              <a:grpSpLocks/>
            </p:cNvGrpSpPr>
            <p:nvPr/>
          </p:nvGrpSpPr>
          <p:grpSpPr bwMode="auto">
            <a:xfrm>
              <a:off x="2885" y="3194"/>
              <a:ext cx="822" cy="624"/>
              <a:chOff x="2885" y="3194"/>
              <a:chExt cx="822" cy="624"/>
            </a:xfrm>
          </p:grpSpPr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>
                <a:off x="2885" y="3509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67"/>
              <p:cNvSpPr>
                <a:spLocks noChangeShapeType="1"/>
              </p:cNvSpPr>
              <p:nvPr/>
            </p:nvSpPr>
            <p:spPr bwMode="auto">
              <a:xfrm>
                <a:off x="3330" y="3194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3084" y="3253"/>
                <a:ext cx="500" cy="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Line 69"/>
              <p:cNvSpPr>
                <a:spLocks noChangeShapeType="1"/>
              </p:cNvSpPr>
              <p:nvPr/>
            </p:nvSpPr>
            <p:spPr bwMode="auto">
              <a:xfrm flipH="1">
                <a:off x="2949" y="3257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70"/>
              <p:cNvSpPr>
                <a:spLocks noChangeShapeType="1"/>
              </p:cNvSpPr>
              <p:nvPr/>
            </p:nvSpPr>
            <p:spPr bwMode="auto">
              <a:xfrm>
                <a:off x="2949" y="3257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71"/>
              <p:cNvSpPr>
                <a:spLocks noChangeShapeType="1"/>
              </p:cNvSpPr>
              <p:nvPr/>
            </p:nvSpPr>
            <p:spPr bwMode="auto">
              <a:xfrm>
                <a:off x="2949" y="3753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Line 72"/>
            <p:cNvSpPr>
              <a:spLocks noChangeShapeType="1"/>
            </p:cNvSpPr>
            <p:nvPr/>
          </p:nvSpPr>
          <p:spPr bwMode="auto">
            <a:xfrm flipV="1">
              <a:off x="3330" y="2297"/>
              <a:ext cx="0" cy="8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2885" y="2724"/>
              <a:ext cx="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H="1">
              <a:off x="2949" y="2472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auto">
            <a:xfrm>
              <a:off x="2949" y="2472"/>
              <a:ext cx="0" cy="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>
              <a:off x="2949" y="2968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3084" y="2360"/>
              <a:ext cx="0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 flipH="1">
              <a:off x="3084" y="2360"/>
              <a:ext cx="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3584" y="2360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80"/>
            <p:cNvSpPr>
              <a:spLocks noChangeShapeType="1"/>
            </p:cNvSpPr>
            <p:nvPr/>
          </p:nvSpPr>
          <p:spPr bwMode="auto">
            <a:xfrm flipH="1">
              <a:off x="3092" y="3060"/>
              <a:ext cx="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 flipV="1">
              <a:off x="3092" y="2968"/>
              <a:ext cx="0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82"/>
          <p:cNvGrpSpPr>
            <a:grpSpLocks/>
          </p:cNvGrpSpPr>
          <p:nvPr/>
        </p:nvGrpSpPr>
        <p:grpSpPr bwMode="auto">
          <a:xfrm>
            <a:off x="3208168" y="3589785"/>
            <a:ext cx="1304925" cy="2652713"/>
            <a:chOff x="947" y="2236"/>
            <a:chExt cx="822" cy="1671"/>
          </a:xfrm>
        </p:grpSpPr>
        <p:grpSp>
          <p:nvGrpSpPr>
            <p:cNvPr id="62" name="Group 83"/>
            <p:cNvGrpSpPr>
              <a:grpSpLocks/>
            </p:cNvGrpSpPr>
            <p:nvPr/>
          </p:nvGrpSpPr>
          <p:grpSpPr bwMode="auto">
            <a:xfrm rot="-5400000">
              <a:off x="839" y="2345"/>
              <a:ext cx="914" cy="695"/>
              <a:chOff x="944" y="2345"/>
              <a:chExt cx="914" cy="695"/>
            </a:xfrm>
          </p:grpSpPr>
          <p:sp>
            <p:nvSpPr>
              <p:cNvPr id="70" name="Line 84"/>
              <p:cNvSpPr>
                <a:spLocks noChangeShapeType="1"/>
              </p:cNvSpPr>
              <p:nvPr/>
            </p:nvSpPr>
            <p:spPr bwMode="auto">
              <a:xfrm>
                <a:off x="944" y="2788"/>
                <a:ext cx="9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>
                <a:off x="1389" y="2345"/>
                <a:ext cx="0" cy="5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86"/>
              <p:cNvSpPr>
                <a:spLocks noChangeShapeType="1"/>
              </p:cNvSpPr>
              <p:nvPr/>
            </p:nvSpPr>
            <p:spPr bwMode="auto">
              <a:xfrm flipV="1">
                <a:off x="1640" y="2408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87"/>
              <p:cNvSpPr>
                <a:spLocks noChangeShapeType="1"/>
              </p:cNvSpPr>
              <p:nvPr/>
            </p:nvSpPr>
            <p:spPr bwMode="auto">
              <a:xfrm flipH="1">
                <a:off x="1144" y="2408"/>
                <a:ext cx="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88"/>
              <p:cNvSpPr>
                <a:spLocks noChangeShapeType="1"/>
              </p:cNvSpPr>
              <p:nvPr/>
            </p:nvSpPr>
            <p:spPr bwMode="auto">
              <a:xfrm flipV="1">
                <a:off x="1144" y="2408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89"/>
              <p:cNvSpPr>
                <a:spLocks noChangeShapeType="1"/>
              </p:cNvSpPr>
              <p:nvPr/>
            </p:nvSpPr>
            <p:spPr bwMode="auto">
              <a:xfrm>
                <a:off x="1144" y="2536"/>
                <a:ext cx="256" cy="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90"/>
              <p:cNvSpPr>
                <a:spLocks noChangeShapeType="1"/>
              </p:cNvSpPr>
              <p:nvPr/>
            </p:nvSpPr>
            <p:spPr bwMode="auto">
              <a:xfrm flipH="1">
                <a:off x="1389" y="2536"/>
                <a:ext cx="251" cy="2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91"/>
              <p:cNvSpPr>
                <a:spLocks noChangeShapeType="1"/>
              </p:cNvSpPr>
              <p:nvPr/>
            </p:nvSpPr>
            <p:spPr bwMode="auto">
              <a:xfrm flipH="1">
                <a:off x="1000" y="2536"/>
                <a:ext cx="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92"/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93"/>
              <p:cNvSpPr>
                <a:spLocks noChangeShapeType="1"/>
              </p:cNvSpPr>
              <p:nvPr/>
            </p:nvSpPr>
            <p:spPr bwMode="auto">
              <a:xfrm>
                <a:off x="1640" y="2536"/>
                <a:ext cx="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94"/>
              <p:cNvSpPr>
                <a:spLocks noChangeShapeType="1"/>
              </p:cNvSpPr>
              <p:nvPr/>
            </p:nvSpPr>
            <p:spPr bwMode="auto">
              <a:xfrm>
                <a:off x="1768" y="2536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95"/>
              <p:cNvSpPr>
                <a:spLocks noChangeShapeType="1"/>
              </p:cNvSpPr>
              <p:nvPr/>
            </p:nvSpPr>
            <p:spPr bwMode="auto">
              <a:xfrm flipH="1">
                <a:off x="1008" y="3032"/>
                <a:ext cx="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" name="Group 96"/>
            <p:cNvGrpSpPr>
              <a:grpSpLocks/>
            </p:cNvGrpSpPr>
            <p:nvPr/>
          </p:nvGrpSpPr>
          <p:grpSpPr bwMode="auto">
            <a:xfrm>
              <a:off x="947" y="3283"/>
              <a:ext cx="822" cy="624"/>
              <a:chOff x="2885" y="3194"/>
              <a:chExt cx="822" cy="624"/>
            </a:xfrm>
          </p:grpSpPr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885" y="3509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3330" y="3194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99"/>
              <p:cNvSpPr>
                <a:spLocks noChangeArrowheads="1"/>
              </p:cNvSpPr>
              <p:nvPr/>
            </p:nvSpPr>
            <p:spPr bwMode="auto">
              <a:xfrm>
                <a:off x="3084" y="3253"/>
                <a:ext cx="500" cy="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Line 100"/>
              <p:cNvSpPr>
                <a:spLocks noChangeShapeType="1"/>
              </p:cNvSpPr>
              <p:nvPr/>
            </p:nvSpPr>
            <p:spPr bwMode="auto">
              <a:xfrm flipH="1">
                <a:off x="2949" y="3257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/>
            </p:nvSpPr>
            <p:spPr bwMode="auto">
              <a:xfrm>
                <a:off x="2949" y="3257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/>
            </p:nvSpPr>
            <p:spPr bwMode="auto">
              <a:xfrm>
                <a:off x="2949" y="3753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2" name="Line 114"/>
          <p:cNvSpPr>
            <a:spLocks noChangeShapeType="1"/>
          </p:cNvSpPr>
          <p:nvPr/>
        </p:nvSpPr>
        <p:spPr bwMode="auto">
          <a:xfrm flipH="1" flipV="1">
            <a:off x="3654256" y="4527998"/>
            <a:ext cx="365125" cy="2159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15"/>
          <p:cNvSpPr>
            <a:spLocks noChangeShapeType="1"/>
          </p:cNvSpPr>
          <p:nvPr/>
        </p:nvSpPr>
        <p:spPr bwMode="auto">
          <a:xfrm flipH="1" flipV="1">
            <a:off x="7819856" y="4623248"/>
            <a:ext cx="274637" cy="2730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06" y="4434335"/>
            <a:ext cx="11064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43" y="4564510"/>
            <a:ext cx="1095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31" y="1994348"/>
            <a:ext cx="13366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93" y="1889573"/>
            <a:ext cx="1362075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726906" y="261096"/>
            <a:ext cx="7142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注意反映形体之间连接关系的图线</a:t>
            </a:r>
          </a:p>
        </p:txBody>
      </p:sp>
    </p:spTree>
    <p:extLst>
      <p:ext uri="{BB962C8B-B14F-4D97-AF65-F5344CB8AC3E}">
        <p14:creationId xmlns:p14="http://schemas.microsoft.com/office/powerpoint/2010/main" val="35786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82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990" y="152401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FontTx/>
              <a:buNone/>
              <a:defRPr kumimoji="1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</a:t>
            </a:r>
            <a:r>
              <a:rPr lang="zh-CN" altLang="en-US" dirty="0" smtClean="0"/>
              <a:t>、读图</a:t>
            </a:r>
            <a:r>
              <a:rPr lang="zh-CN" altLang="en-US" dirty="0"/>
              <a:t>的方法和步骤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8352" y="859106"/>
            <a:ext cx="407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读图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的基本方法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66314" y="550848"/>
            <a:ext cx="2028825" cy="1106488"/>
            <a:chOff x="1776" y="362"/>
            <a:chExt cx="1278" cy="69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68" y="432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形体分析法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68" y="768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面形分析法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76" y="362"/>
              <a:ext cx="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6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1797" y="585"/>
              <a:ext cx="171" cy="327"/>
            </a:xfrm>
            <a:prstGeom prst="leftBrace">
              <a:avLst>
                <a:gd name="adj1" fmla="val 15936"/>
                <a:gd name="adj2" fmla="val 50153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81198" y="1612603"/>
            <a:ext cx="3074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kumimoji="1"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36723" y="2150766"/>
            <a:ext cx="8916987" cy="120032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用“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分线框、对投影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”的方法分析出组合体由几部分组成，从特征视图入手，想象出各部分的形状、相对位置关系及组合方式，最后综合想象出整体形状。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54222" y="3427593"/>
            <a:ext cx="334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kumimoji="1" lang="en-US" altLang="zh-CN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面形分析法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35383" y="5552113"/>
            <a:ext cx="4477735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形体分析为主，面形分析为辅。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336722" y="4133147"/>
            <a:ext cx="89169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利用“视图上的一个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一般情况下代表一个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”的投影特性，对体的主要表面的投影进行分析、检查，从而想象出物体的整体形状。</a:t>
            </a:r>
          </a:p>
        </p:txBody>
      </p:sp>
    </p:spTree>
    <p:extLst>
      <p:ext uri="{BB962C8B-B14F-4D97-AF65-F5344CB8AC3E}">
        <p14:creationId xmlns:p14="http://schemas.microsoft.com/office/powerpoint/2010/main" val="771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 autoUpdateAnimBg="0"/>
      <p:bldP spid="1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18916" y="2006601"/>
            <a:ext cx="1514475" cy="1319212"/>
            <a:chOff x="669" y="1607"/>
            <a:chExt cx="954" cy="831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669" y="1620"/>
              <a:ext cx="0" cy="818"/>
            </a:xfrm>
            <a:prstGeom prst="line">
              <a:avLst/>
            </a:prstGeom>
            <a:noFill/>
            <a:ln w="127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1623" y="1607"/>
              <a:ext cx="0" cy="831"/>
            </a:xfrm>
            <a:prstGeom prst="line">
              <a:avLst/>
            </a:prstGeom>
            <a:noFill/>
            <a:ln w="127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28441" y="187326"/>
            <a:ext cx="3205163" cy="4532312"/>
            <a:chOff x="675" y="461"/>
            <a:chExt cx="2019" cy="2855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2096" y="461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1497" y="105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1812" y="779"/>
              <a:ext cx="567" cy="5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2568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623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26"/>
            <p:cNvSpPr>
              <a:spLocks/>
            </p:cNvSpPr>
            <p:nvPr/>
          </p:nvSpPr>
          <p:spPr bwMode="auto">
            <a:xfrm>
              <a:off x="1623" y="588"/>
              <a:ext cx="941" cy="473"/>
            </a:xfrm>
            <a:custGeom>
              <a:avLst/>
              <a:gdLst>
                <a:gd name="T0" fmla="*/ 0 w 43200"/>
                <a:gd name="T1" fmla="*/ 0 h 22011"/>
                <a:gd name="T2" fmla="*/ 0 w 43200"/>
                <a:gd name="T3" fmla="*/ 0 h 22011"/>
                <a:gd name="T4" fmla="*/ 0 w 43200"/>
                <a:gd name="T5" fmla="*/ 0 h 220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11"/>
                <a:gd name="T11" fmla="*/ 43200 w 43200"/>
                <a:gd name="T12" fmla="*/ 22011 h 220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11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011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2096" y="2351"/>
              <a:ext cx="0" cy="8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85" y="2128"/>
              <a:ext cx="2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675" y="1883"/>
              <a:ext cx="16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675" y="1616"/>
              <a:ext cx="0" cy="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V="1">
              <a:off x="2285" y="1883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2568" y="1616"/>
              <a:ext cx="0" cy="5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678" y="2745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675" y="2427"/>
              <a:ext cx="1893" cy="889"/>
              <a:chOff x="675" y="2427"/>
              <a:chExt cx="1893" cy="889"/>
            </a:xfrm>
          </p:grpSpPr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>
                <a:off x="2568" y="2427"/>
                <a:ext cx="0" cy="8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>
                <a:off x="678" y="3307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2285" y="2427"/>
                <a:ext cx="0" cy="8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>
                <a:off x="678" y="2436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675" y="2427"/>
                <a:ext cx="0" cy="8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>
              <a:off x="2379" y="2427"/>
              <a:ext cx="0" cy="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 flipV="1">
              <a:off x="678" y="1194"/>
              <a:ext cx="945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 flipV="1">
              <a:off x="675" y="131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 flipH="1">
              <a:off x="678" y="1616"/>
              <a:ext cx="18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3022091" y="2020888"/>
            <a:ext cx="3019425" cy="827088"/>
            <a:chOff x="671" y="1607"/>
            <a:chExt cx="1902" cy="521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>
              <a:off x="674" y="1607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2281" y="2119"/>
              <a:ext cx="2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71" y="1874"/>
              <a:ext cx="161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671" y="1607"/>
              <a:ext cx="0" cy="2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V="1">
              <a:off x="2290" y="1874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2564" y="1607"/>
              <a:ext cx="0" cy="52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3028441" y="3311526"/>
            <a:ext cx="3005138" cy="1411287"/>
            <a:chOff x="675" y="2427"/>
            <a:chExt cx="1893" cy="889"/>
          </a:xfrm>
        </p:grpSpPr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2568" y="2427"/>
              <a:ext cx="0" cy="8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678" y="3307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2285" y="2427"/>
              <a:ext cx="0" cy="88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>
              <a:off x="678" y="2436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675" y="2427"/>
              <a:ext cx="0" cy="8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AutoShape 61"/>
          <p:cNvSpPr>
            <a:spLocks noChangeArrowheads="1"/>
          </p:cNvSpPr>
          <p:nvPr/>
        </p:nvSpPr>
        <p:spPr bwMode="auto">
          <a:xfrm>
            <a:off x="1894966" y="1524001"/>
            <a:ext cx="887413" cy="457200"/>
          </a:xfrm>
          <a:prstGeom prst="wedgeRectCallout">
            <a:avLst>
              <a:gd name="adj1" fmla="val 72181"/>
              <a:gd name="adj2" fmla="val 105208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47" name="Group 62"/>
          <p:cNvGrpSpPr>
            <a:grpSpLocks/>
          </p:cNvGrpSpPr>
          <p:nvPr/>
        </p:nvGrpSpPr>
        <p:grpSpPr bwMode="auto">
          <a:xfrm>
            <a:off x="4533391" y="387351"/>
            <a:ext cx="1500188" cy="1652587"/>
            <a:chOff x="3273" y="1058"/>
            <a:chExt cx="945" cy="1041"/>
          </a:xfrm>
        </p:grpSpPr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3462" y="1249"/>
              <a:ext cx="567" cy="533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3273" y="2086"/>
              <a:ext cx="9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4218" y="1528"/>
              <a:ext cx="0" cy="57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3273" y="1528"/>
              <a:ext cx="0" cy="57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Arc 67"/>
            <p:cNvSpPr>
              <a:spLocks/>
            </p:cNvSpPr>
            <p:nvPr/>
          </p:nvSpPr>
          <p:spPr bwMode="auto">
            <a:xfrm>
              <a:off x="3273" y="1058"/>
              <a:ext cx="942" cy="482"/>
            </a:xfrm>
            <a:custGeom>
              <a:avLst/>
              <a:gdLst>
                <a:gd name="T0" fmla="*/ 0 w 43200"/>
                <a:gd name="T1" fmla="*/ 0 h 22415"/>
                <a:gd name="T2" fmla="*/ 0 w 43200"/>
                <a:gd name="T3" fmla="*/ 0 h 22415"/>
                <a:gd name="T4" fmla="*/ 0 w 43200"/>
                <a:gd name="T5" fmla="*/ 0 h 2241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15"/>
                <a:gd name="T11" fmla="*/ 43200 w 43200"/>
                <a:gd name="T12" fmla="*/ 22415 h 224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15" fill="none" extrusionOk="0">
                  <a:moveTo>
                    <a:pt x="15" y="22414"/>
                  </a:moveTo>
                  <a:cubicBezTo>
                    <a:pt x="5" y="22143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415" stroke="0" extrusionOk="0">
                  <a:moveTo>
                    <a:pt x="15" y="22414"/>
                  </a:moveTo>
                  <a:cubicBezTo>
                    <a:pt x="5" y="22143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15" y="22414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68"/>
          <p:cNvGrpSpPr>
            <a:grpSpLocks/>
          </p:cNvGrpSpPr>
          <p:nvPr/>
        </p:nvGrpSpPr>
        <p:grpSpPr bwMode="auto">
          <a:xfrm>
            <a:off x="4533391" y="3302001"/>
            <a:ext cx="1500188" cy="1116012"/>
            <a:chOff x="1623" y="2427"/>
            <a:chExt cx="945" cy="703"/>
          </a:xfrm>
        </p:grpSpPr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H="1">
              <a:off x="2379" y="2440"/>
              <a:ext cx="0" cy="6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78"/>
          <p:cNvGrpSpPr>
            <a:grpSpLocks/>
          </p:cNvGrpSpPr>
          <p:nvPr/>
        </p:nvGrpSpPr>
        <p:grpSpPr bwMode="auto">
          <a:xfrm>
            <a:off x="3026854" y="1336676"/>
            <a:ext cx="1504950" cy="690562"/>
            <a:chOff x="3694" y="478"/>
            <a:chExt cx="948" cy="435"/>
          </a:xfrm>
        </p:grpSpPr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V="1">
              <a:off x="3697" y="478"/>
              <a:ext cx="945" cy="12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V="1">
              <a:off x="3694" y="596"/>
              <a:ext cx="0" cy="31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1"/>
            <p:cNvSpPr>
              <a:spLocks noChangeShapeType="1"/>
            </p:cNvSpPr>
            <p:nvPr/>
          </p:nvSpPr>
          <p:spPr bwMode="auto">
            <a:xfrm flipH="1">
              <a:off x="3697" y="900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82"/>
            <p:cNvSpPr>
              <a:spLocks noChangeShapeType="1"/>
            </p:cNvSpPr>
            <p:nvPr/>
          </p:nvSpPr>
          <p:spPr bwMode="auto">
            <a:xfrm flipV="1">
              <a:off x="4640" y="478"/>
              <a:ext cx="0" cy="42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83"/>
          <p:cNvGrpSpPr>
            <a:grpSpLocks/>
          </p:cNvGrpSpPr>
          <p:nvPr/>
        </p:nvGrpSpPr>
        <p:grpSpPr bwMode="auto">
          <a:xfrm>
            <a:off x="3018916" y="3311526"/>
            <a:ext cx="1519238" cy="504825"/>
            <a:chOff x="669" y="2429"/>
            <a:chExt cx="957" cy="318"/>
          </a:xfrm>
        </p:grpSpPr>
        <p:sp>
          <p:nvSpPr>
            <p:cNvPr id="65" name="Line 84"/>
            <p:cNvSpPr>
              <a:spLocks noChangeShapeType="1"/>
            </p:cNvSpPr>
            <p:nvPr/>
          </p:nvSpPr>
          <p:spPr bwMode="auto">
            <a:xfrm>
              <a:off x="681" y="2438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>
              <a:off x="681" y="2747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>
              <a:off x="669" y="2429"/>
              <a:ext cx="0" cy="31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>
              <a:off x="1626" y="2429"/>
              <a:ext cx="0" cy="31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AutoShape 88"/>
          <p:cNvSpPr>
            <a:spLocks noChangeArrowheads="1"/>
          </p:cNvSpPr>
          <p:nvPr/>
        </p:nvSpPr>
        <p:spPr bwMode="auto">
          <a:xfrm>
            <a:off x="5865304" y="7938"/>
            <a:ext cx="1008062" cy="457200"/>
          </a:xfrm>
          <a:prstGeom prst="wedgeRectCallout">
            <a:avLst>
              <a:gd name="adj1" fmla="val -39134"/>
              <a:gd name="adj2" fmla="val 127778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70" name="AutoShape 89"/>
          <p:cNvSpPr>
            <a:spLocks noChangeArrowheads="1"/>
          </p:cNvSpPr>
          <p:nvPr/>
        </p:nvSpPr>
        <p:spPr bwMode="auto">
          <a:xfrm>
            <a:off x="2379154" y="674688"/>
            <a:ext cx="950912" cy="457200"/>
          </a:xfrm>
          <a:prstGeom prst="wedgeRectCallout">
            <a:avLst>
              <a:gd name="adj1" fmla="val 94574"/>
              <a:gd name="adj2" fmla="val 98611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72" name="Rectangle 110"/>
          <p:cNvSpPr>
            <a:spLocks noChangeArrowheads="1"/>
          </p:cNvSpPr>
          <p:nvPr/>
        </p:nvSpPr>
        <p:spPr bwMode="auto">
          <a:xfrm>
            <a:off x="7544124" y="1106373"/>
            <a:ext cx="347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从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特征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投影入手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将形体分解成几部分</a:t>
            </a:r>
          </a:p>
        </p:txBody>
      </p:sp>
      <p:sp>
        <p:nvSpPr>
          <p:cNvPr id="73" name="Rectangle 112"/>
          <p:cNvSpPr>
            <a:spLocks noChangeArrowheads="1"/>
          </p:cNvSpPr>
          <p:nvPr/>
        </p:nvSpPr>
        <p:spPr bwMode="auto">
          <a:xfrm>
            <a:off x="7544124" y="2599304"/>
            <a:ext cx="3900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用“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三等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”关系对投影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确定各部分的形状</a:t>
            </a:r>
          </a:p>
        </p:txBody>
      </p:sp>
      <p:grpSp>
        <p:nvGrpSpPr>
          <p:cNvPr id="75" name="Group 95"/>
          <p:cNvGrpSpPr>
            <a:grpSpLocks/>
          </p:cNvGrpSpPr>
          <p:nvPr/>
        </p:nvGrpSpPr>
        <p:grpSpPr bwMode="auto">
          <a:xfrm>
            <a:off x="4474654" y="4840288"/>
            <a:ext cx="1484312" cy="1855788"/>
            <a:chOff x="4199" y="1983"/>
            <a:chExt cx="935" cy="1169"/>
          </a:xfrm>
        </p:grpSpPr>
        <p:sp>
          <p:nvSpPr>
            <p:cNvPr id="76" name="Freeform 96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6 w 1291"/>
                <a:gd name="T1" fmla="*/ 19 h 1745"/>
                <a:gd name="T2" fmla="*/ 0 w 1291"/>
                <a:gd name="T3" fmla="*/ 17 h 1745"/>
                <a:gd name="T4" fmla="*/ 0 w 1291"/>
                <a:gd name="T5" fmla="*/ 9 h 1745"/>
                <a:gd name="T6" fmla="*/ 1 w 1291"/>
                <a:gd name="T7" fmla="*/ 8 h 1745"/>
                <a:gd name="T8" fmla="*/ 1 w 1291"/>
                <a:gd name="T9" fmla="*/ 7 h 1745"/>
                <a:gd name="T10" fmla="*/ 1 w 1291"/>
                <a:gd name="T11" fmla="*/ 6 h 1745"/>
                <a:gd name="T12" fmla="*/ 1 w 1291"/>
                <a:gd name="T13" fmla="*/ 5 h 1745"/>
                <a:gd name="T14" fmla="*/ 2 w 1291"/>
                <a:gd name="T15" fmla="*/ 3 h 1745"/>
                <a:gd name="T16" fmla="*/ 3 w 1291"/>
                <a:gd name="T17" fmla="*/ 3 h 1745"/>
                <a:gd name="T18" fmla="*/ 3 w 1291"/>
                <a:gd name="T19" fmla="*/ 2 h 1745"/>
                <a:gd name="T20" fmla="*/ 4 w 1291"/>
                <a:gd name="T21" fmla="*/ 1 h 1745"/>
                <a:gd name="T22" fmla="*/ 5 w 1291"/>
                <a:gd name="T23" fmla="*/ 1 h 1745"/>
                <a:gd name="T24" fmla="*/ 6 w 1291"/>
                <a:gd name="T25" fmla="*/ 1 h 1745"/>
                <a:gd name="T26" fmla="*/ 7 w 1291"/>
                <a:gd name="T27" fmla="*/ 0 h 1745"/>
                <a:gd name="T28" fmla="*/ 9 w 1291"/>
                <a:gd name="T29" fmla="*/ 1 h 1745"/>
                <a:gd name="T30" fmla="*/ 15 w 1291"/>
                <a:gd name="T31" fmla="*/ 4 h 1745"/>
                <a:gd name="T32" fmla="*/ 14 w 1291"/>
                <a:gd name="T33" fmla="*/ 4 h 1745"/>
                <a:gd name="T34" fmla="*/ 13 w 1291"/>
                <a:gd name="T35" fmla="*/ 3 h 1745"/>
                <a:gd name="T36" fmla="*/ 11 w 1291"/>
                <a:gd name="T37" fmla="*/ 3 h 1745"/>
                <a:gd name="T38" fmla="*/ 11 w 1291"/>
                <a:gd name="T39" fmla="*/ 4 h 1745"/>
                <a:gd name="T40" fmla="*/ 10 w 1291"/>
                <a:gd name="T41" fmla="*/ 5 h 1745"/>
                <a:gd name="T42" fmla="*/ 9 w 1291"/>
                <a:gd name="T43" fmla="*/ 5 h 1745"/>
                <a:gd name="T44" fmla="*/ 9 w 1291"/>
                <a:gd name="T45" fmla="*/ 6 h 1745"/>
                <a:gd name="T46" fmla="*/ 8 w 1291"/>
                <a:gd name="T47" fmla="*/ 6 h 1745"/>
                <a:gd name="T48" fmla="*/ 7 w 1291"/>
                <a:gd name="T49" fmla="*/ 7 h 1745"/>
                <a:gd name="T50" fmla="*/ 7 w 1291"/>
                <a:gd name="T51" fmla="*/ 8 h 1745"/>
                <a:gd name="T52" fmla="*/ 7 w 1291"/>
                <a:gd name="T53" fmla="*/ 9 h 1745"/>
                <a:gd name="T54" fmla="*/ 6 w 1291"/>
                <a:gd name="T55" fmla="*/ 10 h 1745"/>
                <a:gd name="T56" fmla="*/ 6 w 1291"/>
                <a:gd name="T57" fmla="*/ 11 h 1745"/>
                <a:gd name="T58" fmla="*/ 6 w 1291"/>
                <a:gd name="T59" fmla="*/ 13 h 1745"/>
                <a:gd name="T60" fmla="*/ 6 w 1291"/>
                <a:gd name="T61" fmla="*/ 1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97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17 h 1469"/>
                <a:gd name="T2" fmla="*/ 10 w 918"/>
                <a:gd name="T3" fmla="*/ 11 h 1469"/>
                <a:gd name="T4" fmla="*/ 10 w 918"/>
                <a:gd name="T5" fmla="*/ 3 h 1469"/>
                <a:gd name="T6" fmla="*/ 10 w 918"/>
                <a:gd name="T7" fmla="*/ 3 h 1469"/>
                <a:gd name="T8" fmla="*/ 10 w 918"/>
                <a:gd name="T9" fmla="*/ 2 h 1469"/>
                <a:gd name="T10" fmla="*/ 9 w 918"/>
                <a:gd name="T11" fmla="*/ 1 h 1469"/>
                <a:gd name="T12" fmla="*/ 9 w 918"/>
                <a:gd name="T13" fmla="*/ 1 h 1469"/>
                <a:gd name="T14" fmla="*/ 9 w 918"/>
                <a:gd name="T15" fmla="*/ 1 h 1469"/>
                <a:gd name="T16" fmla="*/ 7 w 918"/>
                <a:gd name="T17" fmla="*/ 0 h 1469"/>
                <a:gd name="T18" fmla="*/ 6 w 918"/>
                <a:gd name="T19" fmla="*/ 1 h 1469"/>
                <a:gd name="T20" fmla="*/ 5 w 918"/>
                <a:gd name="T21" fmla="*/ 1 h 1469"/>
                <a:gd name="T22" fmla="*/ 5 w 918"/>
                <a:gd name="T23" fmla="*/ 1 h 1469"/>
                <a:gd name="T24" fmla="*/ 3 w 918"/>
                <a:gd name="T25" fmla="*/ 2 h 1469"/>
                <a:gd name="T26" fmla="*/ 3 w 918"/>
                <a:gd name="T27" fmla="*/ 2 h 1469"/>
                <a:gd name="T28" fmla="*/ 2 w 918"/>
                <a:gd name="T29" fmla="*/ 3 h 1469"/>
                <a:gd name="T30" fmla="*/ 1 w 918"/>
                <a:gd name="T31" fmla="*/ 5 h 1469"/>
                <a:gd name="T32" fmla="*/ 1 w 918"/>
                <a:gd name="T33" fmla="*/ 6 h 1469"/>
                <a:gd name="T34" fmla="*/ 1 w 918"/>
                <a:gd name="T35" fmla="*/ 7 h 1469"/>
                <a:gd name="T36" fmla="*/ 1 w 918"/>
                <a:gd name="T37" fmla="*/ 8 h 1469"/>
                <a:gd name="T38" fmla="*/ 0 w 918"/>
                <a:gd name="T39" fmla="*/ 9 h 1469"/>
                <a:gd name="T40" fmla="*/ 0 w 918"/>
                <a:gd name="T41" fmla="*/ 17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" name="Group 101"/>
          <p:cNvGrpSpPr>
            <a:grpSpLocks/>
          </p:cNvGrpSpPr>
          <p:nvPr/>
        </p:nvGrpSpPr>
        <p:grpSpPr bwMode="auto">
          <a:xfrm>
            <a:off x="1987041" y="4922838"/>
            <a:ext cx="1119188" cy="1181100"/>
            <a:chOff x="3707" y="2651"/>
            <a:chExt cx="705" cy="744"/>
          </a:xfrm>
          <a:solidFill>
            <a:srgbClr val="FFC000"/>
          </a:solidFill>
        </p:grpSpPr>
        <p:sp>
          <p:nvSpPr>
            <p:cNvPr id="80" name="Freeform 102"/>
            <p:cNvSpPr>
              <a:spLocks/>
            </p:cNvSpPr>
            <p:nvPr/>
          </p:nvSpPr>
          <p:spPr bwMode="auto">
            <a:xfrm>
              <a:off x="3871" y="2727"/>
              <a:ext cx="539" cy="668"/>
            </a:xfrm>
            <a:custGeom>
              <a:avLst/>
              <a:gdLst>
                <a:gd name="T0" fmla="*/ 539 w 539"/>
                <a:gd name="T1" fmla="*/ 0 h 668"/>
                <a:gd name="T2" fmla="*/ 537 w 539"/>
                <a:gd name="T3" fmla="*/ 337 h 668"/>
                <a:gd name="T4" fmla="*/ 0 w 539"/>
                <a:gd name="T5" fmla="*/ 668 h 668"/>
                <a:gd name="T6" fmla="*/ 0 w 539"/>
                <a:gd name="T7" fmla="*/ 484 h 668"/>
                <a:gd name="T8" fmla="*/ 539 w 539"/>
                <a:gd name="T9" fmla="*/ 0 h 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668"/>
                <a:gd name="T17" fmla="*/ 539 w 539"/>
                <a:gd name="T18" fmla="*/ 668 h 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668">
                  <a:moveTo>
                    <a:pt x="539" y="0"/>
                  </a:moveTo>
                  <a:lnTo>
                    <a:pt x="537" y="337"/>
                  </a:lnTo>
                  <a:lnTo>
                    <a:pt x="0" y="668"/>
                  </a:lnTo>
                  <a:lnTo>
                    <a:pt x="0" y="484"/>
                  </a:lnTo>
                  <a:lnTo>
                    <a:pt x="5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3"/>
            <p:cNvSpPr>
              <a:spLocks/>
            </p:cNvSpPr>
            <p:nvPr/>
          </p:nvSpPr>
          <p:spPr bwMode="auto">
            <a:xfrm>
              <a:off x="3707" y="3122"/>
              <a:ext cx="165" cy="270"/>
            </a:xfrm>
            <a:custGeom>
              <a:avLst/>
              <a:gdLst>
                <a:gd name="T0" fmla="*/ 0 w 165"/>
                <a:gd name="T1" fmla="*/ 0 h 270"/>
                <a:gd name="T2" fmla="*/ 165 w 165"/>
                <a:gd name="T3" fmla="*/ 102 h 270"/>
                <a:gd name="T4" fmla="*/ 165 w 165"/>
                <a:gd name="T5" fmla="*/ 270 h 270"/>
                <a:gd name="T6" fmla="*/ 1 w 165"/>
                <a:gd name="T7" fmla="*/ 190 h 270"/>
                <a:gd name="T8" fmla="*/ 0 w 16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0"/>
                <a:gd name="T17" fmla="*/ 165 w 16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0">
                  <a:moveTo>
                    <a:pt x="0" y="0"/>
                  </a:moveTo>
                  <a:lnTo>
                    <a:pt x="165" y="102"/>
                  </a:lnTo>
                  <a:lnTo>
                    <a:pt x="165" y="270"/>
                  </a:lnTo>
                  <a:lnTo>
                    <a:pt x="1" y="19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04"/>
            <p:cNvSpPr>
              <a:spLocks/>
            </p:cNvSpPr>
            <p:nvPr/>
          </p:nvSpPr>
          <p:spPr bwMode="auto">
            <a:xfrm>
              <a:off x="3707" y="2651"/>
              <a:ext cx="705" cy="578"/>
            </a:xfrm>
            <a:custGeom>
              <a:avLst/>
              <a:gdLst>
                <a:gd name="T0" fmla="*/ 0 w 766"/>
                <a:gd name="T1" fmla="*/ 212 h 627"/>
                <a:gd name="T2" fmla="*/ 69 w 766"/>
                <a:gd name="T3" fmla="*/ 255 h 627"/>
                <a:gd name="T4" fmla="*/ 307 w 766"/>
                <a:gd name="T5" fmla="*/ 39 h 627"/>
                <a:gd name="T6" fmla="*/ 240 w 766"/>
                <a:gd name="T7" fmla="*/ 0 h 627"/>
                <a:gd name="T8" fmla="*/ 0 w 766"/>
                <a:gd name="T9" fmla="*/ 212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" name="Group 33"/>
          <p:cNvGrpSpPr>
            <a:grpSpLocks/>
          </p:cNvGrpSpPr>
          <p:nvPr/>
        </p:nvGrpSpPr>
        <p:grpSpPr bwMode="auto">
          <a:xfrm>
            <a:off x="6809866" y="4368801"/>
            <a:ext cx="2771775" cy="1884362"/>
            <a:chOff x="1876" y="1703"/>
            <a:chExt cx="1896" cy="128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Freeform 34"/>
            <p:cNvSpPr>
              <a:spLocks/>
            </p:cNvSpPr>
            <p:nvPr/>
          </p:nvSpPr>
          <p:spPr bwMode="auto">
            <a:xfrm>
              <a:off x="3440" y="2370"/>
              <a:ext cx="163" cy="199"/>
            </a:xfrm>
            <a:custGeom>
              <a:avLst/>
              <a:gdLst>
                <a:gd name="T0" fmla="*/ 0 w 226"/>
                <a:gd name="T1" fmla="*/ 3 h 276"/>
                <a:gd name="T2" fmla="*/ 6 w 226"/>
                <a:gd name="T3" fmla="*/ 7 h 276"/>
                <a:gd name="T4" fmla="*/ 6 w 226"/>
                <a:gd name="T5" fmla="*/ 0 h 276"/>
                <a:gd name="T6" fmla="*/ 0 w 226"/>
                <a:gd name="T7" fmla="*/ 3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1876" y="2403"/>
              <a:ext cx="658" cy="589"/>
            </a:xfrm>
            <a:custGeom>
              <a:avLst/>
              <a:gdLst>
                <a:gd name="T0" fmla="*/ 0 w 912"/>
                <a:gd name="T1" fmla="*/ 0 h 816"/>
                <a:gd name="T2" fmla="*/ 25 w 912"/>
                <a:gd name="T3" fmla="*/ 14 h 816"/>
                <a:gd name="T4" fmla="*/ 25 w 912"/>
                <a:gd name="T5" fmla="*/ 22 h 816"/>
                <a:gd name="T6" fmla="*/ 0 w 912"/>
                <a:gd name="T7" fmla="*/ 8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2534" y="2074"/>
              <a:ext cx="1238" cy="918"/>
            </a:xfrm>
            <a:custGeom>
              <a:avLst/>
              <a:gdLst>
                <a:gd name="T0" fmla="*/ 0 w 1716"/>
                <a:gd name="T1" fmla="*/ 27 h 1272"/>
                <a:gd name="T2" fmla="*/ 0 w 1716"/>
                <a:gd name="T3" fmla="*/ 35 h 1272"/>
                <a:gd name="T4" fmla="*/ 40 w 1716"/>
                <a:gd name="T5" fmla="*/ 12 h 1272"/>
                <a:gd name="T6" fmla="*/ 40 w 1716"/>
                <a:gd name="T7" fmla="*/ 19 h 1272"/>
                <a:gd name="T8" fmla="*/ 48 w 1716"/>
                <a:gd name="T9" fmla="*/ 15 h 1272"/>
                <a:gd name="T10" fmla="*/ 48 w 1716"/>
                <a:gd name="T11" fmla="*/ 0 h 1272"/>
                <a:gd name="T12" fmla="*/ 0 w 1716"/>
                <a:gd name="T13" fmla="*/ 27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6"/>
                <a:gd name="T22" fmla="*/ 0 h 1272"/>
                <a:gd name="T23" fmla="*/ 1716 w 171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6" h="1272">
                  <a:moveTo>
                    <a:pt x="0" y="972"/>
                  </a:moveTo>
                  <a:lnTo>
                    <a:pt x="0" y="1272"/>
                  </a:lnTo>
                  <a:lnTo>
                    <a:pt x="1474" y="415"/>
                  </a:lnTo>
                  <a:lnTo>
                    <a:pt x="1474" y="685"/>
                  </a:lnTo>
                  <a:lnTo>
                    <a:pt x="1716" y="540"/>
                  </a:lnTo>
                  <a:lnTo>
                    <a:pt x="1716" y="0"/>
                  </a:lnTo>
                  <a:lnTo>
                    <a:pt x="0" y="9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1877" y="1703"/>
              <a:ext cx="1889" cy="1081"/>
            </a:xfrm>
            <a:custGeom>
              <a:avLst/>
              <a:gdLst>
                <a:gd name="T0" fmla="*/ 0 w 2618"/>
                <a:gd name="T1" fmla="*/ 27 h 1498"/>
                <a:gd name="T2" fmla="*/ 47 w 2618"/>
                <a:gd name="T3" fmla="*/ 0 h 1498"/>
                <a:gd name="T4" fmla="*/ 72 w 2618"/>
                <a:gd name="T5" fmla="*/ 14 h 1498"/>
                <a:gd name="T6" fmla="*/ 25 w 2618"/>
                <a:gd name="T7" fmla="*/ 41 h 1498"/>
                <a:gd name="T8" fmla="*/ 0 w 2618"/>
                <a:gd name="T9" fmla="*/ 27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8"/>
                <a:gd name="T16" fmla="*/ 0 h 1498"/>
                <a:gd name="T17" fmla="*/ 2618 w 261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8" h="1498">
                  <a:moveTo>
                    <a:pt x="0" y="982"/>
                  </a:moveTo>
                  <a:lnTo>
                    <a:pt x="1701" y="0"/>
                  </a:lnTo>
                  <a:lnTo>
                    <a:pt x="2618" y="524"/>
                  </a:lnTo>
                  <a:lnTo>
                    <a:pt x="901" y="1498"/>
                  </a:lnTo>
                  <a:lnTo>
                    <a:pt x="0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Freeform 133"/>
          <p:cNvSpPr>
            <a:spLocks/>
          </p:cNvSpPr>
          <p:nvPr/>
        </p:nvSpPr>
        <p:spPr bwMode="auto">
          <a:xfrm>
            <a:off x="3031616" y="2006601"/>
            <a:ext cx="2987675" cy="808037"/>
          </a:xfrm>
          <a:custGeom>
            <a:avLst/>
            <a:gdLst>
              <a:gd name="T0" fmla="*/ 2147483646 w 1882"/>
              <a:gd name="T1" fmla="*/ 2147483646 h 509"/>
              <a:gd name="T2" fmla="*/ 0 w 1882"/>
              <a:gd name="T3" fmla="*/ 2147483646 h 509"/>
              <a:gd name="T4" fmla="*/ 2147483646 w 1882"/>
              <a:gd name="T5" fmla="*/ 0 h 509"/>
              <a:gd name="T6" fmla="*/ 2147483646 w 1882"/>
              <a:gd name="T7" fmla="*/ 2147483646 h 509"/>
              <a:gd name="T8" fmla="*/ 2147483646 w 1882"/>
              <a:gd name="T9" fmla="*/ 2147483646 h 509"/>
              <a:gd name="T10" fmla="*/ 2147483646 w 1882"/>
              <a:gd name="T11" fmla="*/ 2147483646 h 509"/>
              <a:gd name="T12" fmla="*/ 2147483646 w 1882"/>
              <a:gd name="T13" fmla="*/ 2147483646 h 5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82" h="509">
                <a:moveTo>
                  <a:pt x="7" y="268"/>
                </a:moveTo>
                <a:lnTo>
                  <a:pt x="0" y="7"/>
                </a:lnTo>
                <a:lnTo>
                  <a:pt x="1882" y="0"/>
                </a:lnTo>
                <a:lnTo>
                  <a:pt x="1882" y="509"/>
                </a:lnTo>
                <a:lnTo>
                  <a:pt x="1607" y="509"/>
                </a:lnTo>
                <a:lnTo>
                  <a:pt x="1607" y="268"/>
                </a:lnTo>
                <a:lnTo>
                  <a:pt x="7" y="2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89" name="Group 137"/>
          <p:cNvGrpSpPr>
            <a:grpSpLocks/>
          </p:cNvGrpSpPr>
          <p:nvPr/>
        </p:nvGrpSpPr>
        <p:grpSpPr bwMode="auto">
          <a:xfrm>
            <a:off x="4530216" y="377826"/>
            <a:ext cx="1504950" cy="1624012"/>
            <a:chOff x="1788" y="240"/>
            <a:chExt cx="948" cy="1023"/>
          </a:xfrm>
          <a:solidFill>
            <a:schemeClr val="accent3">
              <a:lumMod val="75000"/>
            </a:schemeClr>
          </a:solidFill>
        </p:grpSpPr>
        <p:sp>
          <p:nvSpPr>
            <p:cNvPr id="90" name="Oval 135"/>
            <p:cNvSpPr>
              <a:spLocks noChangeArrowheads="1"/>
            </p:cNvSpPr>
            <p:nvPr/>
          </p:nvSpPr>
          <p:spPr bwMode="auto">
            <a:xfrm>
              <a:off x="1788" y="240"/>
              <a:ext cx="942" cy="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136"/>
            <p:cNvSpPr>
              <a:spLocks noChangeArrowheads="1"/>
            </p:cNvSpPr>
            <p:nvPr/>
          </p:nvSpPr>
          <p:spPr bwMode="auto">
            <a:xfrm>
              <a:off x="1791" y="717"/>
              <a:ext cx="945" cy="5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" name="Freeform 138"/>
          <p:cNvSpPr>
            <a:spLocks/>
          </p:cNvSpPr>
          <p:nvPr/>
        </p:nvSpPr>
        <p:spPr bwMode="auto">
          <a:xfrm>
            <a:off x="3031616" y="1336676"/>
            <a:ext cx="1477963" cy="669925"/>
          </a:xfrm>
          <a:custGeom>
            <a:avLst/>
            <a:gdLst>
              <a:gd name="T0" fmla="*/ 2147483646 w 931"/>
              <a:gd name="T1" fmla="*/ 2147483646 h 422"/>
              <a:gd name="T2" fmla="*/ 2147483646 w 931"/>
              <a:gd name="T3" fmla="*/ 0 h 422"/>
              <a:gd name="T4" fmla="*/ 2147483646 w 931"/>
              <a:gd name="T5" fmla="*/ 2147483646 h 422"/>
              <a:gd name="T6" fmla="*/ 0 w 931"/>
              <a:gd name="T7" fmla="*/ 2147483646 h 422"/>
              <a:gd name="T8" fmla="*/ 2147483646 w 931"/>
              <a:gd name="T9" fmla="*/ 2147483646 h 4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422">
                <a:moveTo>
                  <a:pt x="7" y="134"/>
                </a:moveTo>
                <a:lnTo>
                  <a:pt x="931" y="0"/>
                </a:lnTo>
                <a:lnTo>
                  <a:pt x="931" y="422"/>
                </a:lnTo>
                <a:lnTo>
                  <a:pt x="0" y="422"/>
                </a:lnTo>
                <a:lnTo>
                  <a:pt x="7" y="13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93" name="Group 142"/>
          <p:cNvGrpSpPr>
            <a:grpSpLocks/>
          </p:cNvGrpSpPr>
          <p:nvPr/>
        </p:nvGrpSpPr>
        <p:grpSpPr bwMode="auto">
          <a:xfrm>
            <a:off x="3022091" y="2430463"/>
            <a:ext cx="3008313" cy="927100"/>
            <a:chOff x="838" y="1526"/>
            <a:chExt cx="1895" cy="584"/>
          </a:xfrm>
        </p:grpSpPr>
        <p:grpSp>
          <p:nvGrpSpPr>
            <p:cNvPr id="94" name="Group 10"/>
            <p:cNvGrpSpPr>
              <a:grpSpLocks/>
            </p:cNvGrpSpPr>
            <p:nvPr/>
          </p:nvGrpSpPr>
          <p:grpSpPr bwMode="auto">
            <a:xfrm>
              <a:off x="838" y="1526"/>
              <a:ext cx="1895" cy="564"/>
              <a:chOff x="932" y="1874"/>
              <a:chExt cx="1895" cy="564"/>
            </a:xfrm>
          </p:grpSpPr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932" y="1874"/>
                <a:ext cx="0" cy="564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2827" y="2119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2448" y="1793"/>
              <a:ext cx="0" cy="31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" name="Group 153"/>
          <p:cNvGrpSpPr>
            <a:grpSpLocks/>
          </p:cNvGrpSpPr>
          <p:nvPr/>
        </p:nvGrpSpPr>
        <p:grpSpPr bwMode="auto">
          <a:xfrm>
            <a:off x="4533391" y="1128713"/>
            <a:ext cx="1493838" cy="2198688"/>
            <a:chOff x="1790" y="706"/>
            <a:chExt cx="941" cy="1385"/>
          </a:xfrm>
        </p:grpSpPr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1790" y="1259"/>
              <a:ext cx="941" cy="829"/>
              <a:chOff x="1623" y="1607"/>
              <a:chExt cx="941" cy="829"/>
            </a:xfrm>
          </p:grpSpPr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1623" y="1607"/>
                <a:ext cx="0" cy="829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5"/>
              <p:cNvSpPr>
                <a:spLocks noChangeShapeType="1"/>
              </p:cNvSpPr>
              <p:nvPr/>
            </p:nvSpPr>
            <p:spPr bwMode="auto">
              <a:xfrm>
                <a:off x="2564" y="1607"/>
                <a:ext cx="0" cy="829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1974" y="706"/>
              <a:ext cx="0" cy="138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2546" y="719"/>
              <a:ext cx="0" cy="13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61428" y="93811"/>
            <a:ext cx="2304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106" name="矩形 105"/>
          <p:cNvSpPr/>
          <p:nvPr/>
        </p:nvSpPr>
        <p:spPr>
          <a:xfrm>
            <a:off x="6116715" y="1038687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6691186" y="538973"/>
            <a:ext cx="3161110" cy="545873"/>
            <a:chOff x="6691186" y="538973"/>
            <a:chExt cx="3161110" cy="545873"/>
          </a:xfrm>
        </p:grpSpPr>
        <p:sp>
          <p:nvSpPr>
            <p:cNvPr id="110" name="椭圆 1"/>
            <p:cNvSpPr>
              <a:spLocks noChangeArrowheads="1"/>
            </p:cNvSpPr>
            <p:nvPr/>
          </p:nvSpPr>
          <p:spPr bwMode="auto">
            <a:xfrm>
              <a:off x="6691186" y="538973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TextBox 32"/>
            <p:cNvSpPr txBox="1">
              <a:spLocks noChangeArrowheads="1"/>
            </p:cNvSpPr>
            <p:nvPr/>
          </p:nvSpPr>
          <p:spPr bwMode="auto">
            <a:xfrm>
              <a:off x="6738580" y="597604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2" name="TextBox 76"/>
            <p:cNvSpPr txBox="1"/>
            <p:nvPr/>
          </p:nvSpPr>
          <p:spPr>
            <a:xfrm>
              <a:off x="7340871" y="554330"/>
              <a:ext cx="25114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抓特征，分解</a:t>
              </a:r>
              <a:r>
                <a:rPr lang="zh-CN" altLang="en-US" dirty="0" smtClean="0"/>
                <a:t>形体</a:t>
              </a:r>
              <a:endParaRPr lang="zh-CN" altLang="en-US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691186" y="2031471"/>
            <a:ext cx="3161110" cy="545873"/>
            <a:chOff x="6691186" y="2031471"/>
            <a:chExt cx="3161110" cy="545873"/>
          </a:xfrm>
        </p:grpSpPr>
        <p:sp>
          <p:nvSpPr>
            <p:cNvPr id="113" name="椭圆 1"/>
            <p:cNvSpPr>
              <a:spLocks noChangeArrowheads="1"/>
            </p:cNvSpPr>
            <p:nvPr/>
          </p:nvSpPr>
          <p:spPr bwMode="auto">
            <a:xfrm>
              <a:off x="6691186" y="2031471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TextBox 32"/>
            <p:cNvSpPr txBox="1">
              <a:spLocks noChangeArrowheads="1"/>
            </p:cNvSpPr>
            <p:nvPr/>
          </p:nvSpPr>
          <p:spPr bwMode="auto">
            <a:xfrm>
              <a:off x="6738580" y="2090102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5" name="TextBox 76"/>
            <p:cNvSpPr txBox="1"/>
            <p:nvPr/>
          </p:nvSpPr>
          <p:spPr>
            <a:xfrm>
              <a:off x="7340871" y="2046828"/>
              <a:ext cx="25114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对投影，确定形体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6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utoUpdateAnimBg="0"/>
      <p:bldP spid="69" grpId="0" animBg="1" autoUpdateAnimBg="0"/>
      <p:bldP spid="70" grpId="0" animBg="1" autoUpdateAnimBg="0"/>
      <p:bldP spid="72" grpId="0" uiExpand="1" build="p" autoUpdateAnimBg="0"/>
      <p:bldP spid="73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28954" y="4407718"/>
            <a:ext cx="2773362" cy="1884362"/>
            <a:chOff x="3707" y="2636"/>
            <a:chExt cx="1747" cy="1187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5147" y="3250"/>
              <a:ext cx="150" cy="183"/>
            </a:xfrm>
            <a:custGeom>
              <a:avLst/>
              <a:gdLst>
                <a:gd name="T0" fmla="*/ 0 w 226"/>
                <a:gd name="T1" fmla="*/ 2 h 276"/>
                <a:gd name="T2" fmla="*/ 4 w 226"/>
                <a:gd name="T3" fmla="*/ 5 h 276"/>
                <a:gd name="T4" fmla="*/ 4 w 226"/>
                <a:gd name="T5" fmla="*/ 0 h 276"/>
                <a:gd name="T6" fmla="*/ 0 w 226"/>
                <a:gd name="T7" fmla="*/ 2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707" y="3281"/>
              <a:ext cx="606" cy="542"/>
            </a:xfrm>
            <a:custGeom>
              <a:avLst/>
              <a:gdLst>
                <a:gd name="T0" fmla="*/ 0 w 912"/>
                <a:gd name="T1" fmla="*/ 0 h 816"/>
                <a:gd name="T2" fmla="*/ 15 w 912"/>
                <a:gd name="T3" fmla="*/ 9 h 816"/>
                <a:gd name="T4" fmla="*/ 15 w 912"/>
                <a:gd name="T5" fmla="*/ 14 h 816"/>
                <a:gd name="T6" fmla="*/ 0 w 912"/>
                <a:gd name="T7" fmla="*/ 5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313" y="2978"/>
              <a:ext cx="1140" cy="845"/>
            </a:xfrm>
            <a:custGeom>
              <a:avLst/>
              <a:gdLst>
                <a:gd name="T0" fmla="*/ 0 w 1140"/>
                <a:gd name="T1" fmla="*/ 646 h 845"/>
                <a:gd name="T2" fmla="*/ 0 w 1140"/>
                <a:gd name="T3" fmla="*/ 845 h 845"/>
                <a:gd name="T4" fmla="*/ 979 w 1140"/>
                <a:gd name="T5" fmla="*/ 280 h 845"/>
                <a:gd name="T6" fmla="*/ 979 w 1140"/>
                <a:gd name="T7" fmla="*/ 455 h 845"/>
                <a:gd name="T8" fmla="*/ 1140 w 1140"/>
                <a:gd name="T9" fmla="*/ 359 h 845"/>
                <a:gd name="T10" fmla="*/ 1140 w 1140"/>
                <a:gd name="T11" fmla="*/ 0 h 845"/>
                <a:gd name="T12" fmla="*/ 0 w 1140"/>
                <a:gd name="T13" fmla="*/ 646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0"/>
                <a:gd name="T22" fmla="*/ 0 h 845"/>
                <a:gd name="T23" fmla="*/ 1140 w 1140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0" h="845">
                  <a:moveTo>
                    <a:pt x="0" y="646"/>
                  </a:moveTo>
                  <a:lnTo>
                    <a:pt x="0" y="845"/>
                  </a:lnTo>
                  <a:lnTo>
                    <a:pt x="979" y="280"/>
                  </a:lnTo>
                  <a:lnTo>
                    <a:pt x="979" y="455"/>
                  </a:lnTo>
                  <a:lnTo>
                    <a:pt x="1140" y="359"/>
                  </a:lnTo>
                  <a:lnTo>
                    <a:pt x="1140" y="0"/>
                  </a:lnTo>
                  <a:lnTo>
                    <a:pt x="0" y="6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08" y="2636"/>
              <a:ext cx="1746" cy="995"/>
            </a:xfrm>
            <a:custGeom>
              <a:avLst/>
              <a:gdLst>
                <a:gd name="T0" fmla="*/ 0 w 1746"/>
                <a:gd name="T1" fmla="*/ 652 h 995"/>
                <a:gd name="T2" fmla="*/ 1130 w 1746"/>
                <a:gd name="T3" fmla="*/ 0 h 995"/>
                <a:gd name="T4" fmla="*/ 1746 w 1746"/>
                <a:gd name="T5" fmla="*/ 352 h 995"/>
                <a:gd name="T6" fmla="*/ 598 w 1746"/>
                <a:gd name="T7" fmla="*/ 995 h 995"/>
                <a:gd name="T8" fmla="*/ 0 w 1746"/>
                <a:gd name="T9" fmla="*/ 652 h 9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6"/>
                <a:gd name="T16" fmla="*/ 0 h 995"/>
                <a:gd name="T17" fmla="*/ 1746 w 1746"/>
                <a:gd name="T18" fmla="*/ 995 h 9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6" h="995">
                  <a:moveTo>
                    <a:pt x="0" y="652"/>
                  </a:moveTo>
                  <a:lnTo>
                    <a:pt x="1130" y="0"/>
                  </a:lnTo>
                  <a:lnTo>
                    <a:pt x="1746" y="352"/>
                  </a:lnTo>
                  <a:lnTo>
                    <a:pt x="598" y="995"/>
                  </a:lnTo>
                  <a:lnTo>
                    <a:pt x="0" y="6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58579" y="1039043"/>
            <a:ext cx="3205162" cy="4532312"/>
            <a:chOff x="675" y="461"/>
            <a:chExt cx="2019" cy="2855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096" y="461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497" y="105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812" y="779"/>
              <a:ext cx="567" cy="5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2568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623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26"/>
            <p:cNvSpPr>
              <a:spLocks/>
            </p:cNvSpPr>
            <p:nvPr/>
          </p:nvSpPr>
          <p:spPr bwMode="auto">
            <a:xfrm>
              <a:off x="1623" y="588"/>
              <a:ext cx="941" cy="473"/>
            </a:xfrm>
            <a:custGeom>
              <a:avLst/>
              <a:gdLst>
                <a:gd name="T0" fmla="*/ 0 w 43200"/>
                <a:gd name="T1" fmla="*/ 0 h 22011"/>
                <a:gd name="T2" fmla="*/ 0 w 43200"/>
                <a:gd name="T3" fmla="*/ 0 h 22011"/>
                <a:gd name="T4" fmla="*/ 0 w 43200"/>
                <a:gd name="T5" fmla="*/ 0 h 220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11"/>
                <a:gd name="T11" fmla="*/ 43200 w 43200"/>
                <a:gd name="T12" fmla="*/ 22011 h 220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11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011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096" y="2351"/>
              <a:ext cx="0" cy="8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285" y="2128"/>
              <a:ext cx="2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675" y="1883"/>
              <a:ext cx="16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675" y="1616"/>
              <a:ext cx="0" cy="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2285" y="1883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568" y="1616"/>
              <a:ext cx="0" cy="5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678" y="2745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675" y="2427"/>
              <a:ext cx="1893" cy="889"/>
              <a:chOff x="675" y="2427"/>
              <a:chExt cx="1893" cy="889"/>
            </a:xfrm>
          </p:grpSpPr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2568" y="2427"/>
                <a:ext cx="0" cy="8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678" y="3307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2285" y="2427"/>
                <a:ext cx="0" cy="8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678" y="2436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675" y="2427"/>
                <a:ext cx="0" cy="8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2379" y="2427"/>
              <a:ext cx="0" cy="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V="1">
              <a:off x="678" y="1194"/>
              <a:ext cx="945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675" y="131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 flipH="1">
              <a:off x="678" y="1616"/>
              <a:ext cx="18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>
            <a:off x="8011604" y="2390005"/>
            <a:ext cx="1484312" cy="1855788"/>
            <a:chOff x="4199" y="1983"/>
            <a:chExt cx="935" cy="1169"/>
          </a:xfrm>
        </p:grpSpPr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9 w 1291"/>
                <a:gd name="T1" fmla="*/ 29 h 1745"/>
                <a:gd name="T2" fmla="*/ 0 w 1291"/>
                <a:gd name="T3" fmla="*/ 25 h 1745"/>
                <a:gd name="T4" fmla="*/ 0 w 1291"/>
                <a:gd name="T5" fmla="*/ 14 h 1745"/>
                <a:gd name="T6" fmla="*/ 1 w 1291"/>
                <a:gd name="T7" fmla="*/ 12 h 1745"/>
                <a:gd name="T8" fmla="*/ 1 w 1291"/>
                <a:gd name="T9" fmla="*/ 10 h 1745"/>
                <a:gd name="T10" fmla="*/ 1 w 1291"/>
                <a:gd name="T11" fmla="*/ 9 h 1745"/>
                <a:gd name="T12" fmla="*/ 2 w 1291"/>
                <a:gd name="T13" fmla="*/ 7 h 1745"/>
                <a:gd name="T14" fmla="*/ 3 w 1291"/>
                <a:gd name="T15" fmla="*/ 5 h 1745"/>
                <a:gd name="T16" fmla="*/ 4 w 1291"/>
                <a:gd name="T17" fmla="*/ 4 h 1745"/>
                <a:gd name="T18" fmla="*/ 5 w 1291"/>
                <a:gd name="T19" fmla="*/ 3 h 1745"/>
                <a:gd name="T20" fmla="*/ 6 w 1291"/>
                <a:gd name="T21" fmla="*/ 2 h 1745"/>
                <a:gd name="T22" fmla="*/ 7 w 1291"/>
                <a:gd name="T23" fmla="*/ 1 h 1745"/>
                <a:gd name="T24" fmla="*/ 9 w 1291"/>
                <a:gd name="T25" fmla="*/ 1 h 1745"/>
                <a:gd name="T26" fmla="*/ 11 w 1291"/>
                <a:gd name="T27" fmla="*/ 0 h 1745"/>
                <a:gd name="T28" fmla="*/ 13 w 1291"/>
                <a:gd name="T29" fmla="*/ 1 h 1745"/>
                <a:gd name="T30" fmla="*/ 22 w 1291"/>
                <a:gd name="T31" fmla="*/ 6 h 1745"/>
                <a:gd name="T32" fmla="*/ 21 w 1291"/>
                <a:gd name="T33" fmla="*/ 6 h 1745"/>
                <a:gd name="T34" fmla="*/ 19 w 1291"/>
                <a:gd name="T35" fmla="*/ 5 h 1745"/>
                <a:gd name="T36" fmla="*/ 17 w 1291"/>
                <a:gd name="T37" fmla="*/ 5 h 1745"/>
                <a:gd name="T38" fmla="*/ 17 w 1291"/>
                <a:gd name="T39" fmla="*/ 6 h 1745"/>
                <a:gd name="T40" fmla="*/ 15 w 1291"/>
                <a:gd name="T41" fmla="*/ 7 h 1745"/>
                <a:gd name="T42" fmla="*/ 14 w 1291"/>
                <a:gd name="T43" fmla="*/ 7 h 1745"/>
                <a:gd name="T44" fmla="*/ 13 w 1291"/>
                <a:gd name="T45" fmla="*/ 9 h 1745"/>
                <a:gd name="T46" fmla="*/ 12 w 1291"/>
                <a:gd name="T47" fmla="*/ 9 h 1745"/>
                <a:gd name="T48" fmla="*/ 11 w 1291"/>
                <a:gd name="T49" fmla="*/ 10 h 1745"/>
                <a:gd name="T50" fmla="*/ 10 w 1291"/>
                <a:gd name="T51" fmla="*/ 12 h 1745"/>
                <a:gd name="T52" fmla="*/ 10 w 1291"/>
                <a:gd name="T53" fmla="*/ 13 h 1745"/>
                <a:gd name="T54" fmla="*/ 9 w 1291"/>
                <a:gd name="T55" fmla="*/ 15 h 1745"/>
                <a:gd name="T56" fmla="*/ 9 w 1291"/>
                <a:gd name="T57" fmla="*/ 17 h 1745"/>
                <a:gd name="T58" fmla="*/ 9 w 1291"/>
                <a:gd name="T59" fmla="*/ 19 h 1745"/>
                <a:gd name="T60" fmla="*/ 9 w 1291"/>
                <a:gd name="T61" fmla="*/ 2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97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25 h 1469"/>
                <a:gd name="T2" fmla="*/ 15 w 918"/>
                <a:gd name="T3" fmla="*/ 17 h 1469"/>
                <a:gd name="T4" fmla="*/ 15 w 918"/>
                <a:gd name="T5" fmla="*/ 5 h 1469"/>
                <a:gd name="T6" fmla="*/ 15 w 918"/>
                <a:gd name="T7" fmla="*/ 4 h 1469"/>
                <a:gd name="T8" fmla="*/ 15 w 918"/>
                <a:gd name="T9" fmla="*/ 3 h 1469"/>
                <a:gd name="T10" fmla="*/ 14 w 918"/>
                <a:gd name="T11" fmla="*/ 2 h 1469"/>
                <a:gd name="T12" fmla="*/ 13 w 918"/>
                <a:gd name="T13" fmla="*/ 1 h 1469"/>
                <a:gd name="T14" fmla="*/ 13 w 918"/>
                <a:gd name="T15" fmla="*/ 1 h 1469"/>
                <a:gd name="T16" fmla="*/ 11 w 918"/>
                <a:gd name="T17" fmla="*/ 0 h 1469"/>
                <a:gd name="T18" fmla="*/ 9 w 918"/>
                <a:gd name="T19" fmla="*/ 1 h 1469"/>
                <a:gd name="T20" fmla="*/ 7 w 918"/>
                <a:gd name="T21" fmla="*/ 1 h 1469"/>
                <a:gd name="T22" fmla="*/ 7 w 918"/>
                <a:gd name="T23" fmla="*/ 1 h 1469"/>
                <a:gd name="T24" fmla="*/ 5 w 918"/>
                <a:gd name="T25" fmla="*/ 3 h 1469"/>
                <a:gd name="T26" fmla="*/ 5 w 918"/>
                <a:gd name="T27" fmla="*/ 3 h 1469"/>
                <a:gd name="T28" fmla="*/ 3 w 918"/>
                <a:gd name="T29" fmla="*/ 5 h 1469"/>
                <a:gd name="T30" fmla="*/ 2 w 918"/>
                <a:gd name="T31" fmla="*/ 7 h 1469"/>
                <a:gd name="T32" fmla="*/ 1 w 918"/>
                <a:gd name="T33" fmla="*/ 9 h 1469"/>
                <a:gd name="T34" fmla="*/ 1 w 918"/>
                <a:gd name="T35" fmla="*/ 11 h 1469"/>
                <a:gd name="T36" fmla="*/ 1 w 918"/>
                <a:gd name="T37" fmla="*/ 12 h 1469"/>
                <a:gd name="T38" fmla="*/ 0 w 918"/>
                <a:gd name="T39" fmla="*/ 14 h 1469"/>
                <a:gd name="T40" fmla="*/ 0 w 918"/>
                <a:gd name="T41" fmla="*/ 25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98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</p:grpSp>
      <p:grpSp>
        <p:nvGrpSpPr>
          <p:cNvPr id="42" name="Group 101"/>
          <p:cNvGrpSpPr>
            <a:grpSpLocks/>
          </p:cNvGrpSpPr>
          <p:nvPr/>
        </p:nvGrpSpPr>
        <p:grpSpPr bwMode="auto">
          <a:xfrm>
            <a:off x="7128954" y="3474268"/>
            <a:ext cx="1119187" cy="1181100"/>
            <a:chOff x="3707" y="2651"/>
            <a:chExt cx="705" cy="744"/>
          </a:xfrm>
        </p:grpSpPr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3871" y="2727"/>
              <a:ext cx="539" cy="668"/>
            </a:xfrm>
            <a:custGeom>
              <a:avLst/>
              <a:gdLst>
                <a:gd name="T0" fmla="*/ 539 w 539"/>
                <a:gd name="T1" fmla="*/ 0 h 668"/>
                <a:gd name="T2" fmla="*/ 537 w 539"/>
                <a:gd name="T3" fmla="*/ 337 h 668"/>
                <a:gd name="T4" fmla="*/ 0 w 539"/>
                <a:gd name="T5" fmla="*/ 668 h 668"/>
                <a:gd name="T6" fmla="*/ 0 w 539"/>
                <a:gd name="T7" fmla="*/ 484 h 668"/>
                <a:gd name="T8" fmla="*/ 539 w 539"/>
                <a:gd name="T9" fmla="*/ 0 h 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668"/>
                <a:gd name="T17" fmla="*/ 539 w 539"/>
                <a:gd name="T18" fmla="*/ 668 h 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668">
                  <a:moveTo>
                    <a:pt x="539" y="0"/>
                  </a:moveTo>
                  <a:lnTo>
                    <a:pt x="537" y="337"/>
                  </a:lnTo>
                  <a:lnTo>
                    <a:pt x="0" y="668"/>
                  </a:lnTo>
                  <a:lnTo>
                    <a:pt x="0" y="484"/>
                  </a:lnTo>
                  <a:lnTo>
                    <a:pt x="5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3707" y="3122"/>
              <a:ext cx="165" cy="270"/>
            </a:xfrm>
            <a:custGeom>
              <a:avLst/>
              <a:gdLst>
                <a:gd name="T0" fmla="*/ 0 w 165"/>
                <a:gd name="T1" fmla="*/ 0 h 270"/>
                <a:gd name="T2" fmla="*/ 165 w 165"/>
                <a:gd name="T3" fmla="*/ 102 h 270"/>
                <a:gd name="T4" fmla="*/ 165 w 165"/>
                <a:gd name="T5" fmla="*/ 270 h 270"/>
                <a:gd name="T6" fmla="*/ 1 w 165"/>
                <a:gd name="T7" fmla="*/ 190 h 270"/>
                <a:gd name="T8" fmla="*/ 0 w 16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0"/>
                <a:gd name="T17" fmla="*/ 165 w 16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0">
                  <a:moveTo>
                    <a:pt x="0" y="0"/>
                  </a:moveTo>
                  <a:lnTo>
                    <a:pt x="165" y="102"/>
                  </a:lnTo>
                  <a:lnTo>
                    <a:pt x="165" y="270"/>
                  </a:lnTo>
                  <a:lnTo>
                    <a:pt x="1" y="19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3707" y="2651"/>
              <a:ext cx="705" cy="578"/>
            </a:xfrm>
            <a:custGeom>
              <a:avLst/>
              <a:gdLst>
                <a:gd name="T0" fmla="*/ 0 w 766"/>
                <a:gd name="T1" fmla="*/ 230 h 627"/>
                <a:gd name="T2" fmla="*/ 75 w 766"/>
                <a:gd name="T3" fmla="*/ 277 h 627"/>
                <a:gd name="T4" fmla="*/ 334 w 766"/>
                <a:gd name="T5" fmla="*/ 42 h 627"/>
                <a:gd name="T6" fmla="*/ 261 w 766"/>
                <a:gd name="T7" fmla="*/ 0 h 627"/>
                <a:gd name="T8" fmla="*/ 0 w 766"/>
                <a:gd name="T9" fmla="*/ 230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Text Box 117"/>
          <p:cNvSpPr txBox="1">
            <a:spLocks noChangeArrowheads="1"/>
          </p:cNvSpPr>
          <p:nvPr/>
        </p:nvSpPr>
        <p:spPr bwMode="auto">
          <a:xfrm>
            <a:off x="7333230" y="1179528"/>
            <a:ext cx="4430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分析各块间相对位置及表面连接关系，综合起来想象物体的整体形状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261428" y="93811"/>
            <a:ext cx="2304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50" name="矩形 49"/>
          <p:cNvSpPr/>
          <p:nvPr/>
        </p:nvSpPr>
        <p:spPr>
          <a:xfrm>
            <a:off x="5938067" y="1924234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664411" y="642220"/>
            <a:ext cx="3429500" cy="545873"/>
            <a:chOff x="6691186" y="2031471"/>
            <a:chExt cx="3429500" cy="545873"/>
          </a:xfrm>
        </p:grpSpPr>
        <p:sp>
          <p:nvSpPr>
            <p:cNvPr id="52" name="椭圆 1"/>
            <p:cNvSpPr>
              <a:spLocks noChangeArrowheads="1"/>
            </p:cNvSpPr>
            <p:nvPr/>
          </p:nvSpPr>
          <p:spPr bwMode="auto">
            <a:xfrm>
              <a:off x="6691186" y="2031471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Box 32"/>
            <p:cNvSpPr txBox="1">
              <a:spLocks noChangeArrowheads="1"/>
            </p:cNvSpPr>
            <p:nvPr/>
          </p:nvSpPr>
          <p:spPr bwMode="auto">
            <a:xfrm>
              <a:off x="6738580" y="2090102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4" name="TextBox 76"/>
            <p:cNvSpPr txBox="1"/>
            <p:nvPr/>
          </p:nvSpPr>
          <p:spPr>
            <a:xfrm>
              <a:off x="7340871" y="2046828"/>
              <a:ext cx="27798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综合</a:t>
              </a:r>
              <a:r>
                <a:rPr lang="zh-CN" altLang="en-US" dirty="0"/>
                <a:t>起来，想象整体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3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00104 0.147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1.04167E-6 0.1395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088736" y="2589306"/>
            <a:ext cx="3136900" cy="3154362"/>
            <a:chOff x="2906" y="1848"/>
            <a:chExt cx="1975" cy="1987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178 h 1062"/>
                <a:gd name="T2" fmla="*/ 0 w 2209"/>
                <a:gd name="T3" fmla="*/ 237 h 1062"/>
                <a:gd name="T4" fmla="*/ 144 w 2209"/>
                <a:gd name="T5" fmla="*/ 318 h 1062"/>
                <a:gd name="T6" fmla="*/ 155 w 2209"/>
                <a:gd name="T7" fmla="*/ 325 h 1062"/>
                <a:gd name="T8" fmla="*/ 168 w 2209"/>
                <a:gd name="T9" fmla="*/ 331 h 1062"/>
                <a:gd name="T10" fmla="*/ 181 w 2209"/>
                <a:gd name="T11" fmla="*/ 334 h 1062"/>
                <a:gd name="T12" fmla="*/ 202 w 2209"/>
                <a:gd name="T13" fmla="*/ 337 h 1062"/>
                <a:gd name="T14" fmla="*/ 226 w 2209"/>
                <a:gd name="T15" fmla="*/ 337 h 1062"/>
                <a:gd name="T16" fmla="*/ 245 w 2209"/>
                <a:gd name="T17" fmla="*/ 334 h 1062"/>
                <a:gd name="T18" fmla="*/ 263 w 2209"/>
                <a:gd name="T19" fmla="*/ 325 h 1062"/>
                <a:gd name="T20" fmla="*/ 383 w 2209"/>
                <a:gd name="T21" fmla="*/ 258 h 1062"/>
                <a:gd name="T22" fmla="*/ 383 w 2209"/>
                <a:gd name="T23" fmla="*/ 243 h 1062"/>
                <a:gd name="T24" fmla="*/ 634 w 2209"/>
                <a:gd name="T25" fmla="*/ 95 h 1062"/>
                <a:gd name="T26" fmla="*/ 634 w 2209"/>
                <a:gd name="T27" fmla="*/ 110 h 1062"/>
                <a:gd name="T28" fmla="*/ 639 w 2209"/>
                <a:gd name="T29" fmla="*/ 109 h 1062"/>
                <a:gd name="T30" fmla="*/ 695 w 2209"/>
                <a:gd name="T31" fmla="*/ 76 h 1062"/>
                <a:gd name="T32" fmla="*/ 702 w 2209"/>
                <a:gd name="T33" fmla="*/ 68 h 1062"/>
                <a:gd name="T34" fmla="*/ 703 w 2209"/>
                <a:gd name="T35" fmla="*/ 57 h 1062"/>
                <a:gd name="T36" fmla="*/ 703 w 2209"/>
                <a:gd name="T37" fmla="*/ 0 h 1062"/>
                <a:gd name="T38" fmla="*/ 243 w 2209"/>
                <a:gd name="T39" fmla="*/ 272 h 1062"/>
                <a:gd name="T40" fmla="*/ 164 w 2209"/>
                <a:gd name="T41" fmla="*/ 263 h 1062"/>
                <a:gd name="T42" fmla="*/ 0 w 2209"/>
                <a:gd name="T43" fmla="*/ 178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093" y="2535"/>
              <a:ext cx="788" cy="728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1 h 288"/>
                <a:gd name="T4" fmla="*/ 1 w 302"/>
                <a:gd name="T5" fmla="*/ 1 h 288"/>
                <a:gd name="T6" fmla="*/ 1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2 w 817"/>
                <a:gd name="T3" fmla="*/ 1 h 1260"/>
                <a:gd name="T4" fmla="*/ 2 w 817"/>
                <a:gd name="T5" fmla="*/ 2 h 1260"/>
                <a:gd name="T6" fmla="*/ 4 w 817"/>
                <a:gd name="T7" fmla="*/ 6 h 1260"/>
                <a:gd name="T8" fmla="*/ 0 w 817"/>
                <a:gd name="T9" fmla="*/ 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8 w 1524"/>
                <a:gd name="T1" fmla="*/ 3 h 1472"/>
                <a:gd name="T2" fmla="*/ 3 w 1524"/>
                <a:gd name="T3" fmla="*/ 0 h 1472"/>
                <a:gd name="T4" fmla="*/ 2 w 1524"/>
                <a:gd name="T5" fmla="*/ 1 h 1472"/>
                <a:gd name="T6" fmla="*/ 2 w 1524"/>
                <a:gd name="T7" fmla="*/ 1 h 1472"/>
                <a:gd name="T8" fmla="*/ 1 w 1524"/>
                <a:gd name="T9" fmla="*/ 1 h 1472"/>
                <a:gd name="T10" fmla="*/ 1 w 1524"/>
                <a:gd name="T11" fmla="*/ 1 h 1472"/>
                <a:gd name="T12" fmla="*/ 1 w 1524"/>
                <a:gd name="T13" fmla="*/ 2 h 1472"/>
                <a:gd name="T14" fmla="*/ 0 w 1524"/>
                <a:gd name="T15" fmla="*/ 3 h 1472"/>
                <a:gd name="T16" fmla="*/ 0 w 1524"/>
                <a:gd name="T17" fmla="*/ 4 h 1472"/>
                <a:gd name="T18" fmla="*/ 1 w 1524"/>
                <a:gd name="T19" fmla="*/ 4 h 1472"/>
                <a:gd name="T20" fmla="*/ 1 w 1524"/>
                <a:gd name="T21" fmla="*/ 5 h 1472"/>
                <a:gd name="T22" fmla="*/ 5 w 1524"/>
                <a:gd name="T23" fmla="*/ 7 h 1472"/>
                <a:gd name="T24" fmla="*/ 8 w 1524"/>
                <a:gd name="T25" fmla="*/ 3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9 h 1752"/>
                <a:gd name="T2" fmla="*/ 4 w 742"/>
                <a:gd name="T3" fmla="*/ 7 h 1752"/>
                <a:gd name="T4" fmla="*/ 4 w 742"/>
                <a:gd name="T5" fmla="*/ 3 h 1752"/>
                <a:gd name="T6" fmla="*/ 3 w 742"/>
                <a:gd name="T7" fmla="*/ 2 h 1752"/>
                <a:gd name="T8" fmla="*/ 3 w 742"/>
                <a:gd name="T9" fmla="*/ 2 h 1752"/>
                <a:gd name="T10" fmla="*/ 2 w 742"/>
                <a:gd name="T11" fmla="*/ 1 h 1752"/>
                <a:gd name="T12" fmla="*/ 2 w 742"/>
                <a:gd name="T13" fmla="*/ 1 h 1752"/>
                <a:gd name="T14" fmla="*/ 3 w 742"/>
                <a:gd name="T15" fmla="*/ 0 h 1752"/>
                <a:gd name="T16" fmla="*/ 0 w 742"/>
                <a:gd name="T17" fmla="*/ 9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2 w 746"/>
                <a:gd name="T3" fmla="*/ 5 h 1032"/>
                <a:gd name="T4" fmla="*/ 4 w 746"/>
                <a:gd name="T5" fmla="*/ 5 h 1032"/>
                <a:gd name="T6" fmla="*/ 1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428337" y="3209224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叠加式</a:t>
            </a:r>
            <a:endParaRPr lang="zh-CN" altLang="en-US" sz="2400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296409" y="321364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切割式</a:t>
            </a:r>
            <a:endParaRPr lang="zh-CN" altLang="en-US" sz="2400" dirty="0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934622" y="1428834"/>
            <a:ext cx="85788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由一个或多个基本形体经叠加、切割而成的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立体，称为组合体 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复杂形体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Group 85"/>
          <p:cNvGrpSpPr>
            <a:grpSpLocks/>
          </p:cNvGrpSpPr>
          <p:nvPr/>
        </p:nvGrpSpPr>
        <p:grpSpPr bwMode="auto">
          <a:xfrm>
            <a:off x="8490306" y="2786098"/>
            <a:ext cx="2416175" cy="2533650"/>
            <a:chOff x="2211" y="342"/>
            <a:chExt cx="2029" cy="2128"/>
          </a:xfrm>
        </p:grpSpPr>
        <p:sp>
          <p:nvSpPr>
            <p:cNvPr id="35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450599" y="557317"/>
            <a:ext cx="6416675" cy="5869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组合体的组成方式</a:t>
            </a:r>
            <a:endParaRPr lang="en-US" altLang="zh-CN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2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71001" y="2782180"/>
            <a:ext cx="2547938" cy="831850"/>
            <a:chOff x="2566" y="1719"/>
            <a:chExt cx="747" cy="52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566" y="1719"/>
              <a:ext cx="74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566" y="2243"/>
              <a:ext cx="74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69039" y="2317042"/>
            <a:ext cx="418782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324876" y="951792"/>
            <a:ext cx="0" cy="1981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373964" y="1899530"/>
            <a:ext cx="190023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4026" y="1456617"/>
            <a:ext cx="900113" cy="84613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074176" y="1899530"/>
            <a:ext cx="0" cy="906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73989" y="1899530"/>
            <a:ext cx="0" cy="906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/>
          <p:cNvSpPr>
            <a:spLocks/>
          </p:cNvSpPr>
          <p:nvPr/>
        </p:nvSpPr>
        <p:spPr bwMode="auto">
          <a:xfrm>
            <a:off x="4573989" y="1153405"/>
            <a:ext cx="1493837" cy="750887"/>
          </a:xfrm>
          <a:custGeom>
            <a:avLst/>
            <a:gdLst>
              <a:gd name="T0" fmla="*/ 0 w 43200"/>
              <a:gd name="T1" fmla="*/ 2147483646 h 22011"/>
              <a:gd name="T2" fmla="*/ 2147483646 w 43200"/>
              <a:gd name="T3" fmla="*/ 2147483646 h 22011"/>
              <a:gd name="T4" fmla="*/ 2147483646 w 43200"/>
              <a:gd name="T5" fmla="*/ 2147483646 h 22011"/>
              <a:gd name="T6" fmla="*/ 0 60000 65536"/>
              <a:gd name="T7" fmla="*/ 0 60000 65536"/>
              <a:gd name="T8" fmla="*/ 0 60000 65536"/>
              <a:gd name="T9" fmla="*/ 0 w 43200"/>
              <a:gd name="T10" fmla="*/ 0 h 22011"/>
              <a:gd name="T11" fmla="*/ 43200 w 43200"/>
              <a:gd name="T12" fmla="*/ 22011 h 220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011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37"/>
                  <a:pt x="43198" y="21874"/>
                  <a:pt x="43196" y="22011"/>
                </a:cubicBezTo>
              </a:path>
              <a:path w="43200" h="22011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37"/>
                  <a:pt x="43198" y="21874"/>
                  <a:pt x="43196" y="22011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24876" y="3952167"/>
            <a:ext cx="0" cy="13335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624914" y="3598155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069039" y="3209217"/>
            <a:ext cx="25701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69039" y="2785355"/>
            <a:ext cx="0" cy="423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624914" y="3209217"/>
            <a:ext cx="0" cy="403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74176" y="2785355"/>
            <a:ext cx="0" cy="827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73801" y="4577642"/>
            <a:ext cx="15001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074176" y="4072817"/>
            <a:ext cx="0" cy="1411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73801" y="5469817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624914" y="4072817"/>
            <a:ext cx="0" cy="1411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073801" y="4069642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9039" y="4072817"/>
            <a:ext cx="0" cy="1409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573989" y="4072817"/>
            <a:ext cx="0" cy="11096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573989" y="5182480"/>
            <a:ext cx="1500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74026" y="4072817"/>
            <a:ext cx="0" cy="1109663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774139" y="4072817"/>
            <a:ext cx="0" cy="1139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074176" y="4087105"/>
            <a:ext cx="0" cy="1098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3073801" y="2115430"/>
            <a:ext cx="1500188" cy="2016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3069039" y="2302755"/>
            <a:ext cx="0" cy="5032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073801" y="2785355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223366" y="301216"/>
            <a:ext cx="6647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根据投影规律及“三等”关系，画出第三视图：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7256864" y="3209217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256864" y="2769480"/>
            <a:ext cx="1371600" cy="844550"/>
            <a:chOff x="3313" y="1711"/>
            <a:chExt cx="864" cy="532"/>
          </a:xfrm>
        </p:grpSpPr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V="1">
              <a:off x="3313" y="1711"/>
              <a:ext cx="0" cy="5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4177" y="1711"/>
              <a:ext cx="0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313" y="2233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313" y="171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7256864" y="1153405"/>
            <a:ext cx="0" cy="1614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7117164" y="1899530"/>
            <a:ext cx="13890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324876" y="1153405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7271151" y="1153405"/>
            <a:ext cx="1092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324876" y="1456617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7271151" y="1456617"/>
            <a:ext cx="10795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7256864" y="2317042"/>
            <a:ext cx="109378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7742639" y="2115430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573989" y="2115430"/>
            <a:ext cx="268287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7271151" y="2115430"/>
            <a:ext cx="471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7271151" y="2317042"/>
            <a:ext cx="471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8363351" y="1153405"/>
            <a:ext cx="0" cy="1628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5624914" y="3209217"/>
            <a:ext cx="163195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274201" y="1899530"/>
            <a:ext cx="82550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5324876" y="2317042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711851" y="2513892"/>
            <a:ext cx="342900" cy="419100"/>
            <a:chOff x="360" y="1349"/>
            <a:chExt cx="216" cy="264"/>
          </a:xfrm>
        </p:grpSpPr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360" y="1349"/>
              <a:ext cx="21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60" y="1488"/>
              <a:ext cx="216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7256864" y="2782180"/>
            <a:ext cx="487362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7271151" y="2777417"/>
            <a:ext cx="471488" cy="0"/>
          </a:xfrm>
          <a:prstGeom prst="line">
            <a:avLst/>
          </a:prstGeom>
          <a:noFill/>
          <a:ln w="1016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" name="Group 91"/>
          <p:cNvGrpSpPr>
            <a:grpSpLocks/>
          </p:cNvGrpSpPr>
          <p:nvPr/>
        </p:nvGrpSpPr>
        <p:grpSpPr bwMode="auto">
          <a:xfrm>
            <a:off x="7042551" y="1004180"/>
            <a:ext cx="1673225" cy="2695575"/>
            <a:chOff x="3418" y="599"/>
            <a:chExt cx="1054" cy="1698"/>
          </a:xfrm>
        </p:grpSpPr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418" y="599"/>
              <a:ext cx="1054" cy="16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V="1">
              <a:off x="3556" y="1721"/>
              <a:ext cx="0" cy="5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V="1">
              <a:off x="4420" y="1721"/>
              <a:ext cx="0" cy="5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3556" y="2243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3862" y="1726"/>
              <a:ext cx="5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553" y="703"/>
              <a:ext cx="7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V="1">
              <a:off x="3862" y="1309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3565" y="1309"/>
              <a:ext cx="2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252" y="703"/>
              <a:ext cx="1" cy="1018"/>
            </a:xfrm>
            <a:custGeom>
              <a:avLst/>
              <a:gdLst>
                <a:gd name="T0" fmla="*/ 1 w 1"/>
                <a:gd name="T1" fmla="*/ 0 h 1018"/>
                <a:gd name="T2" fmla="*/ 0 w 1"/>
                <a:gd name="T3" fmla="*/ 1018 h 1018"/>
                <a:gd name="T4" fmla="*/ 0 60000 65536"/>
                <a:gd name="T5" fmla="*/ 0 60000 65536"/>
                <a:gd name="T6" fmla="*/ 0 w 1"/>
                <a:gd name="T7" fmla="*/ 0 h 1018"/>
                <a:gd name="T8" fmla="*/ 1 w 1"/>
                <a:gd name="T9" fmla="*/ 1018 h 10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18">
                  <a:moveTo>
                    <a:pt x="1" y="0"/>
                  </a:moveTo>
                  <a:lnTo>
                    <a:pt x="0" y="101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3556" y="703"/>
              <a:ext cx="0" cy="1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3556" y="1998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3569" y="1715"/>
              <a:ext cx="282" cy="19"/>
            </a:xfrm>
            <a:custGeom>
              <a:avLst/>
              <a:gdLst>
                <a:gd name="T0" fmla="*/ 282 w 282"/>
                <a:gd name="T1" fmla="*/ 0 h 19"/>
                <a:gd name="T2" fmla="*/ 0 w 282"/>
                <a:gd name="T3" fmla="*/ 19 h 19"/>
                <a:gd name="T4" fmla="*/ 0 60000 65536"/>
                <a:gd name="T5" fmla="*/ 0 60000 65536"/>
                <a:gd name="T6" fmla="*/ 0 w 282"/>
                <a:gd name="T7" fmla="*/ 0 h 19"/>
                <a:gd name="T8" fmla="*/ 282 w 282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9">
                  <a:moveTo>
                    <a:pt x="282" y="0"/>
                  </a:moveTo>
                  <a:lnTo>
                    <a:pt x="0" y="19"/>
                  </a:lnTo>
                </a:path>
              </a:pathLst>
            </a:custGeom>
            <a:noFill/>
            <a:ln w="762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3556" y="1427"/>
              <a:ext cx="3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474" y="1154"/>
              <a:ext cx="8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552" y="877"/>
              <a:ext cx="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3863" y="1432"/>
              <a:ext cx="3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33"/>
          <p:cNvGrpSpPr>
            <a:grpSpLocks/>
          </p:cNvGrpSpPr>
          <p:nvPr/>
        </p:nvGrpSpPr>
        <p:grpSpPr bwMode="auto">
          <a:xfrm>
            <a:off x="8207776" y="4379205"/>
            <a:ext cx="2771775" cy="1884362"/>
            <a:chOff x="1876" y="1703"/>
            <a:chExt cx="1896" cy="1289"/>
          </a:xfrm>
        </p:grpSpPr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440" y="2370"/>
              <a:ext cx="163" cy="199"/>
            </a:xfrm>
            <a:custGeom>
              <a:avLst/>
              <a:gdLst>
                <a:gd name="T0" fmla="*/ 0 w 226"/>
                <a:gd name="T1" fmla="*/ 3 h 276"/>
                <a:gd name="T2" fmla="*/ 6 w 226"/>
                <a:gd name="T3" fmla="*/ 7 h 276"/>
                <a:gd name="T4" fmla="*/ 6 w 226"/>
                <a:gd name="T5" fmla="*/ 0 h 276"/>
                <a:gd name="T6" fmla="*/ 0 w 226"/>
                <a:gd name="T7" fmla="*/ 3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876" y="2403"/>
              <a:ext cx="658" cy="589"/>
            </a:xfrm>
            <a:custGeom>
              <a:avLst/>
              <a:gdLst>
                <a:gd name="T0" fmla="*/ 0 w 912"/>
                <a:gd name="T1" fmla="*/ 0 h 816"/>
                <a:gd name="T2" fmla="*/ 25 w 912"/>
                <a:gd name="T3" fmla="*/ 14 h 816"/>
                <a:gd name="T4" fmla="*/ 25 w 912"/>
                <a:gd name="T5" fmla="*/ 22 h 816"/>
                <a:gd name="T6" fmla="*/ 0 w 912"/>
                <a:gd name="T7" fmla="*/ 8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534" y="2074"/>
              <a:ext cx="1238" cy="918"/>
            </a:xfrm>
            <a:custGeom>
              <a:avLst/>
              <a:gdLst>
                <a:gd name="T0" fmla="*/ 0 w 1716"/>
                <a:gd name="T1" fmla="*/ 27 h 1272"/>
                <a:gd name="T2" fmla="*/ 0 w 1716"/>
                <a:gd name="T3" fmla="*/ 35 h 1272"/>
                <a:gd name="T4" fmla="*/ 40 w 1716"/>
                <a:gd name="T5" fmla="*/ 12 h 1272"/>
                <a:gd name="T6" fmla="*/ 40 w 1716"/>
                <a:gd name="T7" fmla="*/ 19 h 1272"/>
                <a:gd name="T8" fmla="*/ 48 w 1716"/>
                <a:gd name="T9" fmla="*/ 15 h 1272"/>
                <a:gd name="T10" fmla="*/ 48 w 1716"/>
                <a:gd name="T11" fmla="*/ 0 h 1272"/>
                <a:gd name="T12" fmla="*/ 0 w 1716"/>
                <a:gd name="T13" fmla="*/ 27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6"/>
                <a:gd name="T22" fmla="*/ 0 h 1272"/>
                <a:gd name="T23" fmla="*/ 1716 w 171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6" h="1272">
                  <a:moveTo>
                    <a:pt x="0" y="972"/>
                  </a:moveTo>
                  <a:lnTo>
                    <a:pt x="0" y="1272"/>
                  </a:lnTo>
                  <a:lnTo>
                    <a:pt x="1474" y="415"/>
                  </a:lnTo>
                  <a:lnTo>
                    <a:pt x="1474" y="685"/>
                  </a:lnTo>
                  <a:lnTo>
                    <a:pt x="1716" y="540"/>
                  </a:lnTo>
                  <a:lnTo>
                    <a:pt x="1716" y="0"/>
                  </a:lnTo>
                  <a:lnTo>
                    <a:pt x="0" y="9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1877" y="1703"/>
              <a:ext cx="1889" cy="1081"/>
            </a:xfrm>
            <a:custGeom>
              <a:avLst/>
              <a:gdLst>
                <a:gd name="T0" fmla="*/ 0 w 2618"/>
                <a:gd name="T1" fmla="*/ 27 h 1498"/>
                <a:gd name="T2" fmla="*/ 47 w 2618"/>
                <a:gd name="T3" fmla="*/ 0 h 1498"/>
                <a:gd name="T4" fmla="*/ 72 w 2618"/>
                <a:gd name="T5" fmla="*/ 14 h 1498"/>
                <a:gd name="T6" fmla="*/ 25 w 2618"/>
                <a:gd name="T7" fmla="*/ 41 h 1498"/>
                <a:gd name="T8" fmla="*/ 0 w 2618"/>
                <a:gd name="T9" fmla="*/ 27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8"/>
                <a:gd name="T16" fmla="*/ 0 h 1498"/>
                <a:gd name="T17" fmla="*/ 2618 w 261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8" h="1498">
                  <a:moveTo>
                    <a:pt x="0" y="982"/>
                  </a:moveTo>
                  <a:lnTo>
                    <a:pt x="1701" y="0"/>
                  </a:lnTo>
                  <a:lnTo>
                    <a:pt x="2618" y="524"/>
                  </a:lnTo>
                  <a:lnTo>
                    <a:pt x="901" y="1498"/>
                  </a:lnTo>
                  <a:lnTo>
                    <a:pt x="0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" name="Group 38"/>
          <p:cNvGrpSpPr>
            <a:grpSpLocks/>
          </p:cNvGrpSpPr>
          <p:nvPr/>
        </p:nvGrpSpPr>
        <p:grpSpPr bwMode="auto">
          <a:xfrm>
            <a:off x="9084076" y="3375905"/>
            <a:ext cx="1484312" cy="1855787"/>
            <a:chOff x="4199" y="1983"/>
            <a:chExt cx="935" cy="1169"/>
          </a:xfrm>
        </p:grpSpPr>
        <p:sp>
          <p:nvSpPr>
            <p:cNvPr id="114" name="Freeform 39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6 w 1291"/>
                <a:gd name="T1" fmla="*/ 19 h 1745"/>
                <a:gd name="T2" fmla="*/ 0 w 1291"/>
                <a:gd name="T3" fmla="*/ 17 h 1745"/>
                <a:gd name="T4" fmla="*/ 0 w 1291"/>
                <a:gd name="T5" fmla="*/ 9 h 1745"/>
                <a:gd name="T6" fmla="*/ 1 w 1291"/>
                <a:gd name="T7" fmla="*/ 8 h 1745"/>
                <a:gd name="T8" fmla="*/ 1 w 1291"/>
                <a:gd name="T9" fmla="*/ 7 h 1745"/>
                <a:gd name="T10" fmla="*/ 1 w 1291"/>
                <a:gd name="T11" fmla="*/ 6 h 1745"/>
                <a:gd name="T12" fmla="*/ 1 w 1291"/>
                <a:gd name="T13" fmla="*/ 5 h 1745"/>
                <a:gd name="T14" fmla="*/ 2 w 1291"/>
                <a:gd name="T15" fmla="*/ 3 h 1745"/>
                <a:gd name="T16" fmla="*/ 3 w 1291"/>
                <a:gd name="T17" fmla="*/ 3 h 1745"/>
                <a:gd name="T18" fmla="*/ 3 w 1291"/>
                <a:gd name="T19" fmla="*/ 2 h 1745"/>
                <a:gd name="T20" fmla="*/ 4 w 1291"/>
                <a:gd name="T21" fmla="*/ 1 h 1745"/>
                <a:gd name="T22" fmla="*/ 5 w 1291"/>
                <a:gd name="T23" fmla="*/ 1 h 1745"/>
                <a:gd name="T24" fmla="*/ 6 w 1291"/>
                <a:gd name="T25" fmla="*/ 1 h 1745"/>
                <a:gd name="T26" fmla="*/ 7 w 1291"/>
                <a:gd name="T27" fmla="*/ 0 h 1745"/>
                <a:gd name="T28" fmla="*/ 9 w 1291"/>
                <a:gd name="T29" fmla="*/ 1 h 1745"/>
                <a:gd name="T30" fmla="*/ 15 w 1291"/>
                <a:gd name="T31" fmla="*/ 4 h 1745"/>
                <a:gd name="T32" fmla="*/ 14 w 1291"/>
                <a:gd name="T33" fmla="*/ 4 h 1745"/>
                <a:gd name="T34" fmla="*/ 13 w 1291"/>
                <a:gd name="T35" fmla="*/ 3 h 1745"/>
                <a:gd name="T36" fmla="*/ 11 w 1291"/>
                <a:gd name="T37" fmla="*/ 3 h 1745"/>
                <a:gd name="T38" fmla="*/ 11 w 1291"/>
                <a:gd name="T39" fmla="*/ 4 h 1745"/>
                <a:gd name="T40" fmla="*/ 10 w 1291"/>
                <a:gd name="T41" fmla="*/ 5 h 1745"/>
                <a:gd name="T42" fmla="*/ 9 w 1291"/>
                <a:gd name="T43" fmla="*/ 5 h 1745"/>
                <a:gd name="T44" fmla="*/ 9 w 1291"/>
                <a:gd name="T45" fmla="*/ 6 h 1745"/>
                <a:gd name="T46" fmla="*/ 8 w 1291"/>
                <a:gd name="T47" fmla="*/ 6 h 1745"/>
                <a:gd name="T48" fmla="*/ 7 w 1291"/>
                <a:gd name="T49" fmla="*/ 7 h 1745"/>
                <a:gd name="T50" fmla="*/ 7 w 1291"/>
                <a:gd name="T51" fmla="*/ 8 h 1745"/>
                <a:gd name="T52" fmla="*/ 7 w 1291"/>
                <a:gd name="T53" fmla="*/ 9 h 1745"/>
                <a:gd name="T54" fmla="*/ 6 w 1291"/>
                <a:gd name="T55" fmla="*/ 10 h 1745"/>
                <a:gd name="T56" fmla="*/ 6 w 1291"/>
                <a:gd name="T57" fmla="*/ 11 h 1745"/>
                <a:gd name="T58" fmla="*/ 6 w 1291"/>
                <a:gd name="T59" fmla="*/ 13 h 1745"/>
                <a:gd name="T60" fmla="*/ 6 w 1291"/>
                <a:gd name="T61" fmla="*/ 1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16161">
                    <a:shade val="30000"/>
                    <a:satMod val="115000"/>
                  </a:srgbClr>
                </a:gs>
                <a:gs pos="50000">
                  <a:srgbClr val="616161">
                    <a:shade val="67500"/>
                    <a:satMod val="115000"/>
                  </a:srgbClr>
                </a:gs>
                <a:gs pos="100000">
                  <a:srgbClr val="61616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17 h 1469"/>
                <a:gd name="T2" fmla="*/ 10 w 918"/>
                <a:gd name="T3" fmla="*/ 11 h 1469"/>
                <a:gd name="T4" fmla="*/ 10 w 918"/>
                <a:gd name="T5" fmla="*/ 3 h 1469"/>
                <a:gd name="T6" fmla="*/ 10 w 918"/>
                <a:gd name="T7" fmla="*/ 3 h 1469"/>
                <a:gd name="T8" fmla="*/ 10 w 918"/>
                <a:gd name="T9" fmla="*/ 2 h 1469"/>
                <a:gd name="T10" fmla="*/ 9 w 918"/>
                <a:gd name="T11" fmla="*/ 1 h 1469"/>
                <a:gd name="T12" fmla="*/ 9 w 918"/>
                <a:gd name="T13" fmla="*/ 1 h 1469"/>
                <a:gd name="T14" fmla="*/ 9 w 918"/>
                <a:gd name="T15" fmla="*/ 1 h 1469"/>
                <a:gd name="T16" fmla="*/ 7 w 918"/>
                <a:gd name="T17" fmla="*/ 0 h 1469"/>
                <a:gd name="T18" fmla="*/ 6 w 918"/>
                <a:gd name="T19" fmla="*/ 1 h 1469"/>
                <a:gd name="T20" fmla="*/ 5 w 918"/>
                <a:gd name="T21" fmla="*/ 1 h 1469"/>
                <a:gd name="T22" fmla="*/ 5 w 918"/>
                <a:gd name="T23" fmla="*/ 1 h 1469"/>
                <a:gd name="T24" fmla="*/ 3 w 918"/>
                <a:gd name="T25" fmla="*/ 2 h 1469"/>
                <a:gd name="T26" fmla="*/ 3 w 918"/>
                <a:gd name="T27" fmla="*/ 2 h 1469"/>
                <a:gd name="T28" fmla="*/ 2 w 918"/>
                <a:gd name="T29" fmla="*/ 3 h 1469"/>
                <a:gd name="T30" fmla="*/ 1 w 918"/>
                <a:gd name="T31" fmla="*/ 5 h 1469"/>
                <a:gd name="T32" fmla="*/ 1 w 918"/>
                <a:gd name="T33" fmla="*/ 6 h 1469"/>
                <a:gd name="T34" fmla="*/ 1 w 918"/>
                <a:gd name="T35" fmla="*/ 7 h 1469"/>
                <a:gd name="T36" fmla="*/ 1 w 918"/>
                <a:gd name="T37" fmla="*/ 8 h 1469"/>
                <a:gd name="T38" fmla="*/ 0 w 918"/>
                <a:gd name="T39" fmla="*/ 9 h 1469"/>
                <a:gd name="T40" fmla="*/ 0 w 918"/>
                <a:gd name="T41" fmla="*/ 17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16161">
                    <a:shade val="30000"/>
                    <a:satMod val="115000"/>
                  </a:srgbClr>
                </a:gs>
                <a:gs pos="50000">
                  <a:srgbClr val="616161">
                    <a:shade val="67500"/>
                    <a:satMod val="115000"/>
                  </a:srgbClr>
                </a:gs>
                <a:gs pos="100000">
                  <a:srgbClr val="61616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41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7" name="Group 42"/>
          <p:cNvGrpSpPr>
            <a:grpSpLocks/>
          </p:cNvGrpSpPr>
          <p:nvPr/>
        </p:nvGrpSpPr>
        <p:grpSpPr bwMode="auto">
          <a:xfrm>
            <a:off x="8209363" y="4360155"/>
            <a:ext cx="1119188" cy="1208087"/>
            <a:chOff x="1877" y="1690"/>
            <a:chExt cx="766" cy="826"/>
          </a:xfrm>
        </p:grpSpPr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2051" y="1786"/>
              <a:ext cx="586" cy="725"/>
            </a:xfrm>
            <a:custGeom>
              <a:avLst/>
              <a:gdLst>
                <a:gd name="T0" fmla="*/ 586 w 586"/>
                <a:gd name="T1" fmla="*/ 0 h 725"/>
                <a:gd name="T2" fmla="*/ 586 w 586"/>
                <a:gd name="T3" fmla="*/ 371 h 725"/>
                <a:gd name="T4" fmla="*/ 0 w 586"/>
                <a:gd name="T5" fmla="*/ 725 h 725"/>
                <a:gd name="T6" fmla="*/ 0 w 586"/>
                <a:gd name="T7" fmla="*/ 525 h 725"/>
                <a:gd name="T8" fmla="*/ 586 w 586"/>
                <a:gd name="T9" fmla="*/ 0 h 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6"/>
                <a:gd name="T16" fmla="*/ 0 h 725"/>
                <a:gd name="T17" fmla="*/ 586 w 586"/>
                <a:gd name="T18" fmla="*/ 725 h 7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6" h="725">
                  <a:moveTo>
                    <a:pt x="586" y="0"/>
                  </a:moveTo>
                  <a:lnTo>
                    <a:pt x="586" y="371"/>
                  </a:lnTo>
                  <a:lnTo>
                    <a:pt x="0" y="725"/>
                  </a:lnTo>
                  <a:lnTo>
                    <a:pt x="0" y="525"/>
                  </a:lnTo>
                  <a:lnTo>
                    <a:pt x="5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Freeform 44"/>
            <p:cNvSpPr>
              <a:spLocks/>
            </p:cNvSpPr>
            <p:nvPr/>
          </p:nvSpPr>
          <p:spPr bwMode="auto">
            <a:xfrm>
              <a:off x="1877" y="2201"/>
              <a:ext cx="174" cy="315"/>
            </a:xfrm>
            <a:custGeom>
              <a:avLst/>
              <a:gdLst>
                <a:gd name="T0" fmla="*/ 0 w 241"/>
                <a:gd name="T1" fmla="*/ 0 h 437"/>
                <a:gd name="T2" fmla="*/ 6 w 241"/>
                <a:gd name="T3" fmla="*/ 4 h 437"/>
                <a:gd name="T4" fmla="*/ 6 w 241"/>
                <a:gd name="T5" fmla="*/ 12 h 437"/>
                <a:gd name="T6" fmla="*/ 0 w 241"/>
                <a:gd name="T7" fmla="*/ 9 h 437"/>
                <a:gd name="T8" fmla="*/ 0 w 241"/>
                <a:gd name="T9" fmla="*/ 0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437"/>
                <a:gd name="T17" fmla="*/ 241 w 241"/>
                <a:gd name="T18" fmla="*/ 437 h 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437">
                  <a:moveTo>
                    <a:pt x="0" y="0"/>
                  </a:moveTo>
                  <a:lnTo>
                    <a:pt x="241" y="161"/>
                  </a:lnTo>
                  <a:lnTo>
                    <a:pt x="241" y="437"/>
                  </a:lnTo>
                  <a:lnTo>
                    <a:pt x="0" y="29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877" y="1690"/>
              <a:ext cx="766" cy="627"/>
            </a:xfrm>
            <a:custGeom>
              <a:avLst/>
              <a:gdLst>
                <a:gd name="T0" fmla="*/ 0 w 766"/>
                <a:gd name="T1" fmla="*/ 517 h 627"/>
                <a:gd name="T2" fmla="*/ 174 w 766"/>
                <a:gd name="T3" fmla="*/ 627 h 627"/>
                <a:gd name="T4" fmla="*/ 766 w 766"/>
                <a:gd name="T5" fmla="*/ 96 h 627"/>
                <a:gd name="T6" fmla="*/ 600 w 766"/>
                <a:gd name="T7" fmla="*/ 0 h 627"/>
                <a:gd name="T8" fmla="*/ 0 w 766"/>
                <a:gd name="T9" fmla="*/ 517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" name="Freeform 67"/>
          <p:cNvSpPr>
            <a:spLocks/>
          </p:cNvSpPr>
          <p:nvPr/>
        </p:nvSpPr>
        <p:spPr bwMode="auto">
          <a:xfrm>
            <a:off x="8203013" y="5118980"/>
            <a:ext cx="955675" cy="1150937"/>
          </a:xfrm>
          <a:custGeom>
            <a:avLst/>
            <a:gdLst>
              <a:gd name="T0" fmla="*/ 0 w 602"/>
              <a:gd name="T1" fmla="*/ 0 h 725"/>
              <a:gd name="T2" fmla="*/ 0 w 602"/>
              <a:gd name="T3" fmla="*/ 2147483646 h 725"/>
              <a:gd name="T4" fmla="*/ 2147483646 w 602"/>
              <a:gd name="T5" fmla="*/ 2147483646 h 725"/>
              <a:gd name="T6" fmla="*/ 2147483646 w 602"/>
              <a:gd name="T7" fmla="*/ 2147483646 h 725"/>
              <a:gd name="T8" fmla="*/ 2147483646 w 602"/>
              <a:gd name="T9" fmla="*/ 2147483646 h 725"/>
              <a:gd name="T10" fmla="*/ 2147483646 w 602"/>
              <a:gd name="T11" fmla="*/ 2147483646 h 725"/>
              <a:gd name="T12" fmla="*/ 0 w 602"/>
              <a:gd name="T13" fmla="*/ 0 h 7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2"/>
              <a:gd name="T22" fmla="*/ 0 h 725"/>
              <a:gd name="T23" fmla="*/ 602 w 602"/>
              <a:gd name="T24" fmla="*/ 725 h 7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2" h="725">
                <a:moveTo>
                  <a:pt x="0" y="0"/>
                </a:moveTo>
                <a:lnTo>
                  <a:pt x="0" y="377"/>
                </a:lnTo>
                <a:lnTo>
                  <a:pt x="602" y="725"/>
                </a:lnTo>
                <a:lnTo>
                  <a:pt x="602" y="537"/>
                </a:lnTo>
                <a:lnTo>
                  <a:pt x="160" y="301"/>
                </a:lnTo>
                <a:lnTo>
                  <a:pt x="160" y="1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268660" y="3375905"/>
            <a:ext cx="248919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注意：要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424631" y="1679328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4" grpId="0" animBg="1"/>
      <p:bldP spid="75" grpId="0" animBg="1"/>
      <p:bldP spid="121" grpId="0" animBg="1"/>
      <p:bldP spid="1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18279" y="3771243"/>
            <a:ext cx="1672666" cy="463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分析方法</a:t>
            </a: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2251" y="883652"/>
            <a:ext cx="1668694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分析依据</a:t>
            </a: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2250" y="306536"/>
            <a:ext cx="376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面形分析法</a:t>
            </a:r>
          </a:p>
        </p:txBody>
      </p:sp>
      <p:sp>
        <p:nvSpPr>
          <p:cNvPr id="5" name="AutoShape 2" descr="白色大理石"/>
          <p:cNvSpPr>
            <a:spLocks noChangeArrowheads="1"/>
          </p:cNvSpPr>
          <p:nvPr/>
        </p:nvSpPr>
        <p:spPr bwMode="auto">
          <a:xfrm>
            <a:off x="10556644" y="2265802"/>
            <a:ext cx="1589832" cy="439490"/>
          </a:xfrm>
          <a:prstGeom prst="wedgeRoundRectCallout">
            <a:avLst>
              <a:gd name="adj1" fmla="val 415"/>
              <a:gd name="adj2" fmla="val -100376"/>
              <a:gd name="adj3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0"/>
          </a:p>
        </p:txBody>
      </p:sp>
      <p:sp>
        <p:nvSpPr>
          <p:cNvPr id="6" name="Text Box 4" descr="紫色网格"/>
          <p:cNvSpPr txBox="1">
            <a:spLocks noChangeArrowheads="1"/>
          </p:cNvSpPr>
          <p:nvPr/>
        </p:nvSpPr>
        <p:spPr bwMode="auto">
          <a:xfrm>
            <a:off x="10680469" y="793538"/>
            <a:ext cx="1794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取线框</a:t>
            </a:r>
          </a:p>
        </p:txBody>
      </p:sp>
      <p:sp>
        <p:nvSpPr>
          <p:cNvPr id="7" name="Text Box 5" descr="紫色网格"/>
          <p:cNvSpPr txBox="1">
            <a:spLocks noChangeArrowheads="1"/>
          </p:cNvSpPr>
          <p:nvPr/>
        </p:nvSpPr>
        <p:spPr bwMode="auto">
          <a:xfrm>
            <a:off x="10680469" y="1333287"/>
            <a:ext cx="14287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对投影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</a:t>
            </a:r>
          </a:p>
        </p:txBody>
      </p:sp>
      <p:sp>
        <p:nvSpPr>
          <p:cNvPr id="8" name="Text Box 6" descr="紫色网格"/>
          <p:cNvSpPr txBox="1">
            <a:spLocks noChangeArrowheads="1"/>
          </p:cNvSpPr>
          <p:nvPr/>
        </p:nvSpPr>
        <p:spPr bwMode="auto">
          <a:xfrm>
            <a:off x="9391777" y="2744381"/>
            <a:ext cx="2747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）确定表面形状及相对位置关系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375669" y="2293449"/>
            <a:ext cx="1864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kumimoji="1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”关系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008956" y="1277428"/>
            <a:ext cx="520700" cy="1020762"/>
          </a:xfrm>
          <a:custGeom>
            <a:avLst/>
            <a:gdLst>
              <a:gd name="T0" fmla="*/ 2147483646 w 328"/>
              <a:gd name="T1" fmla="*/ 0 h 652"/>
              <a:gd name="T2" fmla="*/ 2147483646 w 328"/>
              <a:gd name="T3" fmla="*/ 0 h 652"/>
              <a:gd name="T4" fmla="*/ 2147483646 w 328"/>
              <a:gd name="T5" fmla="*/ 2147483646 h 652"/>
              <a:gd name="T6" fmla="*/ 2147483646 w 328"/>
              <a:gd name="T7" fmla="*/ 2147483646 h 652"/>
              <a:gd name="T8" fmla="*/ 2147483646 w 328"/>
              <a:gd name="T9" fmla="*/ 2147483646 h 652"/>
              <a:gd name="T10" fmla="*/ 0 w 328"/>
              <a:gd name="T11" fmla="*/ 2147483646 h 652"/>
              <a:gd name="T12" fmla="*/ 0 w 328"/>
              <a:gd name="T13" fmla="*/ 2147483646 h 652"/>
              <a:gd name="T14" fmla="*/ 2147483646 w 328"/>
              <a:gd name="T15" fmla="*/ 0 h 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8"/>
              <a:gd name="T25" fmla="*/ 0 h 652"/>
              <a:gd name="T26" fmla="*/ 328 w 328"/>
              <a:gd name="T27" fmla="*/ 652 h 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8" h="652">
                <a:moveTo>
                  <a:pt x="250" y="0"/>
                </a:moveTo>
                <a:lnTo>
                  <a:pt x="328" y="0"/>
                </a:lnTo>
                <a:lnTo>
                  <a:pt x="328" y="404"/>
                </a:lnTo>
                <a:lnTo>
                  <a:pt x="160" y="402"/>
                </a:lnTo>
                <a:lnTo>
                  <a:pt x="160" y="648"/>
                </a:lnTo>
                <a:lnTo>
                  <a:pt x="0" y="652"/>
                </a:lnTo>
                <a:lnTo>
                  <a:pt x="0" y="308"/>
                </a:lnTo>
                <a:lnTo>
                  <a:pt x="250" y="0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8958031" y="1275840"/>
            <a:ext cx="515938" cy="1038225"/>
          </a:xfrm>
          <a:custGeom>
            <a:avLst/>
            <a:gdLst>
              <a:gd name="T0" fmla="*/ 2147483646 w 294"/>
              <a:gd name="T1" fmla="*/ 0 h 570"/>
              <a:gd name="T2" fmla="*/ 0 w 294"/>
              <a:gd name="T3" fmla="*/ 2147483646 h 570"/>
              <a:gd name="T4" fmla="*/ 0 w 294"/>
              <a:gd name="T5" fmla="*/ 2147483646 h 570"/>
              <a:gd name="T6" fmla="*/ 2147483646 w 294"/>
              <a:gd name="T7" fmla="*/ 2147483646 h 570"/>
              <a:gd name="T8" fmla="*/ 2147483646 w 294"/>
              <a:gd name="T9" fmla="*/ 2147483646 h 570"/>
              <a:gd name="T10" fmla="*/ 2147483646 w 294"/>
              <a:gd name="T11" fmla="*/ 2147483646 h 570"/>
              <a:gd name="T12" fmla="*/ 2147483646 w 294"/>
              <a:gd name="T13" fmla="*/ 2147483646 h 570"/>
              <a:gd name="T14" fmla="*/ 2147483646 w 294"/>
              <a:gd name="T15" fmla="*/ 0 h 5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4"/>
              <a:gd name="T25" fmla="*/ 0 h 570"/>
              <a:gd name="T26" fmla="*/ 294 w 294"/>
              <a:gd name="T27" fmla="*/ 570 h 5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4" h="570">
                <a:moveTo>
                  <a:pt x="78" y="0"/>
                </a:moveTo>
                <a:lnTo>
                  <a:pt x="0" y="6"/>
                </a:lnTo>
                <a:lnTo>
                  <a:pt x="0" y="360"/>
                </a:lnTo>
                <a:lnTo>
                  <a:pt x="150" y="360"/>
                </a:lnTo>
                <a:lnTo>
                  <a:pt x="150" y="570"/>
                </a:lnTo>
                <a:lnTo>
                  <a:pt x="294" y="564"/>
                </a:lnTo>
                <a:lnTo>
                  <a:pt x="294" y="272"/>
                </a:lnTo>
                <a:lnTo>
                  <a:pt x="78" y="0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357706" y="1269490"/>
            <a:ext cx="1038225" cy="1041400"/>
          </a:xfrm>
          <a:custGeom>
            <a:avLst/>
            <a:gdLst>
              <a:gd name="T0" fmla="*/ 2147483646 w 654"/>
              <a:gd name="T1" fmla="*/ 2147483646 h 656"/>
              <a:gd name="T2" fmla="*/ 2147483646 w 654"/>
              <a:gd name="T3" fmla="*/ 0 h 656"/>
              <a:gd name="T4" fmla="*/ 2147483646 w 654"/>
              <a:gd name="T5" fmla="*/ 2147483646 h 656"/>
              <a:gd name="T6" fmla="*/ 2147483646 w 654"/>
              <a:gd name="T7" fmla="*/ 2147483646 h 656"/>
              <a:gd name="T8" fmla="*/ 2147483646 w 654"/>
              <a:gd name="T9" fmla="*/ 2147483646 h 656"/>
              <a:gd name="T10" fmla="*/ 2147483646 w 654"/>
              <a:gd name="T11" fmla="*/ 2147483646 h 656"/>
              <a:gd name="T12" fmla="*/ 0 w 654"/>
              <a:gd name="T13" fmla="*/ 2147483646 h 656"/>
              <a:gd name="T14" fmla="*/ 2147483646 w 654"/>
              <a:gd name="T15" fmla="*/ 2147483646 h 6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4"/>
              <a:gd name="T25" fmla="*/ 0 h 656"/>
              <a:gd name="T26" fmla="*/ 654 w 654"/>
              <a:gd name="T27" fmla="*/ 656 h 6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4" h="656">
                <a:moveTo>
                  <a:pt x="495" y="1"/>
                </a:moveTo>
                <a:lnTo>
                  <a:pt x="654" y="0"/>
                </a:lnTo>
                <a:lnTo>
                  <a:pt x="652" y="418"/>
                </a:lnTo>
                <a:lnTo>
                  <a:pt x="333" y="413"/>
                </a:lnTo>
                <a:lnTo>
                  <a:pt x="332" y="654"/>
                </a:lnTo>
                <a:lnTo>
                  <a:pt x="1" y="656"/>
                </a:lnTo>
                <a:lnTo>
                  <a:pt x="0" y="296"/>
                </a:lnTo>
                <a:lnTo>
                  <a:pt x="495" y="1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75294" y="1274253"/>
            <a:ext cx="0" cy="31115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40244" y="2309303"/>
            <a:ext cx="0" cy="156845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145106" y="1271078"/>
            <a:ext cx="3375025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0706" y="1131378"/>
            <a:ext cx="4300538" cy="3254375"/>
            <a:chOff x="508" y="787"/>
            <a:chExt cx="2709" cy="2050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73" y="1534"/>
              <a:ext cx="1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102" y="874"/>
              <a:ext cx="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70" y="863"/>
              <a:ext cx="532" cy="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498" y="787"/>
              <a:ext cx="0" cy="855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19" y="819"/>
              <a:ext cx="0" cy="79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86" y="2499"/>
              <a:ext cx="659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245" y="2835"/>
              <a:ext cx="6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245" y="1849"/>
              <a:ext cx="6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586" y="1837"/>
              <a:ext cx="691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088" y="1935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915" y="2011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915" y="2662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242" y="2083"/>
              <a:ext cx="506" cy="5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32" y="2176"/>
              <a:ext cx="319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8" y="2339"/>
              <a:ext cx="1529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498" y="2022"/>
              <a:ext cx="0" cy="62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332" y="105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74" y="1036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224" y="875"/>
              <a:ext cx="9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24" y="866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12" y="1295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389" y="1524"/>
              <a:ext cx="6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049" y="128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307" y="870"/>
              <a:ext cx="247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554" y="1198"/>
              <a:ext cx="0" cy="3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884" y="878"/>
              <a:ext cx="241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884" y="1187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554" y="1187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476" y="86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64" y="1041"/>
              <a:ext cx="5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2972" y="861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554" y="103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2872" y="1033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250" y="1043"/>
              <a:ext cx="4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919" y="1291"/>
              <a:ext cx="9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1736" y="874"/>
              <a:ext cx="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V="1">
              <a:off x="1242" y="877"/>
              <a:ext cx="0" cy="4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904" y="870"/>
              <a:ext cx="0" cy="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904" y="1843"/>
              <a:ext cx="0" cy="9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582" y="2168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582" y="1176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V="1">
              <a:off x="920" y="1287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043" y="1278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V="1">
              <a:off x="2388" y="12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V="1">
              <a:off x="3210" y="864"/>
              <a:ext cx="0" cy="4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6884756" y="2310890"/>
            <a:ext cx="3373438" cy="476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6357706" y="2939540"/>
            <a:ext cx="800100" cy="1298575"/>
          </a:xfrm>
          <a:custGeom>
            <a:avLst/>
            <a:gdLst>
              <a:gd name="T0" fmla="*/ 2147483646 w 488"/>
              <a:gd name="T1" fmla="*/ 0 h 800"/>
              <a:gd name="T2" fmla="*/ 0 w 488"/>
              <a:gd name="T3" fmla="*/ 2147483646 h 800"/>
              <a:gd name="T4" fmla="*/ 0 w 488"/>
              <a:gd name="T5" fmla="*/ 2147483646 h 800"/>
              <a:gd name="T6" fmla="*/ 2147483646 w 488"/>
              <a:gd name="T7" fmla="*/ 2147483646 h 800"/>
              <a:gd name="T8" fmla="*/ 2147483646 w 488"/>
              <a:gd name="T9" fmla="*/ 0 h 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"/>
              <a:gd name="T16" fmla="*/ 0 h 800"/>
              <a:gd name="T17" fmla="*/ 488 w 488"/>
              <a:gd name="T18" fmla="*/ 800 h 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" h="800">
                <a:moveTo>
                  <a:pt x="488" y="0"/>
                </a:moveTo>
                <a:lnTo>
                  <a:pt x="0" y="240"/>
                </a:lnTo>
                <a:lnTo>
                  <a:pt x="0" y="562"/>
                </a:lnTo>
                <a:lnTo>
                  <a:pt x="488" y="800"/>
                </a:lnTo>
                <a:lnTo>
                  <a:pt x="488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6341831" y="2301365"/>
            <a:ext cx="0" cy="1027113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7151456" y="1266315"/>
            <a:ext cx="0" cy="1704975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6340244" y="1248853"/>
            <a:ext cx="820737" cy="528637"/>
          </a:xfrm>
          <a:prstGeom prst="line">
            <a:avLst/>
          </a:prstGeom>
          <a:noFill/>
          <a:ln w="57150">
            <a:solidFill>
              <a:srgbClr val="7FFF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9065981" y="1259965"/>
            <a:ext cx="1325563" cy="488950"/>
          </a:xfrm>
          <a:custGeom>
            <a:avLst/>
            <a:gdLst>
              <a:gd name="T0" fmla="*/ 0 w 808"/>
              <a:gd name="T1" fmla="*/ 0 h 304"/>
              <a:gd name="T2" fmla="*/ 2147483646 w 808"/>
              <a:gd name="T3" fmla="*/ 2147483646 h 304"/>
              <a:gd name="T4" fmla="*/ 2147483646 w 808"/>
              <a:gd name="T5" fmla="*/ 2147483646 h 304"/>
              <a:gd name="T6" fmla="*/ 2147483646 w 808"/>
              <a:gd name="T7" fmla="*/ 2147483646 h 304"/>
              <a:gd name="T8" fmla="*/ 2147483646 w 808"/>
              <a:gd name="T9" fmla="*/ 2147483646 h 304"/>
              <a:gd name="T10" fmla="*/ 0 w 808"/>
              <a:gd name="T11" fmla="*/ 0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08"/>
              <a:gd name="T19" fmla="*/ 0 h 304"/>
              <a:gd name="T20" fmla="*/ 808 w 808"/>
              <a:gd name="T21" fmla="*/ 304 h 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08" h="304">
                <a:moveTo>
                  <a:pt x="0" y="0"/>
                </a:moveTo>
                <a:lnTo>
                  <a:pt x="232" y="301"/>
                </a:lnTo>
                <a:lnTo>
                  <a:pt x="568" y="304"/>
                </a:lnTo>
                <a:lnTo>
                  <a:pt x="808" y="16"/>
                </a:lnTo>
                <a:lnTo>
                  <a:pt x="32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6865706" y="1921953"/>
            <a:ext cx="1579563" cy="396875"/>
          </a:xfrm>
          <a:prstGeom prst="rect">
            <a:avLst/>
          </a:prstGeom>
          <a:solidFill>
            <a:srgbClr val="FF7C80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6870469" y="1896553"/>
            <a:ext cx="0" cy="22225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7010169" y="3076065"/>
            <a:ext cx="1443037" cy="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6886344" y="4111115"/>
            <a:ext cx="1557337" cy="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10266131" y="1904490"/>
            <a:ext cx="0" cy="4191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9221556" y="1942590"/>
            <a:ext cx="0" cy="395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7402281" y="1279015"/>
            <a:ext cx="1041400" cy="641350"/>
          </a:xfrm>
          <a:prstGeom prst="rect">
            <a:avLst/>
          </a:prstGeom>
          <a:solidFill>
            <a:srgbClr val="FF9900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7381644" y="1894965"/>
            <a:ext cx="0" cy="2513013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8442094" y="1929890"/>
            <a:ext cx="0" cy="2424113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7380056" y="4385753"/>
            <a:ext cx="1068388" cy="952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7419744" y="2826828"/>
            <a:ext cx="103187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10524894" y="1255203"/>
            <a:ext cx="3175" cy="668337"/>
          </a:xfrm>
          <a:custGeom>
            <a:avLst/>
            <a:gdLst>
              <a:gd name="T0" fmla="*/ 0 w 2"/>
              <a:gd name="T1" fmla="*/ 0 h 421"/>
              <a:gd name="T2" fmla="*/ 2147483646 w 2"/>
              <a:gd name="T3" fmla="*/ 2147483646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421">
                <a:moveTo>
                  <a:pt x="0" y="0"/>
                </a:moveTo>
                <a:lnTo>
                  <a:pt x="2" y="421"/>
                </a:ln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8954856" y="1263140"/>
            <a:ext cx="0" cy="69373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6325956" y="2823653"/>
            <a:ext cx="1084263" cy="53181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6346594" y="3852353"/>
            <a:ext cx="1063625" cy="52705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7392756" y="1925128"/>
            <a:ext cx="3163888" cy="952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9391777" y="3526159"/>
            <a:ext cx="21709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）综合想象物体形状</a:t>
            </a: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 flipV="1">
            <a:off x="7138756" y="1264728"/>
            <a:ext cx="3316288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 flipV="1">
            <a:off x="6352944" y="1777490"/>
            <a:ext cx="3344862" cy="1588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8437331" y="1933065"/>
            <a:ext cx="0" cy="22225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 flipV="1">
            <a:off x="7160981" y="1272665"/>
            <a:ext cx="3316288" cy="1588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 flipV="1">
            <a:off x="7370531" y="1915603"/>
            <a:ext cx="3143250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H="1">
            <a:off x="8372244" y="1910840"/>
            <a:ext cx="1946275" cy="127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 flipV="1">
            <a:off x="8470669" y="2306128"/>
            <a:ext cx="1771650" cy="1746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Group 90"/>
          <p:cNvGrpSpPr>
            <a:grpSpLocks/>
          </p:cNvGrpSpPr>
          <p:nvPr/>
        </p:nvGrpSpPr>
        <p:grpSpPr bwMode="auto">
          <a:xfrm>
            <a:off x="7173681" y="4466715"/>
            <a:ext cx="2487612" cy="1762125"/>
            <a:chOff x="2900" y="2780"/>
            <a:chExt cx="1567" cy="1110"/>
          </a:xfrm>
        </p:grpSpPr>
        <p:grpSp>
          <p:nvGrpSpPr>
            <p:cNvPr id="93" name="Group 91"/>
            <p:cNvGrpSpPr>
              <a:grpSpLocks/>
            </p:cNvGrpSpPr>
            <p:nvPr/>
          </p:nvGrpSpPr>
          <p:grpSpPr bwMode="auto">
            <a:xfrm>
              <a:off x="2900" y="2780"/>
              <a:ext cx="1567" cy="1110"/>
              <a:chOff x="2554" y="1707"/>
              <a:chExt cx="1464" cy="1037"/>
            </a:xfrm>
          </p:grpSpPr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2856" y="1707"/>
                <a:ext cx="1157" cy="389"/>
              </a:xfrm>
              <a:custGeom>
                <a:avLst/>
                <a:gdLst>
                  <a:gd name="T0" fmla="*/ 634 w 1157"/>
                  <a:gd name="T1" fmla="*/ 0 h 389"/>
                  <a:gd name="T2" fmla="*/ 125 w 1157"/>
                  <a:gd name="T3" fmla="*/ 173 h 389"/>
                  <a:gd name="T4" fmla="*/ 0 w 1157"/>
                  <a:gd name="T5" fmla="*/ 240 h 389"/>
                  <a:gd name="T6" fmla="*/ 452 w 1157"/>
                  <a:gd name="T7" fmla="*/ 389 h 389"/>
                  <a:gd name="T8" fmla="*/ 634 w 1157"/>
                  <a:gd name="T9" fmla="*/ 360 h 389"/>
                  <a:gd name="T10" fmla="*/ 1157 w 1157"/>
                  <a:gd name="T11" fmla="*/ 187 h 389"/>
                  <a:gd name="T12" fmla="*/ 634 w 1157"/>
                  <a:gd name="T13" fmla="*/ 0 h 3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7"/>
                  <a:gd name="T22" fmla="*/ 0 h 389"/>
                  <a:gd name="T23" fmla="*/ 1157 w 1157"/>
                  <a:gd name="T24" fmla="*/ 389 h 3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7" h="389">
                    <a:moveTo>
                      <a:pt x="634" y="0"/>
                    </a:moveTo>
                    <a:lnTo>
                      <a:pt x="125" y="173"/>
                    </a:lnTo>
                    <a:lnTo>
                      <a:pt x="0" y="240"/>
                    </a:lnTo>
                    <a:lnTo>
                      <a:pt x="452" y="389"/>
                    </a:lnTo>
                    <a:lnTo>
                      <a:pt x="634" y="360"/>
                    </a:lnTo>
                    <a:lnTo>
                      <a:pt x="1157" y="187"/>
                    </a:lnTo>
                    <a:lnTo>
                      <a:pt x="6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FF"/>
                  </a:gs>
                  <a:gs pos="100000">
                    <a:srgbClr val="526D88"/>
                  </a:gs>
                </a:gsLst>
                <a:lin ang="189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Freeform 93"/>
              <p:cNvSpPr>
                <a:spLocks/>
              </p:cNvSpPr>
              <p:nvPr/>
            </p:nvSpPr>
            <p:spPr bwMode="auto">
              <a:xfrm>
                <a:off x="2554" y="1947"/>
                <a:ext cx="754" cy="619"/>
              </a:xfrm>
              <a:custGeom>
                <a:avLst/>
                <a:gdLst>
                  <a:gd name="T0" fmla="*/ 302 w 754"/>
                  <a:gd name="T1" fmla="*/ 0 h 619"/>
                  <a:gd name="T2" fmla="*/ 0 w 754"/>
                  <a:gd name="T3" fmla="*/ 528 h 619"/>
                  <a:gd name="T4" fmla="*/ 264 w 754"/>
                  <a:gd name="T5" fmla="*/ 619 h 619"/>
                  <a:gd name="T6" fmla="*/ 754 w 754"/>
                  <a:gd name="T7" fmla="*/ 149 h 619"/>
                  <a:gd name="T8" fmla="*/ 302 w 754"/>
                  <a:gd name="T9" fmla="*/ 0 h 6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4"/>
                  <a:gd name="T16" fmla="*/ 0 h 619"/>
                  <a:gd name="T17" fmla="*/ 754 w 754"/>
                  <a:gd name="T18" fmla="*/ 619 h 6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4" h="619">
                    <a:moveTo>
                      <a:pt x="302" y="0"/>
                    </a:moveTo>
                    <a:lnTo>
                      <a:pt x="0" y="528"/>
                    </a:lnTo>
                    <a:lnTo>
                      <a:pt x="264" y="619"/>
                    </a:lnTo>
                    <a:lnTo>
                      <a:pt x="754" y="149"/>
                    </a:lnTo>
                    <a:lnTo>
                      <a:pt x="3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D9B7C"/>
                  </a:gs>
                  <a:gs pos="100000">
                    <a:srgbClr val="99FFCC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Freeform 94"/>
              <p:cNvSpPr>
                <a:spLocks/>
              </p:cNvSpPr>
              <p:nvPr/>
            </p:nvSpPr>
            <p:spPr bwMode="auto">
              <a:xfrm>
                <a:off x="2554" y="2480"/>
                <a:ext cx="264" cy="264"/>
              </a:xfrm>
              <a:custGeom>
                <a:avLst/>
                <a:gdLst>
                  <a:gd name="T0" fmla="*/ 0 w 264"/>
                  <a:gd name="T1" fmla="*/ 0 h 264"/>
                  <a:gd name="T2" fmla="*/ 0 w 264"/>
                  <a:gd name="T3" fmla="*/ 168 h 264"/>
                  <a:gd name="T4" fmla="*/ 264 w 264"/>
                  <a:gd name="T5" fmla="*/ 264 h 264"/>
                  <a:gd name="T6" fmla="*/ 264 w 264"/>
                  <a:gd name="T7" fmla="*/ 91 h 264"/>
                  <a:gd name="T8" fmla="*/ 0 w 264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64"/>
                  <a:gd name="T17" fmla="*/ 264 w 264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64">
                    <a:moveTo>
                      <a:pt x="0" y="0"/>
                    </a:moveTo>
                    <a:lnTo>
                      <a:pt x="0" y="168"/>
                    </a:lnTo>
                    <a:lnTo>
                      <a:pt x="264" y="264"/>
                    </a:lnTo>
                    <a:lnTo>
                      <a:pt x="264" y="9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D91B5"/>
                  </a:gs>
                  <a:gs pos="100000">
                    <a:srgbClr val="99CCFF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Freeform 95"/>
              <p:cNvSpPr>
                <a:spLocks/>
              </p:cNvSpPr>
              <p:nvPr/>
            </p:nvSpPr>
            <p:spPr bwMode="auto">
              <a:xfrm>
                <a:off x="2813" y="2067"/>
                <a:ext cx="677" cy="677"/>
              </a:xfrm>
              <a:custGeom>
                <a:avLst/>
                <a:gdLst>
                  <a:gd name="T0" fmla="*/ 672 w 677"/>
                  <a:gd name="T1" fmla="*/ 0 h 677"/>
                  <a:gd name="T2" fmla="*/ 499 w 677"/>
                  <a:gd name="T3" fmla="*/ 29 h 677"/>
                  <a:gd name="T4" fmla="*/ 0 w 677"/>
                  <a:gd name="T5" fmla="*/ 504 h 677"/>
                  <a:gd name="T6" fmla="*/ 0 w 677"/>
                  <a:gd name="T7" fmla="*/ 677 h 677"/>
                  <a:gd name="T8" fmla="*/ 403 w 677"/>
                  <a:gd name="T9" fmla="*/ 590 h 677"/>
                  <a:gd name="T10" fmla="*/ 403 w 677"/>
                  <a:gd name="T11" fmla="*/ 413 h 677"/>
                  <a:gd name="T12" fmla="*/ 677 w 677"/>
                  <a:gd name="T13" fmla="*/ 355 h 677"/>
                  <a:gd name="T14" fmla="*/ 677 w 677"/>
                  <a:gd name="T15" fmla="*/ 153 h 677"/>
                  <a:gd name="T16" fmla="*/ 677 w 677"/>
                  <a:gd name="T17" fmla="*/ 43 h 677"/>
                  <a:gd name="T18" fmla="*/ 672 w 677"/>
                  <a:gd name="T19" fmla="*/ 0 h 6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7"/>
                  <a:gd name="T31" fmla="*/ 0 h 677"/>
                  <a:gd name="T32" fmla="*/ 677 w 677"/>
                  <a:gd name="T33" fmla="*/ 677 h 6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7" h="677">
                    <a:moveTo>
                      <a:pt x="672" y="0"/>
                    </a:moveTo>
                    <a:lnTo>
                      <a:pt x="499" y="29"/>
                    </a:lnTo>
                    <a:lnTo>
                      <a:pt x="0" y="504"/>
                    </a:lnTo>
                    <a:lnTo>
                      <a:pt x="0" y="677"/>
                    </a:lnTo>
                    <a:lnTo>
                      <a:pt x="403" y="590"/>
                    </a:lnTo>
                    <a:lnTo>
                      <a:pt x="403" y="413"/>
                    </a:lnTo>
                    <a:lnTo>
                      <a:pt x="677" y="355"/>
                    </a:lnTo>
                    <a:lnTo>
                      <a:pt x="677" y="153"/>
                    </a:lnTo>
                    <a:lnTo>
                      <a:pt x="677" y="43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66CCFF">
                  <a:alpha val="50195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3490" y="1894"/>
                <a:ext cx="528" cy="528"/>
              </a:xfrm>
              <a:custGeom>
                <a:avLst/>
                <a:gdLst>
                  <a:gd name="T0" fmla="*/ 0 w 528"/>
                  <a:gd name="T1" fmla="*/ 528 h 528"/>
                  <a:gd name="T2" fmla="*/ 0 w 528"/>
                  <a:gd name="T3" fmla="*/ 173 h 528"/>
                  <a:gd name="T4" fmla="*/ 528 w 528"/>
                  <a:gd name="T5" fmla="*/ 0 h 528"/>
                  <a:gd name="T6" fmla="*/ 528 w 528"/>
                  <a:gd name="T7" fmla="*/ 350 h 528"/>
                  <a:gd name="T8" fmla="*/ 0 w 528"/>
                  <a:gd name="T9" fmla="*/ 528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528"/>
                  <a:gd name="T17" fmla="*/ 528 w 52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528">
                    <a:moveTo>
                      <a:pt x="0" y="528"/>
                    </a:moveTo>
                    <a:lnTo>
                      <a:pt x="0" y="173"/>
                    </a:lnTo>
                    <a:lnTo>
                      <a:pt x="528" y="0"/>
                    </a:lnTo>
                    <a:lnTo>
                      <a:pt x="528" y="350"/>
                    </a:lnTo>
                    <a:lnTo>
                      <a:pt x="0" y="5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9900"/>
                  </a:gs>
                  <a:gs pos="100000">
                    <a:srgbClr val="A26100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3216" y="2259"/>
                <a:ext cx="754" cy="393"/>
              </a:xfrm>
              <a:custGeom>
                <a:avLst/>
                <a:gdLst>
                  <a:gd name="T0" fmla="*/ 754 w 754"/>
                  <a:gd name="T1" fmla="*/ 149 h 393"/>
                  <a:gd name="T2" fmla="*/ 754 w 754"/>
                  <a:gd name="T3" fmla="*/ 0 h 393"/>
                  <a:gd name="T4" fmla="*/ 274 w 754"/>
                  <a:gd name="T5" fmla="*/ 163 h 393"/>
                  <a:gd name="T6" fmla="*/ 0 w 754"/>
                  <a:gd name="T7" fmla="*/ 225 h 393"/>
                  <a:gd name="T8" fmla="*/ 0 w 754"/>
                  <a:gd name="T9" fmla="*/ 393 h 393"/>
                  <a:gd name="T10" fmla="*/ 754 w 754"/>
                  <a:gd name="T11" fmla="*/ 149 h 3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4"/>
                  <a:gd name="T19" fmla="*/ 0 h 393"/>
                  <a:gd name="T20" fmla="*/ 754 w 754"/>
                  <a:gd name="T21" fmla="*/ 393 h 3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4" h="393">
                    <a:moveTo>
                      <a:pt x="754" y="149"/>
                    </a:moveTo>
                    <a:lnTo>
                      <a:pt x="754" y="0"/>
                    </a:lnTo>
                    <a:lnTo>
                      <a:pt x="274" y="163"/>
                    </a:lnTo>
                    <a:lnTo>
                      <a:pt x="0" y="225"/>
                    </a:lnTo>
                    <a:lnTo>
                      <a:pt x="0" y="393"/>
                    </a:lnTo>
                    <a:lnTo>
                      <a:pt x="754" y="1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7C80"/>
                  </a:gs>
                  <a:gs pos="100000">
                    <a:srgbClr val="76393B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98"/>
              <p:cNvSpPr>
                <a:spLocks noChangeArrowheads="1"/>
              </p:cNvSpPr>
              <p:nvPr/>
            </p:nvSpPr>
            <p:spPr bwMode="auto">
              <a:xfrm>
                <a:off x="3241" y="1813"/>
                <a:ext cx="409" cy="154"/>
              </a:xfrm>
              <a:prstGeom prst="ellipse">
                <a:avLst/>
              </a:prstGeom>
              <a:gradFill rotWithShape="0">
                <a:gsLst>
                  <a:gs pos="0">
                    <a:srgbClr val="CCCC00"/>
                  </a:gs>
                  <a:gs pos="100000">
                    <a:srgbClr val="5E5E00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94" name="Freeform 99"/>
            <p:cNvSpPr>
              <a:spLocks/>
            </p:cNvSpPr>
            <p:nvPr/>
          </p:nvSpPr>
          <p:spPr bwMode="auto">
            <a:xfrm>
              <a:off x="3732" y="3016"/>
              <a:ext cx="244" cy="36"/>
            </a:xfrm>
            <a:custGeom>
              <a:avLst/>
              <a:gdLst>
                <a:gd name="T0" fmla="*/ 0 w 244"/>
                <a:gd name="T1" fmla="*/ 16 h 36"/>
                <a:gd name="T2" fmla="*/ 32 w 244"/>
                <a:gd name="T3" fmla="*/ 4 h 36"/>
                <a:gd name="T4" fmla="*/ 68 w 244"/>
                <a:gd name="T5" fmla="*/ 0 h 36"/>
                <a:gd name="T6" fmla="*/ 104 w 244"/>
                <a:gd name="T7" fmla="*/ 0 h 36"/>
                <a:gd name="T8" fmla="*/ 152 w 244"/>
                <a:gd name="T9" fmla="*/ 0 h 36"/>
                <a:gd name="T10" fmla="*/ 184 w 244"/>
                <a:gd name="T11" fmla="*/ 4 h 36"/>
                <a:gd name="T12" fmla="*/ 244 w 244"/>
                <a:gd name="T13" fmla="*/ 8 h 36"/>
                <a:gd name="T14" fmla="*/ 212 w 244"/>
                <a:gd name="T15" fmla="*/ 32 h 36"/>
                <a:gd name="T16" fmla="*/ 172 w 244"/>
                <a:gd name="T17" fmla="*/ 36 h 36"/>
                <a:gd name="T18" fmla="*/ 136 w 244"/>
                <a:gd name="T19" fmla="*/ 36 h 36"/>
                <a:gd name="T20" fmla="*/ 76 w 244"/>
                <a:gd name="T21" fmla="*/ 36 h 36"/>
                <a:gd name="T22" fmla="*/ 40 w 244"/>
                <a:gd name="T23" fmla="*/ 32 h 36"/>
                <a:gd name="T24" fmla="*/ 0 w 244"/>
                <a:gd name="T25" fmla="*/ 16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36"/>
                <a:gd name="T41" fmla="*/ 244 w 244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36">
                  <a:moveTo>
                    <a:pt x="0" y="16"/>
                  </a:moveTo>
                  <a:lnTo>
                    <a:pt x="32" y="4"/>
                  </a:lnTo>
                  <a:lnTo>
                    <a:pt x="68" y="0"/>
                  </a:lnTo>
                  <a:lnTo>
                    <a:pt x="104" y="0"/>
                  </a:lnTo>
                  <a:lnTo>
                    <a:pt x="152" y="0"/>
                  </a:lnTo>
                  <a:lnTo>
                    <a:pt x="184" y="4"/>
                  </a:lnTo>
                  <a:lnTo>
                    <a:pt x="244" y="8"/>
                  </a:lnTo>
                  <a:lnTo>
                    <a:pt x="212" y="32"/>
                  </a:lnTo>
                  <a:lnTo>
                    <a:pt x="172" y="36"/>
                  </a:lnTo>
                  <a:lnTo>
                    <a:pt x="136" y="36"/>
                  </a:lnTo>
                  <a:lnTo>
                    <a:pt x="76" y="36"/>
                  </a:lnTo>
                  <a:lnTo>
                    <a:pt x="40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C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5998931" y="190383"/>
            <a:ext cx="2373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构想形体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427633" y="1453222"/>
            <a:ext cx="5375705" cy="707886"/>
            <a:chOff x="899521" y="2164214"/>
            <a:chExt cx="5375705" cy="707886"/>
          </a:xfrm>
        </p:grpSpPr>
        <p:sp>
          <p:nvSpPr>
            <p:cNvPr id="104" name="流程图: 延期 103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31729" y="2164214"/>
              <a:ext cx="5043497" cy="707886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一般而言，视图中的一个封闭线框表示一个面（</a:t>
              </a:r>
              <a:r>
                <a:rPr kumimoji="0" lang="zh-CN" altLang="en-US" sz="2000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平面、光滑曲面</a:t>
              </a: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）的投影</a:t>
              </a:r>
              <a:endPara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27170" y="2737998"/>
            <a:ext cx="5375705" cy="707886"/>
            <a:chOff x="899521" y="2164214"/>
            <a:chExt cx="5375705" cy="707886"/>
          </a:xfrm>
        </p:grpSpPr>
        <p:sp>
          <p:nvSpPr>
            <p:cNvPr id="108" name="流程图: 延期 107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31729" y="2164214"/>
              <a:ext cx="5043497" cy="707886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一个面的投影，要么积聚为一条线，要么与面的其他投影具有类似性</a:t>
              </a:r>
              <a:endParaRPr kumimoji="0" lang="en-US" altLang="zh-CN" sz="2000" dirty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27792" y="2228873"/>
            <a:ext cx="2336371" cy="400110"/>
            <a:chOff x="899521" y="2164214"/>
            <a:chExt cx="2336371" cy="400110"/>
          </a:xfrm>
        </p:grpSpPr>
        <p:sp>
          <p:nvSpPr>
            <p:cNvPr id="111" name="流程图: 延期 110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31730" y="2164214"/>
              <a:ext cx="2004162" cy="400110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“三等”关系</a:t>
              </a:r>
              <a:endParaRPr kumimoji="0" lang="en-US" altLang="zh-CN" sz="2000" dirty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759378" y="4334861"/>
            <a:ext cx="5043497" cy="1079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    </a:t>
            </a:r>
            <a:r>
              <a:rPr kumimoji="0"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通过划分线框、对照投影的方法，分析形体表面的形状和位置，从而构想出整个形体的形状。 </a:t>
            </a:r>
          </a:p>
        </p:txBody>
      </p:sp>
    </p:spTree>
    <p:extLst>
      <p:ext uri="{BB962C8B-B14F-4D97-AF65-F5344CB8AC3E}">
        <p14:creationId xmlns:p14="http://schemas.microsoft.com/office/powerpoint/2010/main" val="17733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75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 autoUpdateAnimBg="0"/>
      <p:bldP spid="6" grpId="0"/>
      <p:bldP spid="7" grpId="0"/>
      <p:bldP spid="8" grpId="0"/>
      <p:bldP spid="9" grpId="0" autoUpdateAnimBg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build="p" autoUpdateAnimBg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02" grpId="0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4285506" y="258012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6520" y="3781476"/>
            <a:ext cx="6017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形体分析法为主，面形分析法为辅</a:t>
            </a:r>
          </a:p>
        </p:txBody>
      </p:sp>
      <p:sp>
        <p:nvSpPr>
          <p:cNvPr id="42" name="矩形 41"/>
          <p:cNvSpPr/>
          <p:nvPr/>
        </p:nvSpPr>
        <p:spPr>
          <a:xfrm>
            <a:off x="3716520" y="1509762"/>
            <a:ext cx="3922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形体分析法为主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2124935" y="2108427"/>
            <a:ext cx="5852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把复杂形体分成若干基本形体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弄清其相互位置关系及叠加方式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633025" y="1094172"/>
            <a:ext cx="3676866" cy="878186"/>
            <a:chOff x="8035705" y="2147611"/>
            <a:chExt cx="3676866" cy="878186"/>
          </a:xfrm>
        </p:grpSpPr>
        <p:grpSp>
          <p:nvGrpSpPr>
            <p:cNvPr id="45" name="组合 44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叠加式</a:t>
              </a: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2124934" y="4366897"/>
            <a:ext cx="5852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找出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形状最靠近的基本体或简单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绘制，利用面形分析法解决难点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110881" y="842787"/>
            <a:ext cx="4855275" cy="3441095"/>
            <a:chOff x="5802282" y="527042"/>
            <a:chExt cx="4855275" cy="3441095"/>
          </a:xfrm>
        </p:grpSpPr>
        <p:grpSp>
          <p:nvGrpSpPr>
            <p:cNvPr id="56" name="Group 13"/>
            <p:cNvGrpSpPr>
              <a:grpSpLocks/>
            </p:cNvGrpSpPr>
            <p:nvPr/>
          </p:nvGrpSpPr>
          <p:grpSpPr bwMode="auto">
            <a:xfrm>
              <a:off x="5802282" y="1209062"/>
              <a:ext cx="4100513" cy="2759075"/>
              <a:chOff x="45" y="351"/>
              <a:chExt cx="2583" cy="1738"/>
            </a:xfrm>
          </p:grpSpPr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1569" y="1769"/>
                <a:ext cx="987" cy="3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V="1">
                <a:off x="1011" y="505"/>
                <a:ext cx="1286" cy="16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2268" y="766"/>
                <a:ext cx="360" cy="977"/>
              </a:xfrm>
              <a:custGeom>
                <a:avLst/>
                <a:gdLst>
                  <a:gd name="T0" fmla="*/ 0 w 1642"/>
                  <a:gd name="T1" fmla="*/ 1463 h 1519"/>
                  <a:gd name="T2" fmla="*/ 0 w 1642"/>
                  <a:gd name="T3" fmla="*/ 0 h 1519"/>
                  <a:gd name="T4" fmla="*/ 0 60000 65536"/>
                  <a:gd name="T5" fmla="*/ 0 60000 65536"/>
                  <a:gd name="T6" fmla="*/ 0 w 1642"/>
                  <a:gd name="T7" fmla="*/ 0 h 1519"/>
                  <a:gd name="T8" fmla="*/ 1642 w 1642"/>
                  <a:gd name="T9" fmla="*/ 1519 h 15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42" h="1519">
                    <a:moveTo>
                      <a:pt x="0" y="1519"/>
                    </a:moveTo>
                    <a:lnTo>
                      <a:pt x="1642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45" y="351"/>
                <a:ext cx="966" cy="3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068" y="527042"/>
              <a:ext cx="1204489" cy="1204489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1633025" y="3369907"/>
            <a:ext cx="3676866" cy="878186"/>
            <a:chOff x="8035705" y="2147611"/>
            <a:chExt cx="3676866" cy="878186"/>
          </a:xfrm>
        </p:grpSpPr>
        <p:grpSp>
          <p:nvGrpSpPr>
            <p:cNvPr id="63" name="组合 62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切割式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utoUpdateAnimBg="0"/>
      <p:bldP spid="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97918" y="1918988"/>
            <a:ext cx="88201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面形：类似性或积聚性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轮廓线和棱线：画到轮廓线和棱线上的特殊点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多线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共面处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相贯产生相贯线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，可能使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部分轮廓线消失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漏线：虚线（尤其是孔的轮廓线）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1122" y="577701"/>
            <a:ext cx="3676866" cy="878186"/>
            <a:chOff x="8035705" y="2147611"/>
            <a:chExt cx="3676866" cy="878186"/>
          </a:xfrm>
        </p:grpSpPr>
        <p:grpSp>
          <p:nvGrpSpPr>
            <p:cNvPr id="8" name="组合 7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检查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0430" y="843857"/>
            <a:ext cx="7715420" cy="4470528"/>
            <a:chOff x="2080430" y="843857"/>
            <a:chExt cx="7323625" cy="4470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2080430" y="843857"/>
              <a:ext cx="7323625" cy="4470528"/>
              <a:chOff x="2080430" y="843857"/>
              <a:chExt cx="7323625" cy="447052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080430" y="1573543"/>
                <a:ext cx="7206137" cy="374084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23335" y="843857"/>
                <a:ext cx="1080720" cy="1229726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7831986" y="1114605"/>
              <a:ext cx="724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易错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6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8918" y="1380349"/>
            <a:ext cx="1959005" cy="23083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 smtClean="0"/>
              <a:t>作业</a:t>
            </a:r>
            <a:r>
              <a:rPr lang="zh-CN" altLang="en-US" dirty="0"/>
              <a:t>：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P43</a:t>
            </a:r>
            <a:r>
              <a:rPr lang="zh-CN" altLang="zh-CN" dirty="0"/>
              <a:t>：</a:t>
            </a:r>
            <a:r>
              <a:rPr lang="en-US" altLang="zh-CN" dirty="0"/>
              <a:t>2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P44</a:t>
            </a:r>
            <a:r>
              <a:rPr lang="zh-CN" altLang="zh-CN" dirty="0"/>
              <a:t>：</a:t>
            </a:r>
            <a:r>
              <a:rPr lang="en-US" altLang="zh-CN" dirty="0"/>
              <a:t>4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P46</a:t>
            </a:r>
            <a:r>
              <a:rPr lang="zh-CN" altLang="zh-CN" dirty="0"/>
              <a:t>：</a:t>
            </a:r>
            <a:r>
              <a:rPr lang="en-US" altLang="zh-CN" dirty="0"/>
              <a:t>7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P50</a:t>
            </a:r>
            <a:r>
              <a:rPr lang="zh-CN" altLang="zh-CN" dirty="0"/>
              <a:t>：</a:t>
            </a:r>
            <a:r>
              <a:rPr lang="en-US" altLang="zh-CN" dirty="0"/>
              <a:t>15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P51</a:t>
            </a:r>
            <a:r>
              <a:rPr lang="zh-CN" altLang="zh-CN" dirty="0"/>
              <a:t>：</a:t>
            </a:r>
            <a:r>
              <a:rPr lang="en-US" altLang="zh-CN" dirty="0"/>
              <a:t>17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56053" y="1749681"/>
            <a:ext cx="1959005" cy="193899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 smtClean="0"/>
              <a:t>推荐：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P47</a:t>
            </a:r>
            <a:r>
              <a:rPr lang="zh-CN" altLang="zh-CN" dirty="0"/>
              <a:t>：</a:t>
            </a:r>
            <a:r>
              <a:rPr lang="en-US" altLang="zh-CN" dirty="0"/>
              <a:t>10</a:t>
            </a:r>
            <a:r>
              <a:rPr lang="zh-CN" altLang="zh-CN" dirty="0"/>
              <a:t>；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P50</a:t>
            </a:r>
            <a:r>
              <a:rPr lang="zh-CN" altLang="zh-CN" dirty="0"/>
              <a:t>：</a:t>
            </a:r>
            <a:r>
              <a:rPr lang="en-US" altLang="zh-CN" dirty="0"/>
              <a:t>15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P52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19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[</a:t>
            </a:r>
            <a:r>
              <a:rPr lang="zh-CN" altLang="zh-CN" dirty="0"/>
              <a:t>补</a:t>
            </a:r>
            <a:r>
              <a:rPr lang="en-US" altLang="zh-CN" dirty="0"/>
              <a:t>]</a:t>
            </a:r>
            <a:r>
              <a:rPr lang="zh-CN" altLang="zh-CN" dirty="0"/>
              <a:t>：</a:t>
            </a:r>
            <a:r>
              <a:rPr lang="en-US" altLang="zh-CN" dirty="0" smtClean="0"/>
              <a:t>13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53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8"/>
          <p:cNvSpPr txBox="1">
            <a:spLocks noChangeArrowheads="1"/>
          </p:cNvSpPr>
          <p:nvPr/>
        </p:nvSpPr>
        <p:spPr bwMode="auto">
          <a:xfrm>
            <a:off x="677294" y="597589"/>
            <a:ext cx="3309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式组合体</a:t>
            </a:r>
            <a:endParaRPr lang="zh-CN" altLang="en-US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68132" y="4044950"/>
            <a:ext cx="1746250" cy="2287587"/>
            <a:chOff x="990" y="2639"/>
            <a:chExt cx="1100" cy="1441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441" y="2727"/>
              <a:ext cx="0" cy="4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638" y="2727"/>
              <a:ext cx="0" cy="4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13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09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970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866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58" y="3096"/>
              <a:ext cx="965" cy="109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115" y="3843"/>
              <a:ext cx="104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68" y="3812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077" y="3896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112" y="3498"/>
              <a:ext cx="104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165" y="3467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074" y="3551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69" y="3840"/>
              <a:ext cx="105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23" y="3809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32" y="3893"/>
              <a:ext cx="16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540" y="2639"/>
              <a:ext cx="0" cy="6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540" y="3360"/>
              <a:ext cx="0" cy="72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990" y="3720"/>
              <a:ext cx="11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866" y="3495"/>
              <a:ext cx="104" cy="1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919" y="3464"/>
              <a:ext cx="0" cy="17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828" y="3548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33" y="2727"/>
              <a:ext cx="4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33" y="2727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747" y="2727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33" y="3521"/>
              <a:ext cx="417" cy="40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444" y="3622"/>
              <a:ext cx="194" cy="19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61" y="3444"/>
              <a:ext cx="758" cy="1"/>
            </a:xfrm>
            <a:custGeom>
              <a:avLst/>
              <a:gdLst>
                <a:gd name="T0" fmla="*/ 0 w 4047"/>
                <a:gd name="T1" fmla="*/ 0 h 1"/>
                <a:gd name="T2" fmla="*/ 0 w 4047"/>
                <a:gd name="T3" fmla="*/ 0 h 1"/>
                <a:gd name="T4" fmla="*/ 0 w 4047"/>
                <a:gd name="T5" fmla="*/ 0 h 1"/>
                <a:gd name="T6" fmla="*/ 0 60000 65536"/>
                <a:gd name="T7" fmla="*/ 0 60000 65536"/>
                <a:gd name="T8" fmla="*/ 0 60000 65536"/>
                <a:gd name="T9" fmla="*/ 0 w 4047"/>
                <a:gd name="T10" fmla="*/ 0 h 1"/>
                <a:gd name="T11" fmla="*/ 4047 w 40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7" h="1">
                  <a:moveTo>
                    <a:pt x="0" y="0"/>
                  </a:moveTo>
                  <a:lnTo>
                    <a:pt x="4046" y="0"/>
                  </a:lnTo>
                  <a:lnTo>
                    <a:pt x="4047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161" y="3996"/>
              <a:ext cx="758" cy="0"/>
            </a:xfrm>
            <a:custGeom>
              <a:avLst/>
              <a:gdLst>
                <a:gd name="T0" fmla="*/ 0 w 4047"/>
                <a:gd name="T1" fmla="*/ 0 w 4047"/>
                <a:gd name="T2" fmla="*/ 0 w 4047"/>
                <a:gd name="T3" fmla="*/ 0 60000 65536"/>
                <a:gd name="T4" fmla="*/ 0 60000 65536"/>
                <a:gd name="T5" fmla="*/ 0 60000 65536"/>
                <a:gd name="T6" fmla="*/ 0 w 4047"/>
                <a:gd name="T7" fmla="*/ 4047 w 4047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4047">
                  <a:moveTo>
                    <a:pt x="0" y="0"/>
                  </a:moveTo>
                  <a:lnTo>
                    <a:pt x="4046" y="0"/>
                  </a:lnTo>
                  <a:lnTo>
                    <a:pt x="4047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022" y="3548"/>
              <a:ext cx="1" cy="344"/>
            </a:xfrm>
            <a:custGeom>
              <a:avLst/>
              <a:gdLst>
                <a:gd name="T0" fmla="*/ 0 w 1"/>
                <a:gd name="T1" fmla="*/ 0 h 1841"/>
                <a:gd name="T2" fmla="*/ 0 w 1"/>
                <a:gd name="T3" fmla="*/ 0 h 1841"/>
                <a:gd name="T4" fmla="*/ 1 w 1"/>
                <a:gd name="T5" fmla="*/ 0 h 1841"/>
                <a:gd name="T6" fmla="*/ 0 60000 65536"/>
                <a:gd name="T7" fmla="*/ 0 60000 65536"/>
                <a:gd name="T8" fmla="*/ 0 60000 65536"/>
                <a:gd name="T9" fmla="*/ 0 w 1"/>
                <a:gd name="T10" fmla="*/ 0 h 1841"/>
                <a:gd name="T11" fmla="*/ 1 w 1"/>
                <a:gd name="T12" fmla="*/ 1841 h 1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41">
                  <a:moveTo>
                    <a:pt x="0" y="0"/>
                  </a:moveTo>
                  <a:lnTo>
                    <a:pt x="0" y="1841"/>
                  </a:lnTo>
                  <a:lnTo>
                    <a:pt x="1" y="184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058" y="3548"/>
              <a:ext cx="0" cy="344"/>
            </a:xfrm>
            <a:custGeom>
              <a:avLst/>
              <a:gdLst>
                <a:gd name="T0" fmla="*/ 0 w 1"/>
                <a:gd name="T1" fmla="*/ 0 h 1841"/>
                <a:gd name="T2" fmla="*/ 0 w 1"/>
                <a:gd name="T3" fmla="*/ 0 h 1841"/>
                <a:gd name="T4" fmla="*/ 0 w 1"/>
                <a:gd name="T5" fmla="*/ 0 h 1841"/>
                <a:gd name="T6" fmla="*/ 0 60000 65536"/>
                <a:gd name="T7" fmla="*/ 0 60000 65536"/>
                <a:gd name="T8" fmla="*/ 0 60000 65536"/>
                <a:gd name="T9" fmla="*/ 0 w 1"/>
                <a:gd name="T10" fmla="*/ 0 h 1841"/>
                <a:gd name="T11" fmla="*/ 0 w 1"/>
                <a:gd name="T12" fmla="*/ 1841 h 1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41">
                  <a:moveTo>
                    <a:pt x="0" y="0"/>
                  </a:moveTo>
                  <a:lnTo>
                    <a:pt x="0" y="1841"/>
                  </a:lnTo>
                  <a:lnTo>
                    <a:pt x="1" y="184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919" y="3048"/>
              <a:ext cx="0" cy="21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161" y="3042"/>
              <a:ext cx="0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rc 36"/>
            <p:cNvSpPr>
              <a:spLocks/>
            </p:cNvSpPr>
            <p:nvPr/>
          </p:nvSpPr>
          <p:spPr bwMode="auto">
            <a:xfrm>
              <a:off x="1915" y="3444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rc 37"/>
            <p:cNvSpPr>
              <a:spLocks/>
            </p:cNvSpPr>
            <p:nvPr/>
          </p:nvSpPr>
          <p:spPr bwMode="auto">
            <a:xfrm rot="16200000" flipH="1">
              <a:off x="1055" y="3888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Arc 38"/>
            <p:cNvSpPr>
              <a:spLocks/>
            </p:cNvSpPr>
            <p:nvPr/>
          </p:nvSpPr>
          <p:spPr bwMode="auto">
            <a:xfrm flipV="1">
              <a:off x="1914" y="3890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rc 39"/>
            <p:cNvSpPr>
              <a:spLocks/>
            </p:cNvSpPr>
            <p:nvPr/>
          </p:nvSpPr>
          <p:spPr bwMode="auto">
            <a:xfrm flipH="1">
              <a:off x="1058" y="3444"/>
              <a:ext cx="106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694882" y="1315242"/>
            <a:ext cx="436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⒈ 回转体与回转体叠加</a:t>
            </a:r>
          </a:p>
        </p:txBody>
      </p: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5730307" y="1903412"/>
            <a:ext cx="1282700" cy="1254125"/>
            <a:chOff x="2352" y="1290"/>
            <a:chExt cx="808" cy="790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557" y="1290"/>
              <a:ext cx="603" cy="774"/>
            </a:xfrm>
            <a:custGeom>
              <a:avLst/>
              <a:gdLst>
                <a:gd name="T0" fmla="*/ 0 w 997"/>
                <a:gd name="T1" fmla="*/ 1 h 1280"/>
                <a:gd name="T2" fmla="*/ 1 w 997"/>
                <a:gd name="T3" fmla="*/ 1 h 1280"/>
                <a:gd name="T4" fmla="*/ 1 w 997"/>
                <a:gd name="T5" fmla="*/ 1 h 1280"/>
                <a:gd name="T6" fmla="*/ 2 w 997"/>
                <a:gd name="T7" fmla="*/ 1 h 1280"/>
                <a:gd name="T8" fmla="*/ 2 w 997"/>
                <a:gd name="T9" fmla="*/ 0 h 1280"/>
                <a:gd name="T10" fmla="*/ 2 w 997"/>
                <a:gd name="T11" fmla="*/ 1 h 1280"/>
                <a:gd name="T12" fmla="*/ 3 w 997"/>
                <a:gd name="T13" fmla="*/ 1 h 1280"/>
                <a:gd name="T14" fmla="*/ 3 w 997"/>
                <a:gd name="T15" fmla="*/ 1 h 1280"/>
                <a:gd name="T16" fmla="*/ 4 w 997"/>
                <a:gd name="T17" fmla="*/ 1 h 1280"/>
                <a:gd name="T18" fmla="*/ 4 w 997"/>
                <a:gd name="T19" fmla="*/ 1 h 1280"/>
                <a:gd name="T20" fmla="*/ 5 w 997"/>
                <a:gd name="T21" fmla="*/ 1 h 1280"/>
                <a:gd name="T22" fmla="*/ 5 w 997"/>
                <a:gd name="T23" fmla="*/ 1 h 1280"/>
                <a:gd name="T24" fmla="*/ 5 w 997"/>
                <a:gd name="T25" fmla="*/ 2 h 1280"/>
                <a:gd name="T26" fmla="*/ 5 w 997"/>
                <a:gd name="T27" fmla="*/ 2 h 1280"/>
                <a:gd name="T28" fmla="*/ 6 w 997"/>
                <a:gd name="T29" fmla="*/ 2 h 1280"/>
                <a:gd name="T30" fmla="*/ 6 w 997"/>
                <a:gd name="T31" fmla="*/ 3 h 1280"/>
                <a:gd name="T32" fmla="*/ 6 w 997"/>
                <a:gd name="T33" fmla="*/ 4 h 1280"/>
                <a:gd name="T34" fmla="*/ 7 w 997"/>
                <a:gd name="T35" fmla="*/ 4 h 1280"/>
                <a:gd name="T36" fmla="*/ 7 w 997"/>
                <a:gd name="T37" fmla="*/ 5 h 1280"/>
                <a:gd name="T38" fmla="*/ 7 w 997"/>
                <a:gd name="T39" fmla="*/ 5 h 1280"/>
                <a:gd name="T40" fmla="*/ 7 w 997"/>
                <a:gd name="T41" fmla="*/ 5 h 1280"/>
                <a:gd name="T42" fmla="*/ 7 w 997"/>
                <a:gd name="T43" fmla="*/ 6 h 1280"/>
                <a:gd name="T44" fmla="*/ 7 w 997"/>
                <a:gd name="T45" fmla="*/ 6 h 1280"/>
                <a:gd name="T46" fmla="*/ 7 w 997"/>
                <a:gd name="T47" fmla="*/ 7 h 1280"/>
                <a:gd name="T48" fmla="*/ 6 w 997"/>
                <a:gd name="T49" fmla="*/ 7 h 1280"/>
                <a:gd name="T50" fmla="*/ 6 w 997"/>
                <a:gd name="T51" fmla="*/ 7 h 1280"/>
                <a:gd name="T52" fmla="*/ 5 w 997"/>
                <a:gd name="T53" fmla="*/ 8 h 1280"/>
                <a:gd name="T54" fmla="*/ 4 w 997"/>
                <a:gd name="T55" fmla="*/ 8 h 1280"/>
                <a:gd name="T56" fmla="*/ 5 w 997"/>
                <a:gd name="T57" fmla="*/ 8 h 1280"/>
                <a:gd name="T58" fmla="*/ 5 w 997"/>
                <a:gd name="T59" fmla="*/ 7 h 1280"/>
                <a:gd name="T60" fmla="*/ 5 w 997"/>
                <a:gd name="T61" fmla="*/ 5 h 1280"/>
                <a:gd name="T62" fmla="*/ 4 w 997"/>
                <a:gd name="T63" fmla="*/ 4 h 1280"/>
                <a:gd name="T64" fmla="*/ 3 w 997"/>
                <a:gd name="T65" fmla="*/ 2 h 1280"/>
                <a:gd name="T66" fmla="*/ 1 w 997"/>
                <a:gd name="T67" fmla="*/ 1 h 1280"/>
                <a:gd name="T68" fmla="*/ 0 w 997"/>
                <a:gd name="T69" fmla="*/ 1 h 12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97"/>
                <a:gd name="T106" fmla="*/ 0 h 1280"/>
                <a:gd name="T107" fmla="*/ 997 w 997"/>
                <a:gd name="T108" fmla="*/ 1280 h 12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97" h="1280">
                  <a:moveTo>
                    <a:pt x="0" y="150"/>
                  </a:moveTo>
                  <a:lnTo>
                    <a:pt x="194" y="39"/>
                  </a:lnTo>
                  <a:lnTo>
                    <a:pt x="239" y="22"/>
                  </a:lnTo>
                  <a:lnTo>
                    <a:pt x="282" y="7"/>
                  </a:lnTo>
                  <a:lnTo>
                    <a:pt x="332" y="0"/>
                  </a:lnTo>
                  <a:lnTo>
                    <a:pt x="379" y="5"/>
                  </a:lnTo>
                  <a:lnTo>
                    <a:pt x="441" y="14"/>
                  </a:lnTo>
                  <a:lnTo>
                    <a:pt x="507" y="39"/>
                  </a:lnTo>
                  <a:lnTo>
                    <a:pt x="579" y="73"/>
                  </a:lnTo>
                  <a:lnTo>
                    <a:pt x="636" y="110"/>
                  </a:lnTo>
                  <a:lnTo>
                    <a:pt x="693" y="158"/>
                  </a:lnTo>
                  <a:lnTo>
                    <a:pt x="751" y="216"/>
                  </a:lnTo>
                  <a:lnTo>
                    <a:pt x="799" y="269"/>
                  </a:lnTo>
                  <a:lnTo>
                    <a:pt x="842" y="331"/>
                  </a:lnTo>
                  <a:lnTo>
                    <a:pt x="880" y="393"/>
                  </a:lnTo>
                  <a:lnTo>
                    <a:pt x="914" y="465"/>
                  </a:lnTo>
                  <a:lnTo>
                    <a:pt x="943" y="542"/>
                  </a:lnTo>
                  <a:lnTo>
                    <a:pt x="971" y="624"/>
                  </a:lnTo>
                  <a:lnTo>
                    <a:pt x="985" y="690"/>
                  </a:lnTo>
                  <a:lnTo>
                    <a:pt x="997" y="769"/>
                  </a:lnTo>
                  <a:lnTo>
                    <a:pt x="997" y="827"/>
                  </a:lnTo>
                  <a:lnTo>
                    <a:pt x="997" y="880"/>
                  </a:lnTo>
                  <a:lnTo>
                    <a:pt x="989" y="942"/>
                  </a:lnTo>
                  <a:lnTo>
                    <a:pt x="973" y="999"/>
                  </a:lnTo>
                  <a:lnTo>
                    <a:pt x="948" y="1041"/>
                  </a:lnTo>
                  <a:lnTo>
                    <a:pt x="915" y="1099"/>
                  </a:lnTo>
                  <a:lnTo>
                    <a:pt x="861" y="1144"/>
                  </a:lnTo>
                  <a:lnTo>
                    <a:pt x="634" y="1280"/>
                  </a:lnTo>
                  <a:lnTo>
                    <a:pt x="725" y="1164"/>
                  </a:lnTo>
                  <a:lnTo>
                    <a:pt x="770" y="1008"/>
                  </a:lnTo>
                  <a:lnTo>
                    <a:pt x="766" y="818"/>
                  </a:lnTo>
                  <a:lnTo>
                    <a:pt x="672" y="566"/>
                  </a:lnTo>
                  <a:lnTo>
                    <a:pt x="436" y="319"/>
                  </a:lnTo>
                  <a:lnTo>
                    <a:pt x="169" y="158"/>
                  </a:lnTo>
                  <a:lnTo>
                    <a:pt x="0" y="15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2" y="1360"/>
              <a:ext cx="579" cy="720"/>
            </a:xfrm>
            <a:custGeom>
              <a:avLst/>
              <a:gdLst>
                <a:gd name="T0" fmla="*/ 0 w 8437"/>
                <a:gd name="T1" fmla="*/ 0 h 10493"/>
                <a:gd name="T2" fmla="*/ 0 w 8437"/>
                <a:gd name="T3" fmla="*/ 0 h 10493"/>
                <a:gd name="T4" fmla="*/ 0 w 8437"/>
                <a:gd name="T5" fmla="*/ 0 h 10493"/>
                <a:gd name="T6" fmla="*/ 0 w 8437"/>
                <a:gd name="T7" fmla="*/ 0 h 10493"/>
                <a:gd name="T8" fmla="*/ 0 w 8437"/>
                <a:gd name="T9" fmla="*/ 0 h 10493"/>
                <a:gd name="T10" fmla="*/ 0 w 8437"/>
                <a:gd name="T11" fmla="*/ 0 h 10493"/>
                <a:gd name="T12" fmla="*/ 0 w 8437"/>
                <a:gd name="T13" fmla="*/ 0 h 10493"/>
                <a:gd name="T14" fmla="*/ 0 w 8437"/>
                <a:gd name="T15" fmla="*/ 0 h 10493"/>
                <a:gd name="T16" fmla="*/ 0 w 8437"/>
                <a:gd name="T17" fmla="*/ 0 h 10493"/>
                <a:gd name="T18" fmla="*/ 0 w 8437"/>
                <a:gd name="T19" fmla="*/ 0 h 10493"/>
                <a:gd name="T20" fmla="*/ 0 w 8437"/>
                <a:gd name="T21" fmla="*/ 0 h 10493"/>
                <a:gd name="T22" fmla="*/ 0 w 8437"/>
                <a:gd name="T23" fmla="*/ 0 h 10493"/>
                <a:gd name="T24" fmla="*/ 0 w 8437"/>
                <a:gd name="T25" fmla="*/ 0 h 10493"/>
                <a:gd name="T26" fmla="*/ 0 w 8437"/>
                <a:gd name="T27" fmla="*/ 0 h 10493"/>
                <a:gd name="T28" fmla="*/ 0 w 8437"/>
                <a:gd name="T29" fmla="*/ 0 h 10493"/>
                <a:gd name="T30" fmla="*/ 0 w 8437"/>
                <a:gd name="T31" fmla="*/ 0 h 10493"/>
                <a:gd name="T32" fmla="*/ 0 w 8437"/>
                <a:gd name="T33" fmla="*/ 0 h 10493"/>
                <a:gd name="T34" fmla="*/ 0 w 8437"/>
                <a:gd name="T35" fmla="*/ 0 h 10493"/>
                <a:gd name="T36" fmla="*/ 0 w 8437"/>
                <a:gd name="T37" fmla="*/ 0 h 10493"/>
                <a:gd name="T38" fmla="*/ 0 w 8437"/>
                <a:gd name="T39" fmla="*/ 0 h 10493"/>
                <a:gd name="T40" fmla="*/ 0 w 8437"/>
                <a:gd name="T41" fmla="*/ 0 h 10493"/>
                <a:gd name="T42" fmla="*/ 0 w 8437"/>
                <a:gd name="T43" fmla="*/ 0 h 10493"/>
                <a:gd name="T44" fmla="*/ 0 w 8437"/>
                <a:gd name="T45" fmla="*/ 0 h 10493"/>
                <a:gd name="T46" fmla="*/ 0 w 8437"/>
                <a:gd name="T47" fmla="*/ 0 h 10493"/>
                <a:gd name="T48" fmla="*/ 0 w 8437"/>
                <a:gd name="T49" fmla="*/ 0 h 10493"/>
                <a:gd name="T50" fmla="*/ 0 w 8437"/>
                <a:gd name="T51" fmla="*/ 0 h 10493"/>
                <a:gd name="T52" fmla="*/ 0 w 8437"/>
                <a:gd name="T53" fmla="*/ 0 h 10493"/>
                <a:gd name="T54" fmla="*/ 0 w 8437"/>
                <a:gd name="T55" fmla="*/ 0 h 10493"/>
                <a:gd name="T56" fmla="*/ 0 w 8437"/>
                <a:gd name="T57" fmla="*/ 0 h 104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37"/>
                <a:gd name="T88" fmla="*/ 0 h 10493"/>
                <a:gd name="T89" fmla="*/ 8437 w 8437"/>
                <a:gd name="T90" fmla="*/ 10493 h 104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37" h="10493">
                  <a:moveTo>
                    <a:pt x="3207" y="9493"/>
                  </a:moveTo>
                  <a:lnTo>
                    <a:pt x="3995" y="9999"/>
                  </a:lnTo>
                  <a:lnTo>
                    <a:pt x="4792" y="10336"/>
                  </a:lnTo>
                  <a:lnTo>
                    <a:pt x="5570" y="10493"/>
                  </a:lnTo>
                  <a:lnTo>
                    <a:pt x="6299" y="10462"/>
                  </a:lnTo>
                  <a:lnTo>
                    <a:pt x="6953" y="10245"/>
                  </a:lnTo>
                  <a:lnTo>
                    <a:pt x="7511" y="9852"/>
                  </a:lnTo>
                  <a:lnTo>
                    <a:pt x="7952" y="9292"/>
                  </a:lnTo>
                  <a:lnTo>
                    <a:pt x="8259" y="8591"/>
                  </a:lnTo>
                  <a:lnTo>
                    <a:pt x="8423" y="7770"/>
                  </a:lnTo>
                  <a:lnTo>
                    <a:pt x="8437" y="6859"/>
                  </a:lnTo>
                  <a:lnTo>
                    <a:pt x="8301" y="5889"/>
                  </a:lnTo>
                  <a:lnTo>
                    <a:pt x="8020" y="4899"/>
                  </a:lnTo>
                  <a:lnTo>
                    <a:pt x="7603" y="3920"/>
                  </a:lnTo>
                  <a:lnTo>
                    <a:pt x="7066" y="2989"/>
                  </a:lnTo>
                  <a:lnTo>
                    <a:pt x="6427" y="2139"/>
                  </a:lnTo>
                  <a:lnTo>
                    <a:pt x="5710" y="1400"/>
                  </a:lnTo>
                  <a:lnTo>
                    <a:pt x="4939" y="797"/>
                  </a:lnTo>
                  <a:lnTo>
                    <a:pt x="4144" y="353"/>
                  </a:lnTo>
                  <a:lnTo>
                    <a:pt x="3351" y="85"/>
                  </a:lnTo>
                  <a:lnTo>
                    <a:pt x="2589" y="0"/>
                  </a:lnTo>
                  <a:lnTo>
                    <a:pt x="1886" y="102"/>
                  </a:lnTo>
                  <a:lnTo>
                    <a:pt x="1266" y="389"/>
                  </a:lnTo>
                  <a:lnTo>
                    <a:pt x="751" y="849"/>
                  </a:lnTo>
                  <a:lnTo>
                    <a:pt x="360" y="1465"/>
                  </a:lnTo>
                  <a:lnTo>
                    <a:pt x="107" y="2216"/>
                  </a:lnTo>
                  <a:lnTo>
                    <a:pt x="0" y="3075"/>
                  </a:lnTo>
                  <a:lnTo>
                    <a:pt x="44" y="4012"/>
                  </a:lnTo>
                  <a:lnTo>
                    <a:pt x="45" y="4012"/>
                  </a:lnTo>
                </a:path>
              </a:pathLst>
            </a:custGeom>
            <a:gradFill rotWithShape="0">
              <a:gsLst>
                <a:gs pos="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398" y="1523"/>
              <a:ext cx="516" cy="518"/>
            </a:xfrm>
            <a:custGeom>
              <a:avLst/>
              <a:gdLst>
                <a:gd name="T0" fmla="*/ 0 w 852"/>
                <a:gd name="T1" fmla="*/ 2 h 856"/>
                <a:gd name="T2" fmla="*/ 3 w 852"/>
                <a:gd name="T3" fmla="*/ 0 h 856"/>
                <a:gd name="T4" fmla="*/ 4 w 852"/>
                <a:gd name="T5" fmla="*/ 1 h 856"/>
                <a:gd name="T6" fmla="*/ 4 w 852"/>
                <a:gd name="T7" fmla="*/ 1 h 856"/>
                <a:gd name="T8" fmla="*/ 4 w 852"/>
                <a:gd name="T9" fmla="*/ 1 h 856"/>
                <a:gd name="T10" fmla="*/ 5 w 852"/>
                <a:gd name="T11" fmla="*/ 1 h 856"/>
                <a:gd name="T12" fmla="*/ 5 w 852"/>
                <a:gd name="T13" fmla="*/ 1 h 856"/>
                <a:gd name="T14" fmla="*/ 5 w 852"/>
                <a:gd name="T15" fmla="*/ 1 h 856"/>
                <a:gd name="T16" fmla="*/ 5 w 852"/>
                <a:gd name="T17" fmla="*/ 2 h 856"/>
                <a:gd name="T18" fmla="*/ 5 w 852"/>
                <a:gd name="T19" fmla="*/ 3 h 856"/>
                <a:gd name="T20" fmla="*/ 5 w 852"/>
                <a:gd name="T21" fmla="*/ 3 h 856"/>
                <a:gd name="T22" fmla="*/ 5 w 852"/>
                <a:gd name="T23" fmla="*/ 4 h 856"/>
                <a:gd name="T24" fmla="*/ 5 w 852"/>
                <a:gd name="T25" fmla="*/ 4 h 856"/>
                <a:gd name="T26" fmla="*/ 2 w 852"/>
                <a:gd name="T27" fmla="*/ 5 h 856"/>
                <a:gd name="T28" fmla="*/ 3 w 852"/>
                <a:gd name="T29" fmla="*/ 5 h 856"/>
                <a:gd name="T30" fmla="*/ 3 w 852"/>
                <a:gd name="T31" fmla="*/ 5 h 856"/>
                <a:gd name="T32" fmla="*/ 3 w 852"/>
                <a:gd name="T33" fmla="*/ 4 h 856"/>
                <a:gd name="T34" fmla="*/ 3 w 852"/>
                <a:gd name="T35" fmla="*/ 4 h 856"/>
                <a:gd name="T36" fmla="*/ 2 w 852"/>
                <a:gd name="T37" fmla="*/ 3 h 856"/>
                <a:gd name="T38" fmla="*/ 2 w 852"/>
                <a:gd name="T39" fmla="*/ 2 h 856"/>
                <a:gd name="T40" fmla="*/ 1 w 852"/>
                <a:gd name="T41" fmla="*/ 2 h 856"/>
                <a:gd name="T42" fmla="*/ 1 w 852"/>
                <a:gd name="T43" fmla="*/ 2 h 856"/>
                <a:gd name="T44" fmla="*/ 0 w 852"/>
                <a:gd name="T45" fmla="*/ 2 h 8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52"/>
                <a:gd name="T70" fmla="*/ 0 h 856"/>
                <a:gd name="T71" fmla="*/ 852 w 852"/>
                <a:gd name="T72" fmla="*/ 856 h 8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52" h="856">
                  <a:moveTo>
                    <a:pt x="0" y="253"/>
                  </a:moveTo>
                  <a:lnTo>
                    <a:pt x="442" y="0"/>
                  </a:lnTo>
                  <a:lnTo>
                    <a:pt x="533" y="4"/>
                  </a:lnTo>
                  <a:lnTo>
                    <a:pt x="605" y="32"/>
                  </a:lnTo>
                  <a:lnTo>
                    <a:pt x="667" y="69"/>
                  </a:lnTo>
                  <a:lnTo>
                    <a:pt x="714" y="116"/>
                  </a:lnTo>
                  <a:lnTo>
                    <a:pt x="769" y="177"/>
                  </a:lnTo>
                  <a:lnTo>
                    <a:pt x="804" y="239"/>
                  </a:lnTo>
                  <a:lnTo>
                    <a:pt x="834" y="315"/>
                  </a:lnTo>
                  <a:lnTo>
                    <a:pt x="852" y="417"/>
                  </a:lnTo>
                  <a:lnTo>
                    <a:pt x="852" y="497"/>
                  </a:lnTo>
                  <a:lnTo>
                    <a:pt x="826" y="569"/>
                  </a:lnTo>
                  <a:lnTo>
                    <a:pt x="783" y="634"/>
                  </a:lnTo>
                  <a:lnTo>
                    <a:pt x="380" y="856"/>
                  </a:lnTo>
                  <a:lnTo>
                    <a:pt x="416" y="797"/>
                  </a:lnTo>
                  <a:lnTo>
                    <a:pt x="450" y="722"/>
                  </a:lnTo>
                  <a:lnTo>
                    <a:pt x="450" y="634"/>
                  </a:lnTo>
                  <a:lnTo>
                    <a:pt x="430" y="545"/>
                  </a:lnTo>
                  <a:lnTo>
                    <a:pt x="375" y="484"/>
                  </a:lnTo>
                  <a:lnTo>
                    <a:pt x="314" y="396"/>
                  </a:lnTo>
                  <a:lnTo>
                    <a:pt x="219" y="307"/>
                  </a:lnTo>
                  <a:lnTo>
                    <a:pt x="130" y="273"/>
                  </a:lnTo>
                  <a:lnTo>
                    <a:pt x="0" y="253"/>
                  </a:lnTo>
                  <a:close/>
                </a:path>
              </a:pathLst>
            </a:custGeom>
            <a:gradFill rotWithShape="0">
              <a:gsLst>
                <a:gs pos="0">
                  <a:srgbClr val="A85400"/>
                </a:gs>
                <a:gs pos="50000">
                  <a:srgbClr val="CC6600"/>
                </a:gs>
                <a:gs pos="100000">
                  <a:srgbClr val="A854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52" y="1658"/>
              <a:ext cx="321" cy="400"/>
            </a:xfrm>
            <a:custGeom>
              <a:avLst/>
              <a:gdLst>
                <a:gd name="T0" fmla="*/ 0 w 4689"/>
                <a:gd name="T1" fmla="*/ 0 h 5829"/>
                <a:gd name="T2" fmla="*/ 0 w 4689"/>
                <a:gd name="T3" fmla="*/ 0 h 5829"/>
                <a:gd name="T4" fmla="*/ 0 w 4689"/>
                <a:gd name="T5" fmla="*/ 0 h 5829"/>
                <a:gd name="T6" fmla="*/ 0 w 4689"/>
                <a:gd name="T7" fmla="*/ 0 h 5829"/>
                <a:gd name="T8" fmla="*/ 0 w 4689"/>
                <a:gd name="T9" fmla="*/ 0 h 5829"/>
                <a:gd name="T10" fmla="*/ 0 w 4689"/>
                <a:gd name="T11" fmla="*/ 0 h 5829"/>
                <a:gd name="T12" fmla="*/ 0 w 4689"/>
                <a:gd name="T13" fmla="*/ 0 h 5829"/>
                <a:gd name="T14" fmla="*/ 0 w 4689"/>
                <a:gd name="T15" fmla="*/ 0 h 5829"/>
                <a:gd name="T16" fmla="*/ 0 w 4689"/>
                <a:gd name="T17" fmla="*/ 0 h 5829"/>
                <a:gd name="T18" fmla="*/ 0 w 4689"/>
                <a:gd name="T19" fmla="*/ 0 h 5829"/>
                <a:gd name="T20" fmla="*/ 0 w 4689"/>
                <a:gd name="T21" fmla="*/ 0 h 5829"/>
                <a:gd name="T22" fmla="*/ 0 w 4689"/>
                <a:gd name="T23" fmla="*/ 0 h 5829"/>
                <a:gd name="T24" fmla="*/ 0 w 4689"/>
                <a:gd name="T25" fmla="*/ 0 h 5829"/>
                <a:gd name="T26" fmla="*/ 0 w 4689"/>
                <a:gd name="T27" fmla="*/ 0 h 5829"/>
                <a:gd name="T28" fmla="*/ 0 w 4689"/>
                <a:gd name="T29" fmla="*/ 0 h 5829"/>
                <a:gd name="T30" fmla="*/ 0 w 4689"/>
                <a:gd name="T31" fmla="*/ 0 h 5829"/>
                <a:gd name="T32" fmla="*/ 0 w 4689"/>
                <a:gd name="T33" fmla="*/ 0 h 5829"/>
                <a:gd name="T34" fmla="*/ 0 w 4689"/>
                <a:gd name="T35" fmla="*/ 0 h 5829"/>
                <a:gd name="T36" fmla="*/ 0 w 4689"/>
                <a:gd name="T37" fmla="*/ 0 h 5829"/>
                <a:gd name="T38" fmla="*/ 0 w 4689"/>
                <a:gd name="T39" fmla="*/ 0 h 5829"/>
                <a:gd name="T40" fmla="*/ 0 w 4689"/>
                <a:gd name="T41" fmla="*/ 0 h 5829"/>
                <a:gd name="T42" fmla="*/ 0 w 4689"/>
                <a:gd name="T43" fmla="*/ 0 h 5829"/>
                <a:gd name="T44" fmla="*/ 0 w 4689"/>
                <a:gd name="T45" fmla="*/ 0 h 5829"/>
                <a:gd name="T46" fmla="*/ 0 w 4689"/>
                <a:gd name="T47" fmla="*/ 0 h 5829"/>
                <a:gd name="T48" fmla="*/ 0 w 4689"/>
                <a:gd name="T49" fmla="*/ 0 h 5829"/>
                <a:gd name="T50" fmla="*/ 0 w 4689"/>
                <a:gd name="T51" fmla="*/ 0 h 5829"/>
                <a:gd name="T52" fmla="*/ 0 w 4689"/>
                <a:gd name="T53" fmla="*/ 0 h 5829"/>
                <a:gd name="T54" fmla="*/ 0 w 4689"/>
                <a:gd name="T55" fmla="*/ 0 h 5829"/>
                <a:gd name="T56" fmla="*/ 0 w 4689"/>
                <a:gd name="T57" fmla="*/ 0 h 5829"/>
                <a:gd name="T58" fmla="*/ 0 w 4689"/>
                <a:gd name="T59" fmla="*/ 0 h 5829"/>
                <a:gd name="T60" fmla="*/ 0 w 4689"/>
                <a:gd name="T61" fmla="*/ 0 h 5829"/>
                <a:gd name="T62" fmla="*/ 0 w 4689"/>
                <a:gd name="T63" fmla="*/ 0 h 5829"/>
                <a:gd name="T64" fmla="*/ 0 w 4689"/>
                <a:gd name="T65" fmla="*/ 0 h 5829"/>
                <a:gd name="T66" fmla="*/ 0 w 4689"/>
                <a:gd name="T67" fmla="*/ 0 h 5829"/>
                <a:gd name="T68" fmla="*/ 0 w 4689"/>
                <a:gd name="T69" fmla="*/ 0 h 58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89"/>
                <a:gd name="T106" fmla="*/ 0 h 5829"/>
                <a:gd name="T107" fmla="*/ 4689 w 4689"/>
                <a:gd name="T108" fmla="*/ 5829 h 58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89" h="5829">
                  <a:moveTo>
                    <a:pt x="3928" y="5652"/>
                  </a:moveTo>
                  <a:lnTo>
                    <a:pt x="4228" y="5413"/>
                  </a:lnTo>
                  <a:lnTo>
                    <a:pt x="4460" y="5082"/>
                  </a:lnTo>
                  <a:lnTo>
                    <a:pt x="4615" y="4674"/>
                  </a:lnTo>
                  <a:lnTo>
                    <a:pt x="4689" y="4203"/>
                  </a:lnTo>
                  <a:lnTo>
                    <a:pt x="4678" y="3684"/>
                  </a:lnTo>
                  <a:lnTo>
                    <a:pt x="4583" y="3138"/>
                  </a:lnTo>
                  <a:lnTo>
                    <a:pt x="4407" y="2583"/>
                  </a:lnTo>
                  <a:lnTo>
                    <a:pt x="4157" y="2040"/>
                  </a:lnTo>
                  <a:lnTo>
                    <a:pt x="3840" y="1530"/>
                  </a:lnTo>
                  <a:lnTo>
                    <a:pt x="3470" y="1068"/>
                  </a:lnTo>
                  <a:lnTo>
                    <a:pt x="3060" y="673"/>
                  </a:lnTo>
                  <a:lnTo>
                    <a:pt x="2624" y="360"/>
                  </a:lnTo>
                  <a:lnTo>
                    <a:pt x="2177" y="139"/>
                  </a:lnTo>
                  <a:lnTo>
                    <a:pt x="1738" y="17"/>
                  </a:lnTo>
                  <a:lnTo>
                    <a:pt x="1319" y="0"/>
                  </a:lnTo>
                  <a:lnTo>
                    <a:pt x="939" y="89"/>
                  </a:lnTo>
                  <a:lnTo>
                    <a:pt x="608" y="280"/>
                  </a:lnTo>
                  <a:lnTo>
                    <a:pt x="341" y="565"/>
                  </a:lnTo>
                  <a:lnTo>
                    <a:pt x="147" y="936"/>
                  </a:lnTo>
                  <a:lnTo>
                    <a:pt x="31" y="1378"/>
                  </a:lnTo>
                  <a:lnTo>
                    <a:pt x="0" y="1876"/>
                  </a:lnTo>
                  <a:lnTo>
                    <a:pt x="53" y="2410"/>
                  </a:lnTo>
                  <a:lnTo>
                    <a:pt x="190" y="2963"/>
                  </a:lnTo>
                  <a:lnTo>
                    <a:pt x="404" y="3514"/>
                  </a:lnTo>
                  <a:lnTo>
                    <a:pt x="689" y="4044"/>
                  </a:lnTo>
                  <a:lnTo>
                    <a:pt x="1032" y="4532"/>
                  </a:lnTo>
                  <a:lnTo>
                    <a:pt x="1425" y="4962"/>
                  </a:lnTo>
                  <a:lnTo>
                    <a:pt x="1850" y="5318"/>
                  </a:lnTo>
                  <a:lnTo>
                    <a:pt x="2293" y="5587"/>
                  </a:lnTo>
                  <a:lnTo>
                    <a:pt x="2739" y="5759"/>
                  </a:lnTo>
                  <a:lnTo>
                    <a:pt x="3169" y="5829"/>
                  </a:lnTo>
                  <a:lnTo>
                    <a:pt x="3571" y="5792"/>
                  </a:lnTo>
                  <a:lnTo>
                    <a:pt x="3928" y="5652"/>
                  </a:lnTo>
                  <a:lnTo>
                    <a:pt x="3929" y="5652"/>
                  </a:lnTo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426" y="1750"/>
              <a:ext cx="174" cy="216"/>
            </a:xfrm>
            <a:custGeom>
              <a:avLst/>
              <a:gdLst>
                <a:gd name="T0" fmla="*/ 0 w 2535"/>
                <a:gd name="T1" fmla="*/ 0 h 3150"/>
                <a:gd name="T2" fmla="*/ 0 w 2535"/>
                <a:gd name="T3" fmla="*/ 0 h 3150"/>
                <a:gd name="T4" fmla="*/ 0 w 2535"/>
                <a:gd name="T5" fmla="*/ 0 h 3150"/>
                <a:gd name="T6" fmla="*/ 0 w 2535"/>
                <a:gd name="T7" fmla="*/ 0 h 3150"/>
                <a:gd name="T8" fmla="*/ 0 w 2535"/>
                <a:gd name="T9" fmla="*/ 0 h 3150"/>
                <a:gd name="T10" fmla="*/ 0 w 2535"/>
                <a:gd name="T11" fmla="*/ 0 h 3150"/>
                <a:gd name="T12" fmla="*/ 0 w 2535"/>
                <a:gd name="T13" fmla="*/ 0 h 3150"/>
                <a:gd name="T14" fmla="*/ 0 w 2535"/>
                <a:gd name="T15" fmla="*/ 0 h 3150"/>
                <a:gd name="T16" fmla="*/ 0 w 2535"/>
                <a:gd name="T17" fmla="*/ 0 h 3150"/>
                <a:gd name="T18" fmla="*/ 0 w 2535"/>
                <a:gd name="T19" fmla="*/ 0 h 3150"/>
                <a:gd name="T20" fmla="*/ 0 w 2535"/>
                <a:gd name="T21" fmla="*/ 0 h 3150"/>
                <a:gd name="T22" fmla="*/ 0 w 2535"/>
                <a:gd name="T23" fmla="*/ 0 h 3150"/>
                <a:gd name="T24" fmla="*/ 0 w 2535"/>
                <a:gd name="T25" fmla="*/ 0 h 3150"/>
                <a:gd name="T26" fmla="*/ 0 w 2535"/>
                <a:gd name="T27" fmla="*/ 0 h 3150"/>
                <a:gd name="T28" fmla="*/ 0 w 2535"/>
                <a:gd name="T29" fmla="*/ 0 h 3150"/>
                <a:gd name="T30" fmla="*/ 0 w 2535"/>
                <a:gd name="T31" fmla="*/ 0 h 3150"/>
                <a:gd name="T32" fmla="*/ 0 w 2535"/>
                <a:gd name="T33" fmla="*/ 0 h 3150"/>
                <a:gd name="T34" fmla="*/ 0 w 2535"/>
                <a:gd name="T35" fmla="*/ 0 h 3150"/>
                <a:gd name="T36" fmla="*/ 0 w 2535"/>
                <a:gd name="T37" fmla="*/ 0 h 3150"/>
                <a:gd name="T38" fmla="*/ 0 w 2535"/>
                <a:gd name="T39" fmla="*/ 0 h 3150"/>
                <a:gd name="T40" fmla="*/ 0 w 2535"/>
                <a:gd name="T41" fmla="*/ 0 h 3150"/>
                <a:gd name="T42" fmla="*/ 0 w 2535"/>
                <a:gd name="T43" fmla="*/ 0 h 3150"/>
                <a:gd name="T44" fmla="*/ 0 w 2535"/>
                <a:gd name="T45" fmla="*/ 0 h 3150"/>
                <a:gd name="T46" fmla="*/ 0 w 2535"/>
                <a:gd name="T47" fmla="*/ 0 h 3150"/>
                <a:gd name="T48" fmla="*/ 0 w 2535"/>
                <a:gd name="T49" fmla="*/ 0 h 3150"/>
                <a:gd name="T50" fmla="*/ 0 w 2535"/>
                <a:gd name="T51" fmla="*/ 0 h 3150"/>
                <a:gd name="T52" fmla="*/ 0 w 2535"/>
                <a:gd name="T53" fmla="*/ 0 h 3150"/>
                <a:gd name="T54" fmla="*/ 0 w 2535"/>
                <a:gd name="T55" fmla="*/ 0 h 3150"/>
                <a:gd name="T56" fmla="*/ 0 w 2535"/>
                <a:gd name="T57" fmla="*/ 0 h 3150"/>
                <a:gd name="T58" fmla="*/ 0 w 2535"/>
                <a:gd name="T59" fmla="*/ 0 h 3150"/>
                <a:gd name="T60" fmla="*/ 0 w 2535"/>
                <a:gd name="T61" fmla="*/ 0 h 3150"/>
                <a:gd name="T62" fmla="*/ 0 w 2535"/>
                <a:gd name="T63" fmla="*/ 0 h 3150"/>
                <a:gd name="T64" fmla="*/ 0 w 2535"/>
                <a:gd name="T65" fmla="*/ 0 h 3150"/>
                <a:gd name="T66" fmla="*/ 0 w 2535"/>
                <a:gd name="T67" fmla="*/ 0 h 3150"/>
                <a:gd name="T68" fmla="*/ 0 w 2535"/>
                <a:gd name="T69" fmla="*/ 0 h 3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35"/>
                <a:gd name="T106" fmla="*/ 0 h 3150"/>
                <a:gd name="T107" fmla="*/ 2535 w 2535"/>
                <a:gd name="T108" fmla="*/ 3150 h 3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35" h="3150">
                  <a:moveTo>
                    <a:pt x="2122" y="3054"/>
                  </a:moveTo>
                  <a:lnTo>
                    <a:pt x="2285" y="2925"/>
                  </a:lnTo>
                  <a:lnTo>
                    <a:pt x="2410" y="2748"/>
                  </a:lnTo>
                  <a:lnTo>
                    <a:pt x="2494" y="2527"/>
                  </a:lnTo>
                  <a:lnTo>
                    <a:pt x="2535" y="2271"/>
                  </a:lnTo>
                  <a:lnTo>
                    <a:pt x="2529" y="1992"/>
                  </a:lnTo>
                  <a:lnTo>
                    <a:pt x="2477" y="1697"/>
                  </a:lnTo>
                  <a:lnTo>
                    <a:pt x="2382" y="1397"/>
                  </a:lnTo>
                  <a:lnTo>
                    <a:pt x="2247" y="1103"/>
                  </a:lnTo>
                  <a:lnTo>
                    <a:pt x="2075" y="827"/>
                  </a:lnTo>
                  <a:lnTo>
                    <a:pt x="1876" y="577"/>
                  </a:lnTo>
                  <a:lnTo>
                    <a:pt x="1654" y="364"/>
                  </a:lnTo>
                  <a:lnTo>
                    <a:pt x="1418" y="194"/>
                  </a:lnTo>
                  <a:lnTo>
                    <a:pt x="1176" y="74"/>
                  </a:lnTo>
                  <a:lnTo>
                    <a:pt x="938" y="9"/>
                  </a:lnTo>
                  <a:lnTo>
                    <a:pt x="713" y="0"/>
                  </a:lnTo>
                  <a:lnTo>
                    <a:pt x="507" y="48"/>
                  </a:lnTo>
                  <a:lnTo>
                    <a:pt x="328" y="151"/>
                  </a:lnTo>
                  <a:lnTo>
                    <a:pt x="184" y="305"/>
                  </a:lnTo>
                  <a:lnTo>
                    <a:pt x="79" y="506"/>
                  </a:lnTo>
                  <a:lnTo>
                    <a:pt x="16" y="745"/>
                  </a:lnTo>
                  <a:lnTo>
                    <a:pt x="0" y="1014"/>
                  </a:lnTo>
                  <a:lnTo>
                    <a:pt x="28" y="1303"/>
                  </a:lnTo>
                  <a:lnTo>
                    <a:pt x="101" y="1602"/>
                  </a:lnTo>
                  <a:lnTo>
                    <a:pt x="218" y="1899"/>
                  </a:lnTo>
                  <a:lnTo>
                    <a:pt x="372" y="2186"/>
                  </a:lnTo>
                  <a:lnTo>
                    <a:pt x="558" y="2450"/>
                  </a:lnTo>
                  <a:lnTo>
                    <a:pt x="770" y="2682"/>
                  </a:lnTo>
                  <a:lnTo>
                    <a:pt x="1000" y="2874"/>
                  </a:lnTo>
                  <a:lnTo>
                    <a:pt x="1239" y="3020"/>
                  </a:lnTo>
                  <a:lnTo>
                    <a:pt x="1480" y="3113"/>
                  </a:lnTo>
                  <a:lnTo>
                    <a:pt x="1712" y="3150"/>
                  </a:lnTo>
                  <a:lnTo>
                    <a:pt x="1930" y="3130"/>
                  </a:lnTo>
                  <a:lnTo>
                    <a:pt x="2122" y="3054"/>
                  </a:lnTo>
                  <a:lnTo>
                    <a:pt x="2124" y="305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449570" y="1260475"/>
            <a:ext cx="1385887" cy="2460625"/>
            <a:chOff x="3435" y="885"/>
            <a:chExt cx="873" cy="1550"/>
          </a:xfrm>
        </p:grpSpPr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 rot="5400000">
              <a:off x="3800" y="1029"/>
              <a:ext cx="166" cy="705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rot="5400000">
              <a:off x="3558" y="1210"/>
              <a:ext cx="6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rot="5400000">
              <a:off x="3446" y="1999"/>
              <a:ext cx="8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rot="5400000">
              <a:off x="3872" y="1534"/>
              <a:ext cx="0" cy="8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 rot="5400000">
              <a:off x="3724" y="1804"/>
              <a:ext cx="327" cy="331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 rot="5400000">
              <a:off x="3648" y="1733"/>
              <a:ext cx="472" cy="4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rot="5400000">
              <a:off x="3542" y="1612"/>
              <a:ext cx="681" cy="7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rot="5400000" flipH="1">
              <a:off x="3937" y="1082"/>
              <a:ext cx="333" cy="10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rot="5400000">
              <a:off x="3511" y="1087"/>
              <a:ext cx="333" cy="9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722" y="975"/>
              <a:ext cx="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9335520" y="1822450"/>
            <a:ext cx="1220787" cy="1252537"/>
            <a:chOff x="4623" y="1239"/>
            <a:chExt cx="769" cy="789"/>
          </a:xfrm>
        </p:grpSpPr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623" y="1649"/>
              <a:ext cx="769" cy="379"/>
            </a:xfrm>
            <a:custGeom>
              <a:avLst/>
              <a:gdLst>
                <a:gd name="T0" fmla="*/ 0 w 2131"/>
                <a:gd name="T1" fmla="*/ 0 h 1051"/>
                <a:gd name="T2" fmla="*/ 0 w 2131"/>
                <a:gd name="T3" fmla="*/ 0 h 1051"/>
                <a:gd name="T4" fmla="*/ 0 w 2131"/>
                <a:gd name="T5" fmla="*/ 0 h 1051"/>
                <a:gd name="T6" fmla="*/ 0 w 2131"/>
                <a:gd name="T7" fmla="*/ 0 h 1051"/>
                <a:gd name="T8" fmla="*/ 0 w 2131"/>
                <a:gd name="T9" fmla="*/ 0 h 1051"/>
                <a:gd name="T10" fmla="*/ 0 w 2131"/>
                <a:gd name="T11" fmla="*/ 0 h 1051"/>
                <a:gd name="T12" fmla="*/ 0 w 2131"/>
                <a:gd name="T13" fmla="*/ 0 h 1051"/>
                <a:gd name="T14" fmla="*/ 0 w 2131"/>
                <a:gd name="T15" fmla="*/ 0 h 1051"/>
                <a:gd name="T16" fmla="*/ 0 w 2131"/>
                <a:gd name="T17" fmla="*/ 0 h 1051"/>
                <a:gd name="T18" fmla="*/ 0 w 2131"/>
                <a:gd name="T19" fmla="*/ 0 h 1051"/>
                <a:gd name="T20" fmla="*/ 0 w 2131"/>
                <a:gd name="T21" fmla="*/ 0 h 1051"/>
                <a:gd name="T22" fmla="*/ 0 w 2131"/>
                <a:gd name="T23" fmla="*/ 0 h 1051"/>
                <a:gd name="T24" fmla="*/ 0 w 2131"/>
                <a:gd name="T25" fmla="*/ 0 h 1051"/>
                <a:gd name="T26" fmla="*/ 0 w 2131"/>
                <a:gd name="T27" fmla="*/ 0 h 1051"/>
                <a:gd name="T28" fmla="*/ 0 w 2131"/>
                <a:gd name="T29" fmla="*/ 0 h 1051"/>
                <a:gd name="T30" fmla="*/ 0 w 2131"/>
                <a:gd name="T31" fmla="*/ 0 h 1051"/>
                <a:gd name="T32" fmla="*/ 0 w 2131"/>
                <a:gd name="T33" fmla="*/ 0 h 1051"/>
                <a:gd name="T34" fmla="*/ 0 w 2131"/>
                <a:gd name="T35" fmla="*/ 0 h 1051"/>
                <a:gd name="T36" fmla="*/ 0 w 2131"/>
                <a:gd name="T37" fmla="*/ 0 h 1051"/>
                <a:gd name="T38" fmla="*/ 0 w 2131"/>
                <a:gd name="T39" fmla="*/ 0 h 1051"/>
                <a:gd name="T40" fmla="*/ 0 w 2131"/>
                <a:gd name="T41" fmla="*/ 0 h 1051"/>
                <a:gd name="T42" fmla="*/ 0 w 2131"/>
                <a:gd name="T43" fmla="*/ 0 h 1051"/>
                <a:gd name="T44" fmla="*/ 0 w 2131"/>
                <a:gd name="T45" fmla="*/ 0 h 1051"/>
                <a:gd name="T46" fmla="*/ 0 w 2131"/>
                <a:gd name="T47" fmla="*/ 0 h 1051"/>
                <a:gd name="T48" fmla="*/ 0 w 2131"/>
                <a:gd name="T49" fmla="*/ 0 h 1051"/>
                <a:gd name="T50" fmla="*/ 0 w 2131"/>
                <a:gd name="T51" fmla="*/ 0 h 1051"/>
                <a:gd name="T52" fmla="*/ 0 w 2131"/>
                <a:gd name="T53" fmla="*/ 0 h 1051"/>
                <a:gd name="T54" fmla="*/ 0 w 2131"/>
                <a:gd name="T55" fmla="*/ 0 h 1051"/>
                <a:gd name="T56" fmla="*/ 0 w 2131"/>
                <a:gd name="T57" fmla="*/ 0 h 1051"/>
                <a:gd name="T58" fmla="*/ 0 w 2131"/>
                <a:gd name="T59" fmla="*/ 0 h 1051"/>
                <a:gd name="T60" fmla="*/ 0 w 2131"/>
                <a:gd name="T61" fmla="*/ 0 h 1051"/>
                <a:gd name="T62" fmla="*/ 0 w 2131"/>
                <a:gd name="T63" fmla="*/ 0 h 1051"/>
                <a:gd name="T64" fmla="*/ 0 w 2131"/>
                <a:gd name="T65" fmla="*/ 0 h 1051"/>
                <a:gd name="T66" fmla="*/ 0 w 2131"/>
                <a:gd name="T67" fmla="*/ 0 h 1051"/>
                <a:gd name="T68" fmla="*/ 0 w 2131"/>
                <a:gd name="T69" fmla="*/ 0 h 10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31"/>
                <a:gd name="T106" fmla="*/ 0 h 1051"/>
                <a:gd name="T107" fmla="*/ 2131 w 2131"/>
                <a:gd name="T108" fmla="*/ 1051 h 10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31" h="1051">
                  <a:moveTo>
                    <a:pt x="221" y="408"/>
                  </a:moveTo>
                  <a:lnTo>
                    <a:pt x="144" y="350"/>
                  </a:lnTo>
                  <a:lnTo>
                    <a:pt x="86" y="288"/>
                  </a:lnTo>
                  <a:lnTo>
                    <a:pt x="48" y="197"/>
                  </a:lnTo>
                  <a:lnTo>
                    <a:pt x="5" y="115"/>
                  </a:lnTo>
                  <a:lnTo>
                    <a:pt x="0" y="33"/>
                  </a:lnTo>
                  <a:lnTo>
                    <a:pt x="0" y="422"/>
                  </a:lnTo>
                  <a:lnTo>
                    <a:pt x="14" y="533"/>
                  </a:lnTo>
                  <a:lnTo>
                    <a:pt x="61" y="620"/>
                  </a:lnTo>
                  <a:lnTo>
                    <a:pt x="149" y="732"/>
                  </a:lnTo>
                  <a:lnTo>
                    <a:pt x="269" y="832"/>
                  </a:lnTo>
                  <a:lnTo>
                    <a:pt x="415" y="916"/>
                  </a:lnTo>
                  <a:lnTo>
                    <a:pt x="583" y="983"/>
                  </a:lnTo>
                  <a:lnTo>
                    <a:pt x="768" y="1028"/>
                  </a:lnTo>
                  <a:lnTo>
                    <a:pt x="962" y="1051"/>
                  </a:lnTo>
                  <a:lnTo>
                    <a:pt x="1160" y="1051"/>
                  </a:lnTo>
                  <a:lnTo>
                    <a:pt x="1354" y="1028"/>
                  </a:lnTo>
                  <a:lnTo>
                    <a:pt x="1560" y="989"/>
                  </a:lnTo>
                  <a:lnTo>
                    <a:pt x="1752" y="907"/>
                  </a:lnTo>
                  <a:lnTo>
                    <a:pt x="1934" y="787"/>
                  </a:lnTo>
                  <a:lnTo>
                    <a:pt x="2054" y="643"/>
                  </a:lnTo>
                  <a:lnTo>
                    <a:pt x="2121" y="499"/>
                  </a:lnTo>
                  <a:lnTo>
                    <a:pt x="2131" y="393"/>
                  </a:lnTo>
                  <a:lnTo>
                    <a:pt x="2131" y="0"/>
                  </a:lnTo>
                  <a:lnTo>
                    <a:pt x="2126" y="110"/>
                  </a:lnTo>
                  <a:lnTo>
                    <a:pt x="2064" y="245"/>
                  </a:lnTo>
                  <a:lnTo>
                    <a:pt x="1934" y="393"/>
                  </a:lnTo>
                  <a:lnTo>
                    <a:pt x="1809" y="509"/>
                  </a:lnTo>
                  <a:lnTo>
                    <a:pt x="1608" y="581"/>
                  </a:lnTo>
                  <a:lnTo>
                    <a:pt x="1435" y="662"/>
                  </a:lnTo>
                  <a:lnTo>
                    <a:pt x="1238" y="691"/>
                  </a:lnTo>
                  <a:lnTo>
                    <a:pt x="998" y="701"/>
                  </a:lnTo>
                  <a:lnTo>
                    <a:pt x="763" y="672"/>
                  </a:lnTo>
                  <a:lnTo>
                    <a:pt x="561" y="614"/>
                  </a:lnTo>
                  <a:lnTo>
                    <a:pt x="374" y="528"/>
                  </a:lnTo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623" y="1419"/>
              <a:ext cx="769" cy="491"/>
            </a:xfrm>
            <a:prstGeom prst="ellipse">
              <a:avLst/>
            </a:pr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4729" y="1331"/>
              <a:ext cx="559" cy="457"/>
            </a:xfrm>
            <a:custGeom>
              <a:avLst/>
              <a:gdLst>
                <a:gd name="T0" fmla="*/ 0 w 1550"/>
                <a:gd name="T1" fmla="*/ 0 h 1268"/>
                <a:gd name="T2" fmla="*/ 0 w 1550"/>
                <a:gd name="T3" fmla="*/ 0 h 1268"/>
                <a:gd name="T4" fmla="*/ 0 w 1550"/>
                <a:gd name="T5" fmla="*/ 0 h 1268"/>
                <a:gd name="T6" fmla="*/ 0 w 1550"/>
                <a:gd name="T7" fmla="*/ 0 h 1268"/>
                <a:gd name="T8" fmla="*/ 0 w 1550"/>
                <a:gd name="T9" fmla="*/ 0 h 1268"/>
                <a:gd name="T10" fmla="*/ 0 w 1550"/>
                <a:gd name="T11" fmla="*/ 0 h 1268"/>
                <a:gd name="T12" fmla="*/ 0 w 1550"/>
                <a:gd name="T13" fmla="*/ 0 h 1268"/>
                <a:gd name="T14" fmla="*/ 0 w 1550"/>
                <a:gd name="T15" fmla="*/ 0 h 1268"/>
                <a:gd name="T16" fmla="*/ 0 w 1550"/>
                <a:gd name="T17" fmla="*/ 0 h 1268"/>
                <a:gd name="T18" fmla="*/ 0 w 1550"/>
                <a:gd name="T19" fmla="*/ 0 h 1268"/>
                <a:gd name="T20" fmla="*/ 0 w 1550"/>
                <a:gd name="T21" fmla="*/ 0 h 1268"/>
                <a:gd name="T22" fmla="*/ 0 w 1550"/>
                <a:gd name="T23" fmla="*/ 0 h 1268"/>
                <a:gd name="T24" fmla="*/ 0 w 1550"/>
                <a:gd name="T25" fmla="*/ 0 h 1268"/>
                <a:gd name="T26" fmla="*/ 0 w 1550"/>
                <a:gd name="T27" fmla="*/ 0 h 1268"/>
                <a:gd name="T28" fmla="*/ 0 w 1550"/>
                <a:gd name="T29" fmla="*/ 0 h 1268"/>
                <a:gd name="T30" fmla="*/ 0 w 1550"/>
                <a:gd name="T31" fmla="*/ 0 h 1268"/>
                <a:gd name="T32" fmla="*/ 0 w 1550"/>
                <a:gd name="T33" fmla="*/ 0 h 1268"/>
                <a:gd name="T34" fmla="*/ 0 w 1550"/>
                <a:gd name="T35" fmla="*/ 0 h 1268"/>
                <a:gd name="T36" fmla="*/ 0 w 1550"/>
                <a:gd name="T37" fmla="*/ 0 h 1268"/>
                <a:gd name="T38" fmla="*/ 0 w 1550"/>
                <a:gd name="T39" fmla="*/ 0 h 1268"/>
                <a:gd name="T40" fmla="*/ 0 w 1550"/>
                <a:gd name="T41" fmla="*/ 0 h 12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50"/>
                <a:gd name="T64" fmla="*/ 0 h 1268"/>
                <a:gd name="T65" fmla="*/ 1550 w 1550"/>
                <a:gd name="T66" fmla="*/ 1268 h 12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50" h="1268">
                  <a:moveTo>
                    <a:pt x="230" y="60"/>
                  </a:moveTo>
                  <a:lnTo>
                    <a:pt x="0" y="762"/>
                  </a:lnTo>
                  <a:lnTo>
                    <a:pt x="8" y="854"/>
                  </a:lnTo>
                  <a:lnTo>
                    <a:pt x="44" y="944"/>
                  </a:lnTo>
                  <a:lnTo>
                    <a:pt x="105" y="1028"/>
                  </a:lnTo>
                  <a:lnTo>
                    <a:pt x="191" y="1103"/>
                  </a:lnTo>
                  <a:lnTo>
                    <a:pt x="297" y="1167"/>
                  </a:lnTo>
                  <a:lnTo>
                    <a:pt x="420" y="1217"/>
                  </a:lnTo>
                  <a:lnTo>
                    <a:pt x="555" y="1251"/>
                  </a:lnTo>
                  <a:lnTo>
                    <a:pt x="698" y="1268"/>
                  </a:lnTo>
                  <a:lnTo>
                    <a:pt x="844" y="1268"/>
                  </a:lnTo>
                  <a:lnTo>
                    <a:pt x="987" y="1251"/>
                  </a:lnTo>
                  <a:lnTo>
                    <a:pt x="1123" y="1217"/>
                  </a:lnTo>
                  <a:lnTo>
                    <a:pt x="1246" y="1167"/>
                  </a:lnTo>
                  <a:lnTo>
                    <a:pt x="1352" y="1103"/>
                  </a:lnTo>
                  <a:lnTo>
                    <a:pt x="1437" y="1028"/>
                  </a:lnTo>
                  <a:lnTo>
                    <a:pt x="1498" y="944"/>
                  </a:lnTo>
                  <a:lnTo>
                    <a:pt x="1534" y="854"/>
                  </a:lnTo>
                  <a:lnTo>
                    <a:pt x="1550" y="768"/>
                  </a:lnTo>
                  <a:lnTo>
                    <a:pt x="1538" y="696"/>
                  </a:lnTo>
                  <a:lnTo>
                    <a:pt x="1298" y="0"/>
                  </a:lnTo>
                </a:path>
              </a:pathLst>
            </a:custGeom>
            <a:gradFill rotWithShape="0">
              <a:gsLst>
                <a:gs pos="0">
                  <a:srgbClr val="A02000"/>
                </a:gs>
                <a:gs pos="50000">
                  <a:srgbClr val="FF3300"/>
                </a:gs>
                <a:gs pos="100000">
                  <a:srgbClr val="A02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814" y="1239"/>
              <a:ext cx="386" cy="245"/>
            </a:xfrm>
            <a:custGeom>
              <a:avLst/>
              <a:gdLst>
                <a:gd name="T0" fmla="*/ 0 w 5345"/>
                <a:gd name="T1" fmla="*/ 0 h 3395"/>
                <a:gd name="T2" fmla="*/ 0 w 5345"/>
                <a:gd name="T3" fmla="*/ 0 h 3395"/>
                <a:gd name="T4" fmla="*/ 0 w 5345"/>
                <a:gd name="T5" fmla="*/ 0 h 3395"/>
                <a:gd name="T6" fmla="*/ 0 w 5345"/>
                <a:gd name="T7" fmla="*/ 0 h 3395"/>
                <a:gd name="T8" fmla="*/ 0 w 5345"/>
                <a:gd name="T9" fmla="*/ 0 h 3395"/>
                <a:gd name="T10" fmla="*/ 0 w 5345"/>
                <a:gd name="T11" fmla="*/ 0 h 3395"/>
                <a:gd name="T12" fmla="*/ 0 w 5345"/>
                <a:gd name="T13" fmla="*/ 0 h 3395"/>
                <a:gd name="T14" fmla="*/ 0 w 5345"/>
                <a:gd name="T15" fmla="*/ 0 h 3395"/>
                <a:gd name="T16" fmla="*/ 0 w 5345"/>
                <a:gd name="T17" fmla="*/ 0 h 3395"/>
                <a:gd name="T18" fmla="*/ 0 w 5345"/>
                <a:gd name="T19" fmla="*/ 0 h 3395"/>
                <a:gd name="T20" fmla="*/ 0 w 5345"/>
                <a:gd name="T21" fmla="*/ 0 h 3395"/>
                <a:gd name="T22" fmla="*/ 0 w 5345"/>
                <a:gd name="T23" fmla="*/ 0 h 3395"/>
                <a:gd name="T24" fmla="*/ 0 w 5345"/>
                <a:gd name="T25" fmla="*/ 0 h 3395"/>
                <a:gd name="T26" fmla="*/ 0 w 5345"/>
                <a:gd name="T27" fmla="*/ 0 h 3395"/>
                <a:gd name="T28" fmla="*/ 0 w 5345"/>
                <a:gd name="T29" fmla="*/ 0 h 3395"/>
                <a:gd name="T30" fmla="*/ 0 w 5345"/>
                <a:gd name="T31" fmla="*/ 0 h 3395"/>
                <a:gd name="T32" fmla="*/ 0 w 5345"/>
                <a:gd name="T33" fmla="*/ 0 h 3395"/>
                <a:gd name="T34" fmla="*/ 0 w 5345"/>
                <a:gd name="T35" fmla="*/ 0 h 3395"/>
                <a:gd name="T36" fmla="*/ 0 w 5345"/>
                <a:gd name="T37" fmla="*/ 0 h 3395"/>
                <a:gd name="T38" fmla="*/ 0 w 5345"/>
                <a:gd name="T39" fmla="*/ 0 h 3395"/>
                <a:gd name="T40" fmla="*/ 0 w 5345"/>
                <a:gd name="T41" fmla="*/ 0 h 3395"/>
                <a:gd name="T42" fmla="*/ 0 w 5345"/>
                <a:gd name="T43" fmla="*/ 0 h 3395"/>
                <a:gd name="T44" fmla="*/ 0 w 5345"/>
                <a:gd name="T45" fmla="*/ 0 h 3395"/>
                <a:gd name="T46" fmla="*/ 0 w 5345"/>
                <a:gd name="T47" fmla="*/ 0 h 3395"/>
                <a:gd name="T48" fmla="*/ 0 w 5345"/>
                <a:gd name="T49" fmla="*/ 0 h 3395"/>
                <a:gd name="T50" fmla="*/ 0 w 5345"/>
                <a:gd name="T51" fmla="*/ 0 h 3395"/>
                <a:gd name="T52" fmla="*/ 0 w 5345"/>
                <a:gd name="T53" fmla="*/ 0 h 3395"/>
                <a:gd name="T54" fmla="*/ 0 w 5345"/>
                <a:gd name="T55" fmla="*/ 0 h 3395"/>
                <a:gd name="T56" fmla="*/ 0 w 5345"/>
                <a:gd name="T57" fmla="*/ 0 h 3395"/>
                <a:gd name="T58" fmla="*/ 0 w 5345"/>
                <a:gd name="T59" fmla="*/ 0 h 3395"/>
                <a:gd name="T60" fmla="*/ 0 w 5345"/>
                <a:gd name="T61" fmla="*/ 0 h 3395"/>
                <a:gd name="T62" fmla="*/ 0 w 5345"/>
                <a:gd name="T63" fmla="*/ 0 h 3395"/>
                <a:gd name="T64" fmla="*/ 0 w 5345"/>
                <a:gd name="T65" fmla="*/ 0 h 3395"/>
                <a:gd name="T66" fmla="*/ 0 w 5345"/>
                <a:gd name="T67" fmla="*/ 0 h 3395"/>
                <a:gd name="T68" fmla="*/ 0 w 5345"/>
                <a:gd name="T69" fmla="*/ 0 h 33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45"/>
                <a:gd name="T106" fmla="*/ 0 h 3395"/>
                <a:gd name="T107" fmla="*/ 5345 w 5345"/>
                <a:gd name="T108" fmla="*/ 3395 h 33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45" h="3395">
                  <a:moveTo>
                    <a:pt x="0" y="1697"/>
                  </a:moveTo>
                  <a:lnTo>
                    <a:pt x="47" y="2019"/>
                  </a:lnTo>
                  <a:lnTo>
                    <a:pt x="190" y="2329"/>
                  </a:lnTo>
                  <a:lnTo>
                    <a:pt x="424" y="2616"/>
                  </a:lnTo>
                  <a:lnTo>
                    <a:pt x="739" y="2870"/>
                  </a:lnTo>
                  <a:lnTo>
                    <a:pt x="1124" y="3082"/>
                  </a:lnTo>
                  <a:lnTo>
                    <a:pt x="1565" y="3243"/>
                  </a:lnTo>
                  <a:lnTo>
                    <a:pt x="2046" y="3349"/>
                  </a:lnTo>
                  <a:lnTo>
                    <a:pt x="2550" y="3395"/>
                  </a:lnTo>
                  <a:lnTo>
                    <a:pt x="3060" y="3380"/>
                  </a:lnTo>
                  <a:lnTo>
                    <a:pt x="3554" y="3304"/>
                  </a:lnTo>
                  <a:lnTo>
                    <a:pt x="4018" y="3169"/>
                  </a:lnTo>
                  <a:lnTo>
                    <a:pt x="4432" y="2981"/>
                  </a:lnTo>
                  <a:lnTo>
                    <a:pt x="4784" y="2748"/>
                  </a:lnTo>
                  <a:lnTo>
                    <a:pt x="5059" y="2475"/>
                  </a:lnTo>
                  <a:lnTo>
                    <a:pt x="5249" y="2176"/>
                  </a:lnTo>
                  <a:lnTo>
                    <a:pt x="5345" y="1859"/>
                  </a:lnTo>
                  <a:lnTo>
                    <a:pt x="5345" y="1536"/>
                  </a:lnTo>
                  <a:lnTo>
                    <a:pt x="5249" y="1218"/>
                  </a:lnTo>
                  <a:lnTo>
                    <a:pt x="5059" y="918"/>
                  </a:lnTo>
                  <a:lnTo>
                    <a:pt x="4784" y="647"/>
                  </a:lnTo>
                  <a:lnTo>
                    <a:pt x="4432" y="413"/>
                  </a:lnTo>
                  <a:lnTo>
                    <a:pt x="4018" y="225"/>
                  </a:lnTo>
                  <a:lnTo>
                    <a:pt x="3554" y="91"/>
                  </a:lnTo>
                  <a:lnTo>
                    <a:pt x="3060" y="16"/>
                  </a:lnTo>
                  <a:lnTo>
                    <a:pt x="2550" y="0"/>
                  </a:lnTo>
                  <a:lnTo>
                    <a:pt x="2046" y="45"/>
                  </a:lnTo>
                  <a:lnTo>
                    <a:pt x="1565" y="152"/>
                  </a:lnTo>
                  <a:lnTo>
                    <a:pt x="1124" y="313"/>
                  </a:lnTo>
                  <a:lnTo>
                    <a:pt x="739" y="525"/>
                  </a:lnTo>
                  <a:lnTo>
                    <a:pt x="424" y="779"/>
                  </a:lnTo>
                  <a:lnTo>
                    <a:pt x="190" y="1065"/>
                  </a:lnTo>
                  <a:lnTo>
                    <a:pt x="47" y="1376"/>
                  </a:lnTo>
                  <a:lnTo>
                    <a:pt x="0" y="1697"/>
                  </a:lnTo>
                  <a:lnTo>
                    <a:pt x="1" y="1697"/>
                  </a:lnTo>
                </a:path>
              </a:pathLst>
            </a:custGeom>
            <a:solidFill>
              <a:srgbClr val="FF9966"/>
            </a:solidFill>
            <a:ln w="0">
              <a:solidFill>
                <a:srgbClr val="FF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8278245" y="4371975"/>
            <a:ext cx="23923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形体之间一般有轮廓线分界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1694882" y="3436074"/>
            <a:ext cx="4605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⒉ 回转体与平面体叠加</a:t>
            </a:r>
          </a:p>
        </p:txBody>
      </p: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5819207" y="4303712"/>
            <a:ext cx="1858963" cy="1633538"/>
            <a:chOff x="2408" y="2802"/>
            <a:chExt cx="1171" cy="1029"/>
          </a:xfrm>
        </p:grpSpPr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2408" y="3223"/>
              <a:ext cx="1171" cy="608"/>
            </a:xfrm>
            <a:custGeom>
              <a:avLst/>
              <a:gdLst>
                <a:gd name="T0" fmla="*/ 0 w 3290"/>
                <a:gd name="T1" fmla="*/ 0 h 1709"/>
                <a:gd name="T2" fmla="*/ 0 w 3290"/>
                <a:gd name="T3" fmla="*/ 0 h 1709"/>
                <a:gd name="T4" fmla="*/ 0 w 3290"/>
                <a:gd name="T5" fmla="*/ 0 h 1709"/>
                <a:gd name="T6" fmla="*/ 0 w 3290"/>
                <a:gd name="T7" fmla="*/ 0 h 1709"/>
                <a:gd name="T8" fmla="*/ 0 w 3290"/>
                <a:gd name="T9" fmla="*/ 0 h 1709"/>
                <a:gd name="T10" fmla="*/ 0 w 3290"/>
                <a:gd name="T11" fmla="*/ 0 h 1709"/>
                <a:gd name="T12" fmla="*/ 0 w 3290"/>
                <a:gd name="T13" fmla="*/ 0 h 1709"/>
                <a:gd name="T14" fmla="*/ 0 w 3290"/>
                <a:gd name="T15" fmla="*/ 0 h 1709"/>
                <a:gd name="T16" fmla="*/ 0 w 3290"/>
                <a:gd name="T17" fmla="*/ 0 h 1709"/>
                <a:gd name="T18" fmla="*/ 0 w 3290"/>
                <a:gd name="T19" fmla="*/ 0 h 1709"/>
                <a:gd name="T20" fmla="*/ 0 w 3290"/>
                <a:gd name="T21" fmla="*/ 0 h 1709"/>
                <a:gd name="T22" fmla="*/ 0 w 3290"/>
                <a:gd name="T23" fmla="*/ 0 h 1709"/>
                <a:gd name="T24" fmla="*/ 0 w 3290"/>
                <a:gd name="T25" fmla="*/ 0 h 1709"/>
                <a:gd name="T26" fmla="*/ 0 w 3290"/>
                <a:gd name="T27" fmla="*/ 0 h 1709"/>
                <a:gd name="T28" fmla="*/ 0 w 3290"/>
                <a:gd name="T29" fmla="*/ 0 h 1709"/>
                <a:gd name="T30" fmla="*/ 0 w 3290"/>
                <a:gd name="T31" fmla="*/ 0 h 1709"/>
                <a:gd name="T32" fmla="*/ 0 w 3290"/>
                <a:gd name="T33" fmla="*/ 0 h 1709"/>
                <a:gd name="T34" fmla="*/ 0 w 3290"/>
                <a:gd name="T35" fmla="*/ 0 h 1709"/>
                <a:gd name="T36" fmla="*/ 0 w 3290"/>
                <a:gd name="T37" fmla="*/ 0 h 17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90"/>
                <a:gd name="T58" fmla="*/ 0 h 1709"/>
                <a:gd name="T59" fmla="*/ 3290 w 3290"/>
                <a:gd name="T60" fmla="*/ 1709 h 17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90" h="1709">
                  <a:moveTo>
                    <a:pt x="0" y="410"/>
                  </a:moveTo>
                  <a:lnTo>
                    <a:pt x="0" y="941"/>
                  </a:lnTo>
                  <a:lnTo>
                    <a:pt x="13" y="1005"/>
                  </a:lnTo>
                  <a:lnTo>
                    <a:pt x="52" y="1050"/>
                  </a:lnTo>
                  <a:lnTo>
                    <a:pt x="90" y="1088"/>
                  </a:lnTo>
                  <a:lnTo>
                    <a:pt x="1088" y="1652"/>
                  </a:lnTo>
                  <a:lnTo>
                    <a:pt x="1184" y="1690"/>
                  </a:lnTo>
                  <a:lnTo>
                    <a:pt x="1268" y="1709"/>
                  </a:lnTo>
                  <a:lnTo>
                    <a:pt x="1351" y="1709"/>
                  </a:lnTo>
                  <a:lnTo>
                    <a:pt x="1434" y="1684"/>
                  </a:lnTo>
                  <a:lnTo>
                    <a:pt x="1517" y="1639"/>
                  </a:lnTo>
                  <a:lnTo>
                    <a:pt x="3207" y="653"/>
                  </a:lnTo>
                  <a:lnTo>
                    <a:pt x="3264" y="602"/>
                  </a:lnTo>
                  <a:lnTo>
                    <a:pt x="3290" y="538"/>
                  </a:lnTo>
                  <a:lnTo>
                    <a:pt x="3290" y="0"/>
                  </a:lnTo>
                  <a:lnTo>
                    <a:pt x="3239" y="58"/>
                  </a:lnTo>
                  <a:lnTo>
                    <a:pt x="1280" y="1184"/>
                  </a:lnTo>
                  <a:lnTo>
                    <a:pt x="26" y="461"/>
                  </a:lnTo>
                  <a:lnTo>
                    <a:pt x="0" y="41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410" y="3013"/>
              <a:ext cx="1167" cy="642"/>
            </a:xfrm>
            <a:custGeom>
              <a:avLst/>
              <a:gdLst>
                <a:gd name="T0" fmla="*/ 0 w 3277"/>
                <a:gd name="T1" fmla="*/ 0 h 1804"/>
                <a:gd name="T2" fmla="*/ 0 w 3277"/>
                <a:gd name="T3" fmla="*/ 0 h 1804"/>
                <a:gd name="T4" fmla="*/ 0 w 3277"/>
                <a:gd name="T5" fmla="*/ 0 h 1804"/>
                <a:gd name="T6" fmla="*/ 0 w 3277"/>
                <a:gd name="T7" fmla="*/ 0 h 1804"/>
                <a:gd name="T8" fmla="*/ 0 w 3277"/>
                <a:gd name="T9" fmla="*/ 0 h 1804"/>
                <a:gd name="T10" fmla="*/ 0 w 3277"/>
                <a:gd name="T11" fmla="*/ 0 h 1804"/>
                <a:gd name="T12" fmla="*/ 0 w 3277"/>
                <a:gd name="T13" fmla="*/ 0 h 1804"/>
                <a:gd name="T14" fmla="*/ 0 w 3277"/>
                <a:gd name="T15" fmla="*/ 0 h 1804"/>
                <a:gd name="T16" fmla="*/ 0 w 3277"/>
                <a:gd name="T17" fmla="*/ 0 h 1804"/>
                <a:gd name="T18" fmla="*/ 0 w 3277"/>
                <a:gd name="T19" fmla="*/ 0 h 1804"/>
                <a:gd name="T20" fmla="*/ 0 w 3277"/>
                <a:gd name="T21" fmla="*/ 0 h 1804"/>
                <a:gd name="T22" fmla="*/ 0 w 3277"/>
                <a:gd name="T23" fmla="*/ 0 h 1804"/>
                <a:gd name="T24" fmla="*/ 0 w 3277"/>
                <a:gd name="T25" fmla="*/ 0 h 1804"/>
                <a:gd name="T26" fmla="*/ 0 w 3277"/>
                <a:gd name="T27" fmla="*/ 0 h 1804"/>
                <a:gd name="T28" fmla="*/ 0 w 3277"/>
                <a:gd name="T29" fmla="*/ 0 h 1804"/>
                <a:gd name="T30" fmla="*/ 0 w 3277"/>
                <a:gd name="T31" fmla="*/ 0 h 1804"/>
                <a:gd name="T32" fmla="*/ 0 w 3277"/>
                <a:gd name="T33" fmla="*/ 0 h 1804"/>
                <a:gd name="T34" fmla="*/ 0 w 3277"/>
                <a:gd name="T35" fmla="*/ 0 h 1804"/>
                <a:gd name="T36" fmla="*/ 0 w 3277"/>
                <a:gd name="T37" fmla="*/ 0 h 1804"/>
                <a:gd name="T38" fmla="*/ 0 w 3277"/>
                <a:gd name="T39" fmla="*/ 0 h 1804"/>
                <a:gd name="T40" fmla="*/ 0 w 3277"/>
                <a:gd name="T41" fmla="*/ 0 h 1804"/>
                <a:gd name="T42" fmla="*/ 0 w 3277"/>
                <a:gd name="T43" fmla="*/ 0 h 1804"/>
                <a:gd name="T44" fmla="*/ 0 w 3277"/>
                <a:gd name="T45" fmla="*/ 0 h 1804"/>
                <a:gd name="T46" fmla="*/ 0 w 3277"/>
                <a:gd name="T47" fmla="*/ 0 h 18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77"/>
                <a:gd name="T73" fmla="*/ 0 h 1804"/>
                <a:gd name="T74" fmla="*/ 3277 w 3277"/>
                <a:gd name="T75" fmla="*/ 1804 h 180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77" h="1804">
                  <a:moveTo>
                    <a:pt x="896" y="416"/>
                  </a:moveTo>
                  <a:lnTo>
                    <a:pt x="102" y="883"/>
                  </a:lnTo>
                  <a:lnTo>
                    <a:pt x="45" y="915"/>
                  </a:lnTo>
                  <a:lnTo>
                    <a:pt x="6" y="960"/>
                  </a:lnTo>
                  <a:lnTo>
                    <a:pt x="0" y="1011"/>
                  </a:lnTo>
                  <a:lnTo>
                    <a:pt x="6" y="1075"/>
                  </a:lnTo>
                  <a:lnTo>
                    <a:pt x="32" y="1120"/>
                  </a:lnTo>
                  <a:lnTo>
                    <a:pt x="1088" y="1734"/>
                  </a:lnTo>
                  <a:lnTo>
                    <a:pt x="1139" y="1753"/>
                  </a:lnTo>
                  <a:lnTo>
                    <a:pt x="1209" y="1785"/>
                  </a:lnTo>
                  <a:lnTo>
                    <a:pt x="1286" y="1804"/>
                  </a:lnTo>
                  <a:lnTo>
                    <a:pt x="1369" y="1779"/>
                  </a:lnTo>
                  <a:lnTo>
                    <a:pt x="1440" y="1753"/>
                  </a:lnTo>
                  <a:lnTo>
                    <a:pt x="1497" y="1721"/>
                  </a:lnTo>
                  <a:lnTo>
                    <a:pt x="3200" y="742"/>
                  </a:lnTo>
                  <a:lnTo>
                    <a:pt x="3232" y="704"/>
                  </a:lnTo>
                  <a:lnTo>
                    <a:pt x="3257" y="672"/>
                  </a:lnTo>
                  <a:lnTo>
                    <a:pt x="3277" y="640"/>
                  </a:lnTo>
                  <a:lnTo>
                    <a:pt x="3277" y="595"/>
                  </a:lnTo>
                  <a:lnTo>
                    <a:pt x="3264" y="550"/>
                  </a:lnTo>
                  <a:lnTo>
                    <a:pt x="3238" y="512"/>
                  </a:lnTo>
                  <a:lnTo>
                    <a:pt x="3206" y="486"/>
                  </a:lnTo>
                  <a:lnTo>
                    <a:pt x="2355" y="0"/>
                  </a:lnTo>
                  <a:lnTo>
                    <a:pt x="896" y="416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730" y="2955"/>
              <a:ext cx="525" cy="516"/>
            </a:xfrm>
            <a:custGeom>
              <a:avLst/>
              <a:gdLst>
                <a:gd name="T0" fmla="*/ 0 w 1476"/>
                <a:gd name="T1" fmla="*/ 0 h 1449"/>
                <a:gd name="T2" fmla="*/ 0 w 1476"/>
                <a:gd name="T3" fmla="*/ 0 h 1449"/>
                <a:gd name="T4" fmla="*/ 0 w 1476"/>
                <a:gd name="T5" fmla="*/ 0 h 1449"/>
                <a:gd name="T6" fmla="*/ 0 w 1476"/>
                <a:gd name="T7" fmla="*/ 0 h 1449"/>
                <a:gd name="T8" fmla="*/ 0 w 1476"/>
                <a:gd name="T9" fmla="*/ 0 h 1449"/>
                <a:gd name="T10" fmla="*/ 0 w 1476"/>
                <a:gd name="T11" fmla="*/ 0 h 1449"/>
                <a:gd name="T12" fmla="*/ 0 w 1476"/>
                <a:gd name="T13" fmla="*/ 0 h 1449"/>
                <a:gd name="T14" fmla="*/ 0 w 1476"/>
                <a:gd name="T15" fmla="*/ 0 h 1449"/>
                <a:gd name="T16" fmla="*/ 0 w 1476"/>
                <a:gd name="T17" fmla="*/ 0 h 1449"/>
                <a:gd name="T18" fmla="*/ 0 w 1476"/>
                <a:gd name="T19" fmla="*/ 0 h 1449"/>
                <a:gd name="T20" fmla="*/ 0 w 1476"/>
                <a:gd name="T21" fmla="*/ 0 h 1449"/>
                <a:gd name="T22" fmla="*/ 0 w 1476"/>
                <a:gd name="T23" fmla="*/ 0 h 1449"/>
                <a:gd name="T24" fmla="*/ 0 w 1476"/>
                <a:gd name="T25" fmla="*/ 0 h 1449"/>
                <a:gd name="T26" fmla="*/ 0 w 1476"/>
                <a:gd name="T27" fmla="*/ 0 h 1449"/>
                <a:gd name="T28" fmla="*/ 0 w 1476"/>
                <a:gd name="T29" fmla="*/ 0 h 1449"/>
                <a:gd name="T30" fmla="*/ 0 w 1476"/>
                <a:gd name="T31" fmla="*/ 0 h 1449"/>
                <a:gd name="T32" fmla="*/ 0 w 1476"/>
                <a:gd name="T33" fmla="*/ 0 h 1449"/>
                <a:gd name="T34" fmla="*/ 0 w 1476"/>
                <a:gd name="T35" fmla="*/ 0 h 1449"/>
                <a:gd name="T36" fmla="*/ 0 w 1476"/>
                <a:gd name="T37" fmla="*/ 0 h 14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76"/>
                <a:gd name="T58" fmla="*/ 0 h 1449"/>
                <a:gd name="T59" fmla="*/ 1476 w 1476"/>
                <a:gd name="T60" fmla="*/ 1449 h 14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76" h="1449">
                  <a:moveTo>
                    <a:pt x="0" y="12"/>
                  </a:moveTo>
                  <a:lnTo>
                    <a:pt x="0" y="984"/>
                  </a:lnTo>
                  <a:lnTo>
                    <a:pt x="31" y="1102"/>
                  </a:lnTo>
                  <a:lnTo>
                    <a:pt x="82" y="1211"/>
                  </a:lnTo>
                  <a:lnTo>
                    <a:pt x="185" y="1298"/>
                  </a:lnTo>
                  <a:lnTo>
                    <a:pt x="286" y="1356"/>
                  </a:lnTo>
                  <a:lnTo>
                    <a:pt x="403" y="1402"/>
                  </a:lnTo>
                  <a:lnTo>
                    <a:pt x="530" y="1433"/>
                  </a:lnTo>
                  <a:lnTo>
                    <a:pt x="665" y="1449"/>
                  </a:lnTo>
                  <a:lnTo>
                    <a:pt x="801" y="1449"/>
                  </a:lnTo>
                  <a:lnTo>
                    <a:pt x="936" y="1433"/>
                  </a:lnTo>
                  <a:lnTo>
                    <a:pt x="1063" y="1402"/>
                  </a:lnTo>
                  <a:lnTo>
                    <a:pt x="1179" y="1356"/>
                  </a:lnTo>
                  <a:lnTo>
                    <a:pt x="1280" y="1298"/>
                  </a:lnTo>
                  <a:lnTo>
                    <a:pt x="1363" y="1228"/>
                  </a:lnTo>
                  <a:lnTo>
                    <a:pt x="1424" y="1151"/>
                  </a:lnTo>
                  <a:lnTo>
                    <a:pt x="1461" y="1067"/>
                  </a:lnTo>
                  <a:lnTo>
                    <a:pt x="1476" y="972"/>
                  </a:lnTo>
                  <a:lnTo>
                    <a:pt x="1476" y="0"/>
                  </a:lnTo>
                </a:path>
              </a:pathLst>
            </a:cu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729" y="2802"/>
              <a:ext cx="526" cy="334"/>
            </a:xfrm>
            <a:custGeom>
              <a:avLst/>
              <a:gdLst>
                <a:gd name="T0" fmla="*/ 0 w 7392"/>
                <a:gd name="T1" fmla="*/ 0 h 4696"/>
                <a:gd name="T2" fmla="*/ 0 w 7392"/>
                <a:gd name="T3" fmla="*/ 0 h 4696"/>
                <a:gd name="T4" fmla="*/ 0 w 7392"/>
                <a:gd name="T5" fmla="*/ 0 h 4696"/>
                <a:gd name="T6" fmla="*/ 0 w 7392"/>
                <a:gd name="T7" fmla="*/ 0 h 4696"/>
                <a:gd name="T8" fmla="*/ 0 w 7392"/>
                <a:gd name="T9" fmla="*/ 0 h 4696"/>
                <a:gd name="T10" fmla="*/ 0 w 7392"/>
                <a:gd name="T11" fmla="*/ 0 h 4696"/>
                <a:gd name="T12" fmla="*/ 0 w 7392"/>
                <a:gd name="T13" fmla="*/ 0 h 4696"/>
                <a:gd name="T14" fmla="*/ 0 w 7392"/>
                <a:gd name="T15" fmla="*/ 0 h 4696"/>
                <a:gd name="T16" fmla="*/ 0 w 7392"/>
                <a:gd name="T17" fmla="*/ 0 h 4696"/>
                <a:gd name="T18" fmla="*/ 0 w 7392"/>
                <a:gd name="T19" fmla="*/ 0 h 4696"/>
                <a:gd name="T20" fmla="*/ 0 w 7392"/>
                <a:gd name="T21" fmla="*/ 0 h 4696"/>
                <a:gd name="T22" fmla="*/ 0 w 7392"/>
                <a:gd name="T23" fmla="*/ 0 h 4696"/>
                <a:gd name="T24" fmla="*/ 0 w 7392"/>
                <a:gd name="T25" fmla="*/ 0 h 4696"/>
                <a:gd name="T26" fmla="*/ 0 w 7392"/>
                <a:gd name="T27" fmla="*/ 0 h 4696"/>
                <a:gd name="T28" fmla="*/ 0 w 7392"/>
                <a:gd name="T29" fmla="*/ 0 h 4696"/>
                <a:gd name="T30" fmla="*/ 0 w 7392"/>
                <a:gd name="T31" fmla="*/ 0 h 4696"/>
                <a:gd name="T32" fmla="*/ 0 w 7392"/>
                <a:gd name="T33" fmla="*/ 0 h 4696"/>
                <a:gd name="T34" fmla="*/ 0 w 7392"/>
                <a:gd name="T35" fmla="*/ 0 h 4696"/>
                <a:gd name="T36" fmla="*/ 0 w 7392"/>
                <a:gd name="T37" fmla="*/ 0 h 4696"/>
                <a:gd name="T38" fmla="*/ 0 w 7392"/>
                <a:gd name="T39" fmla="*/ 0 h 4696"/>
                <a:gd name="T40" fmla="*/ 0 w 7392"/>
                <a:gd name="T41" fmla="*/ 0 h 4696"/>
                <a:gd name="T42" fmla="*/ 0 w 7392"/>
                <a:gd name="T43" fmla="*/ 0 h 4696"/>
                <a:gd name="T44" fmla="*/ 0 w 7392"/>
                <a:gd name="T45" fmla="*/ 0 h 4696"/>
                <a:gd name="T46" fmla="*/ 0 w 7392"/>
                <a:gd name="T47" fmla="*/ 0 h 4696"/>
                <a:gd name="T48" fmla="*/ 0 w 7392"/>
                <a:gd name="T49" fmla="*/ 0 h 4696"/>
                <a:gd name="T50" fmla="*/ 0 w 7392"/>
                <a:gd name="T51" fmla="*/ 0 h 4696"/>
                <a:gd name="T52" fmla="*/ 0 w 7392"/>
                <a:gd name="T53" fmla="*/ 0 h 4696"/>
                <a:gd name="T54" fmla="*/ 0 w 7392"/>
                <a:gd name="T55" fmla="*/ 0 h 4696"/>
                <a:gd name="T56" fmla="*/ 0 w 7392"/>
                <a:gd name="T57" fmla="*/ 0 h 4696"/>
                <a:gd name="T58" fmla="*/ 0 w 7392"/>
                <a:gd name="T59" fmla="*/ 0 h 4696"/>
                <a:gd name="T60" fmla="*/ 0 w 7392"/>
                <a:gd name="T61" fmla="*/ 0 h 4696"/>
                <a:gd name="T62" fmla="*/ 0 w 7392"/>
                <a:gd name="T63" fmla="*/ 0 h 4696"/>
                <a:gd name="T64" fmla="*/ 0 w 7392"/>
                <a:gd name="T65" fmla="*/ 0 h 4696"/>
                <a:gd name="T66" fmla="*/ 0 w 7392"/>
                <a:gd name="T67" fmla="*/ 0 h 4696"/>
                <a:gd name="T68" fmla="*/ 0 w 7392"/>
                <a:gd name="T69" fmla="*/ 0 h 46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392"/>
                <a:gd name="T106" fmla="*/ 0 h 4696"/>
                <a:gd name="T107" fmla="*/ 7392 w 7392"/>
                <a:gd name="T108" fmla="*/ 4696 h 46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392" h="4696">
                  <a:moveTo>
                    <a:pt x="0" y="2348"/>
                  </a:moveTo>
                  <a:lnTo>
                    <a:pt x="67" y="2793"/>
                  </a:lnTo>
                  <a:lnTo>
                    <a:pt x="265" y="3222"/>
                  </a:lnTo>
                  <a:lnTo>
                    <a:pt x="588" y="3619"/>
                  </a:lnTo>
                  <a:lnTo>
                    <a:pt x="1023" y="3970"/>
                  </a:lnTo>
                  <a:lnTo>
                    <a:pt x="1555" y="4263"/>
                  </a:lnTo>
                  <a:lnTo>
                    <a:pt x="2165" y="4486"/>
                  </a:lnTo>
                  <a:lnTo>
                    <a:pt x="2830" y="4633"/>
                  </a:lnTo>
                  <a:lnTo>
                    <a:pt x="3528" y="4696"/>
                  </a:lnTo>
                  <a:lnTo>
                    <a:pt x="4231" y="4675"/>
                  </a:lnTo>
                  <a:lnTo>
                    <a:pt x="4916" y="4570"/>
                  </a:lnTo>
                  <a:lnTo>
                    <a:pt x="5557" y="4384"/>
                  </a:lnTo>
                  <a:lnTo>
                    <a:pt x="6130" y="4124"/>
                  </a:lnTo>
                  <a:lnTo>
                    <a:pt x="6616" y="3801"/>
                  </a:lnTo>
                  <a:lnTo>
                    <a:pt x="6996" y="3425"/>
                  </a:lnTo>
                  <a:lnTo>
                    <a:pt x="7259" y="3010"/>
                  </a:lnTo>
                  <a:lnTo>
                    <a:pt x="7392" y="2571"/>
                  </a:lnTo>
                  <a:lnTo>
                    <a:pt x="7392" y="2124"/>
                  </a:lnTo>
                  <a:lnTo>
                    <a:pt x="7259" y="1685"/>
                  </a:lnTo>
                  <a:lnTo>
                    <a:pt x="6996" y="1271"/>
                  </a:lnTo>
                  <a:lnTo>
                    <a:pt x="6616" y="894"/>
                  </a:lnTo>
                  <a:lnTo>
                    <a:pt x="6130" y="571"/>
                  </a:lnTo>
                  <a:lnTo>
                    <a:pt x="5557" y="312"/>
                  </a:lnTo>
                  <a:lnTo>
                    <a:pt x="4916" y="127"/>
                  </a:lnTo>
                  <a:lnTo>
                    <a:pt x="4231" y="21"/>
                  </a:lnTo>
                  <a:lnTo>
                    <a:pt x="3528" y="0"/>
                  </a:lnTo>
                  <a:lnTo>
                    <a:pt x="2830" y="63"/>
                  </a:lnTo>
                  <a:lnTo>
                    <a:pt x="2165" y="210"/>
                  </a:lnTo>
                  <a:lnTo>
                    <a:pt x="1555" y="433"/>
                  </a:lnTo>
                  <a:lnTo>
                    <a:pt x="1023" y="725"/>
                  </a:lnTo>
                  <a:lnTo>
                    <a:pt x="588" y="1076"/>
                  </a:lnTo>
                  <a:lnTo>
                    <a:pt x="265" y="1474"/>
                  </a:lnTo>
                  <a:lnTo>
                    <a:pt x="67" y="1903"/>
                  </a:lnTo>
                  <a:lnTo>
                    <a:pt x="0" y="2348"/>
                  </a:lnTo>
                  <a:lnTo>
                    <a:pt x="1" y="2348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850" y="2879"/>
              <a:ext cx="285" cy="181"/>
            </a:xfrm>
            <a:custGeom>
              <a:avLst/>
              <a:gdLst>
                <a:gd name="T0" fmla="*/ 0 w 3996"/>
                <a:gd name="T1" fmla="*/ 0 h 2538"/>
                <a:gd name="T2" fmla="*/ 0 w 3996"/>
                <a:gd name="T3" fmla="*/ 0 h 2538"/>
                <a:gd name="T4" fmla="*/ 0 w 3996"/>
                <a:gd name="T5" fmla="*/ 0 h 2538"/>
                <a:gd name="T6" fmla="*/ 0 w 3996"/>
                <a:gd name="T7" fmla="*/ 0 h 2538"/>
                <a:gd name="T8" fmla="*/ 0 w 3996"/>
                <a:gd name="T9" fmla="*/ 0 h 2538"/>
                <a:gd name="T10" fmla="*/ 0 w 3996"/>
                <a:gd name="T11" fmla="*/ 0 h 2538"/>
                <a:gd name="T12" fmla="*/ 0 w 3996"/>
                <a:gd name="T13" fmla="*/ 0 h 2538"/>
                <a:gd name="T14" fmla="*/ 0 w 3996"/>
                <a:gd name="T15" fmla="*/ 0 h 2538"/>
                <a:gd name="T16" fmla="*/ 0 w 3996"/>
                <a:gd name="T17" fmla="*/ 0 h 2538"/>
                <a:gd name="T18" fmla="*/ 0 w 3996"/>
                <a:gd name="T19" fmla="*/ 0 h 2538"/>
                <a:gd name="T20" fmla="*/ 0 w 3996"/>
                <a:gd name="T21" fmla="*/ 0 h 2538"/>
                <a:gd name="T22" fmla="*/ 0 w 3996"/>
                <a:gd name="T23" fmla="*/ 0 h 2538"/>
                <a:gd name="T24" fmla="*/ 0 w 3996"/>
                <a:gd name="T25" fmla="*/ 0 h 2538"/>
                <a:gd name="T26" fmla="*/ 0 w 3996"/>
                <a:gd name="T27" fmla="*/ 0 h 2538"/>
                <a:gd name="T28" fmla="*/ 0 w 3996"/>
                <a:gd name="T29" fmla="*/ 0 h 2538"/>
                <a:gd name="T30" fmla="*/ 0 w 3996"/>
                <a:gd name="T31" fmla="*/ 0 h 2538"/>
                <a:gd name="T32" fmla="*/ 0 w 3996"/>
                <a:gd name="T33" fmla="*/ 0 h 2538"/>
                <a:gd name="T34" fmla="*/ 0 w 3996"/>
                <a:gd name="T35" fmla="*/ 0 h 2538"/>
                <a:gd name="T36" fmla="*/ 0 w 3996"/>
                <a:gd name="T37" fmla="*/ 0 h 2538"/>
                <a:gd name="T38" fmla="*/ 0 w 3996"/>
                <a:gd name="T39" fmla="*/ 0 h 2538"/>
                <a:gd name="T40" fmla="*/ 0 w 3996"/>
                <a:gd name="T41" fmla="*/ 0 h 2538"/>
                <a:gd name="T42" fmla="*/ 0 w 3996"/>
                <a:gd name="T43" fmla="*/ 0 h 2538"/>
                <a:gd name="T44" fmla="*/ 0 w 3996"/>
                <a:gd name="T45" fmla="*/ 0 h 2538"/>
                <a:gd name="T46" fmla="*/ 0 w 3996"/>
                <a:gd name="T47" fmla="*/ 0 h 2538"/>
                <a:gd name="T48" fmla="*/ 0 w 3996"/>
                <a:gd name="T49" fmla="*/ 0 h 2538"/>
                <a:gd name="T50" fmla="*/ 0 w 3996"/>
                <a:gd name="T51" fmla="*/ 0 h 2538"/>
                <a:gd name="T52" fmla="*/ 0 w 3996"/>
                <a:gd name="T53" fmla="*/ 0 h 2538"/>
                <a:gd name="T54" fmla="*/ 0 w 3996"/>
                <a:gd name="T55" fmla="*/ 0 h 2538"/>
                <a:gd name="T56" fmla="*/ 0 w 3996"/>
                <a:gd name="T57" fmla="*/ 0 h 2538"/>
                <a:gd name="T58" fmla="*/ 0 w 3996"/>
                <a:gd name="T59" fmla="*/ 0 h 2538"/>
                <a:gd name="T60" fmla="*/ 0 w 3996"/>
                <a:gd name="T61" fmla="*/ 0 h 2538"/>
                <a:gd name="T62" fmla="*/ 0 w 3996"/>
                <a:gd name="T63" fmla="*/ 0 h 2538"/>
                <a:gd name="T64" fmla="*/ 0 w 3996"/>
                <a:gd name="T65" fmla="*/ 0 h 2538"/>
                <a:gd name="T66" fmla="*/ 0 w 3996"/>
                <a:gd name="T67" fmla="*/ 0 h 2538"/>
                <a:gd name="T68" fmla="*/ 0 w 3996"/>
                <a:gd name="T69" fmla="*/ 0 h 25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96"/>
                <a:gd name="T106" fmla="*/ 0 h 2538"/>
                <a:gd name="T107" fmla="*/ 3996 w 3996"/>
                <a:gd name="T108" fmla="*/ 2538 h 25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96" h="2538">
                  <a:moveTo>
                    <a:pt x="0" y="1269"/>
                  </a:moveTo>
                  <a:lnTo>
                    <a:pt x="36" y="1510"/>
                  </a:lnTo>
                  <a:lnTo>
                    <a:pt x="143" y="1741"/>
                  </a:lnTo>
                  <a:lnTo>
                    <a:pt x="317" y="1956"/>
                  </a:lnTo>
                  <a:lnTo>
                    <a:pt x="553" y="2146"/>
                  </a:lnTo>
                  <a:lnTo>
                    <a:pt x="841" y="2304"/>
                  </a:lnTo>
                  <a:lnTo>
                    <a:pt x="1171" y="2425"/>
                  </a:lnTo>
                  <a:lnTo>
                    <a:pt x="1531" y="2504"/>
                  </a:lnTo>
                  <a:lnTo>
                    <a:pt x="1907" y="2538"/>
                  </a:lnTo>
                  <a:lnTo>
                    <a:pt x="2287" y="2526"/>
                  </a:lnTo>
                  <a:lnTo>
                    <a:pt x="2657" y="2470"/>
                  </a:lnTo>
                  <a:lnTo>
                    <a:pt x="3004" y="2370"/>
                  </a:lnTo>
                  <a:lnTo>
                    <a:pt x="3314" y="2230"/>
                  </a:lnTo>
                  <a:lnTo>
                    <a:pt x="3576" y="2054"/>
                  </a:lnTo>
                  <a:lnTo>
                    <a:pt x="3782" y="1851"/>
                  </a:lnTo>
                  <a:lnTo>
                    <a:pt x="3923" y="1627"/>
                  </a:lnTo>
                  <a:lnTo>
                    <a:pt x="3996" y="1390"/>
                  </a:lnTo>
                  <a:lnTo>
                    <a:pt x="3996" y="1149"/>
                  </a:lnTo>
                  <a:lnTo>
                    <a:pt x="3923" y="911"/>
                  </a:lnTo>
                  <a:lnTo>
                    <a:pt x="3782" y="686"/>
                  </a:lnTo>
                  <a:lnTo>
                    <a:pt x="3576" y="483"/>
                  </a:lnTo>
                  <a:lnTo>
                    <a:pt x="3314" y="309"/>
                  </a:lnTo>
                  <a:lnTo>
                    <a:pt x="3004" y="169"/>
                  </a:lnTo>
                  <a:lnTo>
                    <a:pt x="2657" y="69"/>
                  </a:lnTo>
                  <a:lnTo>
                    <a:pt x="2287" y="11"/>
                  </a:lnTo>
                  <a:lnTo>
                    <a:pt x="1907" y="0"/>
                  </a:lnTo>
                  <a:lnTo>
                    <a:pt x="1531" y="34"/>
                  </a:lnTo>
                  <a:lnTo>
                    <a:pt x="1171" y="113"/>
                  </a:lnTo>
                  <a:lnTo>
                    <a:pt x="841" y="234"/>
                  </a:lnTo>
                  <a:lnTo>
                    <a:pt x="553" y="392"/>
                  </a:lnTo>
                  <a:lnTo>
                    <a:pt x="317" y="582"/>
                  </a:lnTo>
                  <a:lnTo>
                    <a:pt x="143" y="796"/>
                  </a:lnTo>
                  <a:lnTo>
                    <a:pt x="36" y="1029"/>
                  </a:lnTo>
                  <a:lnTo>
                    <a:pt x="0" y="1269"/>
                  </a:lnTo>
                  <a:lnTo>
                    <a:pt x="1" y="1269"/>
                  </a:lnTo>
                </a:path>
              </a:pathLst>
            </a:custGeom>
            <a:gradFill rotWithShape="0">
              <a:gsLst>
                <a:gs pos="0">
                  <a:srgbClr val="764747"/>
                </a:gs>
                <a:gs pos="50000">
                  <a:srgbClr val="FF9999"/>
                </a:gs>
                <a:gs pos="100000">
                  <a:srgbClr val="76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2470" y="3328"/>
              <a:ext cx="164" cy="104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350" y="3178"/>
              <a:ext cx="164" cy="105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782" y="3507"/>
              <a:ext cx="164" cy="105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2872807" y="1860550"/>
            <a:ext cx="2740025" cy="1385887"/>
            <a:chOff x="552" y="1263"/>
            <a:chExt cx="1726" cy="873"/>
          </a:xfrm>
        </p:grpSpPr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552" y="1689"/>
              <a:ext cx="7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405" y="1689"/>
              <a:ext cx="8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23" y="1263"/>
              <a:ext cx="0" cy="8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693" y="1563"/>
              <a:ext cx="259" cy="24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585" y="1452"/>
              <a:ext cx="472" cy="4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468" y="1336"/>
              <a:ext cx="705" cy="7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633" y="1416"/>
              <a:ext cx="455" cy="53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H="1">
              <a:off x="633" y="1555"/>
              <a:ext cx="62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633" y="1814"/>
              <a:ext cx="62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1088" y="1336"/>
              <a:ext cx="166" cy="705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7760720" y="1919287"/>
            <a:ext cx="844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4115820" y="4764734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3723707" y="2108200"/>
            <a:ext cx="0" cy="842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autoRev="1" grpId="1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3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</p:childTnLst>
        </p:cTn>
      </p:par>
    </p:tnLst>
    <p:bldLst>
      <p:bldP spid="42" grpId="0" autoUpdateAnimBg="0"/>
      <p:bldP spid="65" grpId="0" autoUpdateAnimBg="0"/>
      <p:bldP spid="66" grpId="0" autoUpdateAnimBg="0"/>
      <p:bldP spid="87" grpId="0" animBg="1"/>
      <p:bldP spid="88" grpId="0" animBg="1"/>
      <p:bldP spid="89" grpId="0" animBg="1"/>
      <p:bldP spid="8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3772" y="198462"/>
            <a:ext cx="421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平面体与平面体叠加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760084" y="1174634"/>
            <a:ext cx="1585913" cy="1730375"/>
            <a:chOff x="1956" y="779"/>
            <a:chExt cx="999" cy="1090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2279" y="1189"/>
              <a:ext cx="4" cy="2"/>
            </a:xfrm>
            <a:custGeom>
              <a:avLst/>
              <a:gdLst>
                <a:gd name="T0" fmla="*/ 0 w 69"/>
                <a:gd name="T1" fmla="*/ 0 h 39"/>
                <a:gd name="T2" fmla="*/ 0 w 69"/>
                <a:gd name="T3" fmla="*/ 0 h 39"/>
                <a:gd name="T4" fmla="*/ 0 w 69"/>
                <a:gd name="T5" fmla="*/ 0 h 39"/>
                <a:gd name="T6" fmla="*/ 0 60000 65536"/>
                <a:gd name="T7" fmla="*/ 0 60000 65536"/>
                <a:gd name="T8" fmla="*/ 0 60000 65536"/>
                <a:gd name="T9" fmla="*/ 0 w 69"/>
                <a:gd name="T10" fmla="*/ 0 h 39"/>
                <a:gd name="T11" fmla="*/ 69 w 6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9">
                  <a:moveTo>
                    <a:pt x="0" y="39"/>
                  </a:moveTo>
                  <a:lnTo>
                    <a:pt x="68" y="0"/>
                  </a:lnTo>
                  <a:lnTo>
                    <a:pt x="69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07" y="779"/>
              <a:ext cx="480" cy="285"/>
            </a:xfrm>
            <a:custGeom>
              <a:avLst/>
              <a:gdLst>
                <a:gd name="T0" fmla="*/ 0 w 1366"/>
                <a:gd name="T1" fmla="*/ 0 h 811"/>
                <a:gd name="T2" fmla="*/ 0 w 1366"/>
                <a:gd name="T3" fmla="*/ 0 h 811"/>
                <a:gd name="T4" fmla="*/ 0 w 1366"/>
                <a:gd name="T5" fmla="*/ 0 h 811"/>
                <a:gd name="T6" fmla="*/ 0 w 1366"/>
                <a:gd name="T7" fmla="*/ 0 h 811"/>
                <a:gd name="T8" fmla="*/ 0 w 1366"/>
                <a:gd name="T9" fmla="*/ 0 h 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6"/>
                <a:gd name="T16" fmla="*/ 0 h 811"/>
                <a:gd name="T17" fmla="*/ 1366 w 1366"/>
                <a:gd name="T18" fmla="*/ 811 h 8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6" h="811">
                  <a:moveTo>
                    <a:pt x="0" y="451"/>
                  </a:moveTo>
                  <a:lnTo>
                    <a:pt x="624" y="811"/>
                  </a:lnTo>
                  <a:lnTo>
                    <a:pt x="1366" y="345"/>
                  </a:lnTo>
                  <a:lnTo>
                    <a:pt x="770" y="0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56" y="1065"/>
              <a:ext cx="999" cy="568"/>
            </a:xfrm>
            <a:custGeom>
              <a:avLst/>
              <a:gdLst>
                <a:gd name="T0" fmla="*/ 155 w 999"/>
                <a:gd name="T1" fmla="*/ 227 h 568"/>
                <a:gd name="T2" fmla="*/ 0 w 999"/>
                <a:gd name="T3" fmla="*/ 322 h 568"/>
                <a:gd name="T4" fmla="*/ 415 w 999"/>
                <a:gd name="T5" fmla="*/ 568 h 568"/>
                <a:gd name="T6" fmla="*/ 999 w 999"/>
                <a:gd name="T7" fmla="*/ 224 h 568"/>
                <a:gd name="T8" fmla="*/ 610 w 999"/>
                <a:gd name="T9" fmla="*/ 0 h 568"/>
                <a:gd name="T10" fmla="*/ 631 w 999"/>
                <a:gd name="T11" fmla="*/ 193 h 568"/>
                <a:gd name="T12" fmla="*/ 362 w 999"/>
                <a:gd name="T13" fmla="*/ 343 h 568"/>
                <a:gd name="T14" fmla="*/ 155 w 999"/>
                <a:gd name="T15" fmla="*/ 227 h 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9"/>
                <a:gd name="T25" fmla="*/ 0 h 568"/>
                <a:gd name="T26" fmla="*/ 999 w 999"/>
                <a:gd name="T27" fmla="*/ 568 h 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9" h="568">
                  <a:moveTo>
                    <a:pt x="155" y="227"/>
                  </a:moveTo>
                  <a:lnTo>
                    <a:pt x="0" y="322"/>
                  </a:lnTo>
                  <a:lnTo>
                    <a:pt x="415" y="568"/>
                  </a:lnTo>
                  <a:lnTo>
                    <a:pt x="999" y="224"/>
                  </a:lnTo>
                  <a:lnTo>
                    <a:pt x="610" y="0"/>
                  </a:lnTo>
                  <a:lnTo>
                    <a:pt x="631" y="193"/>
                  </a:lnTo>
                  <a:lnTo>
                    <a:pt x="362" y="343"/>
                  </a:lnTo>
                  <a:lnTo>
                    <a:pt x="155" y="227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08" y="934"/>
              <a:ext cx="213" cy="483"/>
            </a:xfrm>
            <a:custGeom>
              <a:avLst/>
              <a:gdLst>
                <a:gd name="T0" fmla="*/ 0 w 605"/>
                <a:gd name="T1" fmla="*/ 0 h 1373"/>
                <a:gd name="T2" fmla="*/ 0 w 605"/>
                <a:gd name="T3" fmla="*/ 0 h 1373"/>
                <a:gd name="T4" fmla="*/ 0 w 605"/>
                <a:gd name="T5" fmla="*/ 0 h 1373"/>
                <a:gd name="T6" fmla="*/ 0 w 605"/>
                <a:gd name="T7" fmla="*/ 0 h 1373"/>
                <a:gd name="T8" fmla="*/ 0 w 605"/>
                <a:gd name="T9" fmla="*/ 0 h 1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5"/>
                <a:gd name="T16" fmla="*/ 0 h 1373"/>
                <a:gd name="T17" fmla="*/ 605 w 605"/>
                <a:gd name="T18" fmla="*/ 1373 h 13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5" h="1373">
                  <a:moveTo>
                    <a:pt x="0" y="0"/>
                  </a:moveTo>
                  <a:lnTo>
                    <a:pt x="0" y="1028"/>
                  </a:lnTo>
                  <a:lnTo>
                    <a:pt x="605" y="1373"/>
                  </a:lnTo>
                  <a:lnTo>
                    <a:pt x="605" y="34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B4B4E"/>
                </a:gs>
                <a:gs pos="100000">
                  <a:srgbClr val="FF7C8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321" y="900"/>
              <a:ext cx="266" cy="517"/>
            </a:xfrm>
            <a:custGeom>
              <a:avLst/>
              <a:gdLst>
                <a:gd name="T0" fmla="*/ 0 w 759"/>
                <a:gd name="T1" fmla="*/ 0 h 1469"/>
                <a:gd name="T2" fmla="*/ 0 w 759"/>
                <a:gd name="T3" fmla="*/ 0 h 1469"/>
                <a:gd name="T4" fmla="*/ 0 w 759"/>
                <a:gd name="T5" fmla="*/ 0 h 1469"/>
                <a:gd name="T6" fmla="*/ 0 w 759"/>
                <a:gd name="T7" fmla="*/ 0 h 1469"/>
                <a:gd name="T8" fmla="*/ 0 w 759"/>
                <a:gd name="T9" fmla="*/ 0 h 1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1469"/>
                <a:gd name="T17" fmla="*/ 759 w 759"/>
                <a:gd name="T18" fmla="*/ 1469 h 1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1469">
                  <a:moveTo>
                    <a:pt x="0" y="442"/>
                  </a:moveTo>
                  <a:lnTo>
                    <a:pt x="0" y="1469"/>
                  </a:lnTo>
                  <a:lnTo>
                    <a:pt x="759" y="1018"/>
                  </a:lnTo>
                  <a:lnTo>
                    <a:pt x="759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956" y="1386"/>
              <a:ext cx="419" cy="483"/>
            </a:xfrm>
            <a:custGeom>
              <a:avLst/>
              <a:gdLst>
                <a:gd name="T0" fmla="*/ 0 w 1191"/>
                <a:gd name="T1" fmla="*/ 0 h 1373"/>
                <a:gd name="T2" fmla="*/ 0 w 1191"/>
                <a:gd name="T3" fmla="*/ 0 h 1373"/>
                <a:gd name="T4" fmla="*/ 0 w 1191"/>
                <a:gd name="T5" fmla="*/ 0 h 1373"/>
                <a:gd name="T6" fmla="*/ 0 w 1191"/>
                <a:gd name="T7" fmla="*/ 0 h 1373"/>
                <a:gd name="T8" fmla="*/ 0 w 1191"/>
                <a:gd name="T9" fmla="*/ 0 h 1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1"/>
                <a:gd name="T16" fmla="*/ 0 h 1373"/>
                <a:gd name="T17" fmla="*/ 1191 w 1191"/>
                <a:gd name="T18" fmla="*/ 1373 h 13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1" h="1373">
                  <a:moveTo>
                    <a:pt x="0" y="0"/>
                  </a:moveTo>
                  <a:lnTo>
                    <a:pt x="0" y="681"/>
                  </a:lnTo>
                  <a:lnTo>
                    <a:pt x="1191" y="1373"/>
                  </a:lnTo>
                  <a:lnTo>
                    <a:pt x="1191" y="68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371" y="1282"/>
              <a:ext cx="581" cy="587"/>
            </a:xfrm>
            <a:custGeom>
              <a:avLst/>
              <a:gdLst>
                <a:gd name="T0" fmla="*/ 0 w 581"/>
                <a:gd name="T1" fmla="*/ 347 h 587"/>
                <a:gd name="T2" fmla="*/ 0 w 581"/>
                <a:gd name="T3" fmla="*/ 587 h 587"/>
                <a:gd name="T4" fmla="*/ 581 w 581"/>
                <a:gd name="T5" fmla="*/ 230 h 587"/>
                <a:gd name="T6" fmla="*/ 581 w 581"/>
                <a:gd name="T7" fmla="*/ 0 h 587"/>
                <a:gd name="T8" fmla="*/ 0 w 581"/>
                <a:gd name="T9" fmla="*/ 347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1"/>
                <a:gd name="T16" fmla="*/ 0 h 587"/>
                <a:gd name="T17" fmla="*/ 581 w 581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1" h="587">
                  <a:moveTo>
                    <a:pt x="0" y="347"/>
                  </a:moveTo>
                  <a:lnTo>
                    <a:pt x="0" y="587"/>
                  </a:lnTo>
                  <a:lnTo>
                    <a:pt x="581" y="230"/>
                  </a:lnTo>
                  <a:lnTo>
                    <a:pt x="581" y="0"/>
                  </a:lnTo>
                  <a:lnTo>
                    <a:pt x="0" y="347"/>
                  </a:lnTo>
                  <a:close/>
                </a:path>
              </a:pathLst>
            </a:custGeom>
            <a:gradFill rotWithShape="0">
              <a:gsLst>
                <a:gs pos="0">
                  <a:srgbClr val="339933"/>
                </a:gs>
                <a:gs pos="100000">
                  <a:srgbClr val="206020"/>
                </a:gs>
              </a:gsLst>
              <a:lin ang="2700000" scaled="1"/>
            </a:gradFill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752147" y="3946409"/>
            <a:ext cx="1717675" cy="1670050"/>
            <a:chOff x="1951" y="2613"/>
            <a:chExt cx="1082" cy="1052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951" y="2903"/>
              <a:ext cx="646" cy="502"/>
            </a:xfrm>
            <a:custGeom>
              <a:avLst/>
              <a:gdLst>
                <a:gd name="T0" fmla="*/ 0 w 646"/>
                <a:gd name="T1" fmla="*/ 238 h 502"/>
                <a:gd name="T2" fmla="*/ 402 w 646"/>
                <a:gd name="T3" fmla="*/ 0 h 502"/>
                <a:gd name="T4" fmla="*/ 402 w 646"/>
                <a:gd name="T5" fmla="*/ 269 h 502"/>
                <a:gd name="T6" fmla="*/ 646 w 646"/>
                <a:gd name="T7" fmla="*/ 396 h 502"/>
                <a:gd name="T8" fmla="*/ 444 w 646"/>
                <a:gd name="T9" fmla="*/ 502 h 502"/>
                <a:gd name="T10" fmla="*/ 0 w 646"/>
                <a:gd name="T11" fmla="*/ 238 h 5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502"/>
                <a:gd name="T20" fmla="*/ 646 w 646"/>
                <a:gd name="T21" fmla="*/ 502 h 5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502">
                  <a:moveTo>
                    <a:pt x="0" y="238"/>
                  </a:moveTo>
                  <a:lnTo>
                    <a:pt x="402" y="0"/>
                  </a:lnTo>
                  <a:lnTo>
                    <a:pt x="402" y="269"/>
                  </a:lnTo>
                  <a:lnTo>
                    <a:pt x="646" y="396"/>
                  </a:lnTo>
                  <a:lnTo>
                    <a:pt x="444" y="502"/>
                  </a:lnTo>
                  <a:lnTo>
                    <a:pt x="0" y="238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868" y="2943"/>
              <a:ext cx="159" cy="190"/>
            </a:xfrm>
            <a:custGeom>
              <a:avLst/>
              <a:gdLst>
                <a:gd name="T0" fmla="*/ 0 w 408"/>
                <a:gd name="T1" fmla="*/ 0 h 488"/>
                <a:gd name="T2" fmla="*/ 0 w 408"/>
                <a:gd name="T3" fmla="*/ 0 h 488"/>
                <a:gd name="T4" fmla="*/ 0 w 408"/>
                <a:gd name="T5" fmla="*/ 0 h 488"/>
                <a:gd name="T6" fmla="*/ 0 w 408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88"/>
                <a:gd name="T14" fmla="*/ 408 w 408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88">
                  <a:moveTo>
                    <a:pt x="408" y="255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408" y="255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356" y="2613"/>
              <a:ext cx="519" cy="302"/>
            </a:xfrm>
            <a:custGeom>
              <a:avLst/>
              <a:gdLst>
                <a:gd name="T0" fmla="*/ 0 w 1334"/>
                <a:gd name="T1" fmla="*/ 0 h 774"/>
                <a:gd name="T2" fmla="*/ 0 w 1334"/>
                <a:gd name="T3" fmla="*/ 0 h 774"/>
                <a:gd name="T4" fmla="*/ 0 w 1334"/>
                <a:gd name="T5" fmla="*/ 0 h 774"/>
                <a:gd name="T6" fmla="*/ 0 w 1334"/>
                <a:gd name="T7" fmla="*/ 0 h 774"/>
                <a:gd name="T8" fmla="*/ 0 w 1334"/>
                <a:gd name="T9" fmla="*/ 0 h 7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774"/>
                <a:gd name="T17" fmla="*/ 1334 w 1334"/>
                <a:gd name="T18" fmla="*/ 774 h 7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774">
                  <a:moveTo>
                    <a:pt x="0" y="432"/>
                  </a:moveTo>
                  <a:lnTo>
                    <a:pt x="589" y="774"/>
                  </a:lnTo>
                  <a:lnTo>
                    <a:pt x="1334" y="336"/>
                  </a:lnTo>
                  <a:lnTo>
                    <a:pt x="758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352" y="2777"/>
              <a:ext cx="229" cy="528"/>
            </a:xfrm>
            <a:custGeom>
              <a:avLst/>
              <a:gdLst>
                <a:gd name="T0" fmla="*/ 0 w 588"/>
                <a:gd name="T1" fmla="*/ 0 h 1356"/>
                <a:gd name="T2" fmla="*/ 0 w 588"/>
                <a:gd name="T3" fmla="*/ 0 h 1356"/>
                <a:gd name="T4" fmla="*/ 0 w 588"/>
                <a:gd name="T5" fmla="*/ 0 h 1356"/>
                <a:gd name="T6" fmla="*/ 0 w 588"/>
                <a:gd name="T7" fmla="*/ 0 h 1356"/>
                <a:gd name="T8" fmla="*/ 0 w 588"/>
                <a:gd name="T9" fmla="*/ 0 h 1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8"/>
                <a:gd name="T16" fmla="*/ 0 h 1356"/>
                <a:gd name="T17" fmla="*/ 588 w 588"/>
                <a:gd name="T18" fmla="*/ 1356 h 1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8" h="1356">
                  <a:moveTo>
                    <a:pt x="0" y="0"/>
                  </a:moveTo>
                  <a:lnTo>
                    <a:pt x="588" y="339"/>
                  </a:lnTo>
                  <a:lnTo>
                    <a:pt x="588" y="1356"/>
                  </a:lnTo>
                  <a:lnTo>
                    <a:pt x="5" y="102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8C1C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951" y="3138"/>
              <a:ext cx="450" cy="525"/>
            </a:xfrm>
            <a:custGeom>
              <a:avLst/>
              <a:gdLst>
                <a:gd name="T0" fmla="*/ 0 w 1156"/>
                <a:gd name="T1" fmla="*/ 0 h 1346"/>
                <a:gd name="T2" fmla="*/ 0 w 1156"/>
                <a:gd name="T3" fmla="*/ 0 h 1346"/>
                <a:gd name="T4" fmla="*/ 0 w 1156"/>
                <a:gd name="T5" fmla="*/ 0 h 1346"/>
                <a:gd name="T6" fmla="*/ 0 w 1156"/>
                <a:gd name="T7" fmla="*/ 0 h 1346"/>
                <a:gd name="T8" fmla="*/ 0 w 1156"/>
                <a:gd name="T9" fmla="*/ 0 h 1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6"/>
                <a:gd name="T16" fmla="*/ 0 h 1346"/>
                <a:gd name="T17" fmla="*/ 1156 w 1156"/>
                <a:gd name="T18" fmla="*/ 1346 h 13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6" h="1346">
                  <a:moveTo>
                    <a:pt x="0" y="0"/>
                  </a:moveTo>
                  <a:lnTo>
                    <a:pt x="1156" y="677"/>
                  </a:lnTo>
                  <a:lnTo>
                    <a:pt x="1156" y="1346"/>
                  </a:lnTo>
                  <a:lnTo>
                    <a:pt x="0" y="67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99" y="2739"/>
              <a:ext cx="634" cy="926"/>
            </a:xfrm>
            <a:custGeom>
              <a:avLst/>
              <a:gdLst>
                <a:gd name="T0" fmla="*/ 0 w 634"/>
                <a:gd name="T1" fmla="*/ 659 h 926"/>
                <a:gd name="T2" fmla="*/ 0 w 634"/>
                <a:gd name="T3" fmla="*/ 926 h 926"/>
                <a:gd name="T4" fmla="*/ 634 w 634"/>
                <a:gd name="T5" fmla="*/ 566 h 926"/>
                <a:gd name="T6" fmla="*/ 634 w 634"/>
                <a:gd name="T7" fmla="*/ 297 h 926"/>
                <a:gd name="T8" fmla="*/ 476 w 634"/>
                <a:gd name="T9" fmla="*/ 379 h 926"/>
                <a:gd name="T10" fmla="*/ 476 w 634"/>
                <a:gd name="T11" fmla="*/ 0 h 926"/>
                <a:gd name="T12" fmla="*/ 178 w 634"/>
                <a:gd name="T13" fmla="*/ 178 h 926"/>
                <a:gd name="T14" fmla="*/ 178 w 634"/>
                <a:gd name="T15" fmla="*/ 561 h 926"/>
                <a:gd name="T16" fmla="*/ 0 w 634"/>
                <a:gd name="T17" fmla="*/ 659 h 9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4"/>
                <a:gd name="T28" fmla="*/ 0 h 926"/>
                <a:gd name="T29" fmla="*/ 634 w 634"/>
                <a:gd name="T30" fmla="*/ 926 h 9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4" h="926">
                  <a:moveTo>
                    <a:pt x="0" y="659"/>
                  </a:moveTo>
                  <a:lnTo>
                    <a:pt x="0" y="926"/>
                  </a:lnTo>
                  <a:lnTo>
                    <a:pt x="634" y="566"/>
                  </a:lnTo>
                  <a:lnTo>
                    <a:pt x="634" y="297"/>
                  </a:lnTo>
                  <a:lnTo>
                    <a:pt x="476" y="379"/>
                  </a:lnTo>
                  <a:lnTo>
                    <a:pt x="476" y="0"/>
                  </a:lnTo>
                  <a:lnTo>
                    <a:pt x="178" y="178"/>
                  </a:lnTo>
                  <a:lnTo>
                    <a:pt x="178" y="561"/>
                  </a:lnTo>
                  <a:lnTo>
                    <a:pt x="0" y="659"/>
                  </a:lnTo>
                  <a:close/>
                </a:path>
              </a:pathLst>
            </a:custGeom>
            <a:gradFill rotWithShape="0">
              <a:gsLst>
                <a:gs pos="0">
                  <a:srgbClr val="FF66FF"/>
                </a:gs>
                <a:gs pos="100000">
                  <a:srgbClr val="BE4CB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9068686" y="3877353"/>
            <a:ext cx="1638300" cy="1789112"/>
            <a:chOff x="4491" y="2596"/>
            <a:chExt cx="1032" cy="1127"/>
          </a:xfrm>
        </p:grpSpPr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362" y="3033"/>
              <a:ext cx="161" cy="186"/>
            </a:xfrm>
            <a:custGeom>
              <a:avLst/>
              <a:gdLst>
                <a:gd name="T0" fmla="*/ 0 w 492"/>
                <a:gd name="T1" fmla="*/ 0 h 564"/>
                <a:gd name="T2" fmla="*/ 0 w 492"/>
                <a:gd name="T3" fmla="*/ 0 h 564"/>
                <a:gd name="T4" fmla="*/ 0 w 492"/>
                <a:gd name="T5" fmla="*/ 0 h 564"/>
                <a:gd name="T6" fmla="*/ 0 w 492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"/>
                <a:gd name="T13" fmla="*/ 0 h 564"/>
                <a:gd name="T14" fmla="*/ 492 w 492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" h="564">
                  <a:moveTo>
                    <a:pt x="0" y="0"/>
                  </a:moveTo>
                  <a:lnTo>
                    <a:pt x="492" y="276"/>
                  </a:lnTo>
                  <a:lnTo>
                    <a:pt x="12" y="56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495" y="3124"/>
              <a:ext cx="603" cy="355"/>
            </a:xfrm>
            <a:custGeom>
              <a:avLst/>
              <a:gdLst>
                <a:gd name="T0" fmla="*/ 0 w 1836"/>
                <a:gd name="T1" fmla="*/ 0 h 1080"/>
                <a:gd name="T2" fmla="*/ 0 w 1836"/>
                <a:gd name="T3" fmla="*/ 0 h 1080"/>
                <a:gd name="T4" fmla="*/ 0 w 1836"/>
                <a:gd name="T5" fmla="*/ 0 h 1080"/>
                <a:gd name="T6" fmla="*/ 0 w 1836"/>
                <a:gd name="T7" fmla="*/ 0 h 1080"/>
                <a:gd name="T8" fmla="*/ 0 w 1836"/>
                <a:gd name="T9" fmla="*/ 0 h 10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6"/>
                <a:gd name="T16" fmla="*/ 0 h 1080"/>
                <a:gd name="T17" fmla="*/ 1836 w 1836"/>
                <a:gd name="T18" fmla="*/ 1080 h 10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6" h="1080">
                  <a:moveTo>
                    <a:pt x="0" y="300"/>
                  </a:moveTo>
                  <a:lnTo>
                    <a:pt x="528" y="0"/>
                  </a:lnTo>
                  <a:lnTo>
                    <a:pt x="1836" y="756"/>
                  </a:lnTo>
                  <a:lnTo>
                    <a:pt x="1320" y="1080"/>
                  </a:lnTo>
                  <a:lnTo>
                    <a:pt x="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916" y="2840"/>
              <a:ext cx="587" cy="875"/>
            </a:xfrm>
            <a:custGeom>
              <a:avLst/>
              <a:gdLst>
                <a:gd name="T0" fmla="*/ 0 w 1787"/>
                <a:gd name="T1" fmla="*/ 0 h 2664"/>
                <a:gd name="T2" fmla="*/ 0 w 1787"/>
                <a:gd name="T3" fmla="*/ 0 h 2664"/>
                <a:gd name="T4" fmla="*/ 0 w 1787"/>
                <a:gd name="T5" fmla="*/ 0 h 2664"/>
                <a:gd name="T6" fmla="*/ 0 w 1787"/>
                <a:gd name="T7" fmla="*/ 0 h 2664"/>
                <a:gd name="T8" fmla="*/ 0 w 1787"/>
                <a:gd name="T9" fmla="*/ 0 h 2664"/>
                <a:gd name="T10" fmla="*/ 0 w 1787"/>
                <a:gd name="T11" fmla="*/ 0 h 2664"/>
                <a:gd name="T12" fmla="*/ 0 w 1787"/>
                <a:gd name="T13" fmla="*/ 0 h 2664"/>
                <a:gd name="T14" fmla="*/ 0 w 1787"/>
                <a:gd name="T15" fmla="*/ 0 h 2664"/>
                <a:gd name="T16" fmla="*/ 0 w 1787"/>
                <a:gd name="T17" fmla="*/ 0 h 2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87"/>
                <a:gd name="T28" fmla="*/ 0 h 2664"/>
                <a:gd name="T29" fmla="*/ 1787 w 1787"/>
                <a:gd name="T30" fmla="*/ 2664 h 2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87" h="2664">
                  <a:moveTo>
                    <a:pt x="528" y="492"/>
                  </a:moveTo>
                  <a:lnTo>
                    <a:pt x="528" y="1632"/>
                  </a:lnTo>
                  <a:lnTo>
                    <a:pt x="0" y="1937"/>
                  </a:lnTo>
                  <a:lnTo>
                    <a:pt x="0" y="2664"/>
                  </a:lnTo>
                  <a:lnTo>
                    <a:pt x="1787" y="1632"/>
                  </a:lnTo>
                  <a:lnTo>
                    <a:pt x="1787" y="888"/>
                  </a:lnTo>
                  <a:lnTo>
                    <a:pt x="1392" y="1116"/>
                  </a:lnTo>
                  <a:lnTo>
                    <a:pt x="1392" y="0"/>
                  </a:lnTo>
                  <a:lnTo>
                    <a:pt x="420" y="5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64" y="2754"/>
              <a:ext cx="434" cy="622"/>
            </a:xfrm>
            <a:custGeom>
              <a:avLst/>
              <a:gdLst>
                <a:gd name="T0" fmla="*/ 0 w 1320"/>
                <a:gd name="T1" fmla="*/ 0 h 1896"/>
                <a:gd name="T2" fmla="*/ 0 w 1320"/>
                <a:gd name="T3" fmla="*/ 0 h 1896"/>
                <a:gd name="T4" fmla="*/ 0 w 1320"/>
                <a:gd name="T5" fmla="*/ 0 h 1896"/>
                <a:gd name="T6" fmla="*/ 0 w 1320"/>
                <a:gd name="T7" fmla="*/ 0 h 1896"/>
                <a:gd name="T8" fmla="*/ 0 w 1320"/>
                <a:gd name="T9" fmla="*/ 0 h 1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0"/>
                <a:gd name="T16" fmla="*/ 0 h 1896"/>
                <a:gd name="T17" fmla="*/ 1320 w 1320"/>
                <a:gd name="T18" fmla="*/ 1896 h 1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0" h="1896">
                  <a:moveTo>
                    <a:pt x="0" y="0"/>
                  </a:moveTo>
                  <a:lnTo>
                    <a:pt x="0" y="1140"/>
                  </a:lnTo>
                  <a:lnTo>
                    <a:pt x="1320" y="1896"/>
                  </a:lnTo>
                  <a:lnTo>
                    <a:pt x="1320" y="7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920" y="2840"/>
              <a:ext cx="603" cy="883"/>
            </a:xfrm>
            <a:custGeom>
              <a:avLst/>
              <a:gdLst>
                <a:gd name="T0" fmla="*/ 0 w 1836"/>
                <a:gd name="T1" fmla="*/ 0 h 2688"/>
                <a:gd name="T2" fmla="*/ 0 w 1836"/>
                <a:gd name="T3" fmla="*/ 0 h 2688"/>
                <a:gd name="T4" fmla="*/ 0 w 1836"/>
                <a:gd name="T5" fmla="*/ 0 h 2688"/>
                <a:gd name="T6" fmla="*/ 0 w 1836"/>
                <a:gd name="T7" fmla="*/ 0 h 2688"/>
                <a:gd name="T8" fmla="*/ 0 w 1836"/>
                <a:gd name="T9" fmla="*/ 0 h 2688"/>
                <a:gd name="T10" fmla="*/ 0 w 1836"/>
                <a:gd name="T11" fmla="*/ 0 h 2688"/>
                <a:gd name="T12" fmla="*/ 0 w 1836"/>
                <a:gd name="T13" fmla="*/ 0 h 2688"/>
                <a:gd name="T14" fmla="*/ 0 w 1836"/>
                <a:gd name="T15" fmla="*/ 0 h 2688"/>
                <a:gd name="T16" fmla="*/ 0 w 1836"/>
                <a:gd name="T17" fmla="*/ 0 h 26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36"/>
                <a:gd name="T28" fmla="*/ 0 h 2688"/>
                <a:gd name="T29" fmla="*/ 1836 w 1836"/>
                <a:gd name="T30" fmla="*/ 2688 h 26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36" h="2688">
                  <a:moveTo>
                    <a:pt x="0" y="1908"/>
                  </a:moveTo>
                  <a:lnTo>
                    <a:pt x="0" y="2688"/>
                  </a:lnTo>
                  <a:lnTo>
                    <a:pt x="1836" y="1620"/>
                  </a:lnTo>
                  <a:lnTo>
                    <a:pt x="1836" y="852"/>
                  </a:lnTo>
                  <a:lnTo>
                    <a:pt x="1380" y="1116"/>
                  </a:lnTo>
                  <a:lnTo>
                    <a:pt x="1380" y="0"/>
                  </a:lnTo>
                  <a:lnTo>
                    <a:pt x="516" y="504"/>
                  </a:lnTo>
                  <a:lnTo>
                    <a:pt x="516" y="1608"/>
                  </a:lnTo>
                  <a:lnTo>
                    <a:pt x="0" y="1908"/>
                  </a:lnTo>
                  <a:close/>
                </a:path>
              </a:pathLst>
            </a:custGeom>
            <a:gradFill rotWithShape="0">
              <a:gsLst>
                <a:gs pos="0">
                  <a:srgbClr val="FF66FF"/>
                </a:gs>
                <a:gs pos="100000">
                  <a:srgbClr val="B448B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664" y="2596"/>
              <a:ext cx="709" cy="410"/>
            </a:xfrm>
            <a:custGeom>
              <a:avLst/>
              <a:gdLst>
                <a:gd name="T0" fmla="*/ 0 w 2160"/>
                <a:gd name="T1" fmla="*/ 0 h 1248"/>
                <a:gd name="T2" fmla="*/ 0 w 2160"/>
                <a:gd name="T3" fmla="*/ 0 h 1248"/>
                <a:gd name="T4" fmla="*/ 0 w 2160"/>
                <a:gd name="T5" fmla="*/ 0 h 1248"/>
                <a:gd name="T6" fmla="*/ 0 w 2160"/>
                <a:gd name="T7" fmla="*/ 0 h 1248"/>
                <a:gd name="T8" fmla="*/ 0 w 216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48"/>
                <a:gd name="T17" fmla="*/ 2160 w 216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48">
                  <a:moveTo>
                    <a:pt x="0" y="492"/>
                  </a:moveTo>
                  <a:lnTo>
                    <a:pt x="852" y="0"/>
                  </a:lnTo>
                  <a:lnTo>
                    <a:pt x="2160" y="756"/>
                  </a:lnTo>
                  <a:lnTo>
                    <a:pt x="1307" y="1248"/>
                  </a:lnTo>
                  <a:lnTo>
                    <a:pt x="0" y="492"/>
                  </a:lnTo>
                  <a:close/>
                </a:path>
              </a:pathLst>
            </a:custGeom>
            <a:gradFill rotWithShape="0">
              <a:gsLst>
                <a:gs pos="0">
                  <a:srgbClr val="E68A8A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491" y="3219"/>
              <a:ext cx="429" cy="500"/>
            </a:xfrm>
            <a:custGeom>
              <a:avLst/>
              <a:gdLst>
                <a:gd name="T0" fmla="*/ 0 w 1308"/>
                <a:gd name="T1" fmla="*/ 0 h 1524"/>
                <a:gd name="T2" fmla="*/ 0 w 1308"/>
                <a:gd name="T3" fmla="*/ 0 h 1524"/>
                <a:gd name="T4" fmla="*/ 0 w 1308"/>
                <a:gd name="T5" fmla="*/ 0 h 1524"/>
                <a:gd name="T6" fmla="*/ 0 w 1308"/>
                <a:gd name="T7" fmla="*/ 0 h 1524"/>
                <a:gd name="T8" fmla="*/ 0 w 1308"/>
                <a:gd name="T9" fmla="*/ 0 h 1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8"/>
                <a:gd name="T16" fmla="*/ 0 h 1524"/>
                <a:gd name="T17" fmla="*/ 1308 w 1308"/>
                <a:gd name="T18" fmla="*/ 1524 h 1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8" h="1524">
                  <a:moveTo>
                    <a:pt x="0" y="0"/>
                  </a:moveTo>
                  <a:lnTo>
                    <a:pt x="0" y="792"/>
                  </a:lnTo>
                  <a:lnTo>
                    <a:pt x="1308" y="1524"/>
                  </a:lnTo>
                  <a:lnTo>
                    <a:pt x="1308" y="7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736022" y="1031759"/>
            <a:ext cx="1439862" cy="2058987"/>
            <a:chOff x="681" y="815"/>
            <a:chExt cx="907" cy="1297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81" y="1629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950" y="1633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81" y="1178"/>
              <a:ext cx="907" cy="25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950" y="815"/>
              <a:ext cx="384" cy="36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7008111" y="989690"/>
            <a:ext cx="1439862" cy="2076450"/>
            <a:chOff x="3193" y="606"/>
            <a:chExt cx="907" cy="1308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193" y="1431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462" y="1561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193" y="980"/>
              <a:ext cx="907" cy="25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462" y="606"/>
              <a:ext cx="384" cy="36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1721734" y="3595571"/>
            <a:ext cx="1454150" cy="2073275"/>
            <a:chOff x="672" y="2232"/>
            <a:chExt cx="916" cy="1306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681" y="3055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950" y="3311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72" y="2857"/>
              <a:ext cx="916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588" y="2595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334" y="2604"/>
              <a:ext cx="254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334" y="223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950" y="224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950" y="223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681" y="2605"/>
              <a:ext cx="26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681" y="2595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950" y="2604"/>
              <a:ext cx="38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189086" y="3585253"/>
            <a:ext cx="1454150" cy="2058987"/>
            <a:chOff x="3307" y="2582"/>
            <a:chExt cx="916" cy="1297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316" y="3396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307" y="3198"/>
              <a:ext cx="916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V="1">
              <a:off x="4223" y="2936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H="1">
              <a:off x="3969" y="2945"/>
              <a:ext cx="254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3969" y="258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3585" y="259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585" y="258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3316" y="2946"/>
              <a:ext cx="26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316" y="2936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3585" y="3396"/>
              <a:ext cx="0" cy="4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3969" y="3396"/>
              <a:ext cx="0" cy="4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2456747" y="661871"/>
            <a:ext cx="1720850" cy="947738"/>
            <a:chOff x="1135" y="582"/>
            <a:chExt cx="1084" cy="597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524" y="58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有实线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7614536" y="618215"/>
            <a:ext cx="1720850" cy="947738"/>
            <a:chOff x="1135" y="582"/>
            <a:chExt cx="1084" cy="597"/>
          </a:xfrm>
        </p:grpSpPr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1524" y="58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有实线</a:t>
              </a:r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2442459" y="3236796"/>
            <a:ext cx="1714500" cy="949325"/>
            <a:chOff x="1135" y="581"/>
            <a:chExt cx="1080" cy="598"/>
          </a:xfrm>
        </p:grpSpPr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520" y="58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有虚线</a:t>
              </a:r>
            </a:p>
          </p:txBody>
        </p:sp>
      </p:grp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7984423" y="3201078"/>
            <a:ext cx="1687513" cy="947737"/>
            <a:chOff x="1135" y="582"/>
            <a:chExt cx="1063" cy="597"/>
          </a:xfrm>
        </p:grpSpPr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619" y="58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9749724" y="3003493"/>
            <a:ext cx="2442276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两体表面共面时，中间无分界线。</a:t>
            </a:r>
          </a:p>
        </p:txBody>
      </p: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9022648" y="821415"/>
            <a:ext cx="1654175" cy="1717675"/>
            <a:chOff x="4462" y="572"/>
            <a:chExt cx="1042" cy="1082"/>
          </a:xfrm>
        </p:grpSpPr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4462" y="893"/>
              <a:ext cx="1040" cy="512"/>
            </a:xfrm>
            <a:custGeom>
              <a:avLst/>
              <a:gdLst>
                <a:gd name="T0" fmla="*/ 0 w 2952"/>
                <a:gd name="T1" fmla="*/ 0 h 1452"/>
                <a:gd name="T2" fmla="*/ 0 w 2952"/>
                <a:gd name="T3" fmla="*/ 0 h 1452"/>
                <a:gd name="T4" fmla="*/ 0 w 2952"/>
                <a:gd name="T5" fmla="*/ 0 h 1452"/>
                <a:gd name="T6" fmla="*/ 0 w 2952"/>
                <a:gd name="T7" fmla="*/ 0 h 1452"/>
                <a:gd name="T8" fmla="*/ 0 w 2952"/>
                <a:gd name="T9" fmla="*/ 0 h 1452"/>
                <a:gd name="T10" fmla="*/ 0 w 2952"/>
                <a:gd name="T11" fmla="*/ 0 h 1452"/>
                <a:gd name="T12" fmla="*/ 0 w 2952"/>
                <a:gd name="T13" fmla="*/ 0 h 1452"/>
                <a:gd name="T14" fmla="*/ 0 w 2952"/>
                <a:gd name="T15" fmla="*/ 0 h 1452"/>
                <a:gd name="T16" fmla="*/ 0 w 2952"/>
                <a:gd name="T17" fmla="*/ 0 h 14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2"/>
                <a:gd name="T28" fmla="*/ 0 h 1452"/>
                <a:gd name="T29" fmla="*/ 2952 w 2952"/>
                <a:gd name="T30" fmla="*/ 1452 h 14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2" h="1452">
                  <a:moveTo>
                    <a:pt x="852" y="216"/>
                  </a:moveTo>
                  <a:lnTo>
                    <a:pt x="0" y="720"/>
                  </a:lnTo>
                  <a:lnTo>
                    <a:pt x="1236" y="1452"/>
                  </a:lnTo>
                  <a:lnTo>
                    <a:pt x="2952" y="432"/>
                  </a:lnTo>
                  <a:lnTo>
                    <a:pt x="2196" y="0"/>
                  </a:lnTo>
                  <a:lnTo>
                    <a:pt x="2196" y="480"/>
                  </a:lnTo>
                  <a:lnTo>
                    <a:pt x="1416" y="948"/>
                  </a:lnTo>
                  <a:lnTo>
                    <a:pt x="813" y="600"/>
                  </a:lnTo>
                  <a:lnTo>
                    <a:pt x="852" y="216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737" y="572"/>
              <a:ext cx="512" cy="304"/>
            </a:xfrm>
            <a:custGeom>
              <a:avLst/>
              <a:gdLst>
                <a:gd name="T0" fmla="*/ 0 w 1452"/>
                <a:gd name="T1" fmla="*/ 0 h 864"/>
                <a:gd name="T2" fmla="*/ 0 w 1452"/>
                <a:gd name="T3" fmla="*/ 0 h 864"/>
                <a:gd name="T4" fmla="*/ 0 w 1452"/>
                <a:gd name="T5" fmla="*/ 0 h 864"/>
                <a:gd name="T6" fmla="*/ 0 w 1452"/>
                <a:gd name="T7" fmla="*/ 0 h 864"/>
                <a:gd name="T8" fmla="*/ 0 w 1452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2"/>
                <a:gd name="T16" fmla="*/ 0 h 864"/>
                <a:gd name="T17" fmla="*/ 1452 w 14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2" h="864">
                  <a:moveTo>
                    <a:pt x="0" y="480"/>
                  </a:moveTo>
                  <a:lnTo>
                    <a:pt x="648" y="864"/>
                  </a:lnTo>
                  <a:lnTo>
                    <a:pt x="1452" y="336"/>
                  </a:lnTo>
                  <a:lnTo>
                    <a:pt x="840" y="0"/>
                  </a:lnTo>
                  <a:lnTo>
                    <a:pt x="0" y="480"/>
                  </a:lnTo>
                  <a:close/>
                </a:path>
              </a:pathLst>
            </a:custGeom>
            <a:gradFill rotWithShape="0">
              <a:gsLst>
                <a:gs pos="0">
                  <a:srgbClr val="D78181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741" y="737"/>
              <a:ext cx="224" cy="499"/>
            </a:xfrm>
            <a:custGeom>
              <a:avLst/>
              <a:gdLst>
                <a:gd name="T0" fmla="*/ 0 w 636"/>
                <a:gd name="T1" fmla="*/ 0 h 1416"/>
                <a:gd name="T2" fmla="*/ 0 w 636"/>
                <a:gd name="T3" fmla="*/ 0 h 1416"/>
                <a:gd name="T4" fmla="*/ 0 w 636"/>
                <a:gd name="T5" fmla="*/ 0 h 1416"/>
                <a:gd name="T6" fmla="*/ 0 w 636"/>
                <a:gd name="T7" fmla="*/ 0 h 1416"/>
                <a:gd name="T8" fmla="*/ 0 w 636"/>
                <a:gd name="T9" fmla="*/ 0 h 1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416"/>
                <a:gd name="T17" fmla="*/ 636 w 636"/>
                <a:gd name="T18" fmla="*/ 1416 h 1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416">
                  <a:moveTo>
                    <a:pt x="0" y="0"/>
                  </a:moveTo>
                  <a:lnTo>
                    <a:pt x="0" y="1056"/>
                  </a:lnTo>
                  <a:lnTo>
                    <a:pt x="636" y="1416"/>
                  </a:lnTo>
                  <a:lnTo>
                    <a:pt x="636" y="38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B1F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965" y="690"/>
              <a:ext cx="284" cy="550"/>
            </a:xfrm>
            <a:custGeom>
              <a:avLst/>
              <a:gdLst>
                <a:gd name="T0" fmla="*/ 0 w 804"/>
                <a:gd name="T1" fmla="*/ 0 h 1560"/>
                <a:gd name="T2" fmla="*/ 0 w 804"/>
                <a:gd name="T3" fmla="*/ 0 h 1560"/>
                <a:gd name="T4" fmla="*/ 0 w 804"/>
                <a:gd name="T5" fmla="*/ 0 h 1560"/>
                <a:gd name="T6" fmla="*/ 0 w 804"/>
                <a:gd name="T7" fmla="*/ 0 h 1560"/>
                <a:gd name="T8" fmla="*/ 0 w 804"/>
                <a:gd name="T9" fmla="*/ 0 h 1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1560"/>
                <a:gd name="T17" fmla="*/ 804 w 804"/>
                <a:gd name="T18" fmla="*/ 1560 h 15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1560">
                  <a:moveTo>
                    <a:pt x="0" y="504"/>
                  </a:moveTo>
                  <a:lnTo>
                    <a:pt x="0" y="1560"/>
                  </a:lnTo>
                  <a:lnTo>
                    <a:pt x="804" y="1096"/>
                  </a:lnTo>
                  <a:lnTo>
                    <a:pt x="804" y="0"/>
                  </a:lnTo>
                  <a:lnTo>
                    <a:pt x="0" y="504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AA2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462" y="1143"/>
              <a:ext cx="436" cy="511"/>
            </a:xfrm>
            <a:custGeom>
              <a:avLst/>
              <a:gdLst>
                <a:gd name="T0" fmla="*/ 0 w 1236"/>
                <a:gd name="T1" fmla="*/ 0 h 1452"/>
                <a:gd name="T2" fmla="*/ 0 w 1236"/>
                <a:gd name="T3" fmla="*/ 0 h 1452"/>
                <a:gd name="T4" fmla="*/ 0 w 1236"/>
                <a:gd name="T5" fmla="*/ 0 h 1452"/>
                <a:gd name="T6" fmla="*/ 0 w 1236"/>
                <a:gd name="T7" fmla="*/ 0 h 1452"/>
                <a:gd name="T8" fmla="*/ 0 w 1236"/>
                <a:gd name="T9" fmla="*/ 0 h 1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1452"/>
                <a:gd name="T17" fmla="*/ 1236 w 1236"/>
                <a:gd name="T18" fmla="*/ 1452 h 1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1452">
                  <a:moveTo>
                    <a:pt x="0" y="0"/>
                  </a:moveTo>
                  <a:lnTo>
                    <a:pt x="0" y="732"/>
                  </a:lnTo>
                  <a:lnTo>
                    <a:pt x="1236" y="1452"/>
                  </a:lnTo>
                  <a:lnTo>
                    <a:pt x="1236" y="73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889" y="1041"/>
              <a:ext cx="615" cy="613"/>
            </a:xfrm>
            <a:custGeom>
              <a:avLst/>
              <a:gdLst>
                <a:gd name="T0" fmla="*/ 0 w 615"/>
                <a:gd name="T1" fmla="*/ 613 h 613"/>
                <a:gd name="T2" fmla="*/ 615 w 615"/>
                <a:gd name="T3" fmla="*/ 243 h 613"/>
                <a:gd name="T4" fmla="*/ 615 w 615"/>
                <a:gd name="T5" fmla="*/ 0 h 613"/>
                <a:gd name="T6" fmla="*/ 0 w 615"/>
                <a:gd name="T7" fmla="*/ 357 h 613"/>
                <a:gd name="T8" fmla="*/ 0 w 615"/>
                <a:gd name="T9" fmla="*/ 613 h 6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5"/>
                <a:gd name="T16" fmla="*/ 0 h 613"/>
                <a:gd name="T17" fmla="*/ 615 w 615"/>
                <a:gd name="T18" fmla="*/ 613 h 6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5" h="613">
                  <a:moveTo>
                    <a:pt x="0" y="613"/>
                  </a:moveTo>
                  <a:lnTo>
                    <a:pt x="615" y="243"/>
                  </a:lnTo>
                  <a:lnTo>
                    <a:pt x="615" y="0"/>
                  </a:lnTo>
                  <a:lnTo>
                    <a:pt x="0" y="357"/>
                  </a:lnTo>
                  <a:lnTo>
                    <a:pt x="0" y="613"/>
                  </a:lnTo>
                  <a:close/>
                </a:path>
              </a:pathLst>
            </a:cu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1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2713" y="314694"/>
            <a:ext cx="483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表面光滑过渡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24" y="4518473"/>
            <a:ext cx="2743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 rot="1643977">
            <a:off x="2613549" y="5358260"/>
            <a:ext cx="685800" cy="166688"/>
          </a:xfrm>
          <a:prstGeom prst="notchedRightArrow">
            <a:avLst>
              <a:gd name="adj1" fmla="val 50000"/>
              <a:gd name="adj2" fmla="val 10285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444797">
            <a:off x="4402661" y="5823398"/>
            <a:ext cx="561975" cy="122237"/>
          </a:xfrm>
          <a:prstGeom prst="leftArrow">
            <a:avLst>
              <a:gd name="adj1" fmla="val 50000"/>
              <a:gd name="adj2" fmla="val 114936"/>
            </a:avLst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66124" y="1914973"/>
            <a:ext cx="1433513" cy="1587"/>
          </a:xfrm>
          <a:custGeom>
            <a:avLst/>
            <a:gdLst>
              <a:gd name="T0" fmla="*/ 0 w 903"/>
              <a:gd name="T1" fmla="*/ 0 h 1"/>
              <a:gd name="T2" fmla="*/ 2147483646 w 903"/>
              <a:gd name="T3" fmla="*/ 0 h 1"/>
              <a:gd name="T4" fmla="*/ 0 60000 65536"/>
              <a:gd name="T5" fmla="*/ 0 60000 65536"/>
              <a:gd name="T6" fmla="*/ 0 w 903"/>
              <a:gd name="T7" fmla="*/ 0 h 1"/>
              <a:gd name="T8" fmla="*/ 903 w 90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3" h="1">
                <a:moveTo>
                  <a:pt x="0" y="0"/>
                </a:moveTo>
                <a:lnTo>
                  <a:pt x="903" y="0"/>
                </a:lnTo>
              </a:path>
            </a:pathLst>
          </a:cu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161362" y="1913385"/>
            <a:ext cx="1482725" cy="6350"/>
          </a:xfrm>
          <a:custGeom>
            <a:avLst/>
            <a:gdLst>
              <a:gd name="T0" fmla="*/ 0 w 934"/>
              <a:gd name="T1" fmla="*/ 2147483646 h 4"/>
              <a:gd name="T2" fmla="*/ 2147483646 w 934"/>
              <a:gd name="T3" fmla="*/ 0 h 4"/>
              <a:gd name="T4" fmla="*/ 0 60000 65536"/>
              <a:gd name="T5" fmla="*/ 0 60000 65536"/>
              <a:gd name="T6" fmla="*/ 0 w 934"/>
              <a:gd name="T7" fmla="*/ 0 h 4"/>
              <a:gd name="T8" fmla="*/ 934 w 934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4" h="4">
                <a:moveTo>
                  <a:pt x="0" y="4"/>
                </a:moveTo>
                <a:lnTo>
                  <a:pt x="93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34124" y="147364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04049" y="3570735"/>
            <a:ext cx="168275" cy="714375"/>
          </a:xfrm>
          <a:custGeom>
            <a:avLst/>
            <a:gdLst>
              <a:gd name="T0" fmla="*/ 0 w 106"/>
              <a:gd name="T1" fmla="*/ 2147483646 h 450"/>
              <a:gd name="T2" fmla="*/ 2147483646 w 106"/>
              <a:gd name="T3" fmla="*/ 0 h 450"/>
              <a:gd name="T4" fmla="*/ 0 60000 65536"/>
              <a:gd name="T5" fmla="*/ 0 60000 65536"/>
              <a:gd name="T6" fmla="*/ 0 w 106"/>
              <a:gd name="T7" fmla="*/ 0 h 450"/>
              <a:gd name="T8" fmla="*/ 106 w 106"/>
              <a:gd name="T9" fmla="*/ 450 h 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" h="450">
                <a:moveTo>
                  <a:pt x="0" y="450"/>
                </a:moveTo>
                <a:lnTo>
                  <a:pt x="106" y="0"/>
                </a:lnTo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784999" y="1810198"/>
            <a:ext cx="4763" cy="2490787"/>
          </a:xfrm>
          <a:custGeom>
            <a:avLst/>
            <a:gdLst>
              <a:gd name="T0" fmla="*/ 2147483646 w 3"/>
              <a:gd name="T1" fmla="*/ 2147483646 h 1569"/>
              <a:gd name="T2" fmla="*/ 0 w 3"/>
              <a:gd name="T3" fmla="*/ 0 h 1569"/>
              <a:gd name="T4" fmla="*/ 0 60000 65536"/>
              <a:gd name="T5" fmla="*/ 0 60000 65536"/>
              <a:gd name="T6" fmla="*/ 0 w 3"/>
              <a:gd name="T7" fmla="*/ 0 h 1569"/>
              <a:gd name="T8" fmla="*/ 3 w 3"/>
              <a:gd name="T9" fmla="*/ 1569 h 15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69">
                <a:moveTo>
                  <a:pt x="3" y="1569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143524" y="1192660"/>
            <a:ext cx="1590675" cy="979488"/>
            <a:chOff x="816" y="1791"/>
            <a:chExt cx="1002" cy="617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154" y="2038"/>
              <a:ext cx="664" cy="370"/>
            </a:xfrm>
            <a:custGeom>
              <a:avLst/>
              <a:gdLst>
                <a:gd name="T0" fmla="*/ 0 w 664"/>
                <a:gd name="T1" fmla="*/ 0 h 370"/>
                <a:gd name="T2" fmla="*/ 664 w 664"/>
                <a:gd name="T3" fmla="*/ 370 h 370"/>
                <a:gd name="T4" fmla="*/ 0 60000 65536"/>
                <a:gd name="T5" fmla="*/ 0 60000 65536"/>
                <a:gd name="T6" fmla="*/ 0 w 664"/>
                <a:gd name="T7" fmla="*/ 0 h 370"/>
                <a:gd name="T8" fmla="*/ 664 w 664"/>
                <a:gd name="T9" fmla="*/ 370 h 3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370">
                  <a:moveTo>
                    <a:pt x="0" y="0"/>
                  </a:moveTo>
                  <a:lnTo>
                    <a:pt x="664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816" y="179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>
            <a:off x="2134124" y="1922910"/>
            <a:ext cx="650875" cy="1588"/>
          </a:xfrm>
          <a:custGeom>
            <a:avLst/>
            <a:gdLst>
              <a:gd name="T0" fmla="*/ 0 w 410"/>
              <a:gd name="T1" fmla="*/ 0 h 1"/>
              <a:gd name="T2" fmla="*/ 2147483646 w 410"/>
              <a:gd name="T3" fmla="*/ 0 h 1"/>
              <a:gd name="T4" fmla="*/ 0 60000 65536"/>
              <a:gd name="T5" fmla="*/ 0 60000 65536"/>
              <a:gd name="T6" fmla="*/ 0 w 410"/>
              <a:gd name="T7" fmla="*/ 0 h 1"/>
              <a:gd name="T8" fmla="*/ 410 w 41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0" h="1">
                <a:moveTo>
                  <a:pt x="0" y="0"/>
                </a:moveTo>
                <a:lnTo>
                  <a:pt x="41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784999" y="1922910"/>
            <a:ext cx="1588" cy="434975"/>
          </a:xfrm>
          <a:custGeom>
            <a:avLst/>
            <a:gdLst>
              <a:gd name="T0" fmla="*/ 0 w 1"/>
              <a:gd name="T1" fmla="*/ 2147483646 h 274"/>
              <a:gd name="T2" fmla="*/ 0 w 1"/>
              <a:gd name="T3" fmla="*/ 0 h 274"/>
              <a:gd name="T4" fmla="*/ 0 60000 65536"/>
              <a:gd name="T5" fmla="*/ 0 60000 65536"/>
              <a:gd name="T6" fmla="*/ 0 w 1"/>
              <a:gd name="T7" fmla="*/ 0 h 274"/>
              <a:gd name="T8" fmla="*/ 1 w 1"/>
              <a:gd name="T9" fmla="*/ 274 h 2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74">
                <a:moveTo>
                  <a:pt x="0" y="27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167712" y="1922910"/>
            <a:ext cx="1455737" cy="452438"/>
            <a:chOff x="2288" y="2075"/>
            <a:chExt cx="918" cy="293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288" y="2075"/>
              <a:ext cx="1" cy="293"/>
            </a:xfrm>
            <a:custGeom>
              <a:avLst/>
              <a:gdLst>
                <a:gd name="T0" fmla="*/ 0 w 1"/>
                <a:gd name="T1" fmla="*/ 293 h 293"/>
                <a:gd name="T2" fmla="*/ 0 w 1"/>
                <a:gd name="T3" fmla="*/ 0 h 293"/>
                <a:gd name="T4" fmla="*/ 0 60000 65536"/>
                <a:gd name="T5" fmla="*/ 0 60000 65536"/>
                <a:gd name="T6" fmla="*/ 0 w 1"/>
                <a:gd name="T7" fmla="*/ 0 h 293"/>
                <a:gd name="T8" fmla="*/ 1 w 1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3">
                  <a:moveTo>
                    <a:pt x="0" y="29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205" y="2086"/>
              <a:ext cx="1" cy="282"/>
            </a:xfrm>
            <a:custGeom>
              <a:avLst/>
              <a:gdLst>
                <a:gd name="T0" fmla="*/ 0 w 1"/>
                <a:gd name="T1" fmla="*/ 282 h 282"/>
                <a:gd name="T2" fmla="*/ 0 w 1"/>
                <a:gd name="T3" fmla="*/ 0 h 282"/>
                <a:gd name="T4" fmla="*/ 0 60000 65536"/>
                <a:gd name="T5" fmla="*/ 0 60000 65536"/>
                <a:gd name="T6" fmla="*/ 0 w 1"/>
                <a:gd name="T7" fmla="*/ 0 h 282"/>
                <a:gd name="T8" fmla="*/ 1 w 1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2">
                  <a:moveTo>
                    <a:pt x="0" y="2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191524" y="2183260"/>
            <a:ext cx="1447800" cy="1447800"/>
            <a:chOff x="2304" y="2688"/>
            <a:chExt cx="912" cy="912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2304" y="2688"/>
              <a:ext cx="4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880" y="2688"/>
              <a:ext cx="33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70" y="33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23" name="Freeform 23"/>
          <p:cNvSpPr>
            <a:spLocks/>
          </p:cNvSpPr>
          <p:nvPr/>
        </p:nvSpPr>
        <p:spPr bwMode="auto">
          <a:xfrm>
            <a:off x="2789762" y="2807148"/>
            <a:ext cx="1587" cy="1477962"/>
          </a:xfrm>
          <a:custGeom>
            <a:avLst/>
            <a:gdLst>
              <a:gd name="T0" fmla="*/ 0 w 1"/>
              <a:gd name="T1" fmla="*/ 0 h 931"/>
              <a:gd name="T2" fmla="*/ 2147483646 w 1"/>
              <a:gd name="T3" fmla="*/ 2147483646 h 931"/>
              <a:gd name="T4" fmla="*/ 0 60000 65536"/>
              <a:gd name="T5" fmla="*/ 0 60000 65536"/>
              <a:gd name="T6" fmla="*/ 0 w 1"/>
              <a:gd name="T7" fmla="*/ 0 h 931"/>
              <a:gd name="T8" fmla="*/ 1 w 1"/>
              <a:gd name="T9" fmla="*/ 931 h 9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31">
                <a:moveTo>
                  <a:pt x="0" y="0"/>
                </a:moveTo>
                <a:lnTo>
                  <a:pt x="1" y="931"/>
                </a:lnTo>
              </a:path>
            </a:pathLst>
          </a:cu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784999" y="1913385"/>
            <a:ext cx="1482725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618562" y="1945272"/>
            <a:ext cx="0" cy="408421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5147199" y="1941088"/>
            <a:ext cx="1588" cy="419965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60000 65536"/>
              <a:gd name="T5" fmla="*/ 0 60000 65536"/>
              <a:gd name="T6" fmla="*/ 0 w 1"/>
              <a:gd name="T7" fmla="*/ 0 h 296"/>
              <a:gd name="T8" fmla="*/ 1 w 1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96">
                <a:moveTo>
                  <a:pt x="0" y="0"/>
                </a:moveTo>
                <a:lnTo>
                  <a:pt x="0" y="296"/>
                </a:ln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13312" y="1322835"/>
            <a:ext cx="5002212" cy="3181350"/>
            <a:chOff x="344" y="1881"/>
            <a:chExt cx="3151" cy="2004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455" y="2255"/>
              <a:ext cx="7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448" y="1992"/>
              <a:ext cx="1047" cy="2"/>
            </a:xfrm>
            <a:custGeom>
              <a:avLst/>
              <a:gdLst>
                <a:gd name="T0" fmla="*/ 0 w 1047"/>
                <a:gd name="T1" fmla="*/ 2 h 2"/>
                <a:gd name="T2" fmla="*/ 1047 w 1047"/>
                <a:gd name="T3" fmla="*/ 0 h 2"/>
                <a:gd name="T4" fmla="*/ 0 60000 65536"/>
                <a:gd name="T5" fmla="*/ 0 60000 65536"/>
                <a:gd name="T6" fmla="*/ 0 w 1047"/>
                <a:gd name="T7" fmla="*/ 0 h 2"/>
                <a:gd name="T8" fmla="*/ 1047 w 104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7" h="2">
                  <a:moveTo>
                    <a:pt x="0" y="2"/>
                  </a:moveTo>
                  <a:lnTo>
                    <a:pt x="104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448" y="2544"/>
              <a:ext cx="1045" cy="1"/>
            </a:xfrm>
            <a:custGeom>
              <a:avLst/>
              <a:gdLst>
                <a:gd name="T0" fmla="*/ 0 w 1045"/>
                <a:gd name="T1" fmla="*/ 0 h 1"/>
                <a:gd name="T2" fmla="*/ 1045 w 1045"/>
                <a:gd name="T3" fmla="*/ 0 h 1"/>
                <a:gd name="T4" fmla="*/ 0 60000 65536"/>
                <a:gd name="T5" fmla="*/ 0 60000 65536"/>
                <a:gd name="T6" fmla="*/ 0 w 1045"/>
                <a:gd name="T7" fmla="*/ 0 h 1"/>
                <a:gd name="T8" fmla="*/ 1045 w 10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5" h="1">
                  <a:moveTo>
                    <a:pt x="0" y="0"/>
                  </a:moveTo>
                  <a:lnTo>
                    <a:pt x="104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967" y="1895"/>
              <a:ext cx="0" cy="7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492" y="1991"/>
              <a:ext cx="3" cy="567"/>
            </a:xfrm>
            <a:custGeom>
              <a:avLst/>
              <a:gdLst>
                <a:gd name="T0" fmla="*/ 0 w 3"/>
                <a:gd name="T1" fmla="*/ 0 h 567"/>
                <a:gd name="T2" fmla="*/ 3 w 3"/>
                <a:gd name="T3" fmla="*/ 567 h 567"/>
                <a:gd name="T4" fmla="*/ 0 60000 65536"/>
                <a:gd name="T5" fmla="*/ 0 60000 65536"/>
                <a:gd name="T6" fmla="*/ 0 w 3"/>
                <a:gd name="T7" fmla="*/ 0 h 567"/>
                <a:gd name="T8" fmla="*/ 3 w 3"/>
                <a:gd name="T9" fmla="*/ 567 h 5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67">
                  <a:moveTo>
                    <a:pt x="0" y="0"/>
                  </a:moveTo>
                  <a:lnTo>
                    <a:pt x="3" y="56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448" y="1994"/>
              <a:ext cx="1" cy="563"/>
            </a:xfrm>
            <a:custGeom>
              <a:avLst/>
              <a:gdLst>
                <a:gd name="T0" fmla="*/ 0 w 1"/>
                <a:gd name="T1" fmla="*/ 0 h 563"/>
                <a:gd name="T2" fmla="*/ 1 w 1"/>
                <a:gd name="T3" fmla="*/ 563 h 563"/>
                <a:gd name="T4" fmla="*/ 0 60000 65536"/>
                <a:gd name="T5" fmla="*/ 0 60000 65536"/>
                <a:gd name="T6" fmla="*/ 0 w 1"/>
                <a:gd name="T7" fmla="*/ 0 h 563"/>
                <a:gd name="T8" fmla="*/ 1 w 1"/>
                <a:gd name="T9" fmla="*/ 563 h 5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3">
                  <a:moveTo>
                    <a:pt x="0" y="0"/>
                  </a:moveTo>
                  <a:lnTo>
                    <a:pt x="1" y="56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351" y="1983"/>
              <a:ext cx="0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471" y="3008"/>
              <a:ext cx="720" cy="585"/>
              <a:chOff x="240" y="2832"/>
              <a:chExt cx="720" cy="585"/>
            </a:xfrm>
          </p:grpSpPr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562" cy="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57" name="Rectangle 37"/>
              <p:cNvSpPr>
                <a:spLocks noChangeArrowheads="1"/>
              </p:cNvSpPr>
              <p:nvPr/>
            </p:nvSpPr>
            <p:spPr bwMode="auto">
              <a:xfrm>
                <a:off x="481" y="2832"/>
                <a:ext cx="479" cy="5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1770" y="2586"/>
              <a:ext cx="1" cy="1299"/>
            </a:xfrm>
            <a:custGeom>
              <a:avLst/>
              <a:gdLst>
                <a:gd name="T0" fmla="*/ 0 w 1"/>
                <a:gd name="T1" fmla="*/ 0 h 1299"/>
                <a:gd name="T2" fmla="*/ 0 w 1"/>
                <a:gd name="T3" fmla="*/ 1299 h 1299"/>
                <a:gd name="T4" fmla="*/ 0 60000 65536"/>
                <a:gd name="T5" fmla="*/ 0 60000 65536"/>
                <a:gd name="T6" fmla="*/ 0 w 1"/>
                <a:gd name="T7" fmla="*/ 0 h 1299"/>
                <a:gd name="T8" fmla="*/ 1 w 1"/>
                <a:gd name="T9" fmla="*/ 1299 h 12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99">
                  <a:moveTo>
                    <a:pt x="0" y="0"/>
                  </a:moveTo>
                  <a:lnTo>
                    <a:pt x="0" y="129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247" y="2801"/>
              <a:ext cx="1069" cy="9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660" y="2819"/>
              <a:ext cx="945" cy="200"/>
            </a:xfrm>
            <a:custGeom>
              <a:avLst/>
              <a:gdLst>
                <a:gd name="T0" fmla="*/ 0 w 945"/>
                <a:gd name="T1" fmla="*/ 173 h 203"/>
                <a:gd name="T2" fmla="*/ 945 w 945"/>
                <a:gd name="T3" fmla="*/ 0 h 203"/>
                <a:gd name="T4" fmla="*/ 0 60000 65536"/>
                <a:gd name="T5" fmla="*/ 0 60000 65536"/>
                <a:gd name="T6" fmla="*/ 0 w 945"/>
                <a:gd name="T7" fmla="*/ 0 h 203"/>
                <a:gd name="T8" fmla="*/ 945 w 945"/>
                <a:gd name="T9" fmla="*/ 203 h 2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5" h="203">
                  <a:moveTo>
                    <a:pt x="0" y="203"/>
                  </a:moveTo>
                  <a:lnTo>
                    <a:pt x="94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709" y="3550"/>
              <a:ext cx="965" cy="203"/>
            </a:xfrm>
            <a:custGeom>
              <a:avLst/>
              <a:gdLst>
                <a:gd name="T0" fmla="*/ 0 w 867"/>
                <a:gd name="T1" fmla="*/ 0 h 184"/>
                <a:gd name="T2" fmla="*/ 2528 w 867"/>
                <a:gd name="T3" fmla="*/ 492 h 184"/>
                <a:gd name="T4" fmla="*/ 0 60000 65536"/>
                <a:gd name="T5" fmla="*/ 0 60000 65536"/>
                <a:gd name="T6" fmla="*/ 0 w 867"/>
                <a:gd name="T7" fmla="*/ 0 h 184"/>
                <a:gd name="T8" fmla="*/ 867 w 867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7" h="184">
                  <a:moveTo>
                    <a:pt x="0" y="0"/>
                  </a:moveTo>
                  <a:lnTo>
                    <a:pt x="867" y="1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44" y="3278"/>
              <a:ext cx="2090" cy="14"/>
            </a:xfrm>
            <a:custGeom>
              <a:avLst/>
              <a:gdLst>
                <a:gd name="T0" fmla="*/ 0 w 2090"/>
                <a:gd name="T1" fmla="*/ 0 h 14"/>
                <a:gd name="T2" fmla="*/ 2090 w 2090"/>
                <a:gd name="T3" fmla="*/ 14 h 14"/>
                <a:gd name="T4" fmla="*/ 0 60000 65536"/>
                <a:gd name="T5" fmla="*/ 0 60000 65536"/>
                <a:gd name="T6" fmla="*/ 0 w 2090"/>
                <a:gd name="T7" fmla="*/ 0 h 14"/>
                <a:gd name="T8" fmla="*/ 2090 w 2090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90" h="14">
                  <a:moveTo>
                    <a:pt x="0" y="0"/>
                  </a:moveTo>
                  <a:lnTo>
                    <a:pt x="2090" y="1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725" y="2934"/>
              <a:ext cx="2" cy="684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1630 h 621"/>
                <a:gd name="T4" fmla="*/ 0 60000 65536"/>
                <a:gd name="T5" fmla="*/ 0 60000 65536"/>
                <a:gd name="T6" fmla="*/ 0 w 1"/>
                <a:gd name="T7" fmla="*/ 0 h 621"/>
                <a:gd name="T8" fmla="*/ 1 w 1"/>
                <a:gd name="T9" fmla="*/ 621 h 6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1">
                  <a:moveTo>
                    <a:pt x="0" y="0"/>
                  </a:moveTo>
                  <a:lnTo>
                    <a:pt x="0" y="62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564" y="3116"/>
              <a:ext cx="319" cy="3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1383" y="2920"/>
              <a:ext cx="768" cy="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57" y="2533"/>
              <a:ext cx="1854" cy="1"/>
            </a:xfrm>
            <a:custGeom>
              <a:avLst/>
              <a:gdLst>
                <a:gd name="T0" fmla="*/ 0 w 1854"/>
                <a:gd name="T1" fmla="*/ 0 h 1"/>
                <a:gd name="T2" fmla="*/ 1854 w 1854"/>
                <a:gd name="T3" fmla="*/ 0 h 1"/>
                <a:gd name="T4" fmla="*/ 0 60000 65536"/>
                <a:gd name="T5" fmla="*/ 0 60000 65536"/>
                <a:gd name="T6" fmla="*/ 0 w 1854"/>
                <a:gd name="T7" fmla="*/ 0 h 1"/>
                <a:gd name="T8" fmla="*/ 1854 w 185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4" h="1">
                  <a:moveTo>
                    <a:pt x="0" y="0"/>
                  </a:moveTo>
                  <a:lnTo>
                    <a:pt x="18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239" y="1972"/>
              <a:ext cx="1065" cy="4"/>
            </a:xfrm>
            <a:custGeom>
              <a:avLst/>
              <a:gdLst>
                <a:gd name="T0" fmla="*/ 0 w 1065"/>
                <a:gd name="T1" fmla="*/ 4 h 4"/>
                <a:gd name="T2" fmla="*/ 1065 w 1065"/>
                <a:gd name="T3" fmla="*/ 0 h 4"/>
                <a:gd name="T4" fmla="*/ 0 60000 65536"/>
                <a:gd name="T5" fmla="*/ 0 60000 65536"/>
                <a:gd name="T6" fmla="*/ 0 w 1065"/>
                <a:gd name="T7" fmla="*/ 0 h 4"/>
                <a:gd name="T8" fmla="*/ 1065 w 106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4">
                  <a:moveTo>
                    <a:pt x="0" y="4"/>
                  </a:moveTo>
                  <a:lnTo>
                    <a:pt x="106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770" y="1881"/>
              <a:ext cx="1" cy="719"/>
            </a:xfrm>
            <a:custGeom>
              <a:avLst/>
              <a:gdLst>
                <a:gd name="T0" fmla="*/ 0 w 1"/>
                <a:gd name="T1" fmla="*/ 719 h 719"/>
                <a:gd name="T2" fmla="*/ 0 w 1"/>
                <a:gd name="T3" fmla="*/ 0 h 719"/>
                <a:gd name="T4" fmla="*/ 0 60000 65536"/>
                <a:gd name="T5" fmla="*/ 0 60000 65536"/>
                <a:gd name="T6" fmla="*/ 0 w 1"/>
                <a:gd name="T7" fmla="*/ 0 h 719"/>
                <a:gd name="T8" fmla="*/ 1 w 1"/>
                <a:gd name="T9" fmla="*/ 719 h 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9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731" y="2145"/>
              <a:ext cx="1" cy="483"/>
            </a:xfrm>
            <a:custGeom>
              <a:avLst/>
              <a:gdLst>
                <a:gd name="T0" fmla="*/ 0 w 1"/>
                <a:gd name="T1" fmla="*/ 417 h 491"/>
                <a:gd name="T2" fmla="*/ 0 w 1"/>
                <a:gd name="T3" fmla="*/ 0 h 491"/>
                <a:gd name="T4" fmla="*/ 0 60000 65536"/>
                <a:gd name="T5" fmla="*/ 0 60000 65536"/>
                <a:gd name="T6" fmla="*/ 0 w 1"/>
                <a:gd name="T7" fmla="*/ 0 h 491"/>
                <a:gd name="T8" fmla="*/ 1 w 1"/>
                <a:gd name="T9" fmla="*/ 491 h 4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1">
                  <a:moveTo>
                    <a:pt x="0" y="49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68" y="2251"/>
              <a:ext cx="1" cy="296"/>
            </a:xfrm>
            <a:custGeom>
              <a:avLst/>
              <a:gdLst>
                <a:gd name="T0" fmla="*/ 0 w 1"/>
                <a:gd name="T1" fmla="*/ 296 h 296"/>
                <a:gd name="T2" fmla="*/ 0 w 1"/>
                <a:gd name="T3" fmla="*/ 0 h 296"/>
                <a:gd name="T4" fmla="*/ 0 60000 65536"/>
                <a:gd name="T5" fmla="*/ 0 60000 65536"/>
                <a:gd name="T6" fmla="*/ 0 w 1"/>
                <a:gd name="T7" fmla="*/ 0 h 296"/>
                <a:gd name="T8" fmla="*/ 1 w 1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V="1">
              <a:off x="2295" y="1976"/>
              <a:ext cx="0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242" y="1965"/>
              <a:ext cx="1" cy="306"/>
            </a:xfrm>
            <a:custGeom>
              <a:avLst/>
              <a:gdLst>
                <a:gd name="T0" fmla="*/ 0 w 1"/>
                <a:gd name="T1" fmla="*/ 0 h 306"/>
                <a:gd name="T2" fmla="*/ 0 w 1"/>
                <a:gd name="T3" fmla="*/ 306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0" y="0"/>
                  </a:moveTo>
                  <a:lnTo>
                    <a:pt x="0" y="3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2151" y="1976"/>
              <a:ext cx="0" cy="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1383" y="1976"/>
              <a:ext cx="0" cy="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586" y="2259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4" y="2256"/>
              <a:ext cx="1" cy="291"/>
            </a:xfrm>
            <a:custGeom>
              <a:avLst/>
              <a:gdLst>
                <a:gd name="T0" fmla="*/ 0 w 1"/>
                <a:gd name="T1" fmla="*/ 0 h 296"/>
                <a:gd name="T2" fmla="*/ 0 w 1"/>
                <a:gd name="T3" fmla="*/ 250 h 296"/>
                <a:gd name="T4" fmla="*/ 0 60000 65536"/>
                <a:gd name="T5" fmla="*/ 0 60000 65536"/>
                <a:gd name="T6" fmla="*/ 0 w 1"/>
                <a:gd name="T7" fmla="*/ 0 h 296"/>
                <a:gd name="T8" fmla="*/ 1 w 1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6">
                  <a:moveTo>
                    <a:pt x="0" y="0"/>
                  </a:moveTo>
                  <a:lnTo>
                    <a:pt x="0" y="2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2583" y="1977"/>
              <a:ext cx="0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Freeform 58"/>
          <p:cNvSpPr>
            <a:spLocks/>
          </p:cNvSpPr>
          <p:nvPr/>
        </p:nvSpPr>
        <p:spPr bwMode="auto">
          <a:xfrm>
            <a:off x="914847" y="1914973"/>
            <a:ext cx="1235075" cy="1588"/>
          </a:xfrm>
          <a:custGeom>
            <a:avLst/>
            <a:gdLst>
              <a:gd name="T0" fmla="*/ 0 w 778"/>
              <a:gd name="T1" fmla="*/ 0 h 1"/>
              <a:gd name="T2" fmla="*/ 2147483646 w 778"/>
              <a:gd name="T3" fmla="*/ 0 h 1"/>
              <a:gd name="T4" fmla="*/ 0 60000 65536"/>
              <a:gd name="T5" fmla="*/ 0 60000 65536"/>
              <a:gd name="T6" fmla="*/ 0 w 778"/>
              <a:gd name="T7" fmla="*/ 0 h 1"/>
              <a:gd name="T8" fmla="*/ 778 w 77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8" h="1">
                <a:moveTo>
                  <a:pt x="0" y="0"/>
                </a:moveTo>
                <a:lnTo>
                  <a:pt x="77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94363" y="4602986"/>
            <a:ext cx="2823808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注意：相切处无线！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2659587" y="417081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800" b="0">
                <a:solidFill>
                  <a:srgbClr val="FF3300"/>
                </a:solidFill>
              </a:rPr>
              <a:t>●</a:t>
            </a:r>
          </a:p>
        </p:txBody>
      </p:sp>
      <p:grpSp>
        <p:nvGrpSpPr>
          <p:cNvPr id="61" name="Group 2"/>
          <p:cNvGrpSpPr>
            <a:grpSpLocks/>
          </p:cNvGrpSpPr>
          <p:nvPr/>
        </p:nvGrpSpPr>
        <p:grpSpPr bwMode="auto">
          <a:xfrm>
            <a:off x="6947425" y="1672085"/>
            <a:ext cx="2809875" cy="3587750"/>
            <a:chOff x="458" y="1070"/>
            <a:chExt cx="1770" cy="2260"/>
          </a:xfrm>
        </p:grpSpPr>
        <p:grpSp>
          <p:nvGrpSpPr>
            <p:cNvPr id="62" name="Group 3"/>
            <p:cNvGrpSpPr>
              <a:grpSpLocks/>
            </p:cNvGrpSpPr>
            <p:nvPr/>
          </p:nvGrpSpPr>
          <p:grpSpPr bwMode="auto">
            <a:xfrm>
              <a:off x="458" y="1070"/>
              <a:ext cx="1770" cy="2150"/>
              <a:chOff x="458" y="1070"/>
              <a:chExt cx="1770" cy="2150"/>
            </a:xfrm>
          </p:grpSpPr>
          <p:sp>
            <p:nvSpPr>
              <p:cNvPr id="64" name="Oval 4"/>
              <p:cNvSpPr>
                <a:spLocks noChangeArrowheads="1"/>
              </p:cNvSpPr>
              <p:nvPr/>
            </p:nvSpPr>
            <p:spPr bwMode="auto">
              <a:xfrm>
                <a:off x="553" y="2502"/>
                <a:ext cx="519" cy="571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1187" y="1207"/>
                <a:ext cx="882" cy="921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813" y="2498"/>
                <a:ext cx="579" cy="579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7"/>
              <p:cNvSpPr>
                <a:spLocks noChangeArrowheads="1"/>
              </p:cNvSpPr>
              <p:nvPr/>
            </p:nvSpPr>
            <p:spPr bwMode="auto">
              <a:xfrm>
                <a:off x="556" y="1568"/>
                <a:ext cx="632" cy="367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186" y="2344"/>
                <a:ext cx="876" cy="87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auto">
              <a:xfrm>
                <a:off x="1357" y="2513"/>
                <a:ext cx="522" cy="5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>
                <a:off x="1615" y="1070"/>
                <a:ext cx="0" cy="1137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812" y="1466"/>
                <a:ext cx="0" cy="581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2"/>
              <p:cNvSpPr>
                <a:spLocks noChangeShapeType="1"/>
              </p:cNvSpPr>
              <p:nvPr/>
            </p:nvSpPr>
            <p:spPr bwMode="auto">
              <a:xfrm>
                <a:off x="940" y="1567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684" y="1567"/>
                <a:ext cx="0" cy="3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 flipV="1">
                <a:off x="1360" y="1204"/>
                <a:ext cx="0" cy="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 flipV="1">
                <a:off x="1883" y="1204"/>
                <a:ext cx="0" cy="9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814" y="2508"/>
                <a:ext cx="0" cy="555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Oval 17"/>
              <p:cNvSpPr>
                <a:spLocks noChangeArrowheads="1"/>
              </p:cNvSpPr>
              <p:nvPr/>
            </p:nvSpPr>
            <p:spPr bwMode="auto">
              <a:xfrm>
                <a:off x="683" y="2650"/>
                <a:ext cx="249" cy="25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813" y="2393"/>
                <a:ext cx="0" cy="783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458" y="2785"/>
                <a:ext cx="1770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1192" y="1584"/>
                <a:ext cx="0" cy="346"/>
              </a:xfrm>
              <a:prstGeom prst="line">
                <a:avLst/>
              </a:prstGeom>
              <a:noFill/>
              <a:ln w="762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1614" y="2282"/>
              <a:ext cx="0" cy="104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" name="Line 22"/>
          <p:cNvSpPr>
            <a:spLocks noChangeShapeType="1"/>
          </p:cNvSpPr>
          <p:nvPr/>
        </p:nvSpPr>
        <p:spPr bwMode="auto">
          <a:xfrm flipV="1">
            <a:off x="8250762" y="3040510"/>
            <a:ext cx="0" cy="180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3"/>
          <p:cNvSpPr>
            <a:spLocks noChangeArrowheads="1"/>
          </p:cNvSpPr>
          <p:nvPr/>
        </p:nvSpPr>
        <p:spPr bwMode="auto">
          <a:xfrm>
            <a:off x="8193612" y="4802635"/>
            <a:ext cx="152400" cy="1524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3" name="Oval 24"/>
          <p:cNvSpPr>
            <a:spLocks noChangeArrowheads="1"/>
          </p:cNvSpPr>
          <p:nvPr/>
        </p:nvSpPr>
        <p:spPr bwMode="auto">
          <a:xfrm>
            <a:off x="8185675" y="3885060"/>
            <a:ext cx="152400" cy="1524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8114237" y="2462660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8074550" y="3053210"/>
            <a:ext cx="17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7588776" y="1531536"/>
            <a:ext cx="604836" cy="1223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6985525" y="1078360"/>
            <a:ext cx="126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有交线</a:t>
            </a:r>
            <a:r>
              <a:rPr kumimoji="1" lang="en-US" altLang="zh-CN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H="1">
            <a:off x="8057087" y="4993135"/>
            <a:ext cx="42227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7687200" y="554876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7831662" y="4850260"/>
            <a:ext cx="244475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8250762" y="2440435"/>
            <a:ext cx="0" cy="6461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800" y="1366632"/>
            <a:ext cx="1989136" cy="214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</p:pic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10791731" y="2601124"/>
            <a:ext cx="0" cy="5148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94" name="Text Box 36"/>
          <p:cNvSpPr txBox="1">
            <a:spLocks noChangeArrowheads="1"/>
          </p:cNvSpPr>
          <p:nvPr/>
        </p:nvSpPr>
        <p:spPr bwMode="auto">
          <a:xfrm>
            <a:off x="6607699" y="312336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</p:spTree>
    <p:extLst>
      <p:ext uri="{BB962C8B-B14F-4D97-AF65-F5344CB8AC3E}">
        <p14:creationId xmlns:p14="http://schemas.microsoft.com/office/powerpoint/2010/main" val="18139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58" grpId="0" animBg="1"/>
      <p:bldP spid="59" grpId="0" animBg="1" autoUpdateAnimBg="0"/>
      <p:bldP spid="60" grpId="0" autoUpdateAnimBg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utoUpdateAnimBg="0"/>
      <p:bldP spid="88" grpId="0" animBg="1"/>
      <p:bldP spid="89" grpId="0" autoUpdateAnimBg="0"/>
      <p:bldP spid="90" grpId="0" animBg="1"/>
      <p:bldP spid="91" grpId="0" animBg="1"/>
      <p:bldP spid="9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80224" y="501072"/>
            <a:ext cx="3259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FontTx/>
              <a:buNone/>
              <a:defRPr kumimoji="1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切割</a:t>
            </a:r>
            <a:r>
              <a:rPr lang="zh-CN" altLang="en-US" dirty="0" smtClean="0"/>
              <a:t>式组合体</a:t>
            </a:r>
            <a:endParaRPr lang="zh-CN" altLang="en-US" dirty="0"/>
          </a:p>
        </p:txBody>
      </p:sp>
      <p:grpSp>
        <p:nvGrpSpPr>
          <p:cNvPr id="82" name="Group 85"/>
          <p:cNvGrpSpPr>
            <a:grpSpLocks/>
          </p:cNvGrpSpPr>
          <p:nvPr/>
        </p:nvGrpSpPr>
        <p:grpSpPr bwMode="auto">
          <a:xfrm>
            <a:off x="8046423" y="505534"/>
            <a:ext cx="2416175" cy="2533650"/>
            <a:chOff x="2211" y="342"/>
            <a:chExt cx="2029" cy="2128"/>
          </a:xfrm>
        </p:grpSpPr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4820137" y="1919996"/>
            <a:ext cx="2401887" cy="2795588"/>
            <a:chOff x="2465" y="1334"/>
            <a:chExt cx="1513" cy="1761"/>
          </a:xfrm>
        </p:grpSpPr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2465" y="1751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101"/>
          <p:cNvGrpSpPr>
            <a:grpSpLocks/>
          </p:cNvGrpSpPr>
          <p:nvPr/>
        </p:nvGrpSpPr>
        <p:grpSpPr bwMode="auto">
          <a:xfrm>
            <a:off x="1989625" y="2045409"/>
            <a:ext cx="4899025" cy="2147888"/>
            <a:chOff x="68" y="1139"/>
            <a:chExt cx="3086" cy="1353"/>
          </a:xfrm>
        </p:grpSpPr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2352" y="1188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" name="Group 103"/>
            <p:cNvGrpSpPr>
              <a:grpSpLocks/>
            </p:cNvGrpSpPr>
            <p:nvPr/>
          </p:nvGrpSpPr>
          <p:grpSpPr bwMode="auto">
            <a:xfrm>
              <a:off x="68" y="1139"/>
              <a:ext cx="1294" cy="1331"/>
              <a:chOff x="2048" y="1285"/>
              <a:chExt cx="1294" cy="1331"/>
            </a:xfrm>
          </p:grpSpPr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2048" y="1574"/>
                <a:ext cx="797" cy="1037"/>
              </a:xfrm>
              <a:custGeom>
                <a:avLst/>
                <a:gdLst>
                  <a:gd name="T0" fmla="*/ 0 w 1062"/>
                  <a:gd name="T1" fmla="*/ 0 h 1382"/>
                  <a:gd name="T2" fmla="*/ 0 w 1062"/>
                  <a:gd name="T3" fmla="*/ 44 h 1382"/>
                  <a:gd name="T4" fmla="*/ 60 w 1062"/>
                  <a:gd name="T5" fmla="*/ 78 h 1382"/>
                  <a:gd name="T6" fmla="*/ 60 w 1062"/>
                  <a:gd name="T7" fmla="*/ 35 h 1382"/>
                  <a:gd name="T8" fmla="*/ 0 w 1062"/>
                  <a:gd name="T9" fmla="*/ 0 h 1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2"/>
                  <a:gd name="T16" fmla="*/ 0 h 1382"/>
                  <a:gd name="T17" fmla="*/ 1062 w 1062"/>
                  <a:gd name="T18" fmla="*/ 1382 h 1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2" h="1382">
                    <a:moveTo>
                      <a:pt x="0" y="0"/>
                    </a:moveTo>
                    <a:lnTo>
                      <a:pt x="0" y="771"/>
                    </a:lnTo>
                    <a:lnTo>
                      <a:pt x="1062" y="1382"/>
                    </a:lnTo>
                    <a:lnTo>
                      <a:pt x="1062" y="6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2840" y="1729"/>
                <a:ext cx="502" cy="887"/>
              </a:xfrm>
              <a:custGeom>
                <a:avLst/>
                <a:gdLst>
                  <a:gd name="T0" fmla="*/ 3 w 502"/>
                  <a:gd name="T1" fmla="*/ 263 h 887"/>
                  <a:gd name="T2" fmla="*/ 0 w 502"/>
                  <a:gd name="T3" fmla="*/ 887 h 887"/>
                  <a:gd name="T4" fmla="*/ 502 w 502"/>
                  <a:gd name="T5" fmla="*/ 269 h 887"/>
                  <a:gd name="T6" fmla="*/ 502 w 502"/>
                  <a:gd name="T7" fmla="*/ 0 h 887"/>
                  <a:gd name="T8" fmla="*/ 3 w 502"/>
                  <a:gd name="T9" fmla="*/ 263 h 8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2"/>
                  <a:gd name="T16" fmla="*/ 0 h 887"/>
                  <a:gd name="T17" fmla="*/ 502 w 502"/>
                  <a:gd name="T18" fmla="*/ 887 h 8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2" h="887">
                    <a:moveTo>
                      <a:pt x="3" y="263"/>
                    </a:moveTo>
                    <a:lnTo>
                      <a:pt x="0" y="887"/>
                    </a:lnTo>
                    <a:lnTo>
                      <a:pt x="502" y="269"/>
                    </a:lnTo>
                    <a:lnTo>
                      <a:pt x="502" y="0"/>
                    </a:lnTo>
                    <a:lnTo>
                      <a:pt x="3" y="2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2048" y="1285"/>
                <a:ext cx="1294" cy="748"/>
              </a:xfrm>
              <a:custGeom>
                <a:avLst/>
                <a:gdLst>
                  <a:gd name="T0" fmla="*/ 0 w 1724"/>
                  <a:gd name="T1" fmla="*/ 22 h 997"/>
                  <a:gd name="T2" fmla="*/ 38 w 1724"/>
                  <a:gd name="T3" fmla="*/ 0 h 997"/>
                  <a:gd name="T4" fmla="*/ 98 w 1724"/>
                  <a:gd name="T5" fmla="*/ 35 h 997"/>
                  <a:gd name="T6" fmla="*/ 60 w 1724"/>
                  <a:gd name="T7" fmla="*/ 57 h 997"/>
                  <a:gd name="T8" fmla="*/ 0 w 1724"/>
                  <a:gd name="T9" fmla="*/ 22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4"/>
                  <a:gd name="T16" fmla="*/ 0 h 997"/>
                  <a:gd name="T17" fmla="*/ 1724 w 1724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4" h="997">
                    <a:moveTo>
                      <a:pt x="0" y="386"/>
                    </a:moveTo>
                    <a:lnTo>
                      <a:pt x="677" y="0"/>
                    </a:lnTo>
                    <a:lnTo>
                      <a:pt x="1724" y="611"/>
                    </a:lnTo>
                    <a:lnTo>
                      <a:pt x="1055" y="997"/>
                    </a:lnTo>
                    <a:lnTo>
                      <a:pt x="0" y="3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" name="Freeform 107"/>
            <p:cNvSpPr>
              <a:spLocks/>
            </p:cNvSpPr>
            <p:nvPr/>
          </p:nvSpPr>
          <p:spPr bwMode="auto">
            <a:xfrm>
              <a:off x="1741" y="1171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Freeform 108"/>
            <p:cNvSpPr>
              <a:spLocks/>
            </p:cNvSpPr>
            <p:nvPr/>
          </p:nvSpPr>
          <p:spPr bwMode="auto">
            <a:xfrm>
              <a:off x="1852" y="1448"/>
              <a:ext cx="1298" cy="1044"/>
            </a:xfrm>
            <a:custGeom>
              <a:avLst/>
              <a:gdLst>
                <a:gd name="T0" fmla="*/ 500 w 1298"/>
                <a:gd name="T1" fmla="*/ 0 h 1044"/>
                <a:gd name="T2" fmla="*/ 1298 w 1298"/>
                <a:gd name="T3" fmla="*/ 460 h 1044"/>
                <a:gd name="T4" fmla="*/ 789 w 1298"/>
                <a:gd name="T5" fmla="*/ 1044 h 1044"/>
                <a:gd name="T6" fmla="*/ 0 w 1298"/>
                <a:gd name="T7" fmla="*/ 601 h 1044"/>
                <a:gd name="T8" fmla="*/ 500 w 1298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8"/>
                <a:gd name="T16" fmla="*/ 0 h 1044"/>
                <a:gd name="T17" fmla="*/ 1298 w 129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8" h="1044">
                  <a:moveTo>
                    <a:pt x="500" y="0"/>
                  </a:moveTo>
                  <a:lnTo>
                    <a:pt x="1298" y="460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109"/>
          <p:cNvGrpSpPr>
            <a:grpSpLocks/>
          </p:cNvGrpSpPr>
          <p:nvPr/>
        </p:nvGrpSpPr>
        <p:grpSpPr bwMode="auto">
          <a:xfrm>
            <a:off x="5577375" y="3448744"/>
            <a:ext cx="1431926" cy="2511417"/>
            <a:chOff x="2328" y="2023"/>
            <a:chExt cx="902" cy="1582"/>
          </a:xfrm>
        </p:grpSpPr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2690" y="2842"/>
              <a:ext cx="540" cy="763"/>
              <a:chOff x="4140" y="2543"/>
              <a:chExt cx="720" cy="1018"/>
            </a:xfrm>
          </p:grpSpPr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4148" y="2943"/>
                <a:ext cx="392" cy="618"/>
              </a:xfrm>
              <a:custGeom>
                <a:avLst/>
                <a:gdLst>
                  <a:gd name="T0" fmla="*/ 0 w 392"/>
                  <a:gd name="T1" fmla="*/ 0 h 618"/>
                  <a:gd name="T2" fmla="*/ 0 w 392"/>
                  <a:gd name="T3" fmla="*/ 400 h 618"/>
                  <a:gd name="T4" fmla="*/ 392 w 392"/>
                  <a:gd name="T5" fmla="*/ 618 h 618"/>
                  <a:gd name="T6" fmla="*/ 392 w 392"/>
                  <a:gd name="T7" fmla="*/ 210 h 618"/>
                  <a:gd name="T8" fmla="*/ 0 w 39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618"/>
                  <a:gd name="T17" fmla="*/ 392 w 392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618">
                    <a:moveTo>
                      <a:pt x="0" y="0"/>
                    </a:moveTo>
                    <a:lnTo>
                      <a:pt x="0" y="400"/>
                    </a:lnTo>
                    <a:lnTo>
                      <a:pt x="392" y="618"/>
                    </a:lnTo>
                    <a:lnTo>
                      <a:pt x="392" y="21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4526" y="2761"/>
                <a:ext cx="334" cy="800"/>
              </a:xfrm>
              <a:custGeom>
                <a:avLst/>
                <a:gdLst>
                  <a:gd name="T0" fmla="*/ 334 w 334"/>
                  <a:gd name="T1" fmla="*/ 0 h 800"/>
                  <a:gd name="T2" fmla="*/ 334 w 334"/>
                  <a:gd name="T3" fmla="*/ 611 h 800"/>
                  <a:gd name="T4" fmla="*/ 0 w 334"/>
                  <a:gd name="T5" fmla="*/ 800 h 800"/>
                  <a:gd name="T6" fmla="*/ 0 w 334"/>
                  <a:gd name="T7" fmla="*/ 349 h 800"/>
                  <a:gd name="T8" fmla="*/ 334 w 334"/>
                  <a:gd name="T9" fmla="*/ 0 h 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4"/>
                  <a:gd name="T16" fmla="*/ 0 h 800"/>
                  <a:gd name="T17" fmla="*/ 334 w 334"/>
                  <a:gd name="T18" fmla="*/ 800 h 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4" h="800">
                    <a:moveTo>
                      <a:pt x="334" y="0"/>
                    </a:moveTo>
                    <a:lnTo>
                      <a:pt x="334" y="611"/>
                    </a:lnTo>
                    <a:lnTo>
                      <a:pt x="0" y="800"/>
                    </a:lnTo>
                    <a:lnTo>
                      <a:pt x="0" y="349"/>
                    </a:lnTo>
                    <a:lnTo>
                      <a:pt x="3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4140" y="2543"/>
                <a:ext cx="720" cy="640"/>
              </a:xfrm>
              <a:custGeom>
                <a:avLst/>
                <a:gdLst>
                  <a:gd name="T0" fmla="*/ 328 w 720"/>
                  <a:gd name="T1" fmla="*/ 0 h 640"/>
                  <a:gd name="T2" fmla="*/ 720 w 720"/>
                  <a:gd name="T3" fmla="*/ 225 h 640"/>
                  <a:gd name="T4" fmla="*/ 386 w 720"/>
                  <a:gd name="T5" fmla="*/ 640 h 640"/>
                  <a:gd name="T6" fmla="*/ 0 w 720"/>
                  <a:gd name="T7" fmla="*/ 414 h 640"/>
                  <a:gd name="T8" fmla="*/ 328 w 720"/>
                  <a:gd name="T9" fmla="*/ 0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640"/>
                  <a:gd name="T17" fmla="*/ 720 w 720"/>
                  <a:gd name="T18" fmla="*/ 640 h 6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640">
                    <a:moveTo>
                      <a:pt x="328" y="0"/>
                    </a:moveTo>
                    <a:lnTo>
                      <a:pt x="720" y="225"/>
                    </a:lnTo>
                    <a:lnTo>
                      <a:pt x="386" y="640"/>
                    </a:lnTo>
                    <a:lnTo>
                      <a:pt x="0" y="414"/>
                    </a:lnTo>
                    <a:lnTo>
                      <a:pt x="3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" name="Freeform 114"/>
            <p:cNvSpPr>
              <a:spLocks/>
            </p:cNvSpPr>
            <p:nvPr/>
          </p:nvSpPr>
          <p:spPr bwMode="auto">
            <a:xfrm>
              <a:off x="2328" y="2470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115"/>
            <p:cNvSpPr>
              <a:spLocks/>
            </p:cNvSpPr>
            <p:nvPr/>
          </p:nvSpPr>
          <p:spPr bwMode="auto">
            <a:xfrm>
              <a:off x="2623" y="2023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116"/>
            <p:cNvSpPr>
              <a:spLocks/>
            </p:cNvSpPr>
            <p:nvPr/>
          </p:nvSpPr>
          <p:spPr bwMode="auto">
            <a:xfrm>
              <a:off x="2373" y="2023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" name="Group 117"/>
          <p:cNvGrpSpPr>
            <a:grpSpLocks/>
          </p:cNvGrpSpPr>
          <p:nvPr/>
        </p:nvGrpSpPr>
        <p:grpSpPr bwMode="auto">
          <a:xfrm>
            <a:off x="4484768" y="3751473"/>
            <a:ext cx="1900238" cy="2124076"/>
            <a:chOff x="2446" y="1926"/>
            <a:chExt cx="1197" cy="1338"/>
          </a:xfrm>
        </p:grpSpPr>
        <p:grpSp>
          <p:nvGrpSpPr>
            <p:cNvPr id="115" name="Group 118"/>
            <p:cNvGrpSpPr>
              <a:grpSpLocks/>
            </p:cNvGrpSpPr>
            <p:nvPr/>
          </p:nvGrpSpPr>
          <p:grpSpPr bwMode="auto">
            <a:xfrm>
              <a:off x="2446" y="2756"/>
              <a:ext cx="578" cy="508"/>
              <a:chOff x="3260" y="3561"/>
              <a:chExt cx="771" cy="676"/>
            </a:xfrm>
          </p:grpSpPr>
          <p:sp>
            <p:nvSpPr>
              <p:cNvPr id="117" name="Freeform 119"/>
              <p:cNvSpPr>
                <a:spLocks/>
              </p:cNvSpPr>
              <p:nvPr/>
            </p:nvSpPr>
            <p:spPr bwMode="auto">
              <a:xfrm rot="20633986">
                <a:off x="3260" y="3561"/>
                <a:ext cx="771" cy="597"/>
              </a:xfrm>
              <a:custGeom>
                <a:avLst/>
                <a:gdLst>
                  <a:gd name="T0" fmla="*/ 0 w 771"/>
                  <a:gd name="T1" fmla="*/ 364 h 597"/>
                  <a:gd name="T2" fmla="*/ 618 w 771"/>
                  <a:gd name="T3" fmla="*/ 0 h 597"/>
                  <a:gd name="T4" fmla="*/ 684 w 771"/>
                  <a:gd name="T5" fmla="*/ 0 h 597"/>
                  <a:gd name="T6" fmla="*/ 742 w 771"/>
                  <a:gd name="T7" fmla="*/ 51 h 597"/>
                  <a:gd name="T8" fmla="*/ 771 w 771"/>
                  <a:gd name="T9" fmla="*/ 109 h 597"/>
                  <a:gd name="T10" fmla="*/ 771 w 771"/>
                  <a:gd name="T11" fmla="*/ 175 h 597"/>
                  <a:gd name="T12" fmla="*/ 756 w 771"/>
                  <a:gd name="T13" fmla="*/ 226 h 597"/>
                  <a:gd name="T14" fmla="*/ 116 w 771"/>
                  <a:gd name="T15" fmla="*/ 597 h 597"/>
                  <a:gd name="T16" fmla="*/ 0 w 771"/>
                  <a:gd name="T17" fmla="*/ 364 h 5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1"/>
                  <a:gd name="T28" fmla="*/ 0 h 597"/>
                  <a:gd name="T29" fmla="*/ 771 w 771"/>
                  <a:gd name="T30" fmla="*/ 597 h 5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1" h="597">
                    <a:moveTo>
                      <a:pt x="0" y="364"/>
                    </a:moveTo>
                    <a:lnTo>
                      <a:pt x="618" y="0"/>
                    </a:lnTo>
                    <a:lnTo>
                      <a:pt x="684" y="0"/>
                    </a:lnTo>
                    <a:lnTo>
                      <a:pt x="742" y="51"/>
                    </a:lnTo>
                    <a:lnTo>
                      <a:pt x="771" y="109"/>
                    </a:lnTo>
                    <a:lnTo>
                      <a:pt x="771" y="175"/>
                    </a:lnTo>
                    <a:lnTo>
                      <a:pt x="756" y="226"/>
                    </a:lnTo>
                    <a:lnTo>
                      <a:pt x="116" y="597"/>
                    </a:lnTo>
                    <a:lnTo>
                      <a:pt x="0" y="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Freeform 120"/>
              <p:cNvSpPr>
                <a:spLocks/>
              </p:cNvSpPr>
              <p:nvPr/>
            </p:nvSpPr>
            <p:spPr bwMode="auto">
              <a:xfrm rot="20888125">
                <a:off x="3292" y="4001"/>
                <a:ext cx="190" cy="236"/>
              </a:xfrm>
              <a:custGeom>
                <a:avLst/>
                <a:gdLst>
                  <a:gd name="T0" fmla="*/ 0 w 948"/>
                  <a:gd name="T1" fmla="*/ 0 h 1179"/>
                  <a:gd name="T2" fmla="*/ 0 w 948"/>
                  <a:gd name="T3" fmla="*/ 0 h 1179"/>
                  <a:gd name="T4" fmla="*/ 0 w 948"/>
                  <a:gd name="T5" fmla="*/ 0 h 1179"/>
                  <a:gd name="T6" fmla="*/ 0 w 948"/>
                  <a:gd name="T7" fmla="*/ 0 h 1179"/>
                  <a:gd name="T8" fmla="*/ 0 w 948"/>
                  <a:gd name="T9" fmla="*/ 0 h 1179"/>
                  <a:gd name="T10" fmla="*/ 0 w 948"/>
                  <a:gd name="T11" fmla="*/ 0 h 1179"/>
                  <a:gd name="T12" fmla="*/ 0 w 948"/>
                  <a:gd name="T13" fmla="*/ 0 h 1179"/>
                  <a:gd name="T14" fmla="*/ 0 w 948"/>
                  <a:gd name="T15" fmla="*/ 0 h 1179"/>
                  <a:gd name="T16" fmla="*/ 0 w 948"/>
                  <a:gd name="T17" fmla="*/ 0 h 1179"/>
                  <a:gd name="T18" fmla="*/ 0 w 948"/>
                  <a:gd name="T19" fmla="*/ 0 h 1179"/>
                  <a:gd name="T20" fmla="*/ 0 w 948"/>
                  <a:gd name="T21" fmla="*/ 0 h 1179"/>
                  <a:gd name="T22" fmla="*/ 0 w 948"/>
                  <a:gd name="T23" fmla="*/ 0 h 1179"/>
                  <a:gd name="T24" fmla="*/ 0 w 948"/>
                  <a:gd name="T25" fmla="*/ 0 h 1179"/>
                  <a:gd name="T26" fmla="*/ 0 w 948"/>
                  <a:gd name="T27" fmla="*/ 0 h 1179"/>
                  <a:gd name="T28" fmla="*/ 0 w 948"/>
                  <a:gd name="T29" fmla="*/ 0 h 1179"/>
                  <a:gd name="T30" fmla="*/ 0 w 948"/>
                  <a:gd name="T31" fmla="*/ 0 h 1179"/>
                  <a:gd name="T32" fmla="*/ 0 w 948"/>
                  <a:gd name="T33" fmla="*/ 0 h 1179"/>
                  <a:gd name="T34" fmla="*/ 0 w 948"/>
                  <a:gd name="T35" fmla="*/ 0 h 1179"/>
                  <a:gd name="T36" fmla="*/ 0 w 948"/>
                  <a:gd name="T37" fmla="*/ 0 h 1179"/>
                  <a:gd name="T38" fmla="*/ 0 w 948"/>
                  <a:gd name="T39" fmla="*/ 0 h 1179"/>
                  <a:gd name="T40" fmla="*/ 0 w 948"/>
                  <a:gd name="T41" fmla="*/ 0 h 1179"/>
                  <a:gd name="T42" fmla="*/ 0 w 948"/>
                  <a:gd name="T43" fmla="*/ 0 h 1179"/>
                  <a:gd name="T44" fmla="*/ 0 w 948"/>
                  <a:gd name="T45" fmla="*/ 0 h 1179"/>
                  <a:gd name="T46" fmla="*/ 0 w 948"/>
                  <a:gd name="T47" fmla="*/ 0 h 1179"/>
                  <a:gd name="T48" fmla="*/ 0 w 948"/>
                  <a:gd name="T49" fmla="*/ 0 h 1179"/>
                  <a:gd name="T50" fmla="*/ 0 w 948"/>
                  <a:gd name="T51" fmla="*/ 0 h 1179"/>
                  <a:gd name="T52" fmla="*/ 0 w 948"/>
                  <a:gd name="T53" fmla="*/ 0 h 1179"/>
                  <a:gd name="T54" fmla="*/ 0 w 948"/>
                  <a:gd name="T55" fmla="*/ 0 h 1179"/>
                  <a:gd name="T56" fmla="*/ 0 w 948"/>
                  <a:gd name="T57" fmla="*/ 0 h 1179"/>
                  <a:gd name="T58" fmla="*/ 0 w 948"/>
                  <a:gd name="T59" fmla="*/ 0 h 1179"/>
                  <a:gd name="T60" fmla="*/ 0 w 948"/>
                  <a:gd name="T61" fmla="*/ 0 h 1179"/>
                  <a:gd name="T62" fmla="*/ 0 w 948"/>
                  <a:gd name="T63" fmla="*/ 0 h 1179"/>
                  <a:gd name="T64" fmla="*/ 0 w 948"/>
                  <a:gd name="T65" fmla="*/ 0 h 1179"/>
                  <a:gd name="T66" fmla="*/ 0 w 948"/>
                  <a:gd name="T67" fmla="*/ 0 h 1179"/>
                  <a:gd name="T68" fmla="*/ 0 w 948"/>
                  <a:gd name="T69" fmla="*/ 0 h 117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8"/>
                  <a:gd name="T106" fmla="*/ 0 h 1179"/>
                  <a:gd name="T107" fmla="*/ 948 w 948"/>
                  <a:gd name="T108" fmla="*/ 1179 h 117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8" h="1179">
                    <a:moveTo>
                      <a:pt x="155" y="36"/>
                    </a:moveTo>
                    <a:lnTo>
                      <a:pt x="94" y="85"/>
                    </a:lnTo>
                    <a:lnTo>
                      <a:pt x="46" y="151"/>
                    </a:lnTo>
                    <a:lnTo>
                      <a:pt x="15" y="234"/>
                    </a:lnTo>
                    <a:lnTo>
                      <a:pt x="0" y="329"/>
                    </a:lnTo>
                    <a:lnTo>
                      <a:pt x="3" y="435"/>
                    </a:lnTo>
                    <a:lnTo>
                      <a:pt x="21" y="544"/>
                    </a:lnTo>
                    <a:lnTo>
                      <a:pt x="58" y="656"/>
                    </a:lnTo>
                    <a:lnTo>
                      <a:pt x="109" y="767"/>
                    </a:lnTo>
                    <a:lnTo>
                      <a:pt x="172" y="870"/>
                    </a:lnTo>
                    <a:lnTo>
                      <a:pt x="247" y="963"/>
                    </a:lnTo>
                    <a:lnTo>
                      <a:pt x="330" y="1043"/>
                    </a:lnTo>
                    <a:lnTo>
                      <a:pt x="418" y="1107"/>
                    </a:lnTo>
                    <a:lnTo>
                      <a:pt x="508" y="1151"/>
                    </a:lnTo>
                    <a:lnTo>
                      <a:pt x="598" y="1175"/>
                    </a:lnTo>
                    <a:lnTo>
                      <a:pt x="682" y="1179"/>
                    </a:lnTo>
                    <a:lnTo>
                      <a:pt x="758" y="1161"/>
                    </a:lnTo>
                    <a:lnTo>
                      <a:pt x="825" y="1123"/>
                    </a:lnTo>
                    <a:lnTo>
                      <a:pt x="879" y="1064"/>
                    </a:lnTo>
                    <a:lnTo>
                      <a:pt x="919" y="990"/>
                    </a:lnTo>
                    <a:lnTo>
                      <a:pt x="942" y="900"/>
                    </a:lnTo>
                    <a:lnTo>
                      <a:pt x="948" y="799"/>
                    </a:lnTo>
                    <a:lnTo>
                      <a:pt x="937" y="691"/>
                    </a:lnTo>
                    <a:lnTo>
                      <a:pt x="910" y="580"/>
                    </a:lnTo>
                    <a:lnTo>
                      <a:pt x="866" y="468"/>
                    </a:lnTo>
                    <a:lnTo>
                      <a:pt x="809" y="361"/>
                    </a:lnTo>
                    <a:lnTo>
                      <a:pt x="739" y="263"/>
                    </a:lnTo>
                    <a:lnTo>
                      <a:pt x="660" y="176"/>
                    </a:lnTo>
                    <a:lnTo>
                      <a:pt x="574" y="104"/>
                    </a:lnTo>
                    <a:lnTo>
                      <a:pt x="484" y="49"/>
                    </a:lnTo>
                    <a:lnTo>
                      <a:pt x="395" y="15"/>
                    </a:lnTo>
                    <a:lnTo>
                      <a:pt x="308" y="0"/>
                    </a:lnTo>
                    <a:lnTo>
                      <a:pt x="227" y="8"/>
                    </a:lnTo>
                    <a:lnTo>
                      <a:pt x="155" y="36"/>
                    </a:lnTo>
                    <a:lnTo>
                      <a:pt x="156" y="36"/>
                    </a:ln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6" name="Freeform 121"/>
            <p:cNvSpPr>
              <a:spLocks/>
            </p:cNvSpPr>
            <p:nvPr/>
          </p:nvSpPr>
          <p:spPr bwMode="auto">
            <a:xfrm>
              <a:off x="3501" y="1926"/>
              <a:ext cx="142" cy="177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Group 122"/>
          <p:cNvGrpSpPr>
            <a:grpSpLocks/>
          </p:cNvGrpSpPr>
          <p:nvPr/>
        </p:nvGrpSpPr>
        <p:grpSpPr bwMode="auto">
          <a:xfrm>
            <a:off x="3037374" y="3291595"/>
            <a:ext cx="2655888" cy="2193925"/>
            <a:chOff x="728" y="1924"/>
            <a:chExt cx="1673" cy="1382"/>
          </a:xfrm>
        </p:grpSpPr>
        <p:grpSp>
          <p:nvGrpSpPr>
            <p:cNvPr id="120" name="Group 123"/>
            <p:cNvGrpSpPr>
              <a:grpSpLocks/>
            </p:cNvGrpSpPr>
            <p:nvPr/>
          </p:nvGrpSpPr>
          <p:grpSpPr bwMode="auto">
            <a:xfrm>
              <a:off x="728" y="2640"/>
              <a:ext cx="431" cy="666"/>
              <a:chOff x="2666" y="2630"/>
              <a:chExt cx="575" cy="888"/>
            </a:xfrm>
          </p:grpSpPr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2666" y="2921"/>
                <a:ext cx="342" cy="589"/>
              </a:xfrm>
              <a:custGeom>
                <a:avLst/>
                <a:gdLst>
                  <a:gd name="T0" fmla="*/ 0 w 342"/>
                  <a:gd name="T1" fmla="*/ 0 h 589"/>
                  <a:gd name="T2" fmla="*/ 342 w 342"/>
                  <a:gd name="T3" fmla="*/ 197 h 589"/>
                  <a:gd name="T4" fmla="*/ 335 w 342"/>
                  <a:gd name="T5" fmla="*/ 589 h 589"/>
                  <a:gd name="T6" fmla="*/ 0 w 342"/>
                  <a:gd name="T7" fmla="*/ 400 h 589"/>
                  <a:gd name="T8" fmla="*/ 0 w 342"/>
                  <a:gd name="T9" fmla="*/ 0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589"/>
                  <a:gd name="T17" fmla="*/ 342 w 342"/>
                  <a:gd name="T18" fmla="*/ 589 h 5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589">
                    <a:moveTo>
                      <a:pt x="0" y="0"/>
                    </a:moveTo>
                    <a:lnTo>
                      <a:pt x="342" y="197"/>
                    </a:lnTo>
                    <a:lnTo>
                      <a:pt x="335" y="589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2994" y="2819"/>
                <a:ext cx="247" cy="699"/>
              </a:xfrm>
              <a:custGeom>
                <a:avLst/>
                <a:gdLst>
                  <a:gd name="T0" fmla="*/ 247 w 247"/>
                  <a:gd name="T1" fmla="*/ 0 h 699"/>
                  <a:gd name="T2" fmla="*/ 0 w 247"/>
                  <a:gd name="T3" fmla="*/ 291 h 699"/>
                  <a:gd name="T4" fmla="*/ 0 w 247"/>
                  <a:gd name="T5" fmla="*/ 699 h 699"/>
                  <a:gd name="T6" fmla="*/ 247 w 247"/>
                  <a:gd name="T7" fmla="*/ 546 h 699"/>
                  <a:gd name="T8" fmla="*/ 247 w 247"/>
                  <a:gd name="T9" fmla="*/ 0 h 6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699"/>
                  <a:gd name="T17" fmla="*/ 247 w 247"/>
                  <a:gd name="T18" fmla="*/ 699 h 6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699">
                    <a:moveTo>
                      <a:pt x="247" y="0"/>
                    </a:moveTo>
                    <a:lnTo>
                      <a:pt x="0" y="291"/>
                    </a:lnTo>
                    <a:lnTo>
                      <a:pt x="0" y="699"/>
                    </a:lnTo>
                    <a:lnTo>
                      <a:pt x="247" y="5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Freeform 126"/>
              <p:cNvSpPr>
                <a:spLocks/>
              </p:cNvSpPr>
              <p:nvPr/>
            </p:nvSpPr>
            <p:spPr bwMode="auto">
              <a:xfrm>
                <a:off x="2666" y="2630"/>
                <a:ext cx="568" cy="488"/>
              </a:xfrm>
              <a:custGeom>
                <a:avLst/>
                <a:gdLst>
                  <a:gd name="T0" fmla="*/ 233 w 568"/>
                  <a:gd name="T1" fmla="*/ 0 h 488"/>
                  <a:gd name="T2" fmla="*/ 0 w 568"/>
                  <a:gd name="T3" fmla="*/ 299 h 488"/>
                  <a:gd name="T4" fmla="*/ 328 w 568"/>
                  <a:gd name="T5" fmla="*/ 488 h 488"/>
                  <a:gd name="T6" fmla="*/ 568 w 568"/>
                  <a:gd name="T7" fmla="*/ 197 h 488"/>
                  <a:gd name="T8" fmla="*/ 233 w 568"/>
                  <a:gd name="T9" fmla="*/ 0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488"/>
                  <a:gd name="T17" fmla="*/ 568 w 568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488">
                    <a:moveTo>
                      <a:pt x="233" y="0"/>
                    </a:moveTo>
                    <a:lnTo>
                      <a:pt x="0" y="299"/>
                    </a:lnTo>
                    <a:lnTo>
                      <a:pt x="328" y="488"/>
                    </a:lnTo>
                    <a:lnTo>
                      <a:pt x="568" y="197"/>
                    </a:lnTo>
                    <a:lnTo>
                      <a:pt x="2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1" name="Freeform 127"/>
            <p:cNvSpPr>
              <a:spLocks/>
            </p:cNvSpPr>
            <p:nvPr/>
          </p:nvSpPr>
          <p:spPr bwMode="auto">
            <a:xfrm>
              <a:off x="1990" y="1924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Freeform 128"/>
            <p:cNvSpPr>
              <a:spLocks/>
            </p:cNvSpPr>
            <p:nvPr/>
          </p:nvSpPr>
          <p:spPr bwMode="auto">
            <a:xfrm>
              <a:off x="1929" y="2336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Freeform 129"/>
            <p:cNvSpPr>
              <a:spLocks/>
            </p:cNvSpPr>
            <p:nvPr/>
          </p:nvSpPr>
          <p:spPr bwMode="auto">
            <a:xfrm>
              <a:off x="2156" y="1932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" name="Group 130"/>
          <p:cNvGrpSpPr>
            <a:grpSpLocks/>
          </p:cNvGrpSpPr>
          <p:nvPr/>
        </p:nvGrpSpPr>
        <p:grpSpPr bwMode="auto">
          <a:xfrm>
            <a:off x="8048011" y="705559"/>
            <a:ext cx="2054225" cy="2557462"/>
            <a:chOff x="2214" y="510"/>
            <a:chExt cx="1725" cy="2148"/>
          </a:xfrm>
        </p:grpSpPr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3603" y="1120"/>
              <a:ext cx="336" cy="193"/>
            </a:xfrm>
            <a:custGeom>
              <a:avLst/>
              <a:gdLst>
                <a:gd name="T0" fmla="*/ 0 w 1679"/>
                <a:gd name="T1" fmla="*/ 0 h 969"/>
                <a:gd name="T2" fmla="*/ 0 w 1679"/>
                <a:gd name="T3" fmla="*/ 0 h 969"/>
                <a:gd name="T4" fmla="*/ 0 w 1679"/>
                <a:gd name="T5" fmla="*/ 0 h 969"/>
                <a:gd name="T6" fmla="*/ 0 60000 65536"/>
                <a:gd name="T7" fmla="*/ 0 60000 65536"/>
                <a:gd name="T8" fmla="*/ 0 60000 65536"/>
                <a:gd name="T9" fmla="*/ 0 w 1679"/>
                <a:gd name="T10" fmla="*/ 0 h 969"/>
                <a:gd name="T11" fmla="*/ 1679 w 1679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969">
                  <a:moveTo>
                    <a:pt x="167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2214" y="898"/>
              <a:ext cx="1" cy="321"/>
            </a:xfrm>
            <a:custGeom>
              <a:avLst/>
              <a:gdLst>
                <a:gd name="T0" fmla="*/ 0 w 1"/>
                <a:gd name="T1" fmla="*/ 0 h 1604"/>
                <a:gd name="T2" fmla="*/ 0 w 1"/>
                <a:gd name="T3" fmla="*/ 0 h 1604"/>
                <a:gd name="T4" fmla="*/ 1 w 1"/>
                <a:gd name="T5" fmla="*/ 0 h 1604"/>
                <a:gd name="T6" fmla="*/ 0 60000 65536"/>
                <a:gd name="T7" fmla="*/ 0 60000 65536"/>
                <a:gd name="T8" fmla="*/ 0 60000 65536"/>
                <a:gd name="T9" fmla="*/ 0 w 1"/>
                <a:gd name="T10" fmla="*/ 0 h 1604"/>
                <a:gd name="T11" fmla="*/ 1 w 1"/>
                <a:gd name="T12" fmla="*/ 1604 h 1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04">
                  <a:moveTo>
                    <a:pt x="0" y="16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33"/>
            <p:cNvSpPr>
              <a:spLocks/>
            </p:cNvSpPr>
            <p:nvPr/>
          </p:nvSpPr>
          <p:spPr bwMode="auto">
            <a:xfrm>
              <a:off x="2214" y="898"/>
              <a:ext cx="508" cy="293"/>
            </a:xfrm>
            <a:custGeom>
              <a:avLst/>
              <a:gdLst>
                <a:gd name="T0" fmla="*/ 0 w 2540"/>
                <a:gd name="T1" fmla="*/ 0 h 1466"/>
                <a:gd name="T2" fmla="*/ 0 w 2540"/>
                <a:gd name="T3" fmla="*/ 0 h 1466"/>
                <a:gd name="T4" fmla="*/ 0 w 2540"/>
                <a:gd name="T5" fmla="*/ 0 h 1466"/>
                <a:gd name="T6" fmla="*/ 0 60000 65536"/>
                <a:gd name="T7" fmla="*/ 0 60000 65536"/>
                <a:gd name="T8" fmla="*/ 0 60000 65536"/>
                <a:gd name="T9" fmla="*/ 0 w 2540"/>
                <a:gd name="T10" fmla="*/ 0 h 1466"/>
                <a:gd name="T11" fmla="*/ 2540 w 2540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466">
                  <a:moveTo>
                    <a:pt x="0" y="0"/>
                  </a:moveTo>
                  <a:lnTo>
                    <a:pt x="2539" y="1466"/>
                  </a:lnTo>
                  <a:lnTo>
                    <a:pt x="2540" y="14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4"/>
            <p:cNvSpPr>
              <a:spLocks/>
            </p:cNvSpPr>
            <p:nvPr/>
          </p:nvSpPr>
          <p:spPr bwMode="auto">
            <a:xfrm>
              <a:off x="2611" y="2278"/>
              <a:ext cx="106" cy="62"/>
            </a:xfrm>
            <a:custGeom>
              <a:avLst/>
              <a:gdLst>
                <a:gd name="T0" fmla="*/ 0 w 532"/>
                <a:gd name="T1" fmla="*/ 0 h 308"/>
                <a:gd name="T2" fmla="*/ 0 w 532"/>
                <a:gd name="T3" fmla="*/ 0 h 308"/>
                <a:gd name="T4" fmla="*/ 0 w 532"/>
                <a:gd name="T5" fmla="*/ 0 h 308"/>
                <a:gd name="T6" fmla="*/ 0 60000 65536"/>
                <a:gd name="T7" fmla="*/ 0 60000 65536"/>
                <a:gd name="T8" fmla="*/ 0 60000 65536"/>
                <a:gd name="T9" fmla="*/ 0 w 532"/>
                <a:gd name="T10" fmla="*/ 0 h 308"/>
                <a:gd name="T11" fmla="*/ 532 w 532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308">
                  <a:moveTo>
                    <a:pt x="0" y="0"/>
                  </a:moveTo>
                  <a:lnTo>
                    <a:pt x="531" y="308"/>
                  </a:lnTo>
                  <a:lnTo>
                    <a:pt x="532" y="30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2382" y="2146"/>
              <a:ext cx="126" cy="73"/>
            </a:xfrm>
            <a:custGeom>
              <a:avLst/>
              <a:gdLst>
                <a:gd name="T0" fmla="*/ 0 w 631"/>
                <a:gd name="T1" fmla="*/ 0 h 365"/>
                <a:gd name="T2" fmla="*/ 0 w 631"/>
                <a:gd name="T3" fmla="*/ 0 h 365"/>
                <a:gd name="T4" fmla="*/ 0 w 631"/>
                <a:gd name="T5" fmla="*/ 0 h 365"/>
                <a:gd name="T6" fmla="*/ 0 60000 65536"/>
                <a:gd name="T7" fmla="*/ 0 60000 65536"/>
                <a:gd name="T8" fmla="*/ 0 60000 65536"/>
                <a:gd name="T9" fmla="*/ 0 w 631"/>
                <a:gd name="T10" fmla="*/ 0 h 365"/>
                <a:gd name="T11" fmla="*/ 631 w 63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365">
                  <a:moveTo>
                    <a:pt x="0" y="0"/>
                  </a:moveTo>
                  <a:lnTo>
                    <a:pt x="629" y="365"/>
                  </a:lnTo>
                  <a:lnTo>
                    <a:pt x="631" y="3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6"/>
            <p:cNvSpPr>
              <a:spLocks/>
            </p:cNvSpPr>
            <p:nvPr/>
          </p:nvSpPr>
          <p:spPr bwMode="auto">
            <a:xfrm>
              <a:off x="2543" y="2239"/>
              <a:ext cx="24" cy="1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0 h 69"/>
                <a:gd name="T4" fmla="*/ 0 w 121"/>
                <a:gd name="T5" fmla="*/ 0 h 69"/>
                <a:gd name="T6" fmla="*/ 0 60000 65536"/>
                <a:gd name="T7" fmla="*/ 0 60000 65536"/>
                <a:gd name="T8" fmla="*/ 0 60000 65536"/>
                <a:gd name="T9" fmla="*/ 0 w 121"/>
                <a:gd name="T10" fmla="*/ 0 h 69"/>
                <a:gd name="T11" fmla="*/ 121 w 12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69">
                  <a:moveTo>
                    <a:pt x="0" y="0"/>
                  </a:moveTo>
                  <a:lnTo>
                    <a:pt x="119" y="69"/>
                  </a:lnTo>
                  <a:lnTo>
                    <a:pt x="121" y="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7"/>
            <p:cNvSpPr>
              <a:spLocks/>
            </p:cNvSpPr>
            <p:nvPr/>
          </p:nvSpPr>
          <p:spPr bwMode="auto">
            <a:xfrm>
              <a:off x="2214" y="1430"/>
              <a:ext cx="1" cy="235"/>
            </a:xfrm>
            <a:custGeom>
              <a:avLst/>
              <a:gdLst>
                <a:gd name="T0" fmla="*/ 0 w 1"/>
                <a:gd name="T1" fmla="*/ 0 h 1178"/>
                <a:gd name="T2" fmla="*/ 0 w 1"/>
                <a:gd name="T3" fmla="*/ 0 h 1178"/>
                <a:gd name="T4" fmla="*/ 1 w 1"/>
                <a:gd name="T5" fmla="*/ 0 h 1178"/>
                <a:gd name="T6" fmla="*/ 0 60000 65536"/>
                <a:gd name="T7" fmla="*/ 0 60000 65536"/>
                <a:gd name="T8" fmla="*/ 0 60000 65536"/>
                <a:gd name="T9" fmla="*/ 0 w 1"/>
                <a:gd name="T10" fmla="*/ 0 h 1178"/>
                <a:gd name="T11" fmla="*/ 1 w 1"/>
                <a:gd name="T12" fmla="*/ 1178 h 1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8">
                  <a:moveTo>
                    <a:pt x="0" y="11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8"/>
            <p:cNvSpPr>
              <a:spLocks/>
            </p:cNvSpPr>
            <p:nvPr/>
          </p:nvSpPr>
          <p:spPr bwMode="auto">
            <a:xfrm>
              <a:off x="2214" y="1359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9"/>
            <p:cNvSpPr>
              <a:spLocks/>
            </p:cNvSpPr>
            <p:nvPr/>
          </p:nvSpPr>
          <p:spPr bwMode="auto">
            <a:xfrm>
              <a:off x="2214" y="1277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0"/>
            <p:cNvSpPr>
              <a:spLocks/>
            </p:cNvSpPr>
            <p:nvPr/>
          </p:nvSpPr>
          <p:spPr bwMode="auto">
            <a:xfrm>
              <a:off x="3268" y="1507"/>
              <a:ext cx="1" cy="485"/>
            </a:xfrm>
            <a:custGeom>
              <a:avLst/>
              <a:gdLst>
                <a:gd name="T0" fmla="*/ 0 w 1"/>
                <a:gd name="T1" fmla="*/ 0 h 2424"/>
                <a:gd name="T2" fmla="*/ 0 w 1"/>
                <a:gd name="T3" fmla="*/ 0 h 2424"/>
                <a:gd name="T4" fmla="*/ 1 w 1"/>
                <a:gd name="T5" fmla="*/ 0 h 2424"/>
                <a:gd name="T6" fmla="*/ 0 60000 65536"/>
                <a:gd name="T7" fmla="*/ 0 60000 65536"/>
                <a:gd name="T8" fmla="*/ 0 60000 65536"/>
                <a:gd name="T9" fmla="*/ 0 w 1"/>
                <a:gd name="T10" fmla="*/ 0 h 2424"/>
                <a:gd name="T11" fmla="*/ 1 w 1"/>
                <a:gd name="T12" fmla="*/ 2424 h 2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24">
                  <a:moveTo>
                    <a:pt x="0" y="242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41"/>
            <p:cNvSpPr>
              <a:spLocks/>
            </p:cNvSpPr>
            <p:nvPr/>
          </p:nvSpPr>
          <p:spPr bwMode="auto">
            <a:xfrm>
              <a:off x="2885" y="2437"/>
              <a:ext cx="117" cy="67"/>
            </a:xfrm>
            <a:custGeom>
              <a:avLst/>
              <a:gdLst>
                <a:gd name="T0" fmla="*/ 0 w 587"/>
                <a:gd name="T1" fmla="*/ 0 h 338"/>
                <a:gd name="T2" fmla="*/ 0 w 587"/>
                <a:gd name="T3" fmla="*/ 0 h 338"/>
                <a:gd name="T4" fmla="*/ 0 w 587"/>
                <a:gd name="T5" fmla="*/ 0 h 338"/>
                <a:gd name="T6" fmla="*/ 0 60000 65536"/>
                <a:gd name="T7" fmla="*/ 0 60000 65536"/>
                <a:gd name="T8" fmla="*/ 0 60000 65536"/>
                <a:gd name="T9" fmla="*/ 0 w 587"/>
                <a:gd name="T10" fmla="*/ 0 h 338"/>
                <a:gd name="T11" fmla="*/ 587 w 58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7" h="338">
                  <a:moveTo>
                    <a:pt x="0" y="0"/>
                  </a:moveTo>
                  <a:lnTo>
                    <a:pt x="586" y="338"/>
                  </a:lnTo>
                  <a:lnTo>
                    <a:pt x="587" y="3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42"/>
            <p:cNvSpPr>
              <a:spLocks/>
            </p:cNvSpPr>
            <p:nvPr/>
          </p:nvSpPr>
          <p:spPr bwMode="auto">
            <a:xfrm>
              <a:off x="3125" y="2576"/>
              <a:ext cx="19" cy="11"/>
            </a:xfrm>
            <a:custGeom>
              <a:avLst/>
              <a:gdLst>
                <a:gd name="T0" fmla="*/ 0 w 96"/>
                <a:gd name="T1" fmla="*/ 0 h 55"/>
                <a:gd name="T2" fmla="*/ 0 w 96"/>
                <a:gd name="T3" fmla="*/ 0 h 55"/>
                <a:gd name="T4" fmla="*/ 0 w 96"/>
                <a:gd name="T5" fmla="*/ 0 h 55"/>
                <a:gd name="T6" fmla="*/ 0 60000 65536"/>
                <a:gd name="T7" fmla="*/ 0 60000 65536"/>
                <a:gd name="T8" fmla="*/ 0 60000 65536"/>
                <a:gd name="T9" fmla="*/ 0 w 96"/>
                <a:gd name="T10" fmla="*/ 0 h 55"/>
                <a:gd name="T11" fmla="*/ 96 w 9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5">
                  <a:moveTo>
                    <a:pt x="0" y="0"/>
                  </a:moveTo>
                  <a:lnTo>
                    <a:pt x="94" y="55"/>
                  </a:lnTo>
                  <a:lnTo>
                    <a:pt x="96" y="5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43"/>
            <p:cNvSpPr>
              <a:spLocks/>
            </p:cNvSpPr>
            <p:nvPr/>
          </p:nvSpPr>
          <p:spPr bwMode="auto">
            <a:xfrm>
              <a:off x="3052" y="2533"/>
              <a:ext cx="9" cy="6"/>
            </a:xfrm>
            <a:custGeom>
              <a:avLst/>
              <a:gdLst>
                <a:gd name="T0" fmla="*/ 0 w 46"/>
                <a:gd name="T1" fmla="*/ 0 h 26"/>
                <a:gd name="T2" fmla="*/ 0 w 46"/>
                <a:gd name="T3" fmla="*/ 0 h 26"/>
                <a:gd name="T4" fmla="*/ 0 w 46"/>
                <a:gd name="T5" fmla="*/ 0 h 26"/>
                <a:gd name="T6" fmla="*/ 0 60000 65536"/>
                <a:gd name="T7" fmla="*/ 0 60000 65536"/>
                <a:gd name="T8" fmla="*/ 0 60000 65536"/>
                <a:gd name="T9" fmla="*/ 0 w 46"/>
                <a:gd name="T10" fmla="*/ 0 h 26"/>
                <a:gd name="T11" fmla="*/ 46 w 4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6">
                  <a:moveTo>
                    <a:pt x="0" y="0"/>
                  </a:moveTo>
                  <a:lnTo>
                    <a:pt x="45" y="26"/>
                  </a:lnTo>
                  <a:lnTo>
                    <a:pt x="46" y="2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4"/>
            <p:cNvSpPr>
              <a:spLocks/>
            </p:cNvSpPr>
            <p:nvPr/>
          </p:nvSpPr>
          <p:spPr bwMode="auto">
            <a:xfrm>
              <a:off x="3268" y="2179"/>
              <a:ext cx="1" cy="479"/>
            </a:xfrm>
            <a:custGeom>
              <a:avLst/>
              <a:gdLst>
                <a:gd name="T0" fmla="*/ 0 w 1"/>
                <a:gd name="T1" fmla="*/ 0 h 2395"/>
                <a:gd name="T2" fmla="*/ 0 w 1"/>
                <a:gd name="T3" fmla="*/ 0 h 2395"/>
                <a:gd name="T4" fmla="*/ 1 w 1"/>
                <a:gd name="T5" fmla="*/ 0 h 2395"/>
                <a:gd name="T6" fmla="*/ 0 60000 65536"/>
                <a:gd name="T7" fmla="*/ 0 60000 65536"/>
                <a:gd name="T8" fmla="*/ 0 60000 65536"/>
                <a:gd name="T9" fmla="*/ 0 w 1"/>
                <a:gd name="T10" fmla="*/ 0 h 2395"/>
                <a:gd name="T11" fmla="*/ 1 w 1"/>
                <a:gd name="T12" fmla="*/ 2395 h 2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95">
                  <a:moveTo>
                    <a:pt x="0" y="23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3446" y="2536"/>
              <a:ext cx="33" cy="19"/>
            </a:xfrm>
            <a:custGeom>
              <a:avLst/>
              <a:gdLst>
                <a:gd name="T0" fmla="*/ 0 w 163"/>
                <a:gd name="T1" fmla="*/ 0 h 94"/>
                <a:gd name="T2" fmla="*/ 0 w 163"/>
                <a:gd name="T3" fmla="*/ 0 h 94"/>
                <a:gd name="T4" fmla="*/ 0 w 163"/>
                <a:gd name="T5" fmla="*/ 0 h 94"/>
                <a:gd name="T6" fmla="*/ 0 60000 65536"/>
                <a:gd name="T7" fmla="*/ 0 60000 65536"/>
                <a:gd name="T8" fmla="*/ 0 60000 65536"/>
                <a:gd name="T9" fmla="*/ 0 w 163"/>
                <a:gd name="T10" fmla="*/ 0 h 94"/>
                <a:gd name="T11" fmla="*/ 163 w 163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4">
                  <a:moveTo>
                    <a:pt x="163" y="0"/>
                  </a:moveTo>
                  <a:lnTo>
                    <a:pt x="0" y="94"/>
                  </a:lnTo>
                  <a:lnTo>
                    <a:pt x="1" y="9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6"/>
            <p:cNvSpPr>
              <a:spLocks/>
            </p:cNvSpPr>
            <p:nvPr/>
          </p:nvSpPr>
          <p:spPr bwMode="auto">
            <a:xfrm>
              <a:off x="3268" y="2605"/>
              <a:ext cx="93" cy="53"/>
            </a:xfrm>
            <a:custGeom>
              <a:avLst/>
              <a:gdLst>
                <a:gd name="T0" fmla="*/ 0 w 463"/>
                <a:gd name="T1" fmla="*/ 0 h 267"/>
                <a:gd name="T2" fmla="*/ 0 w 463"/>
                <a:gd name="T3" fmla="*/ 0 h 267"/>
                <a:gd name="T4" fmla="*/ 0 w 463"/>
                <a:gd name="T5" fmla="*/ 0 h 267"/>
                <a:gd name="T6" fmla="*/ 0 60000 65536"/>
                <a:gd name="T7" fmla="*/ 0 60000 65536"/>
                <a:gd name="T8" fmla="*/ 0 60000 65536"/>
                <a:gd name="T9" fmla="*/ 0 w 463"/>
                <a:gd name="T10" fmla="*/ 0 h 267"/>
                <a:gd name="T11" fmla="*/ 463 w 463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267">
                  <a:moveTo>
                    <a:pt x="463" y="0"/>
                  </a:moveTo>
                  <a:lnTo>
                    <a:pt x="0" y="267"/>
                  </a:lnTo>
                  <a:lnTo>
                    <a:pt x="1" y="26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7"/>
            <p:cNvSpPr>
              <a:spLocks/>
            </p:cNvSpPr>
            <p:nvPr/>
          </p:nvSpPr>
          <p:spPr bwMode="auto">
            <a:xfrm>
              <a:off x="3193" y="2615"/>
              <a:ext cx="75" cy="43"/>
            </a:xfrm>
            <a:custGeom>
              <a:avLst/>
              <a:gdLst>
                <a:gd name="T0" fmla="*/ 0 w 376"/>
                <a:gd name="T1" fmla="*/ 0 h 216"/>
                <a:gd name="T2" fmla="*/ 0 w 376"/>
                <a:gd name="T3" fmla="*/ 0 h 216"/>
                <a:gd name="T4" fmla="*/ 0 w 376"/>
                <a:gd name="T5" fmla="*/ 0 h 216"/>
                <a:gd name="T6" fmla="*/ 0 60000 65536"/>
                <a:gd name="T7" fmla="*/ 0 60000 65536"/>
                <a:gd name="T8" fmla="*/ 0 60000 65536"/>
                <a:gd name="T9" fmla="*/ 0 w 376"/>
                <a:gd name="T10" fmla="*/ 0 h 216"/>
                <a:gd name="T11" fmla="*/ 376 w 376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216">
                  <a:moveTo>
                    <a:pt x="0" y="0"/>
                  </a:moveTo>
                  <a:lnTo>
                    <a:pt x="375" y="216"/>
                  </a:lnTo>
                  <a:lnTo>
                    <a:pt x="376" y="2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8"/>
            <p:cNvSpPr>
              <a:spLocks/>
            </p:cNvSpPr>
            <p:nvPr/>
          </p:nvSpPr>
          <p:spPr bwMode="auto">
            <a:xfrm>
              <a:off x="3410" y="2573"/>
              <a:ext cx="5" cy="3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25" y="0"/>
                  </a:moveTo>
                  <a:lnTo>
                    <a:pt x="0" y="15"/>
                  </a:lnTo>
                  <a:lnTo>
                    <a:pt x="1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3505" y="2469"/>
              <a:ext cx="90" cy="52"/>
            </a:xfrm>
            <a:custGeom>
              <a:avLst/>
              <a:gdLst>
                <a:gd name="T0" fmla="*/ 0 w 450"/>
                <a:gd name="T1" fmla="*/ 0 h 260"/>
                <a:gd name="T2" fmla="*/ 0 w 450"/>
                <a:gd name="T3" fmla="*/ 0 h 260"/>
                <a:gd name="T4" fmla="*/ 0 w 450"/>
                <a:gd name="T5" fmla="*/ 0 h 260"/>
                <a:gd name="T6" fmla="*/ 0 60000 65536"/>
                <a:gd name="T7" fmla="*/ 0 60000 65536"/>
                <a:gd name="T8" fmla="*/ 0 60000 65536"/>
                <a:gd name="T9" fmla="*/ 0 w 450"/>
                <a:gd name="T10" fmla="*/ 0 h 260"/>
                <a:gd name="T11" fmla="*/ 450 w 4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260">
                  <a:moveTo>
                    <a:pt x="450" y="0"/>
                  </a:moveTo>
                  <a:lnTo>
                    <a:pt x="0" y="260"/>
                  </a:lnTo>
                  <a:lnTo>
                    <a:pt x="1" y="2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3268" y="2039"/>
              <a:ext cx="1" cy="11"/>
            </a:xfrm>
            <a:custGeom>
              <a:avLst/>
              <a:gdLst>
                <a:gd name="T0" fmla="*/ 0 w 1"/>
                <a:gd name="T1" fmla="*/ 0 h 58"/>
                <a:gd name="T2" fmla="*/ 0 w 1"/>
                <a:gd name="T3" fmla="*/ 0 h 58"/>
                <a:gd name="T4" fmla="*/ 1 w 1"/>
                <a:gd name="T5" fmla="*/ 0 h 58"/>
                <a:gd name="T6" fmla="*/ 0 60000 65536"/>
                <a:gd name="T7" fmla="*/ 0 60000 65536"/>
                <a:gd name="T8" fmla="*/ 0 60000 65536"/>
                <a:gd name="T9" fmla="*/ 0 w 1"/>
                <a:gd name="T10" fmla="*/ 0 h 58"/>
                <a:gd name="T11" fmla="*/ 1 w 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">
                  <a:moveTo>
                    <a:pt x="0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3268" y="2109"/>
              <a:ext cx="1" cy="12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1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1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2906" y="1298"/>
              <a:ext cx="362" cy="209"/>
            </a:xfrm>
            <a:custGeom>
              <a:avLst/>
              <a:gdLst>
                <a:gd name="T0" fmla="*/ 0 w 1810"/>
                <a:gd name="T1" fmla="*/ 0 h 1045"/>
                <a:gd name="T2" fmla="*/ 0 w 1810"/>
                <a:gd name="T3" fmla="*/ 0 h 1045"/>
                <a:gd name="T4" fmla="*/ 0 w 1810"/>
                <a:gd name="T5" fmla="*/ 0 h 1045"/>
                <a:gd name="T6" fmla="*/ 0 60000 65536"/>
                <a:gd name="T7" fmla="*/ 0 60000 65536"/>
                <a:gd name="T8" fmla="*/ 0 60000 65536"/>
                <a:gd name="T9" fmla="*/ 0 w 1810"/>
                <a:gd name="T10" fmla="*/ 0 h 1045"/>
                <a:gd name="T11" fmla="*/ 1810 w 1810"/>
                <a:gd name="T12" fmla="*/ 1045 h 10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" h="1045">
                  <a:moveTo>
                    <a:pt x="0" y="0"/>
                  </a:moveTo>
                  <a:lnTo>
                    <a:pt x="1809" y="1045"/>
                  </a:lnTo>
                  <a:lnTo>
                    <a:pt x="1810" y="104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53"/>
            <p:cNvSpPr>
              <a:spLocks/>
            </p:cNvSpPr>
            <p:nvPr/>
          </p:nvSpPr>
          <p:spPr bwMode="auto">
            <a:xfrm>
              <a:off x="2843" y="1262"/>
              <a:ext cx="11" cy="6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54"/>
            <p:cNvSpPr>
              <a:spLocks/>
            </p:cNvSpPr>
            <p:nvPr/>
          </p:nvSpPr>
          <p:spPr bwMode="auto">
            <a:xfrm>
              <a:off x="2789" y="1231"/>
              <a:ext cx="11" cy="5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5"/>
            <p:cNvSpPr>
              <a:spLocks/>
            </p:cNvSpPr>
            <p:nvPr/>
          </p:nvSpPr>
          <p:spPr bwMode="auto">
            <a:xfrm>
              <a:off x="3268" y="1418"/>
              <a:ext cx="154" cy="89"/>
            </a:xfrm>
            <a:custGeom>
              <a:avLst/>
              <a:gdLst>
                <a:gd name="T0" fmla="*/ 0 w 770"/>
                <a:gd name="T1" fmla="*/ 0 h 444"/>
                <a:gd name="T2" fmla="*/ 0 w 770"/>
                <a:gd name="T3" fmla="*/ 0 h 444"/>
                <a:gd name="T4" fmla="*/ 0 w 770"/>
                <a:gd name="T5" fmla="*/ 0 h 444"/>
                <a:gd name="T6" fmla="*/ 0 60000 65536"/>
                <a:gd name="T7" fmla="*/ 0 60000 65536"/>
                <a:gd name="T8" fmla="*/ 0 60000 65536"/>
                <a:gd name="T9" fmla="*/ 0 w 770"/>
                <a:gd name="T10" fmla="*/ 0 h 444"/>
                <a:gd name="T11" fmla="*/ 770 w 770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444">
                  <a:moveTo>
                    <a:pt x="770" y="0"/>
                  </a:moveTo>
                  <a:lnTo>
                    <a:pt x="0" y="444"/>
                  </a:lnTo>
                  <a:lnTo>
                    <a:pt x="1" y="4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3532" y="1340"/>
              <a:ext cx="26" cy="15"/>
            </a:xfrm>
            <a:custGeom>
              <a:avLst/>
              <a:gdLst>
                <a:gd name="T0" fmla="*/ 0 w 132"/>
                <a:gd name="T1" fmla="*/ 0 h 77"/>
                <a:gd name="T2" fmla="*/ 0 w 132"/>
                <a:gd name="T3" fmla="*/ 0 h 77"/>
                <a:gd name="T4" fmla="*/ 0 w 132"/>
                <a:gd name="T5" fmla="*/ 0 h 77"/>
                <a:gd name="T6" fmla="*/ 0 60000 65536"/>
                <a:gd name="T7" fmla="*/ 0 60000 65536"/>
                <a:gd name="T8" fmla="*/ 0 60000 65536"/>
                <a:gd name="T9" fmla="*/ 0 w 132"/>
                <a:gd name="T10" fmla="*/ 0 h 77"/>
                <a:gd name="T11" fmla="*/ 132 w 13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7">
                  <a:moveTo>
                    <a:pt x="132" y="0"/>
                  </a:moveTo>
                  <a:lnTo>
                    <a:pt x="0" y="77"/>
                  </a:lnTo>
                  <a:lnTo>
                    <a:pt x="1" y="7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7"/>
            <p:cNvSpPr>
              <a:spLocks/>
            </p:cNvSpPr>
            <p:nvPr/>
          </p:nvSpPr>
          <p:spPr bwMode="auto">
            <a:xfrm>
              <a:off x="2214" y="777"/>
              <a:ext cx="209" cy="121"/>
            </a:xfrm>
            <a:custGeom>
              <a:avLst/>
              <a:gdLst>
                <a:gd name="T0" fmla="*/ 0 w 1047"/>
                <a:gd name="T1" fmla="*/ 0 h 606"/>
                <a:gd name="T2" fmla="*/ 0 w 1047"/>
                <a:gd name="T3" fmla="*/ 0 h 606"/>
                <a:gd name="T4" fmla="*/ 0 w 1047"/>
                <a:gd name="T5" fmla="*/ 0 h 606"/>
                <a:gd name="T6" fmla="*/ 0 60000 65536"/>
                <a:gd name="T7" fmla="*/ 0 60000 65536"/>
                <a:gd name="T8" fmla="*/ 0 60000 65536"/>
                <a:gd name="T9" fmla="*/ 0 w 1047"/>
                <a:gd name="T10" fmla="*/ 0 h 606"/>
                <a:gd name="T11" fmla="*/ 1047 w 1047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" h="606">
                  <a:moveTo>
                    <a:pt x="1047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2477" y="731"/>
              <a:ext cx="27" cy="15"/>
            </a:xfrm>
            <a:custGeom>
              <a:avLst/>
              <a:gdLst>
                <a:gd name="T0" fmla="*/ 0 w 132"/>
                <a:gd name="T1" fmla="*/ 0 h 76"/>
                <a:gd name="T2" fmla="*/ 0 w 132"/>
                <a:gd name="T3" fmla="*/ 0 h 76"/>
                <a:gd name="T4" fmla="*/ 0 w 132"/>
                <a:gd name="T5" fmla="*/ 0 h 76"/>
                <a:gd name="T6" fmla="*/ 0 60000 65536"/>
                <a:gd name="T7" fmla="*/ 0 60000 65536"/>
                <a:gd name="T8" fmla="*/ 0 60000 65536"/>
                <a:gd name="T9" fmla="*/ 0 w 132"/>
                <a:gd name="T10" fmla="*/ 0 h 76"/>
                <a:gd name="T11" fmla="*/ 132 w 132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6">
                  <a:moveTo>
                    <a:pt x="132" y="0"/>
                  </a:moveTo>
                  <a:lnTo>
                    <a:pt x="0" y="76"/>
                  </a:lnTo>
                  <a:lnTo>
                    <a:pt x="1" y="7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2549" y="685"/>
              <a:ext cx="32" cy="19"/>
            </a:xfrm>
            <a:custGeom>
              <a:avLst/>
              <a:gdLst>
                <a:gd name="T0" fmla="*/ 0 w 163"/>
                <a:gd name="T1" fmla="*/ 0 h 95"/>
                <a:gd name="T2" fmla="*/ 0 w 163"/>
                <a:gd name="T3" fmla="*/ 0 h 95"/>
                <a:gd name="T4" fmla="*/ 0 w 163"/>
                <a:gd name="T5" fmla="*/ 0 h 95"/>
                <a:gd name="T6" fmla="*/ 0 60000 65536"/>
                <a:gd name="T7" fmla="*/ 0 60000 65536"/>
                <a:gd name="T8" fmla="*/ 0 60000 65536"/>
                <a:gd name="T9" fmla="*/ 0 w 163"/>
                <a:gd name="T10" fmla="*/ 0 h 95"/>
                <a:gd name="T11" fmla="*/ 163 w 16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5">
                  <a:moveTo>
                    <a:pt x="163" y="0"/>
                  </a:moveTo>
                  <a:lnTo>
                    <a:pt x="0" y="95"/>
                  </a:lnTo>
                  <a:lnTo>
                    <a:pt x="1" y="9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2636" y="510"/>
              <a:ext cx="249" cy="144"/>
            </a:xfrm>
            <a:custGeom>
              <a:avLst/>
              <a:gdLst>
                <a:gd name="T0" fmla="*/ 0 w 1245"/>
                <a:gd name="T1" fmla="*/ 0 h 720"/>
                <a:gd name="T2" fmla="*/ 0 w 1245"/>
                <a:gd name="T3" fmla="*/ 0 h 720"/>
                <a:gd name="T4" fmla="*/ 0 w 1245"/>
                <a:gd name="T5" fmla="*/ 0 h 720"/>
                <a:gd name="T6" fmla="*/ 0 60000 65536"/>
                <a:gd name="T7" fmla="*/ 0 60000 65536"/>
                <a:gd name="T8" fmla="*/ 0 60000 65536"/>
                <a:gd name="T9" fmla="*/ 0 w 1245"/>
                <a:gd name="T10" fmla="*/ 0 h 720"/>
                <a:gd name="T11" fmla="*/ 1245 w 1245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5" h="720">
                  <a:moveTo>
                    <a:pt x="1245" y="0"/>
                  </a:moveTo>
                  <a:lnTo>
                    <a:pt x="0" y="720"/>
                  </a:lnTo>
                  <a:lnTo>
                    <a:pt x="2" y="72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" name="Text Box 161"/>
          <p:cNvSpPr txBox="1">
            <a:spLocks noChangeArrowheads="1"/>
          </p:cNvSpPr>
          <p:nvPr/>
        </p:nvSpPr>
        <p:spPr bwMode="auto">
          <a:xfrm>
            <a:off x="5634524" y="2926471"/>
            <a:ext cx="492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141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4085" y="149516"/>
            <a:ext cx="5939161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7.2  </a:t>
            </a:r>
            <a:r>
              <a:rPr lang="zh-CN" altLang="en-US" dirty="0"/>
              <a:t>组合体的绘图方法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4085" y="2923537"/>
            <a:ext cx="375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6106" y="939379"/>
            <a:ext cx="4948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叠加式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5884" y="1583012"/>
            <a:ext cx="663119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把复杂形体分成若干基本形体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弄清其相互位置关系及叠加方式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5793584" y="149516"/>
            <a:ext cx="4823272" cy="3483851"/>
            <a:chOff x="5793584" y="149516"/>
            <a:chExt cx="4823272" cy="3483851"/>
          </a:xfrm>
        </p:grpSpPr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7200536" y="149516"/>
              <a:ext cx="341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：画轴承座的三视图</a:t>
              </a:r>
            </a:p>
          </p:txBody>
        </p: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5793584" y="939379"/>
              <a:ext cx="2678112" cy="2693988"/>
              <a:chOff x="2906" y="1848"/>
              <a:chExt cx="1975" cy="1987"/>
            </a:xfrm>
          </p:grpSpPr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650" y="3152"/>
                <a:ext cx="47" cy="45"/>
              </a:xfrm>
              <a:custGeom>
                <a:avLst/>
                <a:gdLst>
                  <a:gd name="T0" fmla="*/ 1 w 81"/>
                  <a:gd name="T1" fmla="*/ 1 h 77"/>
                  <a:gd name="T2" fmla="*/ 0 w 81"/>
                  <a:gd name="T3" fmla="*/ 1 h 77"/>
                  <a:gd name="T4" fmla="*/ 1 w 81"/>
                  <a:gd name="T5" fmla="*/ 0 h 77"/>
                  <a:gd name="T6" fmla="*/ 1 w 81"/>
                  <a:gd name="T7" fmla="*/ 1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77"/>
                  <a:gd name="T14" fmla="*/ 81 w 8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77">
                    <a:moveTo>
                      <a:pt x="67" y="77"/>
                    </a:moveTo>
                    <a:lnTo>
                      <a:pt x="0" y="38"/>
                    </a:lnTo>
                    <a:lnTo>
                      <a:pt x="81" y="0"/>
                    </a:lnTo>
                    <a:lnTo>
                      <a:pt x="67" y="77"/>
                    </a:lnTo>
                    <a:close/>
                  </a:path>
                </a:pathLst>
              </a:custGeom>
              <a:solidFill>
                <a:srgbClr val="66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2910" y="2888"/>
                <a:ext cx="1970" cy="947"/>
              </a:xfrm>
              <a:custGeom>
                <a:avLst/>
                <a:gdLst>
                  <a:gd name="T0" fmla="*/ 0 w 2209"/>
                  <a:gd name="T1" fmla="*/ 178 h 1062"/>
                  <a:gd name="T2" fmla="*/ 0 w 2209"/>
                  <a:gd name="T3" fmla="*/ 237 h 1062"/>
                  <a:gd name="T4" fmla="*/ 144 w 2209"/>
                  <a:gd name="T5" fmla="*/ 318 h 1062"/>
                  <a:gd name="T6" fmla="*/ 155 w 2209"/>
                  <a:gd name="T7" fmla="*/ 325 h 1062"/>
                  <a:gd name="T8" fmla="*/ 168 w 2209"/>
                  <a:gd name="T9" fmla="*/ 331 h 1062"/>
                  <a:gd name="T10" fmla="*/ 181 w 2209"/>
                  <a:gd name="T11" fmla="*/ 334 h 1062"/>
                  <a:gd name="T12" fmla="*/ 202 w 2209"/>
                  <a:gd name="T13" fmla="*/ 337 h 1062"/>
                  <a:gd name="T14" fmla="*/ 226 w 2209"/>
                  <a:gd name="T15" fmla="*/ 337 h 1062"/>
                  <a:gd name="T16" fmla="*/ 245 w 2209"/>
                  <a:gd name="T17" fmla="*/ 334 h 1062"/>
                  <a:gd name="T18" fmla="*/ 263 w 2209"/>
                  <a:gd name="T19" fmla="*/ 325 h 1062"/>
                  <a:gd name="T20" fmla="*/ 383 w 2209"/>
                  <a:gd name="T21" fmla="*/ 258 h 1062"/>
                  <a:gd name="T22" fmla="*/ 383 w 2209"/>
                  <a:gd name="T23" fmla="*/ 243 h 1062"/>
                  <a:gd name="T24" fmla="*/ 634 w 2209"/>
                  <a:gd name="T25" fmla="*/ 95 h 1062"/>
                  <a:gd name="T26" fmla="*/ 634 w 2209"/>
                  <a:gd name="T27" fmla="*/ 110 h 1062"/>
                  <a:gd name="T28" fmla="*/ 639 w 2209"/>
                  <a:gd name="T29" fmla="*/ 109 h 1062"/>
                  <a:gd name="T30" fmla="*/ 695 w 2209"/>
                  <a:gd name="T31" fmla="*/ 76 h 1062"/>
                  <a:gd name="T32" fmla="*/ 702 w 2209"/>
                  <a:gd name="T33" fmla="*/ 68 h 1062"/>
                  <a:gd name="T34" fmla="*/ 703 w 2209"/>
                  <a:gd name="T35" fmla="*/ 57 h 1062"/>
                  <a:gd name="T36" fmla="*/ 703 w 2209"/>
                  <a:gd name="T37" fmla="*/ 0 h 1062"/>
                  <a:gd name="T38" fmla="*/ 243 w 2209"/>
                  <a:gd name="T39" fmla="*/ 272 h 1062"/>
                  <a:gd name="T40" fmla="*/ 164 w 2209"/>
                  <a:gd name="T41" fmla="*/ 263 h 1062"/>
                  <a:gd name="T42" fmla="*/ 0 w 2209"/>
                  <a:gd name="T43" fmla="*/ 178 h 106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09"/>
                  <a:gd name="T67" fmla="*/ 0 h 1062"/>
                  <a:gd name="T68" fmla="*/ 2209 w 2209"/>
                  <a:gd name="T69" fmla="*/ 1062 h 106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09" h="1062">
                    <a:moveTo>
                      <a:pt x="0" y="560"/>
                    </a:moveTo>
                    <a:lnTo>
                      <a:pt x="0" y="743"/>
                    </a:lnTo>
                    <a:lnTo>
                      <a:pt x="450" y="1002"/>
                    </a:lnTo>
                    <a:lnTo>
                      <a:pt x="490" y="1021"/>
                    </a:lnTo>
                    <a:lnTo>
                      <a:pt x="528" y="1040"/>
                    </a:lnTo>
                    <a:lnTo>
                      <a:pt x="571" y="1049"/>
                    </a:lnTo>
                    <a:lnTo>
                      <a:pt x="635" y="1062"/>
                    </a:lnTo>
                    <a:lnTo>
                      <a:pt x="711" y="1062"/>
                    </a:lnTo>
                    <a:lnTo>
                      <a:pt x="769" y="1049"/>
                    </a:lnTo>
                    <a:lnTo>
                      <a:pt x="826" y="1021"/>
                    </a:lnTo>
                    <a:lnTo>
                      <a:pt x="1204" y="809"/>
                    </a:lnTo>
                    <a:lnTo>
                      <a:pt x="1204" y="766"/>
                    </a:lnTo>
                    <a:lnTo>
                      <a:pt x="1994" y="301"/>
                    </a:lnTo>
                    <a:lnTo>
                      <a:pt x="1995" y="347"/>
                    </a:lnTo>
                    <a:lnTo>
                      <a:pt x="2004" y="345"/>
                    </a:lnTo>
                    <a:lnTo>
                      <a:pt x="2183" y="237"/>
                    </a:lnTo>
                    <a:lnTo>
                      <a:pt x="2206" y="212"/>
                    </a:lnTo>
                    <a:lnTo>
                      <a:pt x="2209" y="179"/>
                    </a:lnTo>
                    <a:lnTo>
                      <a:pt x="2209" y="0"/>
                    </a:lnTo>
                    <a:lnTo>
                      <a:pt x="759" y="853"/>
                    </a:lnTo>
                    <a:lnTo>
                      <a:pt x="514" y="829"/>
                    </a:lnTo>
                    <a:lnTo>
                      <a:pt x="0" y="56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46C24"/>
                  </a:gs>
                  <a:gs pos="50000">
                    <a:srgbClr val="339933"/>
                  </a:gs>
                  <a:gs pos="100000">
                    <a:srgbClr val="246C24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093" y="2535"/>
                <a:ext cx="788" cy="727"/>
              </a:xfrm>
              <a:custGeom>
                <a:avLst/>
                <a:gdLst/>
                <a:ahLst/>
                <a:cxnLst>
                  <a:cxn ang="0">
                    <a:pos x="379" y="1237"/>
                  </a:cxn>
                  <a:cxn ang="0">
                    <a:pos x="0" y="551"/>
                  </a:cxn>
                  <a:cxn ang="0">
                    <a:pos x="320" y="371"/>
                  </a:cxn>
                  <a:cxn ang="0">
                    <a:pos x="233" y="167"/>
                  </a:cxn>
                  <a:cxn ang="0">
                    <a:pos x="517" y="0"/>
                  </a:cxn>
                  <a:cxn ang="0">
                    <a:pos x="1236" y="407"/>
                  </a:cxn>
                  <a:cxn ang="0">
                    <a:pos x="1302" y="473"/>
                  </a:cxn>
                  <a:cxn ang="0">
                    <a:pos x="1338" y="531"/>
                  </a:cxn>
                  <a:cxn ang="0">
                    <a:pos x="1338" y="611"/>
                  </a:cxn>
                  <a:cxn ang="0">
                    <a:pos x="1324" y="662"/>
                  </a:cxn>
                  <a:cxn ang="0">
                    <a:pos x="1295" y="706"/>
                  </a:cxn>
                  <a:cxn ang="0">
                    <a:pos x="1260" y="743"/>
                  </a:cxn>
                  <a:cxn ang="0">
                    <a:pos x="379" y="1237"/>
                  </a:cxn>
                </a:cxnLst>
                <a:rect l="0" t="0" r="r" b="b"/>
                <a:pathLst>
                  <a:path w="1338" h="1237">
                    <a:moveTo>
                      <a:pt x="379" y="1237"/>
                    </a:moveTo>
                    <a:lnTo>
                      <a:pt x="0" y="551"/>
                    </a:lnTo>
                    <a:lnTo>
                      <a:pt x="320" y="371"/>
                    </a:lnTo>
                    <a:lnTo>
                      <a:pt x="233" y="167"/>
                    </a:lnTo>
                    <a:lnTo>
                      <a:pt x="517" y="0"/>
                    </a:lnTo>
                    <a:lnTo>
                      <a:pt x="1236" y="407"/>
                    </a:lnTo>
                    <a:lnTo>
                      <a:pt x="1302" y="473"/>
                    </a:lnTo>
                    <a:lnTo>
                      <a:pt x="1338" y="531"/>
                    </a:lnTo>
                    <a:lnTo>
                      <a:pt x="1338" y="611"/>
                    </a:lnTo>
                    <a:lnTo>
                      <a:pt x="1324" y="662"/>
                    </a:lnTo>
                    <a:lnTo>
                      <a:pt x="1295" y="706"/>
                    </a:lnTo>
                    <a:lnTo>
                      <a:pt x="1260" y="743"/>
                    </a:lnTo>
                    <a:lnTo>
                      <a:pt x="379" y="123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50980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906" y="3087"/>
                <a:ext cx="1282" cy="604"/>
              </a:xfrm>
              <a:custGeom>
                <a:avLst/>
                <a:gdLst/>
                <a:ahLst/>
                <a:cxnLst>
                  <a:cxn ang="0">
                    <a:pos x="269" y="192"/>
                  </a:cxn>
                  <a:cxn ang="0">
                    <a:pos x="423" y="264"/>
                  </a:cxn>
                  <a:cxn ang="0">
                    <a:pos x="903" y="0"/>
                  </a:cxn>
                  <a:cxn ang="0">
                    <a:pos x="1438" y="280"/>
                  </a:cxn>
                  <a:cxn ang="0">
                    <a:pos x="860" y="615"/>
                  </a:cxn>
                  <a:cxn ang="0">
                    <a:pos x="812" y="640"/>
                  </a:cxn>
                  <a:cxn ang="0">
                    <a:pos x="778" y="654"/>
                  </a:cxn>
                  <a:cxn ang="0">
                    <a:pos x="716" y="668"/>
                  </a:cxn>
                  <a:cxn ang="0">
                    <a:pos x="668" y="678"/>
                  </a:cxn>
                  <a:cxn ang="0">
                    <a:pos x="610" y="668"/>
                  </a:cxn>
                  <a:cxn ang="0">
                    <a:pos x="533" y="644"/>
                  </a:cxn>
                  <a:cxn ang="0">
                    <a:pos x="490" y="621"/>
                  </a:cxn>
                  <a:cxn ang="0">
                    <a:pos x="0" y="342"/>
                  </a:cxn>
                  <a:cxn ang="0">
                    <a:pos x="269" y="192"/>
                  </a:cxn>
                </a:cxnLst>
                <a:rect l="0" t="0" r="r" b="b"/>
                <a:pathLst>
                  <a:path w="1438" h="678">
                    <a:moveTo>
                      <a:pt x="269" y="192"/>
                    </a:moveTo>
                    <a:lnTo>
                      <a:pt x="423" y="264"/>
                    </a:lnTo>
                    <a:lnTo>
                      <a:pt x="903" y="0"/>
                    </a:lnTo>
                    <a:lnTo>
                      <a:pt x="1438" y="280"/>
                    </a:lnTo>
                    <a:lnTo>
                      <a:pt x="860" y="615"/>
                    </a:lnTo>
                    <a:lnTo>
                      <a:pt x="812" y="640"/>
                    </a:lnTo>
                    <a:lnTo>
                      <a:pt x="778" y="654"/>
                    </a:lnTo>
                    <a:lnTo>
                      <a:pt x="716" y="668"/>
                    </a:lnTo>
                    <a:lnTo>
                      <a:pt x="668" y="678"/>
                    </a:lnTo>
                    <a:lnTo>
                      <a:pt x="610" y="668"/>
                    </a:lnTo>
                    <a:lnTo>
                      <a:pt x="533" y="644"/>
                    </a:lnTo>
                    <a:lnTo>
                      <a:pt x="490" y="621"/>
                    </a:lnTo>
                    <a:lnTo>
                      <a:pt x="0" y="342"/>
                    </a:lnTo>
                    <a:lnTo>
                      <a:pt x="269" y="19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6470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864" y="2689"/>
                <a:ext cx="177" cy="169"/>
              </a:xfrm>
              <a:custGeom>
                <a:avLst/>
                <a:gdLst>
                  <a:gd name="T0" fmla="*/ 1 w 302"/>
                  <a:gd name="T1" fmla="*/ 1 h 288"/>
                  <a:gd name="T2" fmla="*/ 0 w 302"/>
                  <a:gd name="T3" fmla="*/ 1 h 288"/>
                  <a:gd name="T4" fmla="*/ 1 w 302"/>
                  <a:gd name="T5" fmla="*/ 1 h 288"/>
                  <a:gd name="T6" fmla="*/ 1 w 302"/>
                  <a:gd name="T7" fmla="*/ 0 h 288"/>
                  <a:gd name="T8" fmla="*/ 1 w 302"/>
                  <a:gd name="T9" fmla="*/ 1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288"/>
                  <a:gd name="T17" fmla="*/ 302 w 30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288">
                    <a:moveTo>
                      <a:pt x="32" y="39"/>
                    </a:moveTo>
                    <a:lnTo>
                      <a:pt x="0" y="288"/>
                    </a:lnTo>
                    <a:lnTo>
                      <a:pt x="302" y="102"/>
                    </a:lnTo>
                    <a:lnTo>
                      <a:pt x="295" y="0"/>
                    </a:lnTo>
                    <a:lnTo>
                      <a:pt x="32" y="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12727"/>
                  </a:gs>
                  <a:gs pos="100000">
                    <a:srgbClr val="FF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703" y="2619"/>
                <a:ext cx="482" cy="742"/>
              </a:xfrm>
              <a:custGeom>
                <a:avLst/>
                <a:gdLst>
                  <a:gd name="T0" fmla="*/ 1 w 817"/>
                  <a:gd name="T1" fmla="*/ 0 h 1260"/>
                  <a:gd name="T2" fmla="*/ 2 w 817"/>
                  <a:gd name="T3" fmla="*/ 1 h 1260"/>
                  <a:gd name="T4" fmla="*/ 2 w 817"/>
                  <a:gd name="T5" fmla="*/ 2 h 1260"/>
                  <a:gd name="T6" fmla="*/ 4 w 817"/>
                  <a:gd name="T7" fmla="*/ 6 h 1260"/>
                  <a:gd name="T8" fmla="*/ 0 w 817"/>
                  <a:gd name="T9" fmla="*/ 4 h 1260"/>
                  <a:gd name="T10" fmla="*/ 1 w 817"/>
                  <a:gd name="T11" fmla="*/ 0 h 12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7"/>
                  <a:gd name="T19" fmla="*/ 0 h 1260"/>
                  <a:gd name="T20" fmla="*/ 817 w 817"/>
                  <a:gd name="T21" fmla="*/ 1260 h 12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7" h="1260">
                    <a:moveTo>
                      <a:pt x="1" y="0"/>
                    </a:moveTo>
                    <a:lnTo>
                      <a:pt x="304" y="170"/>
                    </a:lnTo>
                    <a:lnTo>
                      <a:pt x="304" y="356"/>
                    </a:lnTo>
                    <a:lnTo>
                      <a:pt x="817" y="1260"/>
                    </a:lnTo>
                    <a:lnTo>
                      <a:pt x="0" y="797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4E4E"/>
                  </a:gs>
                  <a:gs pos="100000">
                    <a:srgbClr val="FF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029" y="2521"/>
                <a:ext cx="279" cy="343"/>
              </a:xfrm>
              <a:custGeom>
                <a:avLst/>
                <a:gdLst>
                  <a:gd name="T0" fmla="*/ 158 w 279"/>
                  <a:gd name="T1" fmla="*/ 0 h 343"/>
                  <a:gd name="T2" fmla="*/ 279 w 279"/>
                  <a:gd name="T3" fmla="*/ 227 h 343"/>
                  <a:gd name="T4" fmla="*/ 69 w 279"/>
                  <a:gd name="T5" fmla="*/ 343 h 343"/>
                  <a:gd name="T6" fmla="*/ 9 w 279"/>
                  <a:gd name="T7" fmla="*/ 227 h 343"/>
                  <a:gd name="T8" fmla="*/ 0 w 279"/>
                  <a:gd name="T9" fmla="*/ 141 h 343"/>
                  <a:gd name="T10" fmla="*/ 158 w 279"/>
                  <a:gd name="T11" fmla="*/ 0 h 3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43"/>
                  <a:gd name="T20" fmla="*/ 279 w 279"/>
                  <a:gd name="T21" fmla="*/ 343 h 3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43">
                    <a:moveTo>
                      <a:pt x="158" y="0"/>
                    </a:moveTo>
                    <a:lnTo>
                      <a:pt x="279" y="227"/>
                    </a:lnTo>
                    <a:lnTo>
                      <a:pt x="69" y="343"/>
                    </a:lnTo>
                    <a:lnTo>
                      <a:pt x="9" y="227"/>
                    </a:lnTo>
                    <a:lnTo>
                      <a:pt x="0" y="141"/>
                    </a:lnTo>
                    <a:lnTo>
                      <a:pt x="15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74776"/>
                  </a:gs>
                  <a:gs pos="100000">
                    <a:srgbClr val="9999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3265" y="1848"/>
                <a:ext cx="898" cy="867"/>
              </a:xfrm>
              <a:custGeom>
                <a:avLst/>
                <a:gdLst>
                  <a:gd name="T0" fmla="*/ 8 w 1524"/>
                  <a:gd name="T1" fmla="*/ 3 h 1472"/>
                  <a:gd name="T2" fmla="*/ 3 w 1524"/>
                  <a:gd name="T3" fmla="*/ 0 h 1472"/>
                  <a:gd name="T4" fmla="*/ 2 w 1524"/>
                  <a:gd name="T5" fmla="*/ 1 h 1472"/>
                  <a:gd name="T6" fmla="*/ 2 w 1524"/>
                  <a:gd name="T7" fmla="*/ 1 h 1472"/>
                  <a:gd name="T8" fmla="*/ 1 w 1524"/>
                  <a:gd name="T9" fmla="*/ 1 h 1472"/>
                  <a:gd name="T10" fmla="*/ 1 w 1524"/>
                  <a:gd name="T11" fmla="*/ 1 h 1472"/>
                  <a:gd name="T12" fmla="*/ 1 w 1524"/>
                  <a:gd name="T13" fmla="*/ 2 h 1472"/>
                  <a:gd name="T14" fmla="*/ 0 w 1524"/>
                  <a:gd name="T15" fmla="*/ 3 h 1472"/>
                  <a:gd name="T16" fmla="*/ 0 w 1524"/>
                  <a:gd name="T17" fmla="*/ 4 h 1472"/>
                  <a:gd name="T18" fmla="*/ 1 w 1524"/>
                  <a:gd name="T19" fmla="*/ 4 h 1472"/>
                  <a:gd name="T20" fmla="*/ 1 w 1524"/>
                  <a:gd name="T21" fmla="*/ 5 h 1472"/>
                  <a:gd name="T22" fmla="*/ 5 w 1524"/>
                  <a:gd name="T23" fmla="*/ 7 h 1472"/>
                  <a:gd name="T24" fmla="*/ 8 w 1524"/>
                  <a:gd name="T25" fmla="*/ 3 h 14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24"/>
                  <a:gd name="T40" fmla="*/ 0 h 1472"/>
                  <a:gd name="T41" fmla="*/ 1524 w 1524"/>
                  <a:gd name="T42" fmla="*/ 1472 h 14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24" h="1472">
                    <a:moveTo>
                      <a:pt x="1524" y="516"/>
                    </a:moveTo>
                    <a:lnTo>
                      <a:pt x="612" y="0"/>
                    </a:lnTo>
                    <a:lnTo>
                      <a:pt x="468" y="12"/>
                    </a:lnTo>
                    <a:lnTo>
                      <a:pt x="312" y="72"/>
                    </a:lnTo>
                    <a:lnTo>
                      <a:pt x="216" y="144"/>
                    </a:lnTo>
                    <a:lnTo>
                      <a:pt x="108" y="264"/>
                    </a:lnTo>
                    <a:lnTo>
                      <a:pt x="36" y="408"/>
                    </a:lnTo>
                    <a:lnTo>
                      <a:pt x="0" y="540"/>
                    </a:lnTo>
                    <a:lnTo>
                      <a:pt x="0" y="720"/>
                    </a:lnTo>
                    <a:lnTo>
                      <a:pt x="36" y="864"/>
                    </a:lnTo>
                    <a:lnTo>
                      <a:pt x="108" y="948"/>
                    </a:lnTo>
                    <a:lnTo>
                      <a:pt x="1022" y="1472"/>
                    </a:lnTo>
                    <a:lnTo>
                      <a:pt x="1524" y="51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1800"/>
                  </a:gs>
                  <a:gs pos="100000">
                    <a:srgbClr val="FF33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781" y="2144"/>
                <a:ext cx="468" cy="582"/>
              </a:xfrm>
              <a:custGeom>
                <a:avLst/>
                <a:gdLst>
                  <a:gd name="T0" fmla="*/ 0 w 4771"/>
                  <a:gd name="T1" fmla="*/ 0 h 5932"/>
                  <a:gd name="T2" fmla="*/ 0 w 4771"/>
                  <a:gd name="T3" fmla="*/ 0 h 5932"/>
                  <a:gd name="T4" fmla="*/ 0 w 4771"/>
                  <a:gd name="T5" fmla="*/ 0 h 5932"/>
                  <a:gd name="T6" fmla="*/ 0 w 4771"/>
                  <a:gd name="T7" fmla="*/ 0 h 5932"/>
                  <a:gd name="T8" fmla="*/ 0 w 4771"/>
                  <a:gd name="T9" fmla="*/ 0 h 5932"/>
                  <a:gd name="T10" fmla="*/ 0 w 4771"/>
                  <a:gd name="T11" fmla="*/ 0 h 5932"/>
                  <a:gd name="T12" fmla="*/ 0 w 4771"/>
                  <a:gd name="T13" fmla="*/ 0 h 5932"/>
                  <a:gd name="T14" fmla="*/ 0 w 4771"/>
                  <a:gd name="T15" fmla="*/ 0 h 5932"/>
                  <a:gd name="T16" fmla="*/ 0 w 4771"/>
                  <a:gd name="T17" fmla="*/ 0 h 5932"/>
                  <a:gd name="T18" fmla="*/ 0 w 4771"/>
                  <a:gd name="T19" fmla="*/ 0 h 5932"/>
                  <a:gd name="T20" fmla="*/ 0 w 4771"/>
                  <a:gd name="T21" fmla="*/ 0 h 5932"/>
                  <a:gd name="T22" fmla="*/ 0 w 4771"/>
                  <a:gd name="T23" fmla="*/ 0 h 5932"/>
                  <a:gd name="T24" fmla="*/ 0 w 4771"/>
                  <a:gd name="T25" fmla="*/ 0 h 5932"/>
                  <a:gd name="T26" fmla="*/ 0 w 4771"/>
                  <a:gd name="T27" fmla="*/ 0 h 5932"/>
                  <a:gd name="T28" fmla="*/ 0 w 4771"/>
                  <a:gd name="T29" fmla="*/ 0 h 5932"/>
                  <a:gd name="T30" fmla="*/ 0 w 4771"/>
                  <a:gd name="T31" fmla="*/ 0 h 5932"/>
                  <a:gd name="T32" fmla="*/ 0 w 4771"/>
                  <a:gd name="T33" fmla="*/ 0 h 5932"/>
                  <a:gd name="T34" fmla="*/ 0 w 4771"/>
                  <a:gd name="T35" fmla="*/ 0 h 5932"/>
                  <a:gd name="T36" fmla="*/ 0 w 4771"/>
                  <a:gd name="T37" fmla="*/ 0 h 5932"/>
                  <a:gd name="T38" fmla="*/ 0 w 4771"/>
                  <a:gd name="T39" fmla="*/ 0 h 5932"/>
                  <a:gd name="T40" fmla="*/ 0 w 4771"/>
                  <a:gd name="T41" fmla="*/ 0 h 5932"/>
                  <a:gd name="T42" fmla="*/ 0 w 4771"/>
                  <a:gd name="T43" fmla="*/ 0 h 5932"/>
                  <a:gd name="T44" fmla="*/ 0 w 4771"/>
                  <a:gd name="T45" fmla="*/ 0 h 5932"/>
                  <a:gd name="T46" fmla="*/ 0 w 4771"/>
                  <a:gd name="T47" fmla="*/ 0 h 5932"/>
                  <a:gd name="T48" fmla="*/ 0 w 4771"/>
                  <a:gd name="T49" fmla="*/ 0 h 5932"/>
                  <a:gd name="T50" fmla="*/ 0 w 4771"/>
                  <a:gd name="T51" fmla="*/ 0 h 5932"/>
                  <a:gd name="T52" fmla="*/ 0 w 4771"/>
                  <a:gd name="T53" fmla="*/ 0 h 5932"/>
                  <a:gd name="T54" fmla="*/ 0 w 4771"/>
                  <a:gd name="T55" fmla="*/ 0 h 5932"/>
                  <a:gd name="T56" fmla="*/ 0 w 4771"/>
                  <a:gd name="T57" fmla="*/ 0 h 5932"/>
                  <a:gd name="T58" fmla="*/ 0 w 4771"/>
                  <a:gd name="T59" fmla="*/ 0 h 5932"/>
                  <a:gd name="T60" fmla="*/ 0 w 4771"/>
                  <a:gd name="T61" fmla="*/ 0 h 5932"/>
                  <a:gd name="T62" fmla="*/ 0 w 4771"/>
                  <a:gd name="T63" fmla="*/ 0 h 5932"/>
                  <a:gd name="T64" fmla="*/ 0 w 4771"/>
                  <a:gd name="T65" fmla="*/ 0 h 5932"/>
                  <a:gd name="T66" fmla="*/ 0 w 4771"/>
                  <a:gd name="T67" fmla="*/ 0 h 5932"/>
                  <a:gd name="T68" fmla="*/ 0 w 4771"/>
                  <a:gd name="T69" fmla="*/ 0 h 59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771"/>
                  <a:gd name="T106" fmla="*/ 0 h 5932"/>
                  <a:gd name="T107" fmla="*/ 4771 w 4771"/>
                  <a:gd name="T108" fmla="*/ 5932 h 59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771" h="5932">
                    <a:moveTo>
                      <a:pt x="775" y="5751"/>
                    </a:moveTo>
                    <a:lnTo>
                      <a:pt x="1138" y="5894"/>
                    </a:lnTo>
                    <a:lnTo>
                      <a:pt x="1546" y="5932"/>
                    </a:lnTo>
                    <a:lnTo>
                      <a:pt x="1986" y="5861"/>
                    </a:lnTo>
                    <a:lnTo>
                      <a:pt x="2438" y="5685"/>
                    </a:lnTo>
                    <a:lnTo>
                      <a:pt x="2889" y="5412"/>
                    </a:lnTo>
                    <a:lnTo>
                      <a:pt x="3322" y="5050"/>
                    </a:lnTo>
                    <a:lnTo>
                      <a:pt x="3721" y="4613"/>
                    </a:lnTo>
                    <a:lnTo>
                      <a:pt x="4071" y="4116"/>
                    </a:lnTo>
                    <a:lnTo>
                      <a:pt x="4361" y="3576"/>
                    </a:lnTo>
                    <a:lnTo>
                      <a:pt x="4579" y="3015"/>
                    </a:lnTo>
                    <a:lnTo>
                      <a:pt x="4717" y="2453"/>
                    </a:lnTo>
                    <a:lnTo>
                      <a:pt x="4771" y="1909"/>
                    </a:lnTo>
                    <a:lnTo>
                      <a:pt x="4740" y="1402"/>
                    </a:lnTo>
                    <a:lnTo>
                      <a:pt x="4623" y="952"/>
                    </a:lnTo>
                    <a:lnTo>
                      <a:pt x="4425" y="575"/>
                    </a:lnTo>
                    <a:lnTo>
                      <a:pt x="4153" y="285"/>
                    </a:lnTo>
                    <a:lnTo>
                      <a:pt x="3817" y="90"/>
                    </a:lnTo>
                    <a:lnTo>
                      <a:pt x="3429" y="0"/>
                    </a:lnTo>
                    <a:lnTo>
                      <a:pt x="3004" y="17"/>
                    </a:lnTo>
                    <a:lnTo>
                      <a:pt x="2556" y="140"/>
                    </a:lnTo>
                    <a:lnTo>
                      <a:pt x="2102" y="366"/>
                    </a:lnTo>
                    <a:lnTo>
                      <a:pt x="1658" y="685"/>
                    </a:lnTo>
                    <a:lnTo>
                      <a:pt x="1241" y="1086"/>
                    </a:lnTo>
                    <a:lnTo>
                      <a:pt x="864" y="1556"/>
                    </a:lnTo>
                    <a:lnTo>
                      <a:pt x="542" y="2076"/>
                    </a:lnTo>
                    <a:lnTo>
                      <a:pt x="287" y="2629"/>
                    </a:lnTo>
                    <a:lnTo>
                      <a:pt x="108" y="3193"/>
                    </a:lnTo>
                    <a:lnTo>
                      <a:pt x="12" y="3749"/>
                    </a:lnTo>
                    <a:lnTo>
                      <a:pt x="0" y="4277"/>
                    </a:lnTo>
                    <a:lnTo>
                      <a:pt x="75" y="4757"/>
                    </a:lnTo>
                    <a:lnTo>
                      <a:pt x="233" y="5173"/>
                    </a:lnTo>
                    <a:lnTo>
                      <a:pt x="470" y="5509"/>
                    </a:lnTo>
                    <a:lnTo>
                      <a:pt x="775" y="5751"/>
                    </a:lnTo>
                    <a:lnTo>
                      <a:pt x="777" y="5751"/>
                    </a:lnTo>
                  </a:path>
                </a:pathLst>
              </a:custGeom>
              <a:solidFill>
                <a:srgbClr val="FF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3897" y="2289"/>
                <a:ext cx="234" cy="291"/>
              </a:xfrm>
              <a:custGeom>
                <a:avLst/>
                <a:gdLst>
                  <a:gd name="T0" fmla="*/ 0 w 2386"/>
                  <a:gd name="T1" fmla="*/ 0 h 2966"/>
                  <a:gd name="T2" fmla="*/ 0 w 2386"/>
                  <a:gd name="T3" fmla="*/ 0 h 2966"/>
                  <a:gd name="T4" fmla="*/ 0 w 2386"/>
                  <a:gd name="T5" fmla="*/ 0 h 2966"/>
                  <a:gd name="T6" fmla="*/ 0 w 2386"/>
                  <a:gd name="T7" fmla="*/ 0 h 2966"/>
                  <a:gd name="T8" fmla="*/ 0 w 2386"/>
                  <a:gd name="T9" fmla="*/ 0 h 2966"/>
                  <a:gd name="T10" fmla="*/ 0 w 2386"/>
                  <a:gd name="T11" fmla="*/ 0 h 2966"/>
                  <a:gd name="T12" fmla="*/ 0 w 2386"/>
                  <a:gd name="T13" fmla="*/ 0 h 2966"/>
                  <a:gd name="T14" fmla="*/ 0 w 2386"/>
                  <a:gd name="T15" fmla="*/ 0 h 2966"/>
                  <a:gd name="T16" fmla="*/ 0 w 2386"/>
                  <a:gd name="T17" fmla="*/ 0 h 2966"/>
                  <a:gd name="T18" fmla="*/ 0 w 2386"/>
                  <a:gd name="T19" fmla="*/ 0 h 2966"/>
                  <a:gd name="T20" fmla="*/ 0 w 2386"/>
                  <a:gd name="T21" fmla="*/ 0 h 2966"/>
                  <a:gd name="T22" fmla="*/ 0 w 2386"/>
                  <a:gd name="T23" fmla="*/ 0 h 2966"/>
                  <a:gd name="T24" fmla="*/ 0 w 2386"/>
                  <a:gd name="T25" fmla="*/ 0 h 2966"/>
                  <a:gd name="T26" fmla="*/ 0 w 2386"/>
                  <a:gd name="T27" fmla="*/ 0 h 2966"/>
                  <a:gd name="T28" fmla="*/ 0 w 2386"/>
                  <a:gd name="T29" fmla="*/ 0 h 2966"/>
                  <a:gd name="T30" fmla="*/ 0 w 2386"/>
                  <a:gd name="T31" fmla="*/ 0 h 2966"/>
                  <a:gd name="T32" fmla="*/ 0 w 2386"/>
                  <a:gd name="T33" fmla="*/ 0 h 2966"/>
                  <a:gd name="T34" fmla="*/ 0 w 2386"/>
                  <a:gd name="T35" fmla="*/ 0 h 2966"/>
                  <a:gd name="T36" fmla="*/ 0 w 2386"/>
                  <a:gd name="T37" fmla="*/ 0 h 2966"/>
                  <a:gd name="T38" fmla="*/ 0 w 2386"/>
                  <a:gd name="T39" fmla="*/ 0 h 2966"/>
                  <a:gd name="T40" fmla="*/ 0 w 2386"/>
                  <a:gd name="T41" fmla="*/ 0 h 2966"/>
                  <a:gd name="T42" fmla="*/ 0 w 2386"/>
                  <a:gd name="T43" fmla="*/ 0 h 2966"/>
                  <a:gd name="T44" fmla="*/ 0 w 2386"/>
                  <a:gd name="T45" fmla="*/ 0 h 2966"/>
                  <a:gd name="T46" fmla="*/ 0 w 2386"/>
                  <a:gd name="T47" fmla="*/ 0 h 2966"/>
                  <a:gd name="T48" fmla="*/ 0 w 2386"/>
                  <a:gd name="T49" fmla="*/ 0 h 2966"/>
                  <a:gd name="T50" fmla="*/ 0 w 2386"/>
                  <a:gd name="T51" fmla="*/ 0 h 2966"/>
                  <a:gd name="T52" fmla="*/ 0 w 2386"/>
                  <a:gd name="T53" fmla="*/ 0 h 2966"/>
                  <a:gd name="T54" fmla="*/ 0 w 2386"/>
                  <a:gd name="T55" fmla="*/ 0 h 2966"/>
                  <a:gd name="T56" fmla="*/ 0 w 2386"/>
                  <a:gd name="T57" fmla="*/ 0 h 2966"/>
                  <a:gd name="T58" fmla="*/ 0 w 2386"/>
                  <a:gd name="T59" fmla="*/ 0 h 2966"/>
                  <a:gd name="T60" fmla="*/ 0 w 2386"/>
                  <a:gd name="T61" fmla="*/ 0 h 2966"/>
                  <a:gd name="T62" fmla="*/ 0 w 2386"/>
                  <a:gd name="T63" fmla="*/ 0 h 2966"/>
                  <a:gd name="T64" fmla="*/ 0 w 2386"/>
                  <a:gd name="T65" fmla="*/ 0 h 2966"/>
                  <a:gd name="T66" fmla="*/ 0 w 2386"/>
                  <a:gd name="T67" fmla="*/ 0 h 2966"/>
                  <a:gd name="T68" fmla="*/ 0 w 2386"/>
                  <a:gd name="T69" fmla="*/ 0 h 296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386"/>
                  <a:gd name="T106" fmla="*/ 0 h 2966"/>
                  <a:gd name="T107" fmla="*/ 2386 w 2386"/>
                  <a:gd name="T108" fmla="*/ 2966 h 296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386" h="2966">
                    <a:moveTo>
                      <a:pt x="1999" y="91"/>
                    </a:moveTo>
                    <a:lnTo>
                      <a:pt x="1817" y="19"/>
                    </a:lnTo>
                    <a:lnTo>
                      <a:pt x="1613" y="0"/>
                    </a:lnTo>
                    <a:lnTo>
                      <a:pt x="1394" y="36"/>
                    </a:lnTo>
                    <a:lnTo>
                      <a:pt x="1167" y="124"/>
                    </a:lnTo>
                    <a:lnTo>
                      <a:pt x="942" y="261"/>
                    </a:lnTo>
                    <a:lnTo>
                      <a:pt x="725" y="441"/>
                    </a:lnTo>
                    <a:lnTo>
                      <a:pt x="526" y="660"/>
                    </a:lnTo>
                    <a:lnTo>
                      <a:pt x="351" y="909"/>
                    </a:lnTo>
                    <a:lnTo>
                      <a:pt x="206" y="1179"/>
                    </a:lnTo>
                    <a:lnTo>
                      <a:pt x="97" y="1459"/>
                    </a:lnTo>
                    <a:lnTo>
                      <a:pt x="27" y="1740"/>
                    </a:lnTo>
                    <a:lnTo>
                      <a:pt x="0" y="2012"/>
                    </a:lnTo>
                    <a:lnTo>
                      <a:pt x="16" y="2265"/>
                    </a:lnTo>
                    <a:lnTo>
                      <a:pt x="75" y="2490"/>
                    </a:lnTo>
                    <a:lnTo>
                      <a:pt x="174" y="2679"/>
                    </a:lnTo>
                    <a:lnTo>
                      <a:pt x="310" y="2825"/>
                    </a:lnTo>
                    <a:lnTo>
                      <a:pt x="477" y="2922"/>
                    </a:lnTo>
                    <a:lnTo>
                      <a:pt x="672" y="2966"/>
                    </a:lnTo>
                    <a:lnTo>
                      <a:pt x="884" y="2958"/>
                    </a:lnTo>
                    <a:lnTo>
                      <a:pt x="1108" y="2897"/>
                    </a:lnTo>
                    <a:lnTo>
                      <a:pt x="1335" y="2784"/>
                    </a:lnTo>
                    <a:lnTo>
                      <a:pt x="1557" y="2625"/>
                    </a:lnTo>
                    <a:lnTo>
                      <a:pt x="1766" y="2423"/>
                    </a:lnTo>
                    <a:lnTo>
                      <a:pt x="1954" y="2189"/>
                    </a:lnTo>
                    <a:lnTo>
                      <a:pt x="2115" y="1928"/>
                    </a:lnTo>
                    <a:lnTo>
                      <a:pt x="2243" y="1653"/>
                    </a:lnTo>
                    <a:lnTo>
                      <a:pt x="2332" y="1370"/>
                    </a:lnTo>
                    <a:lnTo>
                      <a:pt x="2380" y="1092"/>
                    </a:lnTo>
                    <a:lnTo>
                      <a:pt x="2386" y="828"/>
                    </a:lnTo>
                    <a:lnTo>
                      <a:pt x="2349" y="588"/>
                    </a:lnTo>
                    <a:lnTo>
                      <a:pt x="2270" y="380"/>
                    </a:lnTo>
                    <a:lnTo>
                      <a:pt x="2152" y="213"/>
                    </a:lnTo>
                    <a:lnTo>
                      <a:pt x="1999" y="91"/>
                    </a:lnTo>
                    <a:lnTo>
                      <a:pt x="2000" y="91"/>
                    </a:lnTo>
                  </a:path>
                </a:pathLst>
              </a:custGeom>
              <a:gradFill rotWithShape="0">
                <a:gsLst>
                  <a:gs pos="0">
                    <a:srgbClr val="76472F"/>
                  </a:gs>
                  <a:gs pos="50000">
                    <a:srgbClr val="FF9966"/>
                  </a:gs>
                  <a:gs pos="100000">
                    <a:srgbClr val="76472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3390" y="3454"/>
                <a:ext cx="236" cy="150"/>
              </a:xfrm>
              <a:custGeom>
                <a:avLst/>
                <a:gdLst>
                  <a:gd name="T0" fmla="*/ 0 w 2407"/>
                  <a:gd name="T1" fmla="*/ 0 h 1530"/>
                  <a:gd name="T2" fmla="*/ 0 w 2407"/>
                  <a:gd name="T3" fmla="*/ 0 h 1530"/>
                  <a:gd name="T4" fmla="*/ 0 w 2407"/>
                  <a:gd name="T5" fmla="*/ 0 h 1530"/>
                  <a:gd name="T6" fmla="*/ 0 w 2407"/>
                  <a:gd name="T7" fmla="*/ 0 h 1530"/>
                  <a:gd name="T8" fmla="*/ 0 w 2407"/>
                  <a:gd name="T9" fmla="*/ 0 h 1530"/>
                  <a:gd name="T10" fmla="*/ 0 w 2407"/>
                  <a:gd name="T11" fmla="*/ 0 h 1530"/>
                  <a:gd name="T12" fmla="*/ 0 w 2407"/>
                  <a:gd name="T13" fmla="*/ 0 h 1530"/>
                  <a:gd name="T14" fmla="*/ 0 w 2407"/>
                  <a:gd name="T15" fmla="*/ 0 h 1530"/>
                  <a:gd name="T16" fmla="*/ 0 w 2407"/>
                  <a:gd name="T17" fmla="*/ 0 h 1530"/>
                  <a:gd name="T18" fmla="*/ 0 w 2407"/>
                  <a:gd name="T19" fmla="*/ 0 h 1530"/>
                  <a:gd name="T20" fmla="*/ 0 w 2407"/>
                  <a:gd name="T21" fmla="*/ 0 h 1530"/>
                  <a:gd name="T22" fmla="*/ 0 w 2407"/>
                  <a:gd name="T23" fmla="*/ 0 h 1530"/>
                  <a:gd name="T24" fmla="*/ 0 w 2407"/>
                  <a:gd name="T25" fmla="*/ 0 h 1530"/>
                  <a:gd name="T26" fmla="*/ 0 w 2407"/>
                  <a:gd name="T27" fmla="*/ 0 h 1530"/>
                  <a:gd name="T28" fmla="*/ 0 w 2407"/>
                  <a:gd name="T29" fmla="*/ 0 h 1530"/>
                  <a:gd name="T30" fmla="*/ 0 w 2407"/>
                  <a:gd name="T31" fmla="*/ 0 h 1530"/>
                  <a:gd name="T32" fmla="*/ 0 w 2407"/>
                  <a:gd name="T33" fmla="*/ 0 h 1530"/>
                  <a:gd name="T34" fmla="*/ 0 w 2407"/>
                  <a:gd name="T35" fmla="*/ 0 h 1530"/>
                  <a:gd name="T36" fmla="*/ 0 w 2407"/>
                  <a:gd name="T37" fmla="*/ 0 h 1530"/>
                  <a:gd name="T38" fmla="*/ 0 w 2407"/>
                  <a:gd name="T39" fmla="*/ 0 h 1530"/>
                  <a:gd name="T40" fmla="*/ 0 w 2407"/>
                  <a:gd name="T41" fmla="*/ 0 h 1530"/>
                  <a:gd name="T42" fmla="*/ 0 w 2407"/>
                  <a:gd name="T43" fmla="*/ 0 h 1530"/>
                  <a:gd name="T44" fmla="*/ 0 w 2407"/>
                  <a:gd name="T45" fmla="*/ 0 h 1530"/>
                  <a:gd name="T46" fmla="*/ 0 w 2407"/>
                  <a:gd name="T47" fmla="*/ 0 h 1530"/>
                  <a:gd name="T48" fmla="*/ 0 w 2407"/>
                  <a:gd name="T49" fmla="*/ 0 h 1530"/>
                  <a:gd name="T50" fmla="*/ 0 w 2407"/>
                  <a:gd name="T51" fmla="*/ 0 h 1530"/>
                  <a:gd name="T52" fmla="*/ 0 w 2407"/>
                  <a:gd name="T53" fmla="*/ 0 h 1530"/>
                  <a:gd name="T54" fmla="*/ 0 w 2407"/>
                  <a:gd name="T55" fmla="*/ 0 h 1530"/>
                  <a:gd name="T56" fmla="*/ 0 w 2407"/>
                  <a:gd name="T57" fmla="*/ 0 h 1530"/>
                  <a:gd name="T58" fmla="*/ 0 w 2407"/>
                  <a:gd name="T59" fmla="*/ 0 h 1530"/>
                  <a:gd name="T60" fmla="*/ 0 w 2407"/>
                  <a:gd name="T61" fmla="*/ 0 h 1530"/>
                  <a:gd name="T62" fmla="*/ 0 w 2407"/>
                  <a:gd name="T63" fmla="*/ 0 h 1530"/>
                  <a:gd name="T64" fmla="*/ 0 w 2407"/>
                  <a:gd name="T65" fmla="*/ 0 h 1530"/>
                  <a:gd name="T66" fmla="*/ 0 w 2407"/>
                  <a:gd name="T67" fmla="*/ 0 h 1530"/>
                  <a:gd name="T68" fmla="*/ 0 w 2407"/>
                  <a:gd name="T69" fmla="*/ 0 h 15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7"/>
                  <a:gd name="T106" fmla="*/ 0 h 1530"/>
                  <a:gd name="T107" fmla="*/ 2407 w 2407"/>
                  <a:gd name="T108" fmla="*/ 1530 h 15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7" h="1530">
                    <a:moveTo>
                      <a:pt x="0" y="765"/>
                    </a:moveTo>
                    <a:lnTo>
                      <a:pt x="21" y="910"/>
                    </a:lnTo>
                    <a:lnTo>
                      <a:pt x="86" y="1050"/>
                    </a:lnTo>
                    <a:lnTo>
                      <a:pt x="191" y="1179"/>
                    </a:lnTo>
                    <a:lnTo>
                      <a:pt x="333" y="1293"/>
                    </a:lnTo>
                    <a:lnTo>
                      <a:pt x="506" y="1389"/>
                    </a:lnTo>
                    <a:lnTo>
                      <a:pt x="704" y="1462"/>
                    </a:lnTo>
                    <a:lnTo>
                      <a:pt x="921" y="1509"/>
                    </a:lnTo>
                    <a:lnTo>
                      <a:pt x="1149" y="1530"/>
                    </a:lnTo>
                    <a:lnTo>
                      <a:pt x="1377" y="1523"/>
                    </a:lnTo>
                    <a:lnTo>
                      <a:pt x="1600" y="1489"/>
                    </a:lnTo>
                    <a:lnTo>
                      <a:pt x="1809" y="1429"/>
                    </a:lnTo>
                    <a:lnTo>
                      <a:pt x="1996" y="1344"/>
                    </a:lnTo>
                    <a:lnTo>
                      <a:pt x="2154" y="1239"/>
                    </a:lnTo>
                    <a:lnTo>
                      <a:pt x="2279" y="1116"/>
                    </a:lnTo>
                    <a:lnTo>
                      <a:pt x="2364" y="981"/>
                    </a:lnTo>
                    <a:lnTo>
                      <a:pt x="2407" y="838"/>
                    </a:lnTo>
                    <a:lnTo>
                      <a:pt x="2407" y="692"/>
                    </a:lnTo>
                    <a:lnTo>
                      <a:pt x="2364" y="550"/>
                    </a:lnTo>
                    <a:lnTo>
                      <a:pt x="2279" y="415"/>
                    </a:lnTo>
                    <a:lnTo>
                      <a:pt x="2154" y="293"/>
                    </a:lnTo>
                    <a:lnTo>
                      <a:pt x="1996" y="187"/>
                    </a:lnTo>
                    <a:lnTo>
                      <a:pt x="1809" y="103"/>
                    </a:lnTo>
                    <a:lnTo>
                      <a:pt x="1600" y="42"/>
                    </a:lnTo>
                    <a:lnTo>
                      <a:pt x="1377" y="7"/>
                    </a:lnTo>
                    <a:lnTo>
                      <a:pt x="1149" y="0"/>
                    </a:lnTo>
                    <a:lnTo>
                      <a:pt x="921" y="22"/>
                    </a:lnTo>
                    <a:lnTo>
                      <a:pt x="704" y="69"/>
                    </a:lnTo>
                    <a:lnTo>
                      <a:pt x="506" y="142"/>
                    </a:lnTo>
                    <a:lnTo>
                      <a:pt x="333" y="237"/>
                    </a:lnTo>
                    <a:lnTo>
                      <a:pt x="191" y="352"/>
                    </a:lnTo>
                    <a:lnTo>
                      <a:pt x="86" y="481"/>
                    </a:lnTo>
                    <a:lnTo>
                      <a:pt x="21" y="620"/>
                    </a:lnTo>
                    <a:lnTo>
                      <a:pt x="0" y="765"/>
                    </a:lnTo>
                    <a:lnTo>
                      <a:pt x="1" y="765"/>
                    </a:lnTo>
                  </a:path>
                </a:pathLst>
              </a:custGeom>
              <a:gradFill rotWithShape="0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4515" y="2803"/>
                <a:ext cx="236" cy="151"/>
              </a:xfrm>
              <a:custGeom>
                <a:avLst/>
                <a:gdLst>
                  <a:gd name="T0" fmla="*/ 0 w 2407"/>
                  <a:gd name="T1" fmla="*/ 0 h 1530"/>
                  <a:gd name="T2" fmla="*/ 0 w 2407"/>
                  <a:gd name="T3" fmla="*/ 0 h 1530"/>
                  <a:gd name="T4" fmla="*/ 0 w 2407"/>
                  <a:gd name="T5" fmla="*/ 0 h 1530"/>
                  <a:gd name="T6" fmla="*/ 0 w 2407"/>
                  <a:gd name="T7" fmla="*/ 0 h 1530"/>
                  <a:gd name="T8" fmla="*/ 0 w 2407"/>
                  <a:gd name="T9" fmla="*/ 0 h 1530"/>
                  <a:gd name="T10" fmla="*/ 0 w 2407"/>
                  <a:gd name="T11" fmla="*/ 0 h 1530"/>
                  <a:gd name="T12" fmla="*/ 0 w 2407"/>
                  <a:gd name="T13" fmla="*/ 0 h 1530"/>
                  <a:gd name="T14" fmla="*/ 0 w 2407"/>
                  <a:gd name="T15" fmla="*/ 0 h 1530"/>
                  <a:gd name="T16" fmla="*/ 0 w 2407"/>
                  <a:gd name="T17" fmla="*/ 0 h 1530"/>
                  <a:gd name="T18" fmla="*/ 0 w 2407"/>
                  <a:gd name="T19" fmla="*/ 0 h 1530"/>
                  <a:gd name="T20" fmla="*/ 0 w 2407"/>
                  <a:gd name="T21" fmla="*/ 0 h 1530"/>
                  <a:gd name="T22" fmla="*/ 0 w 2407"/>
                  <a:gd name="T23" fmla="*/ 0 h 1530"/>
                  <a:gd name="T24" fmla="*/ 0 w 2407"/>
                  <a:gd name="T25" fmla="*/ 0 h 1530"/>
                  <a:gd name="T26" fmla="*/ 0 w 2407"/>
                  <a:gd name="T27" fmla="*/ 0 h 1530"/>
                  <a:gd name="T28" fmla="*/ 0 w 2407"/>
                  <a:gd name="T29" fmla="*/ 0 h 1530"/>
                  <a:gd name="T30" fmla="*/ 0 w 2407"/>
                  <a:gd name="T31" fmla="*/ 0 h 1530"/>
                  <a:gd name="T32" fmla="*/ 0 w 2407"/>
                  <a:gd name="T33" fmla="*/ 0 h 1530"/>
                  <a:gd name="T34" fmla="*/ 0 w 2407"/>
                  <a:gd name="T35" fmla="*/ 0 h 1530"/>
                  <a:gd name="T36" fmla="*/ 0 w 2407"/>
                  <a:gd name="T37" fmla="*/ 0 h 1530"/>
                  <a:gd name="T38" fmla="*/ 0 w 2407"/>
                  <a:gd name="T39" fmla="*/ 0 h 1530"/>
                  <a:gd name="T40" fmla="*/ 0 w 2407"/>
                  <a:gd name="T41" fmla="*/ 0 h 1530"/>
                  <a:gd name="T42" fmla="*/ 0 w 2407"/>
                  <a:gd name="T43" fmla="*/ 0 h 1530"/>
                  <a:gd name="T44" fmla="*/ 0 w 2407"/>
                  <a:gd name="T45" fmla="*/ 0 h 1530"/>
                  <a:gd name="T46" fmla="*/ 0 w 2407"/>
                  <a:gd name="T47" fmla="*/ 0 h 1530"/>
                  <a:gd name="T48" fmla="*/ 0 w 2407"/>
                  <a:gd name="T49" fmla="*/ 0 h 1530"/>
                  <a:gd name="T50" fmla="*/ 0 w 2407"/>
                  <a:gd name="T51" fmla="*/ 0 h 1530"/>
                  <a:gd name="T52" fmla="*/ 0 w 2407"/>
                  <a:gd name="T53" fmla="*/ 0 h 1530"/>
                  <a:gd name="T54" fmla="*/ 0 w 2407"/>
                  <a:gd name="T55" fmla="*/ 0 h 1530"/>
                  <a:gd name="T56" fmla="*/ 0 w 2407"/>
                  <a:gd name="T57" fmla="*/ 0 h 1530"/>
                  <a:gd name="T58" fmla="*/ 0 w 2407"/>
                  <a:gd name="T59" fmla="*/ 0 h 1530"/>
                  <a:gd name="T60" fmla="*/ 0 w 2407"/>
                  <a:gd name="T61" fmla="*/ 0 h 1530"/>
                  <a:gd name="T62" fmla="*/ 0 w 2407"/>
                  <a:gd name="T63" fmla="*/ 0 h 1530"/>
                  <a:gd name="T64" fmla="*/ 0 w 2407"/>
                  <a:gd name="T65" fmla="*/ 0 h 1530"/>
                  <a:gd name="T66" fmla="*/ 0 w 2407"/>
                  <a:gd name="T67" fmla="*/ 0 h 1530"/>
                  <a:gd name="T68" fmla="*/ 0 w 2407"/>
                  <a:gd name="T69" fmla="*/ 0 h 15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7"/>
                  <a:gd name="T106" fmla="*/ 0 h 1530"/>
                  <a:gd name="T107" fmla="*/ 2407 w 2407"/>
                  <a:gd name="T108" fmla="*/ 1530 h 15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7" h="1530">
                    <a:moveTo>
                      <a:pt x="0" y="765"/>
                    </a:moveTo>
                    <a:lnTo>
                      <a:pt x="21" y="910"/>
                    </a:lnTo>
                    <a:lnTo>
                      <a:pt x="86" y="1050"/>
                    </a:lnTo>
                    <a:lnTo>
                      <a:pt x="191" y="1179"/>
                    </a:lnTo>
                    <a:lnTo>
                      <a:pt x="333" y="1293"/>
                    </a:lnTo>
                    <a:lnTo>
                      <a:pt x="506" y="1389"/>
                    </a:lnTo>
                    <a:lnTo>
                      <a:pt x="704" y="1462"/>
                    </a:lnTo>
                    <a:lnTo>
                      <a:pt x="921" y="1509"/>
                    </a:lnTo>
                    <a:lnTo>
                      <a:pt x="1149" y="1530"/>
                    </a:lnTo>
                    <a:lnTo>
                      <a:pt x="1377" y="1523"/>
                    </a:lnTo>
                    <a:lnTo>
                      <a:pt x="1600" y="1489"/>
                    </a:lnTo>
                    <a:lnTo>
                      <a:pt x="1809" y="1429"/>
                    </a:lnTo>
                    <a:lnTo>
                      <a:pt x="1996" y="1344"/>
                    </a:lnTo>
                    <a:lnTo>
                      <a:pt x="2154" y="1239"/>
                    </a:lnTo>
                    <a:lnTo>
                      <a:pt x="2279" y="1116"/>
                    </a:lnTo>
                    <a:lnTo>
                      <a:pt x="2364" y="981"/>
                    </a:lnTo>
                    <a:lnTo>
                      <a:pt x="2407" y="838"/>
                    </a:lnTo>
                    <a:lnTo>
                      <a:pt x="2407" y="692"/>
                    </a:lnTo>
                    <a:lnTo>
                      <a:pt x="2364" y="550"/>
                    </a:lnTo>
                    <a:lnTo>
                      <a:pt x="2279" y="415"/>
                    </a:lnTo>
                    <a:lnTo>
                      <a:pt x="2154" y="293"/>
                    </a:lnTo>
                    <a:lnTo>
                      <a:pt x="1996" y="187"/>
                    </a:lnTo>
                    <a:lnTo>
                      <a:pt x="1809" y="103"/>
                    </a:lnTo>
                    <a:lnTo>
                      <a:pt x="1600" y="42"/>
                    </a:lnTo>
                    <a:lnTo>
                      <a:pt x="1377" y="7"/>
                    </a:lnTo>
                    <a:lnTo>
                      <a:pt x="1149" y="0"/>
                    </a:lnTo>
                    <a:lnTo>
                      <a:pt x="921" y="22"/>
                    </a:lnTo>
                    <a:lnTo>
                      <a:pt x="704" y="69"/>
                    </a:lnTo>
                    <a:lnTo>
                      <a:pt x="506" y="142"/>
                    </a:lnTo>
                    <a:lnTo>
                      <a:pt x="333" y="237"/>
                    </a:lnTo>
                    <a:lnTo>
                      <a:pt x="191" y="352"/>
                    </a:lnTo>
                    <a:lnTo>
                      <a:pt x="86" y="481"/>
                    </a:lnTo>
                    <a:lnTo>
                      <a:pt x="21" y="620"/>
                    </a:lnTo>
                    <a:lnTo>
                      <a:pt x="0" y="765"/>
                    </a:lnTo>
                    <a:lnTo>
                      <a:pt x="1" y="765"/>
                    </a:lnTo>
                  </a:path>
                </a:pathLst>
              </a:custGeom>
              <a:gradFill rotWithShape="0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3145" y="2232"/>
                <a:ext cx="442" cy="1104"/>
              </a:xfrm>
              <a:custGeom>
                <a:avLst/>
                <a:gdLst>
                  <a:gd name="T0" fmla="*/ 287 w 442"/>
                  <a:gd name="T1" fmla="*/ 0 h 1104"/>
                  <a:gd name="T2" fmla="*/ 0 w 442"/>
                  <a:gd name="T3" fmla="*/ 1030 h 1104"/>
                  <a:gd name="T4" fmla="*/ 148 w 442"/>
                  <a:gd name="T5" fmla="*/ 1104 h 1104"/>
                  <a:gd name="T6" fmla="*/ 442 w 442"/>
                  <a:gd name="T7" fmla="*/ 80 h 1104"/>
                  <a:gd name="T8" fmla="*/ 287 w 442"/>
                  <a:gd name="T9" fmla="*/ 0 h 1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2"/>
                  <a:gd name="T16" fmla="*/ 0 h 1104"/>
                  <a:gd name="T17" fmla="*/ 442 w 442"/>
                  <a:gd name="T18" fmla="*/ 1104 h 1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2" h="1104">
                    <a:moveTo>
                      <a:pt x="287" y="0"/>
                    </a:moveTo>
                    <a:lnTo>
                      <a:pt x="0" y="1030"/>
                    </a:lnTo>
                    <a:lnTo>
                      <a:pt x="148" y="1104"/>
                    </a:lnTo>
                    <a:lnTo>
                      <a:pt x="442" y="8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3280" y="2307"/>
                <a:ext cx="437" cy="1033"/>
              </a:xfrm>
              <a:custGeom>
                <a:avLst/>
                <a:gdLst>
                  <a:gd name="T0" fmla="*/ 0 w 742"/>
                  <a:gd name="T1" fmla="*/ 9 h 1752"/>
                  <a:gd name="T2" fmla="*/ 4 w 742"/>
                  <a:gd name="T3" fmla="*/ 7 h 1752"/>
                  <a:gd name="T4" fmla="*/ 4 w 742"/>
                  <a:gd name="T5" fmla="*/ 3 h 1752"/>
                  <a:gd name="T6" fmla="*/ 3 w 742"/>
                  <a:gd name="T7" fmla="*/ 2 h 1752"/>
                  <a:gd name="T8" fmla="*/ 3 w 742"/>
                  <a:gd name="T9" fmla="*/ 2 h 1752"/>
                  <a:gd name="T10" fmla="*/ 2 w 742"/>
                  <a:gd name="T11" fmla="*/ 1 h 1752"/>
                  <a:gd name="T12" fmla="*/ 2 w 742"/>
                  <a:gd name="T13" fmla="*/ 1 h 1752"/>
                  <a:gd name="T14" fmla="*/ 3 w 742"/>
                  <a:gd name="T15" fmla="*/ 0 h 1752"/>
                  <a:gd name="T16" fmla="*/ 0 w 742"/>
                  <a:gd name="T17" fmla="*/ 9 h 17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2"/>
                  <a:gd name="T28" fmla="*/ 0 h 1752"/>
                  <a:gd name="T29" fmla="*/ 742 w 742"/>
                  <a:gd name="T30" fmla="*/ 1752 h 17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2" h="1752">
                    <a:moveTo>
                      <a:pt x="0" y="1752"/>
                    </a:moveTo>
                    <a:lnTo>
                      <a:pt x="742" y="1345"/>
                    </a:lnTo>
                    <a:lnTo>
                      <a:pt x="742" y="538"/>
                    </a:lnTo>
                    <a:lnTo>
                      <a:pt x="636" y="468"/>
                    </a:lnTo>
                    <a:lnTo>
                      <a:pt x="544" y="378"/>
                    </a:lnTo>
                    <a:lnTo>
                      <a:pt x="508" y="269"/>
                    </a:lnTo>
                    <a:lnTo>
                      <a:pt x="500" y="138"/>
                    </a:lnTo>
                    <a:lnTo>
                      <a:pt x="515" y="0"/>
                    </a:lnTo>
                    <a:lnTo>
                      <a:pt x="0" y="17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33FF"/>
                  </a:gs>
                  <a:gs pos="100000">
                    <a:srgbClr val="6321A5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3881" y="2744"/>
                <a:ext cx="439" cy="609"/>
              </a:xfrm>
              <a:custGeom>
                <a:avLst/>
                <a:gdLst>
                  <a:gd name="T0" fmla="*/ 0 w 746"/>
                  <a:gd name="T1" fmla="*/ 1 h 1032"/>
                  <a:gd name="T2" fmla="*/ 2 w 746"/>
                  <a:gd name="T3" fmla="*/ 5 h 1032"/>
                  <a:gd name="T4" fmla="*/ 4 w 746"/>
                  <a:gd name="T5" fmla="*/ 5 h 1032"/>
                  <a:gd name="T6" fmla="*/ 1 w 746"/>
                  <a:gd name="T7" fmla="*/ 0 h 1032"/>
                  <a:gd name="T8" fmla="*/ 0 w 746"/>
                  <a:gd name="T9" fmla="*/ 1 h 10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6"/>
                  <a:gd name="T16" fmla="*/ 0 h 1032"/>
                  <a:gd name="T17" fmla="*/ 746 w 746"/>
                  <a:gd name="T18" fmla="*/ 1032 h 10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6" h="1032">
                    <a:moveTo>
                      <a:pt x="0" y="158"/>
                    </a:moveTo>
                    <a:lnTo>
                      <a:pt x="491" y="1032"/>
                    </a:lnTo>
                    <a:lnTo>
                      <a:pt x="746" y="880"/>
                    </a:lnTo>
                    <a:lnTo>
                      <a:pt x="266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9414385" y="1212563"/>
            <a:ext cx="1276350" cy="1168400"/>
            <a:chOff x="415" y="384"/>
            <a:chExt cx="1491" cy="1364"/>
          </a:xfrm>
        </p:grpSpPr>
        <p:sp>
          <p:nvSpPr>
            <p:cNvPr id="41" name="Freeform 4"/>
            <p:cNvSpPr>
              <a:spLocks/>
            </p:cNvSpPr>
            <p:nvPr/>
          </p:nvSpPr>
          <p:spPr bwMode="auto">
            <a:xfrm>
              <a:off x="415" y="384"/>
              <a:ext cx="1385" cy="1347"/>
            </a:xfrm>
            <a:custGeom>
              <a:avLst/>
              <a:gdLst>
                <a:gd name="T0" fmla="*/ 1385 w 1385"/>
                <a:gd name="T1" fmla="*/ 504 h 1347"/>
                <a:gd name="T2" fmla="*/ 513 w 1385"/>
                <a:gd name="T3" fmla="*/ 0 h 1347"/>
                <a:gd name="T4" fmla="*/ 421 w 1385"/>
                <a:gd name="T5" fmla="*/ 9 h 1347"/>
                <a:gd name="T6" fmla="*/ 349 w 1385"/>
                <a:gd name="T7" fmla="*/ 31 h 1347"/>
                <a:gd name="T8" fmla="*/ 261 w 1385"/>
                <a:gd name="T9" fmla="*/ 74 h 1347"/>
                <a:gd name="T10" fmla="*/ 197 w 1385"/>
                <a:gd name="T11" fmla="*/ 132 h 1347"/>
                <a:gd name="T12" fmla="*/ 125 w 1385"/>
                <a:gd name="T13" fmla="*/ 216 h 1347"/>
                <a:gd name="T14" fmla="*/ 65 w 1385"/>
                <a:gd name="T15" fmla="*/ 324 h 1347"/>
                <a:gd name="T16" fmla="*/ 29 w 1385"/>
                <a:gd name="T17" fmla="*/ 432 h 1347"/>
                <a:gd name="T18" fmla="*/ 0 w 1385"/>
                <a:gd name="T19" fmla="*/ 554 h 1347"/>
                <a:gd name="T20" fmla="*/ 5 w 1385"/>
                <a:gd name="T21" fmla="*/ 708 h 1347"/>
                <a:gd name="T22" fmla="*/ 41 w 1385"/>
                <a:gd name="T23" fmla="*/ 840 h 1347"/>
                <a:gd name="T24" fmla="*/ 125 w 1385"/>
                <a:gd name="T25" fmla="*/ 912 h 1347"/>
                <a:gd name="T26" fmla="*/ 901 w 1385"/>
                <a:gd name="T27" fmla="*/ 1347 h 1347"/>
                <a:gd name="T28" fmla="*/ 1385 w 1385"/>
                <a:gd name="T29" fmla="*/ 504 h 13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85"/>
                <a:gd name="T46" fmla="*/ 0 h 1347"/>
                <a:gd name="T47" fmla="*/ 1385 w 1385"/>
                <a:gd name="T48" fmla="*/ 1347 h 13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85" h="1347">
                  <a:moveTo>
                    <a:pt x="1385" y="504"/>
                  </a:moveTo>
                  <a:lnTo>
                    <a:pt x="513" y="0"/>
                  </a:lnTo>
                  <a:lnTo>
                    <a:pt x="421" y="9"/>
                  </a:lnTo>
                  <a:lnTo>
                    <a:pt x="349" y="31"/>
                  </a:lnTo>
                  <a:lnTo>
                    <a:pt x="261" y="74"/>
                  </a:lnTo>
                  <a:lnTo>
                    <a:pt x="197" y="132"/>
                  </a:lnTo>
                  <a:lnTo>
                    <a:pt x="125" y="216"/>
                  </a:lnTo>
                  <a:lnTo>
                    <a:pt x="65" y="324"/>
                  </a:lnTo>
                  <a:lnTo>
                    <a:pt x="29" y="432"/>
                  </a:lnTo>
                  <a:lnTo>
                    <a:pt x="0" y="554"/>
                  </a:lnTo>
                  <a:lnTo>
                    <a:pt x="5" y="708"/>
                  </a:lnTo>
                  <a:lnTo>
                    <a:pt x="41" y="840"/>
                  </a:lnTo>
                  <a:lnTo>
                    <a:pt x="125" y="912"/>
                  </a:lnTo>
                  <a:lnTo>
                    <a:pt x="901" y="1347"/>
                  </a:lnTo>
                  <a:lnTo>
                    <a:pt x="1385" y="504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1188" y="857"/>
              <a:ext cx="718" cy="891"/>
            </a:xfrm>
            <a:custGeom>
              <a:avLst/>
              <a:gdLst>
                <a:gd name="T0" fmla="*/ 0 w 2152"/>
                <a:gd name="T1" fmla="*/ 0 h 2673"/>
                <a:gd name="T2" fmla="*/ 0 w 2152"/>
                <a:gd name="T3" fmla="*/ 0 h 2673"/>
                <a:gd name="T4" fmla="*/ 0 w 2152"/>
                <a:gd name="T5" fmla="*/ 0 h 2673"/>
                <a:gd name="T6" fmla="*/ 0 w 2152"/>
                <a:gd name="T7" fmla="*/ 0 h 2673"/>
                <a:gd name="T8" fmla="*/ 0 w 2152"/>
                <a:gd name="T9" fmla="*/ 0 h 2673"/>
                <a:gd name="T10" fmla="*/ 0 w 2152"/>
                <a:gd name="T11" fmla="*/ 0 h 2673"/>
                <a:gd name="T12" fmla="*/ 0 w 2152"/>
                <a:gd name="T13" fmla="*/ 0 h 2673"/>
                <a:gd name="T14" fmla="*/ 0 w 2152"/>
                <a:gd name="T15" fmla="*/ 0 h 2673"/>
                <a:gd name="T16" fmla="*/ 0 w 2152"/>
                <a:gd name="T17" fmla="*/ 0 h 2673"/>
                <a:gd name="T18" fmla="*/ 0 w 2152"/>
                <a:gd name="T19" fmla="*/ 0 h 2673"/>
                <a:gd name="T20" fmla="*/ 0 w 2152"/>
                <a:gd name="T21" fmla="*/ 0 h 2673"/>
                <a:gd name="T22" fmla="*/ 0 w 2152"/>
                <a:gd name="T23" fmla="*/ 0 h 2673"/>
                <a:gd name="T24" fmla="*/ 0 w 2152"/>
                <a:gd name="T25" fmla="*/ 0 h 2673"/>
                <a:gd name="T26" fmla="*/ 0 w 2152"/>
                <a:gd name="T27" fmla="*/ 0 h 2673"/>
                <a:gd name="T28" fmla="*/ 0 w 2152"/>
                <a:gd name="T29" fmla="*/ 0 h 2673"/>
                <a:gd name="T30" fmla="*/ 0 w 2152"/>
                <a:gd name="T31" fmla="*/ 0 h 2673"/>
                <a:gd name="T32" fmla="*/ 0 w 2152"/>
                <a:gd name="T33" fmla="*/ 0 h 2673"/>
                <a:gd name="T34" fmla="*/ 0 w 2152"/>
                <a:gd name="T35" fmla="*/ 0 h 2673"/>
                <a:gd name="T36" fmla="*/ 0 w 2152"/>
                <a:gd name="T37" fmla="*/ 0 h 2673"/>
                <a:gd name="T38" fmla="*/ 0 w 2152"/>
                <a:gd name="T39" fmla="*/ 0 h 2673"/>
                <a:gd name="T40" fmla="*/ 0 w 2152"/>
                <a:gd name="T41" fmla="*/ 0 h 2673"/>
                <a:gd name="T42" fmla="*/ 0 w 2152"/>
                <a:gd name="T43" fmla="*/ 0 h 2673"/>
                <a:gd name="T44" fmla="*/ 0 w 2152"/>
                <a:gd name="T45" fmla="*/ 0 h 2673"/>
                <a:gd name="T46" fmla="*/ 0 w 2152"/>
                <a:gd name="T47" fmla="*/ 0 h 2673"/>
                <a:gd name="T48" fmla="*/ 0 w 2152"/>
                <a:gd name="T49" fmla="*/ 0 h 2673"/>
                <a:gd name="T50" fmla="*/ 0 w 2152"/>
                <a:gd name="T51" fmla="*/ 0 h 2673"/>
                <a:gd name="T52" fmla="*/ 0 w 2152"/>
                <a:gd name="T53" fmla="*/ 0 h 2673"/>
                <a:gd name="T54" fmla="*/ 0 w 2152"/>
                <a:gd name="T55" fmla="*/ 0 h 2673"/>
                <a:gd name="T56" fmla="*/ 0 w 2152"/>
                <a:gd name="T57" fmla="*/ 0 h 2673"/>
                <a:gd name="T58" fmla="*/ 0 w 2152"/>
                <a:gd name="T59" fmla="*/ 0 h 2673"/>
                <a:gd name="T60" fmla="*/ 0 w 2152"/>
                <a:gd name="T61" fmla="*/ 0 h 2673"/>
                <a:gd name="T62" fmla="*/ 0 w 2152"/>
                <a:gd name="T63" fmla="*/ 0 h 2673"/>
                <a:gd name="T64" fmla="*/ 0 w 2152"/>
                <a:gd name="T65" fmla="*/ 0 h 2673"/>
                <a:gd name="T66" fmla="*/ 0 w 2152"/>
                <a:gd name="T67" fmla="*/ 0 h 2673"/>
                <a:gd name="T68" fmla="*/ 0 w 2152"/>
                <a:gd name="T69" fmla="*/ 0 h 26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2"/>
                <a:gd name="T106" fmla="*/ 0 h 2673"/>
                <a:gd name="T107" fmla="*/ 2152 w 2152"/>
                <a:gd name="T108" fmla="*/ 2673 h 26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2" h="2673">
                  <a:moveTo>
                    <a:pt x="350" y="2591"/>
                  </a:moveTo>
                  <a:lnTo>
                    <a:pt x="514" y="2656"/>
                  </a:lnTo>
                  <a:lnTo>
                    <a:pt x="698" y="2673"/>
                  </a:lnTo>
                  <a:lnTo>
                    <a:pt x="895" y="2641"/>
                  </a:lnTo>
                  <a:lnTo>
                    <a:pt x="1099" y="2562"/>
                  </a:lnTo>
                  <a:lnTo>
                    <a:pt x="1303" y="2439"/>
                  </a:lnTo>
                  <a:lnTo>
                    <a:pt x="1498" y="2275"/>
                  </a:lnTo>
                  <a:lnTo>
                    <a:pt x="1678" y="2078"/>
                  </a:lnTo>
                  <a:lnTo>
                    <a:pt x="1835" y="1854"/>
                  </a:lnTo>
                  <a:lnTo>
                    <a:pt x="1966" y="1612"/>
                  </a:lnTo>
                  <a:lnTo>
                    <a:pt x="2064" y="1359"/>
                  </a:lnTo>
                  <a:lnTo>
                    <a:pt x="2127" y="1105"/>
                  </a:lnTo>
                  <a:lnTo>
                    <a:pt x="2152" y="860"/>
                  </a:lnTo>
                  <a:lnTo>
                    <a:pt x="2137" y="631"/>
                  </a:lnTo>
                  <a:lnTo>
                    <a:pt x="2084" y="428"/>
                  </a:lnTo>
                  <a:lnTo>
                    <a:pt x="1996" y="259"/>
                  </a:lnTo>
                  <a:lnTo>
                    <a:pt x="1872" y="128"/>
                  </a:lnTo>
                  <a:lnTo>
                    <a:pt x="1722" y="41"/>
                  </a:lnTo>
                  <a:lnTo>
                    <a:pt x="1547" y="0"/>
                  </a:lnTo>
                  <a:lnTo>
                    <a:pt x="1355" y="8"/>
                  </a:lnTo>
                  <a:lnTo>
                    <a:pt x="1152" y="63"/>
                  </a:lnTo>
                  <a:lnTo>
                    <a:pt x="948" y="164"/>
                  </a:lnTo>
                  <a:lnTo>
                    <a:pt x="748" y="308"/>
                  </a:lnTo>
                  <a:lnTo>
                    <a:pt x="559" y="489"/>
                  </a:lnTo>
                  <a:lnTo>
                    <a:pt x="390" y="701"/>
                  </a:lnTo>
                  <a:lnTo>
                    <a:pt x="245" y="935"/>
                  </a:lnTo>
                  <a:lnTo>
                    <a:pt x="130" y="1184"/>
                  </a:lnTo>
                  <a:lnTo>
                    <a:pt x="49" y="1438"/>
                  </a:lnTo>
                  <a:lnTo>
                    <a:pt x="6" y="1690"/>
                  </a:lnTo>
                  <a:lnTo>
                    <a:pt x="0" y="1927"/>
                  </a:lnTo>
                  <a:lnTo>
                    <a:pt x="35" y="2144"/>
                  </a:lnTo>
                  <a:lnTo>
                    <a:pt x="106" y="2330"/>
                  </a:lnTo>
                  <a:lnTo>
                    <a:pt x="212" y="2481"/>
                  </a:lnTo>
                  <a:lnTo>
                    <a:pt x="350" y="2591"/>
                  </a:lnTo>
                  <a:lnTo>
                    <a:pt x="351" y="2591"/>
                  </a:lnTo>
                </a:path>
              </a:pathLst>
            </a:custGeom>
            <a:solidFill>
              <a:srgbClr val="FF66FF"/>
            </a:solidFill>
            <a:ln w="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1367" y="1079"/>
              <a:ext cx="359" cy="445"/>
            </a:xfrm>
            <a:custGeom>
              <a:avLst/>
              <a:gdLst>
                <a:gd name="T0" fmla="*/ 0 w 1075"/>
                <a:gd name="T1" fmla="*/ 0 h 1335"/>
                <a:gd name="T2" fmla="*/ 0 w 1075"/>
                <a:gd name="T3" fmla="*/ 0 h 1335"/>
                <a:gd name="T4" fmla="*/ 0 w 1075"/>
                <a:gd name="T5" fmla="*/ 0 h 1335"/>
                <a:gd name="T6" fmla="*/ 0 w 1075"/>
                <a:gd name="T7" fmla="*/ 0 h 1335"/>
                <a:gd name="T8" fmla="*/ 0 w 1075"/>
                <a:gd name="T9" fmla="*/ 0 h 1335"/>
                <a:gd name="T10" fmla="*/ 0 w 1075"/>
                <a:gd name="T11" fmla="*/ 0 h 1335"/>
                <a:gd name="T12" fmla="*/ 0 w 1075"/>
                <a:gd name="T13" fmla="*/ 0 h 1335"/>
                <a:gd name="T14" fmla="*/ 0 w 1075"/>
                <a:gd name="T15" fmla="*/ 0 h 1335"/>
                <a:gd name="T16" fmla="*/ 0 w 1075"/>
                <a:gd name="T17" fmla="*/ 0 h 1335"/>
                <a:gd name="T18" fmla="*/ 0 w 1075"/>
                <a:gd name="T19" fmla="*/ 0 h 1335"/>
                <a:gd name="T20" fmla="*/ 0 w 1075"/>
                <a:gd name="T21" fmla="*/ 0 h 1335"/>
                <a:gd name="T22" fmla="*/ 0 w 1075"/>
                <a:gd name="T23" fmla="*/ 0 h 1335"/>
                <a:gd name="T24" fmla="*/ 0 w 1075"/>
                <a:gd name="T25" fmla="*/ 0 h 1335"/>
                <a:gd name="T26" fmla="*/ 0 w 1075"/>
                <a:gd name="T27" fmla="*/ 0 h 1335"/>
                <a:gd name="T28" fmla="*/ 0 w 1075"/>
                <a:gd name="T29" fmla="*/ 0 h 1335"/>
                <a:gd name="T30" fmla="*/ 0 w 1075"/>
                <a:gd name="T31" fmla="*/ 0 h 1335"/>
                <a:gd name="T32" fmla="*/ 0 w 1075"/>
                <a:gd name="T33" fmla="*/ 0 h 1335"/>
                <a:gd name="T34" fmla="*/ 0 w 1075"/>
                <a:gd name="T35" fmla="*/ 0 h 1335"/>
                <a:gd name="T36" fmla="*/ 0 w 1075"/>
                <a:gd name="T37" fmla="*/ 0 h 1335"/>
                <a:gd name="T38" fmla="*/ 0 w 1075"/>
                <a:gd name="T39" fmla="*/ 0 h 1335"/>
                <a:gd name="T40" fmla="*/ 0 w 1075"/>
                <a:gd name="T41" fmla="*/ 0 h 1335"/>
                <a:gd name="T42" fmla="*/ 0 w 1075"/>
                <a:gd name="T43" fmla="*/ 0 h 1335"/>
                <a:gd name="T44" fmla="*/ 0 w 1075"/>
                <a:gd name="T45" fmla="*/ 0 h 1335"/>
                <a:gd name="T46" fmla="*/ 0 w 1075"/>
                <a:gd name="T47" fmla="*/ 0 h 1335"/>
                <a:gd name="T48" fmla="*/ 0 w 1075"/>
                <a:gd name="T49" fmla="*/ 0 h 1335"/>
                <a:gd name="T50" fmla="*/ 0 w 1075"/>
                <a:gd name="T51" fmla="*/ 0 h 1335"/>
                <a:gd name="T52" fmla="*/ 0 w 1075"/>
                <a:gd name="T53" fmla="*/ 0 h 1335"/>
                <a:gd name="T54" fmla="*/ 0 w 1075"/>
                <a:gd name="T55" fmla="*/ 0 h 1335"/>
                <a:gd name="T56" fmla="*/ 0 w 1075"/>
                <a:gd name="T57" fmla="*/ 0 h 1335"/>
                <a:gd name="T58" fmla="*/ 0 w 1075"/>
                <a:gd name="T59" fmla="*/ 0 h 1335"/>
                <a:gd name="T60" fmla="*/ 0 w 1075"/>
                <a:gd name="T61" fmla="*/ 0 h 1335"/>
                <a:gd name="T62" fmla="*/ 0 w 1075"/>
                <a:gd name="T63" fmla="*/ 0 h 1335"/>
                <a:gd name="T64" fmla="*/ 0 w 1075"/>
                <a:gd name="T65" fmla="*/ 0 h 1335"/>
                <a:gd name="T66" fmla="*/ 0 w 1075"/>
                <a:gd name="T67" fmla="*/ 0 h 1335"/>
                <a:gd name="T68" fmla="*/ 0 w 1075"/>
                <a:gd name="T69" fmla="*/ 0 h 13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5"/>
                <a:gd name="T106" fmla="*/ 0 h 1335"/>
                <a:gd name="T107" fmla="*/ 1075 w 1075"/>
                <a:gd name="T108" fmla="*/ 1335 h 13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5" h="1335">
                  <a:moveTo>
                    <a:pt x="901" y="39"/>
                  </a:moveTo>
                  <a:lnTo>
                    <a:pt x="819" y="8"/>
                  </a:lnTo>
                  <a:lnTo>
                    <a:pt x="726" y="0"/>
                  </a:lnTo>
                  <a:lnTo>
                    <a:pt x="627" y="16"/>
                  </a:lnTo>
                  <a:lnTo>
                    <a:pt x="525" y="54"/>
                  </a:lnTo>
                  <a:lnTo>
                    <a:pt x="425" y="116"/>
                  </a:lnTo>
                  <a:lnTo>
                    <a:pt x="327" y="198"/>
                  </a:lnTo>
                  <a:lnTo>
                    <a:pt x="237" y="296"/>
                  </a:lnTo>
                  <a:lnTo>
                    <a:pt x="157" y="409"/>
                  </a:lnTo>
                  <a:lnTo>
                    <a:pt x="92" y="529"/>
                  </a:lnTo>
                  <a:lnTo>
                    <a:pt x="43" y="656"/>
                  </a:lnTo>
                  <a:lnTo>
                    <a:pt x="12" y="783"/>
                  </a:lnTo>
                  <a:lnTo>
                    <a:pt x="0" y="905"/>
                  </a:lnTo>
                  <a:lnTo>
                    <a:pt x="8" y="1020"/>
                  </a:lnTo>
                  <a:lnTo>
                    <a:pt x="33" y="1121"/>
                  </a:lnTo>
                  <a:lnTo>
                    <a:pt x="78" y="1205"/>
                  </a:lnTo>
                  <a:lnTo>
                    <a:pt x="139" y="1272"/>
                  </a:lnTo>
                  <a:lnTo>
                    <a:pt x="215" y="1315"/>
                  </a:lnTo>
                  <a:lnTo>
                    <a:pt x="303" y="1335"/>
                  </a:lnTo>
                  <a:lnTo>
                    <a:pt x="398" y="1331"/>
                  </a:lnTo>
                  <a:lnTo>
                    <a:pt x="499" y="1303"/>
                  </a:lnTo>
                  <a:lnTo>
                    <a:pt x="602" y="1253"/>
                  </a:lnTo>
                  <a:lnTo>
                    <a:pt x="701" y="1182"/>
                  </a:lnTo>
                  <a:lnTo>
                    <a:pt x="795" y="1090"/>
                  </a:lnTo>
                  <a:lnTo>
                    <a:pt x="880" y="984"/>
                  </a:lnTo>
                  <a:lnTo>
                    <a:pt x="953" y="868"/>
                  </a:lnTo>
                  <a:lnTo>
                    <a:pt x="1010" y="743"/>
                  </a:lnTo>
                  <a:lnTo>
                    <a:pt x="1051" y="616"/>
                  </a:lnTo>
                  <a:lnTo>
                    <a:pt x="1073" y="491"/>
                  </a:lnTo>
                  <a:lnTo>
                    <a:pt x="1075" y="372"/>
                  </a:lnTo>
                  <a:lnTo>
                    <a:pt x="1059" y="263"/>
                  </a:lnTo>
                  <a:lnTo>
                    <a:pt x="1023" y="170"/>
                  </a:lnTo>
                  <a:lnTo>
                    <a:pt x="970" y="95"/>
                  </a:lnTo>
                  <a:lnTo>
                    <a:pt x="901" y="39"/>
                  </a:lnTo>
                  <a:lnTo>
                    <a:pt x="903" y="39"/>
                  </a:lnTo>
                </a:path>
              </a:pathLst>
            </a:custGeom>
            <a:gradFill rotWithShape="0">
              <a:gsLst>
                <a:gs pos="0">
                  <a:srgbClr val="693F2A"/>
                </a:gs>
                <a:gs pos="50000">
                  <a:srgbClr val="FF9966"/>
                </a:gs>
                <a:gs pos="100000">
                  <a:srgbClr val="693F2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10144621" y="2367635"/>
            <a:ext cx="1503362" cy="1704975"/>
            <a:chOff x="2036" y="429"/>
            <a:chExt cx="1753" cy="1993"/>
          </a:xfrm>
        </p:grpSpPr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2655" y="429"/>
              <a:ext cx="807" cy="960"/>
            </a:xfrm>
            <a:custGeom>
              <a:avLst/>
              <a:gdLst>
                <a:gd name="T0" fmla="*/ 50 w 807"/>
                <a:gd name="T1" fmla="*/ 698 h 960"/>
                <a:gd name="T2" fmla="*/ 0 w 807"/>
                <a:gd name="T3" fmla="*/ 589 h 960"/>
                <a:gd name="T4" fmla="*/ 58 w 807"/>
                <a:gd name="T5" fmla="*/ 866 h 960"/>
                <a:gd name="T6" fmla="*/ 450 w 807"/>
                <a:gd name="T7" fmla="*/ 960 h 960"/>
                <a:gd name="T8" fmla="*/ 690 w 807"/>
                <a:gd name="T9" fmla="*/ 691 h 960"/>
                <a:gd name="T10" fmla="*/ 807 w 807"/>
                <a:gd name="T11" fmla="*/ 378 h 960"/>
                <a:gd name="T12" fmla="*/ 770 w 807"/>
                <a:gd name="T13" fmla="*/ 269 h 960"/>
                <a:gd name="T14" fmla="*/ 727 w 807"/>
                <a:gd name="T15" fmla="*/ 117 h 960"/>
                <a:gd name="T16" fmla="*/ 516 w 807"/>
                <a:gd name="T17" fmla="*/ 0 h 960"/>
                <a:gd name="T18" fmla="*/ 523 w 807"/>
                <a:gd name="T19" fmla="*/ 44 h 960"/>
                <a:gd name="T20" fmla="*/ 538 w 807"/>
                <a:gd name="T21" fmla="*/ 124 h 960"/>
                <a:gd name="T22" fmla="*/ 538 w 807"/>
                <a:gd name="T23" fmla="*/ 204 h 960"/>
                <a:gd name="T24" fmla="*/ 523 w 807"/>
                <a:gd name="T25" fmla="*/ 269 h 960"/>
                <a:gd name="T26" fmla="*/ 501 w 807"/>
                <a:gd name="T27" fmla="*/ 349 h 960"/>
                <a:gd name="T28" fmla="*/ 472 w 807"/>
                <a:gd name="T29" fmla="*/ 407 h 960"/>
                <a:gd name="T30" fmla="*/ 436 w 807"/>
                <a:gd name="T31" fmla="*/ 495 h 960"/>
                <a:gd name="T32" fmla="*/ 385 w 807"/>
                <a:gd name="T33" fmla="*/ 553 h 960"/>
                <a:gd name="T34" fmla="*/ 341 w 807"/>
                <a:gd name="T35" fmla="*/ 604 h 960"/>
                <a:gd name="T36" fmla="*/ 283 w 807"/>
                <a:gd name="T37" fmla="*/ 662 h 960"/>
                <a:gd name="T38" fmla="*/ 225 w 807"/>
                <a:gd name="T39" fmla="*/ 706 h 960"/>
                <a:gd name="T40" fmla="*/ 167 w 807"/>
                <a:gd name="T41" fmla="*/ 728 h 960"/>
                <a:gd name="T42" fmla="*/ 108 w 807"/>
                <a:gd name="T43" fmla="*/ 727 h 960"/>
                <a:gd name="T44" fmla="*/ 50 w 807"/>
                <a:gd name="T45" fmla="*/ 698 h 9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07"/>
                <a:gd name="T70" fmla="*/ 0 h 960"/>
                <a:gd name="T71" fmla="*/ 807 w 807"/>
                <a:gd name="T72" fmla="*/ 960 h 9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07" h="960">
                  <a:moveTo>
                    <a:pt x="50" y="698"/>
                  </a:moveTo>
                  <a:lnTo>
                    <a:pt x="0" y="589"/>
                  </a:lnTo>
                  <a:lnTo>
                    <a:pt x="58" y="866"/>
                  </a:lnTo>
                  <a:lnTo>
                    <a:pt x="450" y="960"/>
                  </a:lnTo>
                  <a:lnTo>
                    <a:pt x="690" y="691"/>
                  </a:lnTo>
                  <a:lnTo>
                    <a:pt x="807" y="378"/>
                  </a:lnTo>
                  <a:lnTo>
                    <a:pt x="770" y="269"/>
                  </a:lnTo>
                  <a:lnTo>
                    <a:pt x="727" y="117"/>
                  </a:lnTo>
                  <a:lnTo>
                    <a:pt x="516" y="0"/>
                  </a:lnTo>
                  <a:lnTo>
                    <a:pt x="523" y="44"/>
                  </a:lnTo>
                  <a:lnTo>
                    <a:pt x="538" y="124"/>
                  </a:lnTo>
                  <a:lnTo>
                    <a:pt x="538" y="204"/>
                  </a:lnTo>
                  <a:lnTo>
                    <a:pt x="523" y="269"/>
                  </a:lnTo>
                  <a:lnTo>
                    <a:pt x="501" y="349"/>
                  </a:lnTo>
                  <a:lnTo>
                    <a:pt x="472" y="407"/>
                  </a:lnTo>
                  <a:lnTo>
                    <a:pt x="436" y="495"/>
                  </a:lnTo>
                  <a:lnTo>
                    <a:pt x="385" y="553"/>
                  </a:lnTo>
                  <a:lnTo>
                    <a:pt x="341" y="604"/>
                  </a:lnTo>
                  <a:lnTo>
                    <a:pt x="283" y="662"/>
                  </a:lnTo>
                  <a:lnTo>
                    <a:pt x="225" y="706"/>
                  </a:lnTo>
                  <a:lnTo>
                    <a:pt x="167" y="728"/>
                  </a:lnTo>
                  <a:lnTo>
                    <a:pt x="108" y="727"/>
                  </a:lnTo>
                  <a:lnTo>
                    <a:pt x="50" y="698"/>
                  </a:lnTo>
                  <a:close/>
                </a:path>
              </a:pathLst>
            </a:custGeom>
            <a:gradFill rotWithShape="0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2036" y="742"/>
              <a:ext cx="684" cy="1680"/>
            </a:xfrm>
            <a:custGeom>
              <a:avLst/>
              <a:gdLst>
                <a:gd name="T0" fmla="*/ 466 w 684"/>
                <a:gd name="T1" fmla="*/ 0 h 1680"/>
                <a:gd name="T2" fmla="*/ 684 w 684"/>
                <a:gd name="T3" fmla="*/ 116 h 1680"/>
                <a:gd name="T4" fmla="*/ 219 w 684"/>
                <a:gd name="T5" fmla="*/ 1680 h 1680"/>
                <a:gd name="T6" fmla="*/ 0 w 684"/>
                <a:gd name="T7" fmla="*/ 1556 h 1680"/>
                <a:gd name="T8" fmla="*/ 466 w 68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4"/>
                <a:gd name="T16" fmla="*/ 0 h 1680"/>
                <a:gd name="T17" fmla="*/ 684 w 684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4" h="1680">
                  <a:moveTo>
                    <a:pt x="466" y="0"/>
                  </a:moveTo>
                  <a:lnTo>
                    <a:pt x="684" y="116"/>
                  </a:lnTo>
                  <a:lnTo>
                    <a:pt x="219" y="1680"/>
                  </a:lnTo>
                  <a:lnTo>
                    <a:pt x="0" y="1556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2240" y="546"/>
              <a:ext cx="1549" cy="1876"/>
            </a:xfrm>
            <a:custGeom>
              <a:avLst/>
              <a:gdLst>
                <a:gd name="T0" fmla="*/ 473 w 1549"/>
                <a:gd name="T1" fmla="*/ 312 h 1876"/>
                <a:gd name="T2" fmla="*/ 465 w 1549"/>
                <a:gd name="T3" fmla="*/ 400 h 1876"/>
                <a:gd name="T4" fmla="*/ 451 w 1549"/>
                <a:gd name="T5" fmla="*/ 480 h 1876"/>
                <a:gd name="T6" fmla="*/ 458 w 1549"/>
                <a:gd name="T7" fmla="*/ 560 h 1876"/>
                <a:gd name="T8" fmla="*/ 473 w 1549"/>
                <a:gd name="T9" fmla="*/ 625 h 1876"/>
                <a:gd name="T10" fmla="*/ 524 w 1549"/>
                <a:gd name="T11" fmla="*/ 698 h 1876"/>
                <a:gd name="T12" fmla="*/ 567 w 1549"/>
                <a:gd name="T13" fmla="*/ 734 h 1876"/>
                <a:gd name="T14" fmla="*/ 633 w 1549"/>
                <a:gd name="T15" fmla="*/ 756 h 1876"/>
                <a:gd name="T16" fmla="*/ 735 w 1549"/>
                <a:gd name="T17" fmla="*/ 741 h 1876"/>
                <a:gd name="T18" fmla="*/ 815 w 1549"/>
                <a:gd name="T19" fmla="*/ 720 h 1876"/>
                <a:gd name="T20" fmla="*/ 880 w 1549"/>
                <a:gd name="T21" fmla="*/ 669 h 1876"/>
                <a:gd name="T22" fmla="*/ 953 w 1549"/>
                <a:gd name="T23" fmla="*/ 611 h 1876"/>
                <a:gd name="T24" fmla="*/ 1004 w 1549"/>
                <a:gd name="T25" fmla="*/ 552 h 1876"/>
                <a:gd name="T26" fmla="*/ 1047 w 1549"/>
                <a:gd name="T27" fmla="*/ 494 h 1876"/>
                <a:gd name="T28" fmla="*/ 1113 w 1549"/>
                <a:gd name="T29" fmla="*/ 371 h 1876"/>
                <a:gd name="T30" fmla="*/ 1142 w 1549"/>
                <a:gd name="T31" fmla="*/ 276 h 1876"/>
                <a:gd name="T32" fmla="*/ 1156 w 1549"/>
                <a:gd name="T33" fmla="*/ 189 h 1876"/>
                <a:gd name="T34" fmla="*/ 1164 w 1549"/>
                <a:gd name="T35" fmla="*/ 116 h 1876"/>
                <a:gd name="T36" fmla="*/ 1156 w 1549"/>
                <a:gd name="T37" fmla="*/ 65 h 1876"/>
                <a:gd name="T38" fmla="*/ 1142 w 1549"/>
                <a:gd name="T39" fmla="*/ 0 h 1876"/>
                <a:gd name="T40" fmla="*/ 1549 w 1549"/>
                <a:gd name="T41" fmla="*/ 981 h 1876"/>
                <a:gd name="T42" fmla="*/ 0 w 1549"/>
                <a:gd name="T43" fmla="*/ 1876 h 1876"/>
                <a:gd name="T44" fmla="*/ 473 w 1549"/>
                <a:gd name="T45" fmla="*/ 312 h 18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49"/>
                <a:gd name="T70" fmla="*/ 0 h 1876"/>
                <a:gd name="T71" fmla="*/ 1549 w 1549"/>
                <a:gd name="T72" fmla="*/ 1876 h 18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49" h="1876">
                  <a:moveTo>
                    <a:pt x="473" y="312"/>
                  </a:moveTo>
                  <a:lnTo>
                    <a:pt x="465" y="400"/>
                  </a:lnTo>
                  <a:lnTo>
                    <a:pt x="451" y="480"/>
                  </a:lnTo>
                  <a:lnTo>
                    <a:pt x="458" y="560"/>
                  </a:lnTo>
                  <a:lnTo>
                    <a:pt x="473" y="625"/>
                  </a:lnTo>
                  <a:lnTo>
                    <a:pt x="524" y="698"/>
                  </a:lnTo>
                  <a:lnTo>
                    <a:pt x="567" y="734"/>
                  </a:lnTo>
                  <a:lnTo>
                    <a:pt x="633" y="756"/>
                  </a:lnTo>
                  <a:lnTo>
                    <a:pt x="735" y="741"/>
                  </a:lnTo>
                  <a:lnTo>
                    <a:pt x="815" y="720"/>
                  </a:lnTo>
                  <a:lnTo>
                    <a:pt x="880" y="669"/>
                  </a:lnTo>
                  <a:lnTo>
                    <a:pt x="953" y="611"/>
                  </a:lnTo>
                  <a:lnTo>
                    <a:pt x="1004" y="552"/>
                  </a:lnTo>
                  <a:lnTo>
                    <a:pt x="1047" y="494"/>
                  </a:lnTo>
                  <a:lnTo>
                    <a:pt x="1113" y="371"/>
                  </a:lnTo>
                  <a:lnTo>
                    <a:pt x="1142" y="276"/>
                  </a:lnTo>
                  <a:lnTo>
                    <a:pt x="1156" y="189"/>
                  </a:lnTo>
                  <a:lnTo>
                    <a:pt x="1164" y="116"/>
                  </a:lnTo>
                  <a:lnTo>
                    <a:pt x="1156" y="65"/>
                  </a:lnTo>
                  <a:lnTo>
                    <a:pt x="1142" y="0"/>
                  </a:lnTo>
                  <a:lnTo>
                    <a:pt x="1549" y="981"/>
                  </a:lnTo>
                  <a:lnTo>
                    <a:pt x="0" y="1876"/>
                  </a:lnTo>
                  <a:lnTo>
                    <a:pt x="473" y="312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9356458" y="3417049"/>
            <a:ext cx="800100" cy="1096963"/>
            <a:chOff x="3850" y="220"/>
            <a:chExt cx="936" cy="1284"/>
          </a:xfrm>
        </p:grpSpPr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128" y="389"/>
              <a:ext cx="230" cy="311"/>
            </a:xfrm>
            <a:custGeom>
              <a:avLst/>
              <a:gdLst>
                <a:gd name="T0" fmla="*/ 5 w 230"/>
                <a:gd name="T1" fmla="*/ 105 h 311"/>
                <a:gd name="T2" fmla="*/ 0 w 230"/>
                <a:gd name="T3" fmla="*/ 311 h 311"/>
                <a:gd name="T4" fmla="*/ 230 w 230"/>
                <a:gd name="T5" fmla="*/ 182 h 311"/>
                <a:gd name="T6" fmla="*/ 230 w 230"/>
                <a:gd name="T7" fmla="*/ 0 h 311"/>
                <a:gd name="T8" fmla="*/ 173 w 230"/>
                <a:gd name="T9" fmla="*/ 33 h 311"/>
                <a:gd name="T10" fmla="*/ 82 w 230"/>
                <a:gd name="T11" fmla="*/ 86 h 311"/>
                <a:gd name="T12" fmla="*/ 5 w 230"/>
                <a:gd name="T13" fmla="*/ 105 h 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311"/>
                <a:gd name="T23" fmla="*/ 230 w 230"/>
                <a:gd name="T24" fmla="*/ 311 h 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311">
                  <a:moveTo>
                    <a:pt x="5" y="105"/>
                  </a:moveTo>
                  <a:lnTo>
                    <a:pt x="0" y="311"/>
                  </a:lnTo>
                  <a:lnTo>
                    <a:pt x="230" y="182"/>
                  </a:lnTo>
                  <a:lnTo>
                    <a:pt x="230" y="0"/>
                  </a:lnTo>
                  <a:lnTo>
                    <a:pt x="173" y="33"/>
                  </a:lnTo>
                  <a:lnTo>
                    <a:pt x="82" y="86"/>
                  </a:lnTo>
                  <a:lnTo>
                    <a:pt x="5" y="105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CD7B7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114" y="566"/>
              <a:ext cx="672" cy="938"/>
            </a:xfrm>
            <a:custGeom>
              <a:avLst/>
              <a:gdLst>
                <a:gd name="T0" fmla="*/ 0 w 672"/>
                <a:gd name="T1" fmla="*/ 138 h 938"/>
                <a:gd name="T2" fmla="*/ 443 w 672"/>
                <a:gd name="T3" fmla="*/ 938 h 938"/>
                <a:gd name="T4" fmla="*/ 672 w 672"/>
                <a:gd name="T5" fmla="*/ 797 h 938"/>
                <a:gd name="T6" fmla="*/ 244 w 672"/>
                <a:gd name="T7" fmla="*/ 0 h 938"/>
                <a:gd name="T8" fmla="*/ 0 w 672"/>
                <a:gd name="T9" fmla="*/ 138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938"/>
                <a:gd name="T17" fmla="*/ 672 w 672"/>
                <a:gd name="T18" fmla="*/ 938 h 9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938">
                  <a:moveTo>
                    <a:pt x="0" y="138"/>
                  </a:moveTo>
                  <a:lnTo>
                    <a:pt x="443" y="938"/>
                  </a:lnTo>
                  <a:lnTo>
                    <a:pt x="672" y="797"/>
                  </a:lnTo>
                  <a:lnTo>
                    <a:pt x="244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3852" y="325"/>
              <a:ext cx="713" cy="1173"/>
            </a:xfrm>
            <a:custGeom>
              <a:avLst/>
              <a:gdLst>
                <a:gd name="T0" fmla="*/ 0 w 713"/>
                <a:gd name="T1" fmla="*/ 0 h 1173"/>
                <a:gd name="T2" fmla="*/ 0 w 713"/>
                <a:gd name="T3" fmla="*/ 771 h 1173"/>
                <a:gd name="T4" fmla="*/ 713 w 713"/>
                <a:gd name="T5" fmla="*/ 1173 h 1173"/>
                <a:gd name="T6" fmla="*/ 284 w 713"/>
                <a:gd name="T7" fmla="*/ 379 h 1173"/>
                <a:gd name="T8" fmla="*/ 286 w 713"/>
                <a:gd name="T9" fmla="*/ 169 h 1173"/>
                <a:gd name="T10" fmla="*/ 0 w 713"/>
                <a:gd name="T11" fmla="*/ 0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3"/>
                <a:gd name="T19" fmla="*/ 0 h 1173"/>
                <a:gd name="T20" fmla="*/ 713 w 713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3" h="1173">
                  <a:moveTo>
                    <a:pt x="0" y="0"/>
                  </a:moveTo>
                  <a:lnTo>
                    <a:pt x="0" y="771"/>
                  </a:lnTo>
                  <a:lnTo>
                    <a:pt x="713" y="1173"/>
                  </a:lnTo>
                  <a:lnTo>
                    <a:pt x="284" y="379"/>
                  </a:lnTo>
                  <a:lnTo>
                    <a:pt x="286" y="16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37575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3850" y="220"/>
              <a:ext cx="508" cy="274"/>
            </a:xfrm>
            <a:custGeom>
              <a:avLst/>
              <a:gdLst>
                <a:gd name="T0" fmla="*/ 283 w 508"/>
                <a:gd name="T1" fmla="*/ 274 h 274"/>
                <a:gd name="T2" fmla="*/ 340 w 508"/>
                <a:gd name="T3" fmla="*/ 265 h 274"/>
                <a:gd name="T4" fmla="*/ 398 w 508"/>
                <a:gd name="T5" fmla="*/ 246 h 274"/>
                <a:gd name="T6" fmla="*/ 436 w 508"/>
                <a:gd name="T7" fmla="*/ 222 h 274"/>
                <a:gd name="T8" fmla="*/ 475 w 508"/>
                <a:gd name="T9" fmla="*/ 192 h 274"/>
                <a:gd name="T10" fmla="*/ 508 w 508"/>
                <a:gd name="T11" fmla="*/ 164 h 274"/>
                <a:gd name="T12" fmla="*/ 225 w 508"/>
                <a:gd name="T13" fmla="*/ 0 h 274"/>
                <a:gd name="T14" fmla="*/ 201 w 508"/>
                <a:gd name="T15" fmla="*/ 29 h 274"/>
                <a:gd name="T16" fmla="*/ 172 w 508"/>
                <a:gd name="T17" fmla="*/ 54 h 274"/>
                <a:gd name="T18" fmla="*/ 134 w 508"/>
                <a:gd name="T19" fmla="*/ 78 h 274"/>
                <a:gd name="T20" fmla="*/ 86 w 508"/>
                <a:gd name="T21" fmla="*/ 97 h 274"/>
                <a:gd name="T22" fmla="*/ 43 w 508"/>
                <a:gd name="T23" fmla="*/ 106 h 274"/>
                <a:gd name="T24" fmla="*/ 0 w 508"/>
                <a:gd name="T25" fmla="*/ 111 h 274"/>
                <a:gd name="T26" fmla="*/ 283 w 508"/>
                <a:gd name="T27" fmla="*/ 274 h 2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08"/>
                <a:gd name="T43" fmla="*/ 0 h 274"/>
                <a:gd name="T44" fmla="*/ 508 w 508"/>
                <a:gd name="T45" fmla="*/ 274 h 2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08" h="274">
                  <a:moveTo>
                    <a:pt x="283" y="274"/>
                  </a:moveTo>
                  <a:lnTo>
                    <a:pt x="340" y="265"/>
                  </a:lnTo>
                  <a:lnTo>
                    <a:pt x="398" y="246"/>
                  </a:lnTo>
                  <a:lnTo>
                    <a:pt x="436" y="222"/>
                  </a:lnTo>
                  <a:lnTo>
                    <a:pt x="475" y="192"/>
                  </a:lnTo>
                  <a:lnTo>
                    <a:pt x="508" y="164"/>
                  </a:lnTo>
                  <a:lnTo>
                    <a:pt x="225" y="0"/>
                  </a:lnTo>
                  <a:lnTo>
                    <a:pt x="201" y="29"/>
                  </a:lnTo>
                  <a:lnTo>
                    <a:pt x="172" y="54"/>
                  </a:lnTo>
                  <a:lnTo>
                    <a:pt x="134" y="78"/>
                  </a:lnTo>
                  <a:lnTo>
                    <a:pt x="86" y="97"/>
                  </a:lnTo>
                  <a:lnTo>
                    <a:pt x="43" y="106"/>
                  </a:lnTo>
                  <a:lnTo>
                    <a:pt x="0" y="111"/>
                  </a:lnTo>
                  <a:lnTo>
                    <a:pt x="283" y="274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6"/>
          <p:cNvGrpSpPr>
            <a:grpSpLocks/>
          </p:cNvGrpSpPr>
          <p:nvPr/>
        </p:nvGrpSpPr>
        <p:grpSpPr bwMode="auto">
          <a:xfrm>
            <a:off x="9414385" y="4059282"/>
            <a:ext cx="2590800" cy="1716087"/>
            <a:chOff x="3380" y="1971"/>
            <a:chExt cx="1896" cy="1257"/>
          </a:xfrm>
        </p:grpSpPr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5050" y="2565"/>
              <a:ext cx="44" cy="48"/>
            </a:xfrm>
            <a:custGeom>
              <a:avLst/>
              <a:gdLst>
                <a:gd name="T0" fmla="*/ 1 w 70"/>
                <a:gd name="T1" fmla="*/ 1 h 77"/>
                <a:gd name="T2" fmla="*/ 0 w 70"/>
                <a:gd name="T3" fmla="*/ 1 h 77"/>
                <a:gd name="T4" fmla="*/ 1 w 70"/>
                <a:gd name="T5" fmla="*/ 0 h 77"/>
                <a:gd name="T6" fmla="*/ 1 w 70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7"/>
                <a:gd name="T14" fmla="*/ 70 w 70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7">
                  <a:moveTo>
                    <a:pt x="64" y="77"/>
                  </a:moveTo>
                  <a:lnTo>
                    <a:pt x="0" y="39"/>
                  </a:lnTo>
                  <a:lnTo>
                    <a:pt x="70" y="0"/>
                  </a:lnTo>
                  <a:lnTo>
                    <a:pt x="64" y="7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3380" y="2285"/>
              <a:ext cx="1896" cy="943"/>
            </a:xfrm>
            <a:custGeom>
              <a:avLst/>
              <a:gdLst>
                <a:gd name="T0" fmla="*/ 0 w 3025"/>
                <a:gd name="T1" fmla="*/ 8 h 1505"/>
                <a:gd name="T2" fmla="*/ 0 w 3025"/>
                <a:gd name="T3" fmla="*/ 10 h 1505"/>
                <a:gd name="T4" fmla="*/ 6 w 3025"/>
                <a:gd name="T5" fmla="*/ 13 h 1505"/>
                <a:gd name="T6" fmla="*/ 7 w 3025"/>
                <a:gd name="T7" fmla="*/ 14 h 1505"/>
                <a:gd name="T8" fmla="*/ 8 w 3025"/>
                <a:gd name="T9" fmla="*/ 14 h 1505"/>
                <a:gd name="T10" fmla="*/ 8 w 3025"/>
                <a:gd name="T11" fmla="*/ 14 h 1505"/>
                <a:gd name="T12" fmla="*/ 9 w 3025"/>
                <a:gd name="T13" fmla="*/ 14 h 1505"/>
                <a:gd name="T14" fmla="*/ 9 w 3025"/>
                <a:gd name="T15" fmla="*/ 14 h 1505"/>
                <a:gd name="T16" fmla="*/ 11 w 3025"/>
                <a:gd name="T17" fmla="*/ 13 h 1505"/>
                <a:gd name="T18" fmla="*/ 15 w 3025"/>
                <a:gd name="T19" fmla="*/ 11 h 1505"/>
                <a:gd name="T20" fmla="*/ 15 w 3025"/>
                <a:gd name="T21" fmla="*/ 10 h 1505"/>
                <a:gd name="T22" fmla="*/ 26 w 3025"/>
                <a:gd name="T23" fmla="*/ 4 h 1505"/>
                <a:gd name="T24" fmla="*/ 26 w 3025"/>
                <a:gd name="T25" fmla="*/ 5 h 1505"/>
                <a:gd name="T26" fmla="*/ 28 w 3025"/>
                <a:gd name="T27" fmla="*/ 4 h 1505"/>
                <a:gd name="T28" fmla="*/ 28 w 3025"/>
                <a:gd name="T29" fmla="*/ 3 h 1505"/>
                <a:gd name="T30" fmla="*/ 28 w 3025"/>
                <a:gd name="T31" fmla="*/ 3 h 1505"/>
                <a:gd name="T32" fmla="*/ 28 w 3025"/>
                <a:gd name="T33" fmla="*/ 3 h 1505"/>
                <a:gd name="T34" fmla="*/ 28 w 3025"/>
                <a:gd name="T35" fmla="*/ 0 h 1505"/>
                <a:gd name="T36" fmla="*/ 18 w 3025"/>
                <a:gd name="T37" fmla="*/ 6 h 1505"/>
                <a:gd name="T38" fmla="*/ 0 w 3025"/>
                <a:gd name="T39" fmla="*/ 8 h 15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25"/>
                <a:gd name="T61" fmla="*/ 0 h 1505"/>
                <a:gd name="T62" fmla="*/ 3025 w 3025"/>
                <a:gd name="T63" fmla="*/ 1505 h 15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25" h="1505">
                  <a:moveTo>
                    <a:pt x="0" y="807"/>
                  </a:moveTo>
                  <a:lnTo>
                    <a:pt x="0" y="1047"/>
                  </a:lnTo>
                  <a:lnTo>
                    <a:pt x="669" y="1425"/>
                  </a:lnTo>
                  <a:lnTo>
                    <a:pt x="735" y="1469"/>
                  </a:lnTo>
                  <a:lnTo>
                    <a:pt x="807" y="1491"/>
                  </a:lnTo>
                  <a:lnTo>
                    <a:pt x="880" y="1505"/>
                  </a:lnTo>
                  <a:lnTo>
                    <a:pt x="960" y="1498"/>
                  </a:lnTo>
                  <a:lnTo>
                    <a:pt x="1033" y="1491"/>
                  </a:lnTo>
                  <a:lnTo>
                    <a:pt x="1113" y="1454"/>
                  </a:lnTo>
                  <a:lnTo>
                    <a:pt x="1651" y="1142"/>
                  </a:lnTo>
                  <a:lnTo>
                    <a:pt x="1651" y="1084"/>
                  </a:lnTo>
                  <a:lnTo>
                    <a:pt x="2727" y="455"/>
                  </a:lnTo>
                  <a:lnTo>
                    <a:pt x="2727" y="523"/>
                  </a:lnTo>
                  <a:lnTo>
                    <a:pt x="2945" y="400"/>
                  </a:lnTo>
                  <a:lnTo>
                    <a:pt x="2996" y="349"/>
                  </a:lnTo>
                  <a:lnTo>
                    <a:pt x="3018" y="305"/>
                  </a:lnTo>
                  <a:lnTo>
                    <a:pt x="3025" y="254"/>
                  </a:lnTo>
                  <a:lnTo>
                    <a:pt x="3025" y="0"/>
                  </a:lnTo>
                  <a:lnTo>
                    <a:pt x="1876" y="676"/>
                  </a:lnTo>
                  <a:lnTo>
                    <a:pt x="0" y="807"/>
                  </a:lnTo>
                  <a:close/>
                </a:path>
              </a:pathLst>
            </a:custGeom>
            <a:gradFill rotWithShape="0">
              <a:gsLst>
                <a:gs pos="0">
                  <a:srgbClr val="005842"/>
                </a:gs>
                <a:gs pos="50000">
                  <a:srgbClr val="00CC99"/>
                </a:gs>
                <a:gs pos="100000">
                  <a:srgbClr val="00584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3380" y="1971"/>
              <a:ext cx="1896" cy="1116"/>
            </a:xfrm>
            <a:custGeom>
              <a:avLst/>
              <a:gdLst>
                <a:gd name="T0" fmla="*/ 0 w 3025"/>
                <a:gd name="T1" fmla="*/ 12 h 1782"/>
                <a:gd name="T2" fmla="*/ 7 w 3025"/>
                <a:gd name="T3" fmla="*/ 16 h 1782"/>
                <a:gd name="T4" fmla="*/ 7 w 3025"/>
                <a:gd name="T5" fmla="*/ 16 h 1782"/>
                <a:gd name="T6" fmla="*/ 8 w 3025"/>
                <a:gd name="T7" fmla="*/ 16 h 1782"/>
                <a:gd name="T8" fmla="*/ 8 w 3025"/>
                <a:gd name="T9" fmla="*/ 17 h 1782"/>
                <a:gd name="T10" fmla="*/ 9 w 3025"/>
                <a:gd name="T11" fmla="*/ 16 h 1782"/>
                <a:gd name="T12" fmla="*/ 10 w 3025"/>
                <a:gd name="T13" fmla="*/ 16 h 1782"/>
                <a:gd name="T14" fmla="*/ 11 w 3025"/>
                <a:gd name="T15" fmla="*/ 16 h 1782"/>
                <a:gd name="T16" fmla="*/ 28 w 3025"/>
                <a:gd name="T17" fmla="*/ 6 h 1782"/>
                <a:gd name="T18" fmla="*/ 28 w 3025"/>
                <a:gd name="T19" fmla="*/ 6 h 1782"/>
                <a:gd name="T20" fmla="*/ 28 w 3025"/>
                <a:gd name="T21" fmla="*/ 6 h 1782"/>
                <a:gd name="T22" fmla="*/ 28 w 3025"/>
                <a:gd name="T23" fmla="*/ 5 h 1782"/>
                <a:gd name="T24" fmla="*/ 28 w 3025"/>
                <a:gd name="T25" fmla="*/ 4 h 1782"/>
                <a:gd name="T26" fmla="*/ 28 w 3025"/>
                <a:gd name="T27" fmla="*/ 4 h 1782"/>
                <a:gd name="T28" fmla="*/ 21 w 3025"/>
                <a:gd name="T29" fmla="*/ 0 h 1782"/>
                <a:gd name="T30" fmla="*/ 0 w 3025"/>
                <a:gd name="T31" fmla="*/ 12 h 17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25"/>
                <a:gd name="T49" fmla="*/ 0 h 1782"/>
                <a:gd name="T50" fmla="*/ 3025 w 3025"/>
                <a:gd name="T51" fmla="*/ 1782 h 178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25" h="1782">
                  <a:moveTo>
                    <a:pt x="0" y="1316"/>
                  </a:moveTo>
                  <a:lnTo>
                    <a:pt x="706" y="1724"/>
                  </a:lnTo>
                  <a:lnTo>
                    <a:pt x="764" y="1746"/>
                  </a:lnTo>
                  <a:lnTo>
                    <a:pt x="836" y="1767"/>
                  </a:lnTo>
                  <a:lnTo>
                    <a:pt x="909" y="1782"/>
                  </a:lnTo>
                  <a:lnTo>
                    <a:pt x="975" y="1775"/>
                  </a:lnTo>
                  <a:lnTo>
                    <a:pt x="1069" y="1746"/>
                  </a:lnTo>
                  <a:lnTo>
                    <a:pt x="1156" y="1702"/>
                  </a:lnTo>
                  <a:lnTo>
                    <a:pt x="2931" y="676"/>
                  </a:lnTo>
                  <a:lnTo>
                    <a:pt x="2974" y="640"/>
                  </a:lnTo>
                  <a:lnTo>
                    <a:pt x="3011" y="596"/>
                  </a:lnTo>
                  <a:lnTo>
                    <a:pt x="3025" y="545"/>
                  </a:lnTo>
                  <a:lnTo>
                    <a:pt x="3018" y="487"/>
                  </a:lnTo>
                  <a:lnTo>
                    <a:pt x="2982" y="422"/>
                  </a:lnTo>
                  <a:lnTo>
                    <a:pt x="2262" y="0"/>
                  </a:lnTo>
                  <a:lnTo>
                    <a:pt x="0" y="1316"/>
                  </a:lnTo>
                  <a:close/>
                </a:path>
              </a:pathLst>
            </a:custGeom>
            <a:gradFill rotWithShape="0">
              <a:gsLst>
                <a:gs pos="0">
                  <a:srgbClr val="007054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3844" y="2855"/>
              <a:ext cx="227" cy="143"/>
            </a:xfrm>
            <a:custGeom>
              <a:avLst/>
              <a:gdLst>
                <a:gd name="T0" fmla="*/ 0 w 1086"/>
                <a:gd name="T1" fmla="*/ 0 h 688"/>
                <a:gd name="T2" fmla="*/ 0 w 1086"/>
                <a:gd name="T3" fmla="*/ 0 h 688"/>
                <a:gd name="T4" fmla="*/ 0 w 1086"/>
                <a:gd name="T5" fmla="*/ 0 h 688"/>
                <a:gd name="T6" fmla="*/ 0 w 1086"/>
                <a:gd name="T7" fmla="*/ 0 h 688"/>
                <a:gd name="T8" fmla="*/ 0 w 1086"/>
                <a:gd name="T9" fmla="*/ 0 h 688"/>
                <a:gd name="T10" fmla="*/ 0 w 1086"/>
                <a:gd name="T11" fmla="*/ 0 h 688"/>
                <a:gd name="T12" fmla="*/ 0 w 1086"/>
                <a:gd name="T13" fmla="*/ 0 h 688"/>
                <a:gd name="T14" fmla="*/ 0 w 1086"/>
                <a:gd name="T15" fmla="*/ 0 h 688"/>
                <a:gd name="T16" fmla="*/ 0 w 1086"/>
                <a:gd name="T17" fmla="*/ 0 h 688"/>
                <a:gd name="T18" fmla="*/ 0 w 1086"/>
                <a:gd name="T19" fmla="*/ 0 h 688"/>
                <a:gd name="T20" fmla="*/ 0 w 1086"/>
                <a:gd name="T21" fmla="*/ 0 h 688"/>
                <a:gd name="T22" fmla="*/ 0 w 1086"/>
                <a:gd name="T23" fmla="*/ 0 h 688"/>
                <a:gd name="T24" fmla="*/ 0 w 1086"/>
                <a:gd name="T25" fmla="*/ 0 h 688"/>
                <a:gd name="T26" fmla="*/ 0 w 1086"/>
                <a:gd name="T27" fmla="*/ 0 h 688"/>
                <a:gd name="T28" fmla="*/ 0 w 1086"/>
                <a:gd name="T29" fmla="*/ 0 h 688"/>
                <a:gd name="T30" fmla="*/ 0 w 1086"/>
                <a:gd name="T31" fmla="*/ 0 h 688"/>
                <a:gd name="T32" fmla="*/ 0 w 1086"/>
                <a:gd name="T33" fmla="*/ 0 h 688"/>
                <a:gd name="T34" fmla="*/ 0 w 1086"/>
                <a:gd name="T35" fmla="*/ 0 h 688"/>
                <a:gd name="T36" fmla="*/ 0 w 1086"/>
                <a:gd name="T37" fmla="*/ 0 h 688"/>
                <a:gd name="T38" fmla="*/ 0 w 1086"/>
                <a:gd name="T39" fmla="*/ 0 h 688"/>
                <a:gd name="T40" fmla="*/ 0 w 1086"/>
                <a:gd name="T41" fmla="*/ 0 h 688"/>
                <a:gd name="T42" fmla="*/ 0 w 1086"/>
                <a:gd name="T43" fmla="*/ 0 h 688"/>
                <a:gd name="T44" fmla="*/ 0 w 1086"/>
                <a:gd name="T45" fmla="*/ 0 h 688"/>
                <a:gd name="T46" fmla="*/ 0 w 1086"/>
                <a:gd name="T47" fmla="*/ 0 h 688"/>
                <a:gd name="T48" fmla="*/ 0 w 1086"/>
                <a:gd name="T49" fmla="*/ 0 h 688"/>
                <a:gd name="T50" fmla="*/ 0 w 1086"/>
                <a:gd name="T51" fmla="*/ 0 h 688"/>
                <a:gd name="T52" fmla="*/ 0 w 1086"/>
                <a:gd name="T53" fmla="*/ 0 h 688"/>
                <a:gd name="T54" fmla="*/ 0 w 1086"/>
                <a:gd name="T55" fmla="*/ 0 h 688"/>
                <a:gd name="T56" fmla="*/ 0 w 1086"/>
                <a:gd name="T57" fmla="*/ 0 h 688"/>
                <a:gd name="T58" fmla="*/ 0 w 1086"/>
                <a:gd name="T59" fmla="*/ 0 h 688"/>
                <a:gd name="T60" fmla="*/ 0 w 1086"/>
                <a:gd name="T61" fmla="*/ 0 h 688"/>
                <a:gd name="T62" fmla="*/ 0 w 1086"/>
                <a:gd name="T63" fmla="*/ 0 h 688"/>
                <a:gd name="T64" fmla="*/ 0 w 1086"/>
                <a:gd name="T65" fmla="*/ 0 h 688"/>
                <a:gd name="T66" fmla="*/ 0 w 1086"/>
                <a:gd name="T67" fmla="*/ 0 h 688"/>
                <a:gd name="T68" fmla="*/ 0 w 1086"/>
                <a:gd name="T69" fmla="*/ 0 h 6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86"/>
                <a:gd name="T106" fmla="*/ 0 h 688"/>
                <a:gd name="T107" fmla="*/ 1086 w 1086"/>
                <a:gd name="T108" fmla="*/ 688 h 6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86" h="688">
                  <a:moveTo>
                    <a:pt x="0" y="344"/>
                  </a:moveTo>
                  <a:lnTo>
                    <a:pt x="11" y="409"/>
                  </a:lnTo>
                  <a:lnTo>
                    <a:pt x="40" y="473"/>
                  </a:lnTo>
                  <a:lnTo>
                    <a:pt x="86" y="531"/>
                  </a:lnTo>
                  <a:lnTo>
                    <a:pt x="151" y="582"/>
                  </a:lnTo>
                  <a:lnTo>
                    <a:pt x="229" y="625"/>
                  </a:lnTo>
                  <a:lnTo>
                    <a:pt x="318" y="658"/>
                  </a:lnTo>
                  <a:lnTo>
                    <a:pt x="416" y="679"/>
                  </a:lnTo>
                  <a:lnTo>
                    <a:pt x="518" y="688"/>
                  </a:lnTo>
                  <a:lnTo>
                    <a:pt x="621" y="686"/>
                  </a:lnTo>
                  <a:lnTo>
                    <a:pt x="722" y="670"/>
                  </a:lnTo>
                  <a:lnTo>
                    <a:pt x="816" y="643"/>
                  </a:lnTo>
                  <a:lnTo>
                    <a:pt x="901" y="605"/>
                  </a:lnTo>
                  <a:lnTo>
                    <a:pt x="972" y="557"/>
                  </a:lnTo>
                  <a:lnTo>
                    <a:pt x="1028" y="503"/>
                  </a:lnTo>
                  <a:lnTo>
                    <a:pt x="1066" y="442"/>
                  </a:lnTo>
                  <a:lnTo>
                    <a:pt x="1086" y="377"/>
                  </a:lnTo>
                  <a:lnTo>
                    <a:pt x="1086" y="311"/>
                  </a:lnTo>
                  <a:lnTo>
                    <a:pt x="1066" y="248"/>
                  </a:lnTo>
                  <a:lnTo>
                    <a:pt x="1028" y="187"/>
                  </a:lnTo>
                  <a:lnTo>
                    <a:pt x="972" y="131"/>
                  </a:lnTo>
                  <a:lnTo>
                    <a:pt x="901" y="84"/>
                  </a:lnTo>
                  <a:lnTo>
                    <a:pt x="816" y="45"/>
                  </a:lnTo>
                  <a:lnTo>
                    <a:pt x="722" y="19"/>
                  </a:lnTo>
                  <a:lnTo>
                    <a:pt x="621" y="3"/>
                  </a:lnTo>
                  <a:lnTo>
                    <a:pt x="518" y="0"/>
                  </a:lnTo>
                  <a:lnTo>
                    <a:pt x="416" y="9"/>
                  </a:lnTo>
                  <a:lnTo>
                    <a:pt x="318" y="31"/>
                  </a:lnTo>
                  <a:lnTo>
                    <a:pt x="229" y="64"/>
                  </a:lnTo>
                  <a:lnTo>
                    <a:pt x="151" y="106"/>
                  </a:lnTo>
                  <a:lnTo>
                    <a:pt x="86" y="158"/>
                  </a:lnTo>
                  <a:lnTo>
                    <a:pt x="40" y="216"/>
                  </a:lnTo>
                  <a:lnTo>
                    <a:pt x="11" y="279"/>
                  </a:ln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4921" y="2232"/>
              <a:ext cx="227" cy="144"/>
            </a:xfrm>
            <a:custGeom>
              <a:avLst/>
              <a:gdLst>
                <a:gd name="T0" fmla="*/ 0 w 1086"/>
                <a:gd name="T1" fmla="*/ 0 h 688"/>
                <a:gd name="T2" fmla="*/ 0 w 1086"/>
                <a:gd name="T3" fmla="*/ 0 h 688"/>
                <a:gd name="T4" fmla="*/ 0 w 1086"/>
                <a:gd name="T5" fmla="*/ 0 h 688"/>
                <a:gd name="T6" fmla="*/ 0 w 1086"/>
                <a:gd name="T7" fmla="*/ 0 h 688"/>
                <a:gd name="T8" fmla="*/ 0 w 1086"/>
                <a:gd name="T9" fmla="*/ 0 h 688"/>
                <a:gd name="T10" fmla="*/ 0 w 1086"/>
                <a:gd name="T11" fmla="*/ 0 h 688"/>
                <a:gd name="T12" fmla="*/ 0 w 1086"/>
                <a:gd name="T13" fmla="*/ 0 h 688"/>
                <a:gd name="T14" fmla="*/ 0 w 1086"/>
                <a:gd name="T15" fmla="*/ 0 h 688"/>
                <a:gd name="T16" fmla="*/ 0 w 1086"/>
                <a:gd name="T17" fmla="*/ 0 h 688"/>
                <a:gd name="T18" fmla="*/ 0 w 1086"/>
                <a:gd name="T19" fmla="*/ 0 h 688"/>
                <a:gd name="T20" fmla="*/ 0 w 1086"/>
                <a:gd name="T21" fmla="*/ 0 h 688"/>
                <a:gd name="T22" fmla="*/ 0 w 1086"/>
                <a:gd name="T23" fmla="*/ 0 h 688"/>
                <a:gd name="T24" fmla="*/ 0 w 1086"/>
                <a:gd name="T25" fmla="*/ 0 h 688"/>
                <a:gd name="T26" fmla="*/ 0 w 1086"/>
                <a:gd name="T27" fmla="*/ 0 h 688"/>
                <a:gd name="T28" fmla="*/ 0 w 1086"/>
                <a:gd name="T29" fmla="*/ 0 h 688"/>
                <a:gd name="T30" fmla="*/ 0 w 1086"/>
                <a:gd name="T31" fmla="*/ 0 h 688"/>
                <a:gd name="T32" fmla="*/ 0 w 1086"/>
                <a:gd name="T33" fmla="*/ 0 h 688"/>
                <a:gd name="T34" fmla="*/ 0 w 1086"/>
                <a:gd name="T35" fmla="*/ 0 h 688"/>
                <a:gd name="T36" fmla="*/ 0 w 1086"/>
                <a:gd name="T37" fmla="*/ 0 h 688"/>
                <a:gd name="T38" fmla="*/ 0 w 1086"/>
                <a:gd name="T39" fmla="*/ 0 h 688"/>
                <a:gd name="T40" fmla="*/ 0 w 1086"/>
                <a:gd name="T41" fmla="*/ 0 h 688"/>
                <a:gd name="T42" fmla="*/ 0 w 1086"/>
                <a:gd name="T43" fmla="*/ 0 h 688"/>
                <a:gd name="T44" fmla="*/ 0 w 1086"/>
                <a:gd name="T45" fmla="*/ 0 h 688"/>
                <a:gd name="T46" fmla="*/ 0 w 1086"/>
                <a:gd name="T47" fmla="*/ 0 h 688"/>
                <a:gd name="T48" fmla="*/ 0 w 1086"/>
                <a:gd name="T49" fmla="*/ 0 h 688"/>
                <a:gd name="T50" fmla="*/ 0 w 1086"/>
                <a:gd name="T51" fmla="*/ 0 h 688"/>
                <a:gd name="T52" fmla="*/ 0 w 1086"/>
                <a:gd name="T53" fmla="*/ 0 h 688"/>
                <a:gd name="T54" fmla="*/ 0 w 1086"/>
                <a:gd name="T55" fmla="*/ 0 h 688"/>
                <a:gd name="T56" fmla="*/ 0 w 1086"/>
                <a:gd name="T57" fmla="*/ 0 h 688"/>
                <a:gd name="T58" fmla="*/ 0 w 1086"/>
                <a:gd name="T59" fmla="*/ 0 h 688"/>
                <a:gd name="T60" fmla="*/ 0 w 1086"/>
                <a:gd name="T61" fmla="*/ 0 h 688"/>
                <a:gd name="T62" fmla="*/ 0 w 1086"/>
                <a:gd name="T63" fmla="*/ 0 h 688"/>
                <a:gd name="T64" fmla="*/ 0 w 1086"/>
                <a:gd name="T65" fmla="*/ 0 h 688"/>
                <a:gd name="T66" fmla="*/ 0 w 1086"/>
                <a:gd name="T67" fmla="*/ 0 h 688"/>
                <a:gd name="T68" fmla="*/ 0 w 1086"/>
                <a:gd name="T69" fmla="*/ 0 h 6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86"/>
                <a:gd name="T106" fmla="*/ 0 h 688"/>
                <a:gd name="T107" fmla="*/ 1086 w 1086"/>
                <a:gd name="T108" fmla="*/ 688 h 6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86" h="688">
                  <a:moveTo>
                    <a:pt x="0" y="344"/>
                  </a:moveTo>
                  <a:lnTo>
                    <a:pt x="11" y="409"/>
                  </a:lnTo>
                  <a:lnTo>
                    <a:pt x="40" y="473"/>
                  </a:lnTo>
                  <a:lnTo>
                    <a:pt x="86" y="531"/>
                  </a:lnTo>
                  <a:lnTo>
                    <a:pt x="151" y="582"/>
                  </a:lnTo>
                  <a:lnTo>
                    <a:pt x="229" y="625"/>
                  </a:lnTo>
                  <a:lnTo>
                    <a:pt x="318" y="658"/>
                  </a:lnTo>
                  <a:lnTo>
                    <a:pt x="416" y="679"/>
                  </a:lnTo>
                  <a:lnTo>
                    <a:pt x="518" y="688"/>
                  </a:lnTo>
                  <a:lnTo>
                    <a:pt x="621" y="686"/>
                  </a:lnTo>
                  <a:lnTo>
                    <a:pt x="722" y="670"/>
                  </a:lnTo>
                  <a:lnTo>
                    <a:pt x="816" y="643"/>
                  </a:lnTo>
                  <a:lnTo>
                    <a:pt x="901" y="605"/>
                  </a:lnTo>
                  <a:lnTo>
                    <a:pt x="972" y="557"/>
                  </a:lnTo>
                  <a:lnTo>
                    <a:pt x="1028" y="503"/>
                  </a:lnTo>
                  <a:lnTo>
                    <a:pt x="1066" y="442"/>
                  </a:lnTo>
                  <a:lnTo>
                    <a:pt x="1086" y="377"/>
                  </a:lnTo>
                  <a:lnTo>
                    <a:pt x="1086" y="311"/>
                  </a:lnTo>
                  <a:lnTo>
                    <a:pt x="1066" y="248"/>
                  </a:lnTo>
                  <a:lnTo>
                    <a:pt x="1028" y="187"/>
                  </a:lnTo>
                  <a:lnTo>
                    <a:pt x="972" y="131"/>
                  </a:lnTo>
                  <a:lnTo>
                    <a:pt x="901" y="84"/>
                  </a:lnTo>
                  <a:lnTo>
                    <a:pt x="816" y="45"/>
                  </a:lnTo>
                  <a:lnTo>
                    <a:pt x="722" y="19"/>
                  </a:lnTo>
                  <a:lnTo>
                    <a:pt x="621" y="3"/>
                  </a:lnTo>
                  <a:lnTo>
                    <a:pt x="518" y="0"/>
                  </a:lnTo>
                  <a:lnTo>
                    <a:pt x="416" y="9"/>
                  </a:lnTo>
                  <a:lnTo>
                    <a:pt x="318" y="31"/>
                  </a:lnTo>
                  <a:lnTo>
                    <a:pt x="229" y="64"/>
                  </a:lnTo>
                  <a:lnTo>
                    <a:pt x="151" y="106"/>
                  </a:lnTo>
                  <a:lnTo>
                    <a:pt x="86" y="158"/>
                  </a:lnTo>
                  <a:lnTo>
                    <a:pt x="40" y="216"/>
                  </a:lnTo>
                  <a:lnTo>
                    <a:pt x="11" y="279"/>
                  </a:ln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605658" y="3522408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分解形体</a:t>
            </a:r>
          </a:p>
        </p:txBody>
      </p:sp>
      <p:sp>
        <p:nvSpPr>
          <p:cNvPr id="60" name="AutoShape 39"/>
          <p:cNvSpPr>
            <a:spLocks noChangeArrowheads="1"/>
          </p:cNvSpPr>
          <p:nvPr/>
        </p:nvSpPr>
        <p:spPr bwMode="auto">
          <a:xfrm>
            <a:off x="10652635" y="1049050"/>
            <a:ext cx="8509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套筒</a:t>
            </a:r>
          </a:p>
        </p:txBody>
      </p:sp>
      <p:sp>
        <p:nvSpPr>
          <p:cNvPr id="61" name="AutoShape 40"/>
          <p:cNvSpPr>
            <a:spLocks noChangeArrowheads="1"/>
          </p:cNvSpPr>
          <p:nvPr/>
        </p:nvSpPr>
        <p:spPr bwMode="auto">
          <a:xfrm>
            <a:off x="10939178" y="5655228"/>
            <a:ext cx="1128713" cy="649288"/>
          </a:xfrm>
          <a:prstGeom prst="wedgeEllipseCallout">
            <a:avLst>
              <a:gd name="adj1" fmla="val -63476"/>
              <a:gd name="adj2" fmla="val -50889"/>
            </a:avLst>
          </a:prstGeom>
          <a:solidFill>
            <a:srgbClr val="00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底板</a:t>
            </a:r>
          </a:p>
        </p:txBody>
      </p:sp>
      <p:sp>
        <p:nvSpPr>
          <p:cNvPr id="62" name="AutoShape 41"/>
          <p:cNvSpPr>
            <a:spLocks noChangeArrowheads="1"/>
          </p:cNvSpPr>
          <p:nvPr/>
        </p:nvSpPr>
        <p:spPr bwMode="auto">
          <a:xfrm>
            <a:off x="8952567" y="2539364"/>
            <a:ext cx="1460500" cy="703262"/>
          </a:xfrm>
          <a:prstGeom prst="cloudCallout">
            <a:avLst>
              <a:gd name="adj1" fmla="val 46402"/>
              <a:gd name="adj2" fmla="val 95962"/>
            </a:avLst>
          </a:prstGeom>
          <a:solidFill>
            <a:srgbClr val="CC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肋板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63" name="AutoShape 42"/>
          <p:cNvSpPr>
            <a:spLocks noChangeArrowheads="1"/>
          </p:cNvSpPr>
          <p:nvPr/>
        </p:nvSpPr>
        <p:spPr bwMode="auto">
          <a:xfrm>
            <a:off x="8407133" y="4579099"/>
            <a:ext cx="1085850" cy="466725"/>
          </a:xfrm>
          <a:prstGeom prst="wedgeRectCallout">
            <a:avLst>
              <a:gd name="adj1" fmla="val 61259"/>
              <a:gd name="adj2" fmla="val -96259"/>
            </a:avLst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肋板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605658" y="4003916"/>
            <a:ext cx="6186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分析各部分间的相对位置及表面过渡关系</a:t>
            </a:r>
          </a:p>
        </p:txBody>
      </p:sp>
      <p:sp>
        <p:nvSpPr>
          <p:cNvPr id="65" name="Text Box 44"/>
          <p:cNvSpPr txBox="1">
            <a:spLocks noChangeArrowheads="1"/>
          </p:cNvSpPr>
          <p:nvPr/>
        </p:nvSpPr>
        <p:spPr bwMode="auto">
          <a:xfrm>
            <a:off x="605658" y="4499216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选择主视图</a:t>
            </a:r>
          </a:p>
        </p:txBody>
      </p:sp>
      <p:sp>
        <p:nvSpPr>
          <p:cNvPr id="66" name="Text Box 45"/>
          <p:cNvSpPr txBox="1">
            <a:spLocks noChangeArrowheads="1"/>
          </p:cNvSpPr>
          <p:nvPr/>
        </p:nvSpPr>
        <p:spPr bwMode="auto">
          <a:xfrm>
            <a:off x="1151758" y="4989754"/>
            <a:ext cx="63401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原则：较多地表达出物体的形状特征及各部分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间的相对位置关系。</a:t>
            </a:r>
          </a:p>
        </p:txBody>
      </p:sp>
      <p:sp>
        <p:nvSpPr>
          <p:cNvPr id="67" name="AutoShape 46"/>
          <p:cNvSpPr>
            <a:spLocks noChangeArrowheads="1"/>
          </p:cNvSpPr>
          <p:nvPr/>
        </p:nvSpPr>
        <p:spPr bwMode="auto">
          <a:xfrm rot="13173689">
            <a:off x="7587604" y="3386266"/>
            <a:ext cx="882607" cy="355037"/>
          </a:xfrm>
          <a:prstGeom prst="notchedRightArrow">
            <a:avLst>
              <a:gd name="adj1" fmla="val 32350"/>
              <a:gd name="adj2" fmla="val 143294"/>
            </a:avLst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774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59" grpId="0" build="p" autoUpdateAnimBg="0"/>
      <p:bldP spid="60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utoUpdateAnimBg="0"/>
      <p:bldP spid="65" grpId="0" autoUpdateAnimBg="0"/>
      <p:bldP spid="66" grpId="0" autoUpdateAnimBg="0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95600" y="4689475"/>
            <a:ext cx="0" cy="1092200"/>
            <a:chOff x="1824" y="3064"/>
            <a:chExt cx="0" cy="688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824" y="3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824" y="3632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295400" y="4384675"/>
            <a:ext cx="2889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1825" y="635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⒋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36638" y="52070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布置视图：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7275" y="946150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形体绘制三视图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931773" y="3749675"/>
            <a:ext cx="2678112" cy="2693988"/>
            <a:chOff x="2906" y="1848"/>
            <a:chExt cx="1975" cy="1987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3 w 81"/>
                <a:gd name="T1" fmla="*/ 3 h 77"/>
                <a:gd name="T2" fmla="*/ 0 w 81"/>
                <a:gd name="T3" fmla="*/ 2 h 77"/>
                <a:gd name="T4" fmla="*/ 3 w 81"/>
                <a:gd name="T5" fmla="*/ 0 h 77"/>
                <a:gd name="T6" fmla="*/ 3 w 81"/>
                <a:gd name="T7" fmla="*/ 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82 h 1062"/>
                <a:gd name="T2" fmla="*/ 0 w 2209"/>
                <a:gd name="T3" fmla="*/ 374 h 1062"/>
                <a:gd name="T4" fmla="*/ 226 w 2209"/>
                <a:gd name="T5" fmla="*/ 503 h 1062"/>
                <a:gd name="T6" fmla="*/ 246 w 2209"/>
                <a:gd name="T7" fmla="*/ 513 h 1062"/>
                <a:gd name="T8" fmla="*/ 266 w 2209"/>
                <a:gd name="T9" fmla="*/ 523 h 1062"/>
                <a:gd name="T10" fmla="*/ 287 w 2209"/>
                <a:gd name="T11" fmla="*/ 527 h 1062"/>
                <a:gd name="T12" fmla="*/ 319 w 2209"/>
                <a:gd name="T13" fmla="*/ 533 h 1062"/>
                <a:gd name="T14" fmla="*/ 357 w 2209"/>
                <a:gd name="T15" fmla="*/ 533 h 1062"/>
                <a:gd name="T16" fmla="*/ 387 w 2209"/>
                <a:gd name="T17" fmla="*/ 527 h 1062"/>
                <a:gd name="T18" fmla="*/ 416 w 2209"/>
                <a:gd name="T19" fmla="*/ 513 h 1062"/>
                <a:gd name="T20" fmla="*/ 606 w 2209"/>
                <a:gd name="T21" fmla="*/ 407 h 1062"/>
                <a:gd name="T22" fmla="*/ 606 w 2209"/>
                <a:gd name="T23" fmla="*/ 385 h 1062"/>
                <a:gd name="T24" fmla="*/ 1003 w 2209"/>
                <a:gd name="T25" fmla="*/ 151 h 1062"/>
                <a:gd name="T26" fmla="*/ 1003 w 2209"/>
                <a:gd name="T27" fmla="*/ 174 h 1062"/>
                <a:gd name="T28" fmla="*/ 1009 w 2209"/>
                <a:gd name="T29" fmla="*/ 173 h 1062"/>
                <a:gd name="T30" fmla="*/ 1099 w 2209"/>
                <a:gd name="T31" fmla="*/ 119 h 1062"/>
                <a:gd name="T32" fmla="*/ 1109 w 2209"/>
                <a:gd name="T33" fmla="*/ 107 h 1062"/>
                <a:gd name="T34" fmla="*/ 1111 w 2209"/>
                <a:gd name="T35" fmla="*/ 91 h 1062"/>
                <a:gd name="T36" fmla="*/ 1111 w 2209"/>
                <a:gd name="T37" fmla="*/ 0 h 1062"/>
                <a:gd name="T38" fmla="*/ 383 w 2209"/>
                <a:gd name="T39" fmla="*/ 429 h 1062"/>
                <a:gd name="T40" fmla="*/ 259 w 2209"/>
                <a:gd name="T41" fmla="*/ 416 h 1062"/>
                <a:gd name="T42" fmla="*/ 0 w 2209"/>
                <a:gd name="T43" fmla="*/ 282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2 h 288"/>
                <a:gd name="T2" fmla="*/ 0 w 302"/>
                <a:gd name="T3" fmla="*/ 12 h 288"/>
                <a:gd name="T4" fmla="*/ 12 w 302"/>
                <a:gd name="T5" fmla="*/ 4 h 288"/>
                <a:gd name="T6" fmla="*/ 12 w 302"/>
                <a:gd name="T7" fmla="*/ 0 h 288"/>
                <a:gd name="T8" fmla="*/ 1 w 302"/>
                <a:gd name="T9" fmla="*/ 2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13 w 817"/>
                <a:gd name="T3" fmla="*/ 7 h 1260"/>
                <a:gd name="T4" fmla="*/ 13 w 817"/>
                <a:gd name="T5" fmla="*/ 15 h 1260"/>
                <a:gd name="T6" fmla="*/ 34 w 817"/>
                <a:gd name="T7" fmla="*/ 52 h 1260"/>
                <a:gd name="T8" fmla="*/ 0 w 817"/>
                <a:gd name="T9" fmla="*/ 3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64 w 1524"/>
                <a:gd name="T1" fmla="*/ 22 h 1472"/>
                <a:gd name="T2" fmla="*/ 26 w 1524"/>
                <a:gd name="T3" fmla="*/ 0 h 1472"/>
                <a:gd name="T4" fmla="*/ 20 w 1524"/>
                <a:gd name="T5" fmla="*/ 1 h 1472"/>
                <a:gd name="T6" fmla="*/ 13 w 1524"/>
                <a:gd name="T7" fmla="*/ 3 h 1472"/>
                <a:gd name="T8" fmla="*/ 9 w 1524"/>
                <a:gd name="T9" fmla="*/ 6 h 1472"/>
                <a:gd name="T10" fmla="*/ 5 w 1524"/>
                <a:gd name="T11" fmla="*/ 11 h 1472"/>
                <a:gd name="T12" fmla="*/ 1 w 1524"/>
                <a:gd name="T13" fmla="*/ 17 h 1472"/>
                <a:gd name="T14" fmla="*/ 0 w 1524"/>
                <a:gd name="T15" fmla="*/ 22 h 1472"/>
                <a:gd name="T16" fmla="*/ 0 w 1524"/>
                <a:gd name="T17" fmla="*/ 30 h 1472"/>
                <a:gd name="T18" fmla="*/ 1 w 1524"/>
                <a:gd name="T19" fmla="*/ 36 h 1472"/>
                <a:gd name="T20" fmla="*/ 5 w 1524"/>
                <a:gd name="T21" fmla="*/ 39 h 1472"/>
                <a:gd name="T22" fmla="*/ 42 w 1524"/>
                <a:gd name="T23" fmla="*/ 61 h 1472"/>
                <a:gd name="T24" fmla="*/ 64 w 1524"/>
                <a:gd name="T25" fmla="*/ 22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74 h 1752"/>
                <a:gd name="T2" fmla="*/ 31 w 742"/>
                <a:gd name="T3" fmla="*/ 57 h 1752"/>
                <a:gd name="T4" fmla="*/ 31 w 742"/>
                <a:gd name="T5" fmla="*/ 22 h 1752"/>
                <a:gd name="T6" fmla="*/ 27 w 742"/>
                <a:gd name="T7" fmla="*/ 20 h 1752"/>
                <a:gd name="T8" fmla="*/ 22 w 742"/>
                <a:gd name="T9" fmla="*/ 16 h 1752"/>
                <a:gd name="T10" fmla="*/ 21 w 742"/>
                <a:gd name="T11" fmla="*/ 11 h 1752"/>
                <a:gd name="T12" fmla="*/ 21 w 742"/>
                <a:gd name="T13" fmla="*/ 6 h 1752"/>
                <a:gd name="T14" fmla="*/ 22 w 742"/>
                <a:gd name="T15" fmla="*/ 0 h 1752"/>
                <a:gd name="T16" fmla="*/ 0 w 742"/>
                <a:gd name="T17" fmla="*/ 74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6 h 1032"/>
                <a:gd name="T2" fmla="*/ 21 w 746"/>
                <a:gd name="T3" fmla="*/ 44 h 1032"/>
                <a:gd name="T4" fmla="*/ 31 w 746"/>
                <a:gd name="T5" fmla="*/ 37 h 1032"/>
                <a:gd name="T6" fmla="*/ 11 w 746"/>
                <a:gd name="T7" fmla="*/ 0 h 1032"/>
                <a:gd name="T8" fmla="*/ 0 w 746"/>
                <a:gd name="T9" fmla="*/ 6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11400" y="46894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610100" y="1870075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610100" y="2403475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775200" y="3673475"/>
            <a:ext cx="1397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6515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9944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610100" y="1616075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610100" y="2657475"/>
            <a:ext cx="1366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092700" y="2614613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5969000" y="161607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610100" y="1616075"/>
            <a:ext cx="134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775200" y="3394075"/>
            <a:ext cx="1384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6172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775200" y="3813175"/>
            <a:ext cx="139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803900" y="2936875"/>
            <a:ext cx="3683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 flipV="1">
            <a:off x="3200400" y="1895475"/>
            <a:ext cx="681038" cy="148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1604963" y="1903413"/>
            <a:ext cx="652462" cy="1477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578100" y="2619375"/>
            <a:ext cx="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2895600" y="263207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2603500" y="2936875"/>
            <a:ext cx="292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1308100" y="3394075"/>
            <a:ext cx="287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783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295400" y="33940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1295400" y="3813175"/>
            <a:ext cx="2871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2032000" y="3673475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2032000" y="3673475"/>
            <a:ext cx="142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3454400" y="36734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1473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18288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36576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013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590800" y="54133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2032000" y="4384675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2476500" y="4206875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2997200" y="42195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3454400" y="4397375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1295400" y="4384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4178300" y="4384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2222500" y="4219575"/>
            <a:ext cx="104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3263900" y="4219575"/>
            <a:ext cx="0" cy="138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1600200" y="4384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1600200" y="4689475"/>
            <a:ext cx="673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222500" y="5591175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3886200" y="4384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1651000" y="5781675"/>
            <a:ext cx="2197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1651000" y="5197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1384300" y="5438775"/>
            <a:ext cx="495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3835400" y="52355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3594100" y="5438775"/>
            <a:ext cx="52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3670300" y="5273675"/>
            <a:ext cx="330200" cy="317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1651000" y="3355975"/>
            <a:ext cx="0" cy="584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835400" y="3330575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5816600" y="3292475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2222500" y="1616075"/>
            <a:ext cx="1028700" cy="1028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9" name="Oval 79"/>
          <p:cNvSpPr>
            <a:spLocks noChangeArrowheads="1"/>
          </p:cNvSpPr>
          <p:nvPr/>
        </p:nvSpPr>
        <p:spPr bwMode="auto">
          <a:xfrm>
            <a:off x="2500313" y="1893888"/>
            <a:ext cx="482600" cy="482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V="1">
            <a:off x="2733675" y="1482725"/>
            <a:ext cx="0" cy="239871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063750" y="2136775"/>
            <a:ext cx="14462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2733675" y="4076700"/>
            <a:ext cx="0" cy="183356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4481513" y="2135188"/>
            <a:ext cx="1639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1300163" y="5435600"/>
            <a:ext cx="349250" cy="347663"/>
          </a:xfrm>
          <a:custGeom>
            <a:avLst/>
            <a:gdLst>
              <a:gd name="T0" fmla="*/ 0 w 660"/>
              <a:gd name="T1" fmla="*/ 0 h 658"/>
              <a:gd name="T2" fmla="*/ 2147483646 w 660"/>
              <a:gd name="T3" fmla="*/ 2147483646 h 658"/>
              <a:gd name="T4" fmla="*/ 2147483646 w 660"/>
              <a:gd name="T5" fmla="*/ 2147483646 h 658"/>
              <a:gd name="T6" fmla="*/ 2147483646 w 660"/>
              <a:gd name="T7" fmla="*/ 2147483646 h 658"/>
              <a:gd name="T8" fmla="*/ 2147483646 w 660"/>
              <a:gd name="T9" fmla="*/ 2147483646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658"/>
              <a:gd name="T17" fmla="*/ 660 w 660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658">
                <a:moveTo>
                  <a:pt x="0" y="0"/>
                </a:moveTo>
                <a:lnTo>
                  <a:pt x="87" y="329"/>
                </a:lnTo>
                <a:lnTo>
                  <a:pt x="329" y="570"/>
                </a:lnTo>
                <a:lnTo>
                  <a:pt x="658" y="658"/>
                </a:lnTo>
                <a:lnTo>
                  <a:pt x="660" y="6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85"/>
          <p:cNvSpPr>
            <a:spLocks/>
          </p:cNvSpPr>
          <p:nvPr/>
        </p:nvSpPr>
        <p:spPr bwMode="auto">
          <a:xfrm>
            <a:off x="3835400" y="5435600"/>
            <a:ext cx="349250" cy="347663"/>
          </a:xfrm>
          <a:custGeom>
            <a:avLst/>
            <a:gdLst>
              <a:gd name="T0" fmla="*/ 0 w 660"/>
              <a:gd name="T1" fmla="*/ 2147483646 h 658"/>
              <a:gd name="T2" fmla="*/ 2147483646 w 660"/>
              <a:gd name="T3" fmla="*/ 2147483646 h 658"/>
              <a:gd name="T4" fmla="*/ 2147483646 w 660"/>
              <a:gd name="T5" fmla="*/ 2147483646 h 658"/>
              <a:gd name="T6" fmla="*/ 2147483646 w 660"/>
              <a:gd name="T7" fmla="*/ 0 h 658"/>
              <a:gd name="T8" fmla="*/ 2147483646 w 660"/>
              <a:gd name="T9" fmla="*/ 0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658"/>
              <a:gd name="T17" fmla="*/ 660 w 660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658">
                <a:moveTo>
                  <a:pt x="0" y="658"/>
                </a:moveTo>
                <a:lnTo>
                  <a:pt x="329" y="570"/>
                </a:lnTo>
                <a:lnTo>
                  <a:pt x="570" y="329"/>
                </a:lnTo>
                <a:lnTo>
                  <a:pt x="659" y="0"/>
                </a:lnTo>
                <a:lnTo>
                  <a:pt x="66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>
            <a:off x="1485900" y="5273675"/>
            <a:ext cx="330200" cy="317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2578100" y="4689475"/>
            <a:ext cx="0" cy="1104900"/>
            <a:chOff x="1632" y="3064"/>
            <a:chExt cx="0" cy="696"/>
          </a:xfrm>
        </p:grpSpPr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1632" y="3064"/>
              <a:ext cx="0" cy="5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1632" y="3640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" name="Text Box 90"/>
          <p:cNvSpPr txBox="1">
            <a:spLocks noChangeArrowheads="1"/>
          </p:cNvSpPr>
          <p:nvPr/>
        </p:nvSpPr>
        <p:spPr bwMode="auto">
          <a:xfrm>
            <a:off x="3152775" y="504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画对称中心线、轴线及定位基准线</a:t>
            </a: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4775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2032000" y="3813175"/>
            <a:ext cx="1422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2222500" y="4219575"/>
            <a:ext cx="0" cy="137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 flipH="1" flipV="1">
            <a:off x="2108200" y="1819275"/>
            <a:ext cx="623888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V="1">
            <a:off x="2730500" y="1831975"/>
            <a:ext cx="6223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3070225" y="18081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2130425" y="18081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3187700" y="1908175"/>
            <a:ext cx="162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260600" y="1908175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3200400" y="1908175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130425" y="45894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3070225" y="45894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106" name="Group 106"/>
          <p:cNvGrpSpPr>
            <a:grpSpLocks/>
          </p:cNvGrpSpPr>
          <p:nvPr/>
        </p:nvGrpSpPr>
        <p:grpSpPr bwMode="auto">
          <a:xfrm>
            <a:off x="2222500" y="4384675"/>
            <a:ext cx="1041400" cy="317500"/>
            <a:chOff x="1400" y="2872"/>
            <a:chExt cx="656" cy="200"/>
          </a:xfrm>
        </p:grpSpPr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1400" y="2872"/>
              <a:ext cx="0" cy="1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2056" y="2872"/>
              <a:ext cx="0" cy="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4775200" y="2644775"/>
            <a:ext cx="304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4775200" y="1885950"/>
            <a:ext cx="0" cy="150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5080000" y="1903413"/>
            <a:ext cx="0" cy="1490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2895600" y="2614613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5092700" y="2657475"/>
            <a:ext cx="711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2578100" y="4689475"/>
            <a:ext cx="3175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833438" y="60071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⒌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 flipH="1">
            <a:off x="3213100" y="46894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Group 119"/>
          <p:cNvGrpSpPr>
            <a:grpSpLocks/>
          </p:cNvGrpSpPr>
          <p:nvPr/>
        </p:nvGrpSpPr>
        <p:grpSpPr bwMode="auto">
          <a:xfrm>
            <a:off x="2209800" y="4381500"/>
            <a:ext cx="1076325" cy="0"/>
            <a:chOff x="1392" y="2760"/>
            <a:chExt cx="678" cy="0"/>
          </a:xfrm>
        </p:grpSpPr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1392" y="2760"/>
              <a:ext cx="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 flipH="1">
              <a:off x="2016" y="2760"/>
              <a:ext cx="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" name="Line 122"/>
          <p:cNvSpPr>
            <a:spLocks noChangeShapeType="1"/>
          </p:cNvSpPr>
          <p:nvPr/>
        </p:nvSpPr>
        <p:spPr bwMode="auto">
          <a:xfrm>
            <a:off x="5803900" y="2632075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" name="Text Box 123"/>
          <p:cNvSpPr txBox="1">
            <a:spLocks noChangeArrowheads="1"/>
          </p:cNvSpPr>
          <p:nvPr/>
        </p:nvSpPr>
        <p:spPr bwMode="auto">
          <a:xfrm>
            <a:off x="6833348" y="1324105"/>
            <a:ext cx="374626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从反映形体特征的视图开始画，三个视图对照画。</a:t>
            </a:r>
          </a:p>
        </p:txBody>
      </p:sp>
      <p:sp>
        <p:nvSpPr>
          <p:cNvPr id="124" name="Text Box 124"/>
          <p:cNvSpPr txBox="1">
            <a:spLocks noChangeArrowheads="1"/>
          </p:cNvSpPr>
          <p:nvPr/>
        </p:nvSpPr>
        <p:spPr bwMode="auto">
          <a:xfrm>
            <a:off x="6839698" y="2513142"/>
            <a:ext cx="373991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先整体，后局部。先定位置，后定形状。</a:t>
            </a:r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4522788" y="416560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画底板</a:t>
            </a: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4522788" y="456565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画套筒</a:t>
            </a:r>
            <a:endParaRPr kumimoji="1" lang="zh-CN" altLang="en-US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Text Box 127"/>
          <p:cNvSpPr txBox="1">
            <a:spLocks noChangeArrowheads="1"/>
          </p:cNvSpPr>
          <p:nvPr/>
        </p:nvSpPr>
        <p:spPr bwMode="auto">
          <a:xfrm>
            <a:off x="4522788" y="4959350"/>
            <a:ext cx="18811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8" name="Text Box 128"/>
          <p:cNvSpPr txBox="1">
            <a:spLocks noChangeArrowheads="1"/>
          </p:cNvSpPr>
          <p:nvPr/>
        </p:nvSpPr>
        <p:spPr bwMode="auto">
          <a:xfrm>
            <a:off x="4522788" y="5381625"/>
            <a:ext cx="1843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9" name="Text Box 129"/>
          <p:cNvSpPr txBox="1">
            <a:spLocks noChangeArrowheads="1"/>
          </p:cNvSpPr>
          <p:nvPr/>
        </p:nvSpPr>
        <p:spPr bwMode="auto">
          <a:xfrm>
            <a:off x="4645025" y="1803400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9805117" y="4117975"/>
            <a:ext cx="2190750" cy="1568450"/>
          </a:xfrm>
          <a:prstGeom prst="rect">
            <a:avLst/>
          </a:prstGeom>
          <a:solidFill>
            <a:srgbClr val="EDD3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何处有交线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是否漏画虚线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是否多画实线</a:t>
            </a:r>
          </a:p>
        </p:txBody>
      </p:sp>
      <p:sp>
        <p:nvSpPr>
          <p:cNvPr id="118" name="Text Box 118"/>
          <p:cNvSpPr txBox="1">
            <a:spLocks noChangeArrowheads="1"/>
          </p:cNvSpPr>
          <p:nvPr/>
        </p:nvSpPr>
        <p:spPr bwMode="auto">
          <a:xfrm>
            <a:off x="3068638" y="4294188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2122488" y="429101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2364343" y="4381916"/>
            <a:ext cx="772506" cy="0"/>
            <a:chOff x="8987069" y="3750785"/>
            <a:chExt cx="772506" cy="0"/>
          </a:xfrm>
        </p:grpSpPr>
        <p:grpSp>
          <p:nvGrpSpPr>
            <p:cNvPr id="93" name="Group 139"/>
            <p:cNvGrpSpPr>
              <a:grpSpLocks/>
            </p:cNvGrpSpPr>
            <p:nvPr/>
          </p:nvGrpSpPr>
          <p:grpSpPr bwMode="auto">
            <a:xfrm>
              <a:off x="8987069" y="3750785"/>
              <a:ext cx="66050" cy="0"/>
              <a:chOff x="288" y="2598"/>
              <a:chExt cx="660" cy="0"/>
            </a:xfrm>
          </p:grpSpPr>
          <p:sp>
            <p:nvSpPr>
              <p:cNvPr id="94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1" name="Group 139"/>
            <p:cNvGrpSpPr>
              <a:grpSpLocks/>
            </p:cNvGrpSpPr>
            <p:nvPr/>
          </p:nvGrpSpPr>
          <p:grpSpPr bwMode="auto">
            <a:xfrm>
              <a:off x="9163683" y="3750785"/>
              <a:ext cx="66050" cy="0"/>
              <a:chOff x="288" y="2598"/>
              <a:chExt cx="660" cy="0"/>
            </a:xfrm>
          </p:grpSpPr>
          <p:sp>
            <p:nvSpPr>
              <p:cNvPr id="132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" name="Group 139"/>
            <p:cNvGrpSpPr>
              <a:grpSpLocks/>
            </p:cNvGrpSpPr>
            <p:nvPr/>
          </p:nvGrpSpPr>
          <p:grpSpPr bwMode="auto">
            <a:xfrm>
              <a:off x="9340297" y="3750785"/>
              <a:ext cx="66050" cy="0"/>
              <a:chOff x="288" y="2598"/>
              <a:chExt cx="660" cy="0"/>
            </a:xfrm>
          </p:grpSpPr>
          <p:sp>
            <p:nvSpPr>
              <p:cNvPr id="135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Group 139"/>
            <p:cNvGrpSpPr>
              <a:grpSpLocks/>
            </p:cNvGrpSpPr>
            <p:nvPr/>
          </p:nvGrpSpPr>
          <p:grpSpPr bwMode="auto">
            <a:xfrm>
              <a:off x="9516911" y="3750785"/>
              <a:ext cx="66050" cy="0"/>
              <a:chOff x="288" y="2598"/>
              <a:chExt cx="660" cy="0"/>
            </a:xfrm>
          </p:grpSpPr>
          <p:sp>
            <p:nvSpPr>
              <p:cNvPr id="138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2" name="Group 139"/>
            <p:cNvGrpSpPr>
              <a:grpSpLocks/>
            </p:cNvGrpSpPr>
            <p:nvPr/>
          </p:nvGrpSpPr>
          <p:grpSpPr bwMode="auto">
            <a:xfrm>
              <a:off x="9693525" y="3750785"/>
              <a:ext cx="66050" cy="0"/>
              <a:chOff x="288" y="2598"/>
              <a:chExt cx="660" cy="0"/>
            </a:xfrm>
          </p:grpSpPr>
          <p:sp>
            <p:nvSpPr>
              <p:cNvPr id="153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4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0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500"/>
                            </p:stCondLst>
                            <p:childTnLst>
                              <p:par>
                                <p:cTn id="2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75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500"/>
                            </p:stCondLst>
                            <p:childTnLst>
                              <p:par>
                                <p:cTn id="4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75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utoUpdateAnimBg="0"/>
      <p:bldP spid="8" grpId="0" build="p" autoUpdateAnimBg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 autoUpdateAnimBg="0"/>
      <p:bldP spid="91" grpId="0" animBg="1"/>
      <p:bldP spid="92" grpId="0" animBg="1"/>
      <p:bldP spid="96" grpId="0" animBg="1"/>
      <p:bldP spid="97" grpId="0" animBg="1"/>
      <p:bldP spid="98" grpId="0" animBg="1"/>
      <p:bldP spid="99" grpId="0" autoUpdateAnimBg="0"/>
      <p:bldP spid="100" grpId="0" autoUpdateAnimBg="0"/>
      <p:bldP spid="101" grpId="0" animBg="1"/>
      <p:bldP spid="102" grpId="0" animBg="1"/>
      <p:bldP spid="103" grpId="0" animBg="1"/>
      <p:bldP spid="104" grpId="0" autoUpdateAnimBg="0"/>
      <p:bldP spid="105" grpId="0" autoUpdateAnimBg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build="p" autoUpdateAnimBg="0"/>
      <p:bldP spid="116" grpId="0" animBg="1"/>
      <p:bldP spid="122" grpId="0" animBg="1"/>
      <p:bldP spid="123" grpId="0" autoUpdateAnimBg="0"/>
      <p:bldP spid="124" grpId="0" autoUpdateAnimBg="0"/>
      <p:bldP spid="125" grpId="0" build="p" autoUpdateAnimBg="0"/>
      <p:bldP spid="126" grpId="0" build="p" autoUpdateAnimBg="0"/>
      <p:bldP spid="127" grpId="0" build="p" autoUpdateAnimBg="0"/>
      <p:bldP spid="128" grpId="0" build="p" autoUpdateAnimBg="0"/>
      <p:bldP spid="129" grpId="0" autoUpdateAnimBg="0"/>
      <p:bldP spid="130" grpId="0" animBg="1" autoUpdateAnimBg="0"/>
      <p:bldP spid="118" grpId="0" autoUpdateAnimBg="0"/>
      <p:bldP spid="1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635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⒋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36638" y="52070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布置视图：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57275" y="946150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形体绘制三视图：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20648" y="3771900"/>
            <a:ext cx="2678112" cy="2693988"/>
            <a:chOff x="2906" y="1848"/>
            <a:chExt cx="1975" cy="1987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3 w 81"/>
                <a:gd name="T1" fmla="*/ 3 h 77"/>
                <a:gd name="T2" fmla="*/ 0 w 81"/>
                <a:gd name="T3" fmla="*/ 2 h 77"/>
                <a:gd name="T4" fmla="*/ 3 w 81"/>
                <a:gd name="T5" fmla="*/ 0 h 77"/>
                <a:gd name="T6" fmla="*/ 3 w 81"/>
                <a:gd name="T7" fmla="*/ 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82 h 1062"/>
                <a:gd name="T2" fmla="*/ 0 w 2209"/>
                <a:gd name="T3" fmla="*/ 374 h 1062"/>
                <a:gd name="T4" fmla="*/ 226 w 2209"/>
                <a:gd name="T5" fmla="*/ 503 h 1062"/>
                <a:gd name="T6" fmla="*/ 246 w 2209"/>
                <a:gd name="T7" fmla="*/ 513 h 1062"/>
                <a:gd name="T8" fmla="*/ 266 w 2209"/>
                <a:gd name="T9" fmla="*/ 523 h 1062"/>
                <a:gd name="T10" fmla="*/ 287 w 2209"/>
                <a:gd name="T11" fmla="*/ 527 h 1062"/>
                <a:gd name="T12" fmla="*/ 319 w 2209"/>
                <a:gd name="T13" fmla="*/ 533 h 1062"/>
                <a:gd name="T14" fmla="*/ 357 w 2209"/>
                <a:gd name="T15" fmla="*/ 533 h 1062"/>
                <a:gd name="T16" fmla="*/ 387 w 2209"/>
                <a:gd name="T17" fmla="*/ 527 h 1062"/>
                <a:gd name="T18" fmla="*/ 416 w 2209"/>
                <a:gd name="T19" fmla="*/ 513 h 1062"/>
                <a:gd name="T20" fmla="*/ 606 w 2209"/>
                <a:gd name="T21" fmla="*/ 407 h 1062"/>
                <a:gd name="T22" fmla="*/ 606 w 2209"/>
                <a:gd name="T23" fmla="*/ 385 h 1062"/>
                <a:gd name="T24" fmla="*/ 1003 w 2209"/>
                <a:gd name="T25" fmla="*/ 151 h 1062"/>
                <a:gd name="T26" fmla="*/ 1003 w 2209"/>
                <a:gd name="T27" fmla="*/ 174 h 1062"/>
                <a:gd name="T28" fmla="*/ 1009 w 2209"/>
                <a:gd name="T29" fmla="*/ 173 h 1062"/>
                <a:gd name="T30" fmla="*/ 1099 w 2209"/>
                <a:gd name="T31" fmla="*/ 119 h 1062"/>
                <a:gd name="T32" fmla="*/ 1109 w 2209"/>
                <a:gd name="T33" fmla="*/ 107 h 1062"/>
                <a:gd name="T34" fmla="*/ 1111 w 2209"/>
                <a:gd name="T35" fmla="*/ 91 h 1062"/>
                <a:gd name="T36" fmla="*/ 1111 w 2209"/>
                <a:gd name="T37" fmla="*/ 0 h 1062"/>
                <a:gd name="T38" fmla="*/ 383 w 2209"/>
                <a:gd name="T39" fmla="*/ 429 h 1062"/>
                <a:gd name="T40" fmla="*/ 259 w 2209"/>
                <a:gd name="T41" fmla="*/ 416 h 1062"/>
                <a:gd name="T42" fmla="*/ 0 w 2209"/>
                <a:gd name="T43" fmla="*/ 282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2 h 288"/>
                <a:gd name="T2" fmla="*/ 0 w 302"/>
                <a:gd name="T3" fmla="*/ 12 h 288"/>
                <a:gd name="T4" fmla="*/ 12 w 302"/>
                <a:gd name="T5" fmla="*/ 4 h 288"/>
                <a:gd name="T6" fmla="*/ 12 w 302"/>
                <a:gd name="T7" fmla="*/ 0 h 288"/>
                <a:gd name="T8" fmla="*/ 1 w 302"/>
                <a:gd name="T9" fmla="*/ 2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13 w 817"/>
                <a:gd name="T3" fmla="*/ 7 h 1260"/>
                <a:gd name="T4" fmla="*/ 13 w 817"/>
                <a:gd name="T5" fmla="*/ 15 h 1260"/>
                <a:gd name="T6" fmla="*/ 34 w 817"/>
                <a:gd name="T7" fmla="*/ 52 h 1260"/>
                <a:gd name="T8" fmla="*/ 0 w 817"/>
                <a:gd name="T9" fmla="*/ 3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64 w 1524"/>
                <a:gd name="T1" fmla="*/ 22 h 1472"/>
                <a:gd name="T2" fmla="*/ 26 w 1524"/>
                <a:gd name="T3" fmla="*/ 0 h 1472"/>
                <a:gd name="T4" fmla="*/ 20 w 1524"/>
                <a:gd name="T5" fmla="*/ 1 h 1472"/>
                <a:gd name="T6" fmla="*/ 13 w 1524"/>
                <a:gd name="T7" fmla="*/ 3 h 1472"/>
                <a:gd name="T8" fmla="*/ 9 w 1524"/>
                <a:gd name="T9" fmla="*/ 6 h 1472"/>
                <a:gd name="T10" fmla="*/ 5 w 1524"/>
                <a:gd name="T11" fmla="*/ 11 h 1472"/>
                <a:gd name="T12" fmla="*/ 1 w 1524"/>
                <a:gd name="T13" fmla="*/ 17 h 1472"/>
                <a:gd name="T14" fmla="*/ 0 w 1524"/>
                <a:gd name="T15" fmla="*/ 22 h 1472"/>
                <a:gd name="T16" fmla="*/ 0 w 1524"/>
                <a:gd name="T17" fmla="*/ 30 h 1472"/>
                <a:gd name="T18" fmla="*/ 1 w 1524"/>
                <a:gd name="T19" fmla="*/ 36 h 1472"/>
                <a:gd name="T20" fmla="*/ 5 w 1524"/>
                <a:gd name="T21" fmla="*/ 39 h 1472"/>
                <a:gd name="T22" fmla="*/ 42 w 1524"/>
                <a:gd name="T23" fmla="*/ 61 h 1472"/>
                <a:gd name="T24" fmla="*/ 64 w 1524"/>
                <a:gd name="T25" fmla="*/ 22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74 h 1752"/>
                <a:gd name="T2" fmla="*/ 31 w 742"/>
                <a:gd name="T3" fmla="*/ 57 h 1752"/>
                <a:gd name="T4" fmla="*/ 31 w 742"/>
                <a:gd name="T5" fmla="*/ 22 h 1752"/>
                <a:gd name="T6" fmla="*/ 27 w 742"/>
                <a:gd name="T7" fmla="*/ 20 h 1752"/>
                <a:gd name="T8" fmla="*/ 22 w 742"/>
                <a:gd name="T9" fmla="*/ 16 h 1752"/>
                <a:gd name="T10" fmla="*/ 21 w 742"/>
                <a:gd name="T11" fmla="*/ 11 h 1752"/>
                <a:gd name="T12" fmla="*/ 21 w 742"/>
                <a:gd name="T13" fmla="*/ 6 h 1752"/>
                <a:gd name="T14" fmla="*/ 22 w 742"/>
                <a:gd name="T15" fmla="*/ 0 h 1752"/>
                <a:gd name="T16" fmla="*/ 0 w 742"/>
                <a:gd name="T17" fmla="*/ 74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6 h 1032"/>
                <a:gd name="T2" fmla="*/ 21 w 746"/>
                <a:gd name="T3" fmla="*/ 44 h 1032"/>
                <a:gd name="T4" fmla="*/ 31 w 746"/>
                <a:gd name="T5" fmla="*/ 37 h 1032"/>
                <a:gd name="T6" fmla="*/ 11 w 746"/>
                <a:gd name="T7" fmla="*/ 0 h 1032"/>
                <a:gd name="T8" fmla="*/ 0 w 746"/>
                <a:gd name="T9" fmla="*/ 6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152775" y="504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画对称中心线、轴线及定位基准线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77888" y="60071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⒌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1289050" y="1465263"/>
            <a:ext cx="4883150" cy="4497387"/>
            <a:chOff x="812" y="923"/>
            <a:chExt cx="3076" cy="2833"/>
          </a:xfrm>
        </p:grpSpPr>
        <p:sp>
          <p:nvSpPr>
            <p:cNvPr id="24" name="Arc 24"/>
            <p:cNvSpPr>
              <a:spLocks/>
            </p:cNvSpPr>
            <p:nvPr/>
          </p:nvSpPr>
          <p:spPr bwMode="auto">
            <a:xfrm flipH="1" flipV="1">
              <a:off x="812" y="3455"/>
              <a:ext cx="235" cy="222"/>
            </a:xfrm>
            <a:custGeom>
              <a:avLst/>
              <a:gdLst>
                <a:gd name="T0" fmla="*/ 0 w 21786"/>
                <a:gd name="T1" fmla="*/ 0 h 21600"/>
                <a:gd name="T2" fmla="*/ 0 w 21786"/>
                <a:gd name="T3" fmla="*/ 0 h 21600"/>
                <a:gd name="T4" fmla="*/ 0 w 2178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86"/>
                <a:gd name="T10" fmla="*/ 0 h 21600"/>
                <a:gd name="T11" fmla="*/ 21786 w 217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86" h="21600" fill="none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</a:path>
                <a:path w="21786" h="21600" stroke="0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  <a:lnTo>
                    <a:pt x="186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824" y="3555"/>
              <a:ext cx="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456" y="2987"/>
              <a:ext cx="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824" y="2987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904" y="1211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904" y="1547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008" y="2347"/>
              <a:ext cx="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560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76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904" y="1051"/>
              <a:ext cx="0" cy="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904" y="1707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208" y="1691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656" y="1707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3749" y="1051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904" y="1051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008" y="1243"/>
              <a:ext cx="0" cy="1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200" y="1243"/>
              <a:ext cx="0" cy="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008" y="2171"/>
              <a:ext cx="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3888" y="2160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008" y="2435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656" y="1691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656" y="1883"/>
              <a:ext cx="2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2016" y="1227"/>
              <a:ext cx="429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1011" y="1243"/>
              <a:ext cx="413" cy="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621" y="1683"/>
              <a:ext cx="0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24" y="1691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1621" y="1883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816" y="2171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632" y="2171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816" y="2171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816" y="2435"/>
              <a:ext cx="4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1280" y="2336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280" y="2347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176" y="234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2184" y="2435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928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1152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2304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528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1632" y="344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1621" y="2987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824" y="2987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456" y="2795"/>
              <a:ext cx="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1280" y="2795"/>
              <a:ext cx="0" cy="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1560" y="2683"/>
              <a:ext cx="0" cy="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1888" y="2691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2176" y="2803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>
              <a:off x="816" y="2795"/>
              <a:ext cx="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816" y="279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2632" y="279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400" y="2691"/>
              <a:ext cx="0" cy="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1400" y="2691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024" y="2795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056" y="2691"/>
              <a:ext cx="0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1008" y="279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1008" y="2987"/>
              <a:ext cx="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1400" y="2979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1389" y="3544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flipV="1">
              <a:off x="2056" y="2987"/>
              <a:ext cx="0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2448" y="280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 flipH="1">
              <a:off x="2024" y="2987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1040" y="3675"/>
              <a:ext cx="1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1040" y="3307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872" y="3459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2416" y="333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2264" y="3459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>
              <a:off x="2312" y="3355"/>
              <a:ext cx="208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1040" y="2147"/>
              <a:ext cx="0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2416" y="2131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3664" y="2107"/>
              <a:ext cx="0" cy="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1400" y="1051"/>
              <a:ext cx="648" cy="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>
              <a:off x="1564" y="1226"/>
              <a:ext cx="315" cy="3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 flipV="1">
              <a:off x="1722" y="923"/>
              <a:ext cx="0" cy="15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300" y="1379"/>
              <a:ext cx="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722" y="2601"/>
              <a:ext cx="0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2823" y="1378"/>
              <a:ext cx="1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>
              <a:off x="936" y="3355"/>
              <a:ext cx="208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1621" y="3541"/>
              <a:ext cx="0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Arc 102"/>
            <p:cNvSpPr>
              <a:spLocks/>
            </p:cNvSpPr>
            <p:nvPr/>
          </p:nvSpPr>
          <p:spPr bwMode="auto">
            <a:xfrm flipV="1">
              <a:off x="2411" y="3444"/>
              <a:ext cx="223" cy="222"/>
            </a:xfrm>
            <a:custGeom>
              <a:avLst/>
              <a:gdLst>
                <a:gd name="T0" fmla="*/ 0 w 21564"/>
                <a:gd name="T1" fmla="*/ 0 h 21600"/>
                <a:gd name="T2" fmla="*/ 0 w 21564"/>
                <a:gd name="T3" fmla="*/ 0 h 21600"/>
                <a:gd name="T4" fmla="*/ 0 w 2156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64"/>
                <a:gd name="T10" fmla="*/ 0 h 21600"/>
                <a:gd name="T11" fmla="*/ 21564 w 215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4" h="21600" fill="none" extrusionOk="0">
                  <a:moveTo>
                    <a:pt x="-1" y="0"/>
                  </a:moveTo>
                  <a:cubicBezTo>
                    <a:pt x="11448" y="0"/>
                    <a:pt x="20908" y="8932"/>
                    <a:pt x="21564" y="20361"/>
                  </a:cubicBezTo>
                </a:path>
                <a:path w="21564" h="21600" stroke="0" extrusionOk="0">
                  <a:moveTo>
                    <a:pt x="-1" y="0"/>
                  </a:moveTo>
                  <a:cubicBezTo>
                    <a:pt x="11448" y="0"/>
                    <a:pt x="20908" y="8932"/>
                    <a:pt x="21564" y="20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4522788" y="416560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画底板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4522788" y="456565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画套筒</a:t>
            </a:r>
            <a:endParaRPr kumimoji="1" lang="zh-CN" altLang="en-US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4522788" y="4946650"/>
            <a:ext cx="1878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4522788" y="5381625"/>
            <a:ext cx="1889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6833348" y="1324105"/>
            <a:ext cx="359081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从反映形体特征的视图开始画，三个视图对照画。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6839698" y="2513142"/>
            <a:ext cx="358446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先整体，后局部。先定位置，后定形状。</a:t>
            </a:r>
          </a:p>
        </p:txBody>
      </p:sp>
      <p:sp>
        <p:nvSpPr>
          <p:cNvPr id="109" name="Rectangle 130"/>
          <p:cNvSpPr>
            <a:spLocks noChangeArrowheads="1"/>
          </p:cNvSpPr>
          <p:nvPr/>
        </p:nvSpPr>
        <p:spPr bwMode="auto">
          <a:xfrm>
            <a:off x="9805117" y="4117975"/>
            <a:ext cx="2190750" cy="1568450"/>
          </a:xfrm>
          <a:prstGeom prst="rect">
            <a:avLst/>
          </a:prstGeom>
          <a:solidFill>
            <a:srgbClr val="EDD3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何处有交线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是否漏画虚线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是否多画实线</a:t>
            </a:r>
          </a:p>
        </p:txBody>
      </p:sp>
    </p:spTree>
    <p:extLst>
      <p:ext uri="{BB962C8B-B14F-4D97-AF65-F5344CB8AC3E}">
        <p14:creationId xmlns:p14="http://schemas.microsoft.com/office/powerpoint/2010/main" val="23221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1168</Words>
  <Application>Microsoft Office PowerPoint</Application>
  <PresentationFormat>宽屏</PresentationFormat>
  <Paragraphs>190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Monotype Sorts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48</cp:revision>
  <dcterms:created xsi:type="dcterms:W3CDTF">2019-04-08T04:02:46Z</dcterms:created>
  <dcterms:modified xsi:type="dcterms:W3CDTF">2021-11-02T08:33:40Z</dcterms:modified>
</cp:coreProperties>
</file>