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" r:id="rId2"/>
    <p:sldId id="257" r:id="rId3"/>
    <p:sldId id="258" r:id="rId4"/>
    <p:sldId id="284" r:id="rId5"/>
    <p:sldId id="261" r:id="rId6"/>
    <p:sldId id="262" r:id="rId7"/>
    <p:sldId id="263" r:id="rId8"/>
    <p:sldId id="281" r:id="rId9"/>
    <p:sldId id="264" r:id="rId10"/>
    <p:sldId id="265" r:id="rId11"/>
    <p:sldId id="267" r:id="rId12"/>
    <p:sldId id="268" r:id="rId13"/>
    <p:sldId id="285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AEE"/>
    <a:srgbClr val="E4F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6629D8-8CE7-458A-A67A-2EBCABB5B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35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333462-4CE0-4A8B-889A-AEA72ECE0C9E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DCA1-E2DE-46C2-A138-FAF381F3C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4D18-A01B-4D7D-BFF0-49208721C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4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CB895-B35D-4334-9CAE-AC6AB4707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0438-9520-4D12-BF50-FC8809D0A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0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A7BE6-CCC0-43C4-8363-70D961B2C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32A6-973D-4D02-9E86-485FF17E9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5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F561-0412-4E3A-B5AA-BAD09DFDD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9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5574-2AE9-4C2C-9954-0096737BE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CC919-4281-4D1C-93BF-B35EE1267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7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A951F-809A-42A5-ADB3-026DDC562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6E48-E810-40EB-9F36-AFBA3EC2A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2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154168-3D87-4B85-BCE7-F52A3B314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" Target="slide1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9"/>
          <p:cNvSpPr txBox="1">
            <a:spLocks noChangeArrowheads="1"/>
          </p:cNvSpPr>
          <p:nvPr/>
        </p:nvSpPr>
        <p:spPr bwMode="auto">
          <a:xfrm flipH="1">
            <a:off x="4633913" y="3370263"/>
            <a:ext cx="4481512" cy="86518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r"/>
          </a:lstStyle>
          <a:p>
            <a:pPr algn="l"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本周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443538" y="2455863"/>
            <a:ext cx="3671887" cy="863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defPPr>
              <a:defRPr lang="zh-CN"/>
            </a:defPPr>
          </a:lstStyle>
          <a:p>
            <a:pPr algn="r"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上周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087562" y="4784329"/>
            <a:ext cx="441483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两种断面图的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画法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掌握肋板的规定画法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了解其他规定画法和简化画法</a:t>
            </a:r>
          </a:p>
        </p:txBody>
      </p:sp>
      <p:grpSp>
        <p:nvGrpSpPr>
          <p:cNvPr id="4101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4107" name="组合 1"/>
            <p:cNvGrpSpPr>
              <a:grpSpLocks/>
            </p:cNvGrpSpPr>
            <p:nvPr/>
          </p:nvGrpSpPr>
          <p:grpSpPr bwMode="auto">
            <a:xfrm flipH="1">
              <a:off x="-320" y="0"/>
              <a:ext cx="9144320" cy="6858000"/>
              <a:chOff x="0" y="0"/>
              <a:chExt cx="9164959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4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4113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4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7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5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2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535613" y="2465388"/>
            <a:ext cx="2197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sp>
        <p:nvSpPr>
          <p:cNvPr id="4103" name="Text Box 4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5535613" y="2881313"/>
            <a:ext cx="2043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剖视图</a:t>
            </a:r>
          </a:p>
        </p:txBody>
      </p:sp>
      <p:sp>
        <p:nvSpPr>
          <p:cNvPr id="4104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35613" y="3297238"/>
            <a:ext cx="2813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断面图</a:t>
            </a:r>
          </a:p>
        </p:txBody>
      </p:sp>
      <p:sp>
        <p:nvSpPr>
          <p:cNvPr id="4105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35613" y="3713163"/>
            <a:ext cx="3609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规定画法和简化画法</a:t>
            </a:r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5497513" y="1882775"/>
            <a:ext cx="3781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机件的表达方法</a:t>
            </a:r>
            <a:endParaRPr lang="en-US" altLang="zh-CN" sz="24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12981030">
            <a:off x="7388225" y="4989513"/>
            <a:ext cx="1595438" cy="1595437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207963" y="58738"/>
            <a:ext cx="3033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三、断开画法</a:t>
            </a:r>
          </a:p>
        </p:txBody>
      </p:sp>
      <p:grpSp>
        <p:nvGrpSpPr>
          <p:cNvPr id="73" name="Group 2"/>
          <p:cNvGrpSpPr>
            <a:grpSpLocks/>
          </p:cNvGrpSpPr>
          <p:nvPr/>
        </p:nvGrpSpPr>
        <p:grpSpPr bwMode="auto">
          <a:xfrm>
            <a:off x="1024648" y="2613152"/>
            <a:ext cx="1689858" cy="947738"/>
            <a:chOff x="1444" y="1693"/>
            <a:chExt cx="843" cy="597"/>
          </a:xfrm>
        </p:grpSpPr>
        <p:sp>
          <p:nvSpPr>
            <p:cNvPr id="74" name="Line 3"/>
            <p:cNvSpPr>
              <a:spLocks noChangeShapeType="1"/>
            </p:cNvSpPr>
            <p:nvPr/>
          </p:nvSpPr>
          <p:spPr bwMode="auto">
            <a:xfrm>
              <a:off x="1462" y="1693"/>
              <a:ext cx="0" cy="5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2287" y="2085"/>
              <a:ext cx="0" cy="2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1444" y="2225"/>
              <a:ext cx="8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1544" y="1998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实长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481806" y="5132715"/>
            <a:ext cx="4294188" cy="674687"/>
            <a:chOff x="744" y="3153"/>
            <a:chExt cx="2705" cy="425"/>
          </a:xfrm>
        </p:grpSpPr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744" y="3153"/>
              <a:ext cx="1" cy="4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447" y="3157"/>
              <a:ext cx="1" cy="421"/>
            </a:xfrm>
            <a:custGeom>
              <a:avLst/>
              <a:gdLst>
                <a:gd name="T0" fmla="*/ 0 w 1"/>
                <a:gd name="T1" fmla="*/ 0 h 421"/>
                <a:gd name="T2" fmla="*/ 0 w 1"/>
                <a:gd name="T3" fmla="*/ 421 h 421"/>
                <a:gd name="T4" fmla="*/ 0 60000 65536"/>
                <a:gd name="T5" fmla="*/ 0 60000 65536"/>
                <a:gd name="T6" fmla="*/ 0 w 1"/>
                <a:gd name="T7" fmla="*/ 0 h 421"/>
                <a:gd name="T8" fmla="*/ 1 w 1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1">
                  <a:moveTo>
                    <a:pt x="0" y="0"/>
                  </a:moveTo>
                  <a:lnTo>
                    <a:pt x="0" y="42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744" y="3540"/>
              <a:ext cx="27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1860" y="3292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实长</a:t>
              </a:r>
            </a:p>
          </p:txBody>
        </p:sp>
      </p:grp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07963" y="692696"/>
            <a:ext cx="76692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轴、杆类较长的机件，当沿长度方向形状相同或按一定规律变化时，允许断开画出。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113693" y="4308068"/>
            <a:ext cx="2169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标注尺寸时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en-US" altLang="zh-CN" sz="24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注实长。</a:t>
            </a:r>
          </a:p>
        </p:txBody>
      </p:sp>
      <p:grpSp>
        <p:nvGrpSpPr>
          <p:cNvPr id="85" name="Group 41"/>
          <p:cNvGrpSpPr>
            <a:grpSpLocks/>
          </p:cNvGrpSpPr>
          <p:nvPr/>
        </p:nvGrpSpPr>
        <p:grpSpPr bwMode="auto">
          <a:xfrm>
            <a:off x="389731" y="4353252"/>
            <a:ext cx="4489450" cy="2000250"/>
            <a:chOff x="686" y="2662"/>
            <a:chExt cx="2828" cy="1260"/>
          </a:xfrm>
        </p:grpSpPr>
        <p:grpSp>
          <p:nvGrpSpPr>
            <p:cNvPr id="86" name="Group 42"/>
            <p:cNvGrpSpPr>
              <a:grpSpLocks/>
            </p:cNvGrpSpPr>
            <p:nvPr/>
          </p:nvGrpSpPr>
          <p:grpSpPr bwMode="auto">
            <a:xfrm>
              <a:off x="686" y="2662"/>
              <a:ext cx="2828" cy="642"/>
              <a:chOff x="686" y="2662"/>
              <a:chExt cx="2828" cy="642"/>
            </a:xfrm>
          </p:grpSpPr>
          <p:sp>
            <p:nvSpPr>
              <p:cNvPr id="92" name="Line 43"/>
              <p:cNvSpPr>
                <a:spLocks noChangeShapeType="1"/>
              </p:cNvSpPr>
              <p:nvPr/>
            </p:nvSpPr>
            <p:spPr bwMode="auto">
              <a:xfrm>
                <a:off x="686" y="2984"/>
                <a:ext cx="28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808" y="2749"/>
                <a:ext cx="516" cy="46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4" name="Freeform 45"/>
              <p:cNvSpPr>
                <a:spLocks/>
              </p:cNvSpPr>
              <p:nvPr/>
            </p:nvSpPr>
            <p:spPr bwMode="auto">
              <a:xfrm>
                <a:off x="746" y="2747"/>
                <a:ext cx="57" cy="58"/>
              </a:xfrm>
              <a:custGeom>
                <a:avLst/>
                <a:gdLst>
                  <a:gd name="T0" fmla="*/ 57 w 57"/>
                  <a:gd name="T1" fmla="*/ 0 h 58"/>
                  <a:gd name="T2" fmla="*/ 0 w 57"/>
                  <a:gd name="T3" fmla="*/ 58 h 58"/>
                  <a:gd name="T4" fmla="*/ 0 60000 65536"/>
                  <a:gd name="T5" fmla="*/ 0 60000 65536"/>
                  <a:gd name="T6" fmla="*/ 0 w 57"/>
                  <a:gd name="T7" fmla="*/ 0 h 58"/>
                  <a:gd name="T8" fmla="*/ 57 w 57"/>
                  <a:gd name="T9" fmla="*/ 58 h 5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" h="58">
                    <a:moveTo>
                      <a:pt x="57" y="0"/>
                    </a:moveTo>
                    <a:lnTo>
                      <a:pt x="0" y="58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46"/>
              <p:cNvSpPr>
                <a:spLocks/>
              </p:cNvSpPr>
              <p:nvPr/>
            </p:nvSpPr>
            <p:spPr bwMode="auto">
              <a:xfrm>
                <a:off x="746" y="3157"/>
                <a:ext cx="55" cy="56"/>
              </a:xfrm>
              <a:custGeom>
                <a:avLst/>
                <a:gdLst>
                  <a:gd name="T0" fmla="*/ 55 w 55"/>
                  <a:gd name="T1" fmla="*/ 56 h 56"/>
                  <a:gd name="T2" fmla="*/ 0 w 55"/>
                  <a:gd name="T3" fmla="*/ 0 h 56"/>
                  <a:gd name="T4" fmla="*/ 0 60000 65536"/>
                  <a:gd name="T5" fmla="*/ 0 60000 65536"/>
                  <a:gd name="T6" fmla="*/ 0 w 55"/>
                  <a:gd name="T7" fmla="*/ 0 h 56"/>
                  <a:gd name="T8" fmla="*/ 55 w 55"/>
                  <a:gd name="T9" fmla="*/ 56 h 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5" h="56">
                    <a:moveTo>
                      <a:pt x="55" y="5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47"/>
              <p:cNvSpPr>
                <a:spLocks noChangeShapeType="1"/>
              </p:cNvSpPr>
              <p:nvPr/>
            </p:nvSpPr>
            <p:spPr bwMode="auto">
              <a:xfrm flipV="1">
                <a:off x="750" y="2795"/>
                <a:ext cx="0" cy="3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48"/>
              <p:cNvSpPr>
                <a:spLocks noChangeShapeType="1"/>
              </p:cNvSpPr>
              <p:nvPr/>
            </p:nvSpPr>
            <p:spPr bwMode="auto">
              <a:xfrm>
                <a:off x="1324" y="2800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49"/>
              <p:cNvSpPr>
                <a:spLocks noChangeShapeType="1"/>
              </p:cNvSpPr>
              <p:nvPr/>
            </p:nvSpPr>
            <p:spPr bwMode="auto">
              <a:xfrm>
                <a:off x="1322" y="3159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50"/>
              <p:cNvSpPr>
                <a:spLocks noChangeShapeType="1"/>
              </p:cNvSpPr>
              <p:nvPr/>
            </p:nvSpPr>
            <p:spPr bwMode="auto">
              <a:xfrm>
                <a:off x="1382" y="2706"/>
                <a:ext cx="0" cy="56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51"/>
              <p:cNvSpPr>
                <a:spLocks noChangeShapeType="1"/>
              </p:cNvSpPr>
              <p:nvPr/>
            </p:nvSpPr>
            <p:spPr bwMode="auto">
              <a:xfrm>
                <a:off x="1382" y="2711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52"/>
              <p:cNvSpPr>
                <a:spLocks noChangeShapeType="1"/>
              </p:cNvSpPr>
              <p:nvPr/>
            </p:nvSpPr>
            <p:spPr bwMode="auto">
              <a:xfrm>
                <a:off x="1382" y="3257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53"/>
              <p:cNvSpPr>
                <a:spLocks noChangeShapeType="1"/>
              </p:cNvSpPr>
              <p:nvPr/>
            </p:nvSpPr>
            <p:spPr bwMode="auto">
              <a:xfrm>
                <a:off x="1706" y="2711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54"/>
              <p:cNvSpPr>
                <a:spLocks noChangeShapeType="1"/>
              </p:cNvSpPr>
              <p:nvPr/>
            </p:nvSpPr>
            <p:spPr bwMode="auto">
              <a:xfrm>
                <a:off x="1706" y="3257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55"/>
              <p:cNvSpPr>
                <a:spLocks noChangeArrowheads="1"/>
              </p:cNvSpPr>
              <p:nvPr/>
            </p:nvSpPr>
            <p:spPr bwMode="auto">
              <a:xfrm>
                <a:off x="1986" y="2662"/>
                <a:ext cx="634" cy="64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5" name="Line 56"/>
              <p:cNvSpPr>
                <a:spLocks noChangeShapeType="1"/>
              </p:cNvSpPr>
              <p:nvPr/>
            </p:nvSpPr>
            <p:spPr bwMode="auto">
              <a:xfrm>
                <a:off x="2679" y="2749"/>
                <a:ext cx="2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57"/>
              <p:cNvSpPr>
                <a:spLocks noChangeShapeType="1"/>
              </p:cNvSpPr>
              <p:nvPr/>
            </p:nvSpPr>
            <p:spPr bwMode="auto">
              <a:xfrm>
                <a:off x="2679" y="3213"/>
                <a:ext cx="2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58"/>
              <p:cNvSpPr>
                <a:spLocks noChangeShapeType="1"/>
              </p:cNvSpPr>
              <p:nvPr/>
            </p:nvSpPr>
            <p:spPr bwMode="auto">
              <a:xfrm>
                <a:off x="3010" y="2749"/>
                <a:ext cx="3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59"/>
              <p:cNvSpPr>
                <a:spLocks noChangeShapeType="1"/>
              </p:cNvSpPr>
              <p:nvPr/>
            </p:nvSpPr>
            <p:spPr bwMode="auto">
              <a:xfrm>
                <a:off x="3010" y="3213"/>
                <a:ext cx="3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60"/>
              <p:cNvSpPr>
                <a:spLocks noChangeShapeType="1"/>
              </p:cNvSpPr>
              <p:nvPr/>
            </p:nvSpPr>
            <p:spPr bwMode="auto">
              <a:xfrm>
                <a:off x="3384" y="2741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61"/>
              <p:cNvSpPr>
                <a:spLocks/>
              </p:cNvSpPr>
              <p:nvPr/>
            </p:nvSpPr>
            <p:spPr bwMode="auto">
              <a:xfrm>
                <a:off x="3381" y="2741"/>
                <a:ext cx="65" cy="64"/>
              </a:xfrm>
              <a:custGeom>
                <a:avLst/>
                <a:gdLst>
                  <a:gd name="T0" fmla="*/ 0 w 65"/>
                  <a:gd name="T1" fmla="*/ 0 h 64"/>
                  <a:gd name="T2" fmla="*/ 65 w 65"/>
                  <a:gd name="T3" fmla="*/ 64 h 64"/>
                  <a:gd name="T4" fmla="*/ 0 60000 65536"/>
                  <a:gd name="T5" fmla="*/ 0 60000 65536"/>
                  <a:gd name="T6" fmla="*/ 0 w 65"/>
                  <a:gd name="T7" fmla="*/ 0 h 64"/>
                  <a:gd name="T8" fmla="*/ 65 w 65"/>
                  <a:gd name="T9" fmla="*/ 64 h 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5" h="64">
                    <a:moveTo>
                      <a:pt x="0" y="0"/>
                    </a:moveTo>
                    <a:lnTo>
                      <a:pt x="65" y="64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62"/>
              <p:cNvSpPr>
                <a:spLocks/>
              </p:cNvSpPr>
              <p:nvPr/>
            </p:nvSpPr>
            <p:spPr bwMode="auto">
              <a:xfrm>
                <a:off x="3386" y="3151"/>
                <a:ext cx="60" cy="60"/>
              </a:xfrm>
              <a:custGeom>
                <a:avLst/>
                <a:gdLst>
                  <a:gd name="T0" fmla="*/ 0 w 60"/>
                  <a:gd name="T1" fmla="*/ 60 h 60"/>
                  <a:gd name="T2" fmla="*/ 60 w 60"/>
                  <a:gd name="T3" fmla="*/ 0 h 60"/>
                  <a:gd name="T4" fmla="*/ 0 60000 65536"/>
                  <a:gd name="T5" fmla="*/ 0 60000 65536"/>
                  <a:gd name="T6" fmla="*/ 0 w 60"/>
                  <a:gd name="T7" fmla="*/ 0 h 60"/>
                  <a:gd name="T8" fmla="*/ 60 w 60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60">
                    <a:moveTo>
                      <a:pt x="0" y="60"/>
                    </a:moveTo>
                    <a:lnTo>
                      <a:pt x="6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63"/>
              <p:cNvSpPr>
                <a:spLocks noChangeShapeType="1"/>
              </p:cNvSpPr>
              <p:nvPr/>
            </p:nvSpPr>
            <p:spPr bwMode="auto">
              <a:xfrm flipV="1">
                <a:off x="3444" y="2799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64"/>
              <p:cNvSpPr>
                <a:spLocks/>
              </p:cNvSpPr>
              <p:nvPr/>
            </p:nvSpPr>
            <p:spPr bwMode="auto">
              <a:xfrm>
                <a:off x="1922" y="2670"/>
                <a:ext cx="62" cy="41"/>
              </a:xfrm>
              <a:custGeom>
                <a:avLst/>
                <a:gdLst>
                  <a:gd name="T0" fmla="*/ 0 w 62"/>
                  <a:gd name="T1" fmla="*/ 41 h 41"/>
                  <a:gd name="T2" fmla="*/ 26 w 62"/>
                  <a:gd name="T3" fmla="*/ 36 h 41"/>
                  <a:gd name="T4" fmla="*/ 48 w 62"/>
                  <a:gd name="T5" fmla="*/ 22 h 41"/>
                  <a:gd name="T6" fmla="*/ 62 w 62"/>
                  <a:gd name="T7" fmla="*/ 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41"/>
                  <a:gd name="T14" fmla="*/ 62 w 6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41">
                    <a:moveTo>
                      <a:pt x="0" y="41"/>
                    </a:moveTo>
                    <a:cubicBezTo>
                      <a:pt x="5" y="41"/>
                      <a:pt x="18" y="39"/>
                      <a:pt x="26" y="36"/>
                    </a:cubicBezTo>
                    <a:cubicBezTo>
                      <a:pt x="34" y="33"/>
                      <a:pt x="42" y="28"/>
                      <a:pt x="48" y="22"/>
                    </a:cubicBezTo>
                    <a:cubicBezTo>
                      <a:pt x="54" y="16"/>
                      <a:pt x="59" y="5"/>
                      <a:pt x="62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65"/>
              <p:cNvSpPr>
                <a:spLocks/>
              </p:cNvSpPr>
              <p:nvPr/>
            </p:nvSpPr>
            <p:spPr bwMode="auto">
              <a:xfrm>
                <a:off x="1910" y="3255"/>
                <a:ext cx="74" cy="44"/>
              </a:xfrm>
              <a:custGeom>
                <a:avLst/>
                <a:gdLst>
                  <a:gd name="T0" fmla="*/ 0 w 74"/>
                  <a:gd name="T1" fmla="*/ 2 h 44"/>
                  <a:gd name="T2" fmla="*/ 32 w 74"/>
                  <a:gd name="T3" fmla="*/ 2 h 44"/>
                  <a:gd name="T4" fmla="*/ 53 w 74"/>
                  <a:gd name="T5" fmla="*/ 13 h 44"/>
                  <a:gd name="T6" fmla="*/ 67 w 74"/>
                  <a:gd name="T7" fmla="*/ 27 h 44"/>
                  <a:gd name="T8" fmla="*/ 74 w 74"/>
                  <a:gd name="T9" fmla="*/ 44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44"/>
                  <a:gd name="T17" fmla="*/ 74 w 7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44">
                    <a:moveTo>
                      <a:pt x="0" y="2"/>
                    </a:moveTo>
                    <a:cubicBezTo>
                      <a:pt x="6" y="2"/>
                      <a:pt x="23" y="0"/>
                      <a:pt x="32" y="2"/>
                    </a:cubicBezTo>
                    <a:cubicBezTo>
                      <a:pt x="41" y="4"/>
                      <a:pt x="47" y="9"/>
                      <a:pt x="53" y="13"/>
                    </a:cubicBezTo>
                    <a:cubicBezTo>
                      <a:pt x="59" y="17"/>
                      <a:pt x="63" y="22"/>
                      <a:pt x="67" y="27"/>
                    </a:cubicBezTo>
                    <a:cubicBezTo>
                      <a:pt x="71" y="32"/>
                      <a:pt x="73" y="41"/>
                      <a:pt x="74" y="4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66"/>
              <p:cNvSpPr>
                <a:spLocks/>
              </p:cNvSpPr>
              <p:nvPr/>
            </p:nvSpPr>
            <p:spPr bwMode="auto">
              <a:xfrm>
                <a:off x="2623" y="2709"/>
                <a:ext cx="62" cy="40"/>
              </a:xfrm>
              <a:custGeom>
                <a:avLst/>
                <a:gdLst>
                  <a:gd name="T0" fmla="*/ 62 w 62"/>
                  <a:gd name="T1" fmla="*/ 40 h 40"/>
                  <a:gd name="T2" fmla="*/ 43 w 62"/>
                  <a:gd name="T3" fmla="*/ 38 h 40"/>
                  <a:gd name="T4" fmla="*/ 24 w 62"/>
                  <a:gd name="T5" fmla="*/ 31 h 40"/>
                  <a:gd name="T6" fmla="*/ 9 w 62"/>
                  <a:gd name="T7" fmla="*/ 19 h 40"/>
                  <a:gd name="T8" fmla="*/ 0 w 6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0"/>
                  <a:gd name="T17" fmla="*/ 62 w 6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0">
                    <a:moveTo>
                      <a:pt x="62" y="40"/>
                    </a:moveTo>
                    <a:cubicBezTo>
                      <a:pt x="59" y="40"/>
                      <a:pt x="49" y="39"/>
                      <a:pt x="43" y="38"/>
                    </a:cubicBezTo>
                    <a:cubicBezTo>
                      <a:pt x="37" y="37"/>
                      <a:pt x="30" y="34"/>
                      <a:pt x="24" y="31"/>
                    </a:cubicBezTo>
                    <a:cubicBezTo>
                      <a:pt x="18" y="28"/>
                      <a:pt x="13" y="24"/>
                      <a:pt x="9" y="19"/>
                    </a:cubicBezTo>
                    <a:cubicBezTo>
                      <a:pt x="5" y="14"/>
                      <a:pt x="2" y="4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7"/>
              <p:cNvSpPr>
                <a:spLocks/>
              </p:cNvSpPr>
              <p:nvPr/>
            </p:nvSpPr>
            <p:spPr bwMode="auto">
              <a:xfrm>
                <a:off x="2620" y="3211"/>
                <a:ext cx="78" cy="52"/>
              </a:xfrm>
              <a:custGeom>
                <a:avLst/>
                <a:gdLst>
                  <a:gd name="T0" fmla="*/ 78 w 78"/>
                  <a:gd name="T1" fmla="*/ 3 h 52"/>
                  <a:gd name="T2" fmla="*/ 44 w 78"/>
                  <a:gd name="T3" fmla="*/ 3 h 52"/>
                  <a:gd name="T4" fmla="*/ 20 w 78"/>
                  <a:gd name="T5" fmla="*/ 19 h 52"/>
                  <a:gd name="T6" fmla="*/ 0 w 78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52"/>
                  <a:gd name="T14" fmla="*/ 78 w 78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52">
                    <a:moveTo>
                      <a:pt x="78" y="3"/>
                    </a:moveTo>
                    <a:cubicBezTo>
                      <a:pt x="72" y="3"/>
                      <a:pt x="54" y="0"/>
                      <a:pt x="44" y="3"/>
                    </a:cubicBezTo>
                    <a:cubicBezTo>
                      <a:pt x="34" y="6"/>
                      <a:pt x="27" y="11"/>
                      <a:pt x="20" y="19"/>
                    </a:cubicBezTo>
                    <a:cubicBezTo>
                      <a:pt x="13" y="27"/>
                      <a:pt x="4" y="45"/>
                      <a:pt x="0" y="5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1362" y="3631"/>
              <a:ext cx="14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阶梯轴断开画法</a:t>
              </a:r>
            </a:p>
          </p:txBody>
        </p:sp>
        <p:sp>
          <p:nvSpPr>
            <p:cNvPr id="88" name="Freeform 69"/>
            <p:cNvSpPr>
              <a:spLocks/>
            </p:cNvSpPr>
            <p:nvPr/>
          </p:nvSpPr>
          <p:spPr bwMode="auto">
            <a:xfrm>
              <a:off x="1606" y="2713"/>
              <a:ext cx="37" cy="553"/>
            </a:xfrm>
            <a:custGeom>
              <a:avLst/>
              <a:gdLst>
                <a:gd name="T0" fmla="*/ 37 w 37"/>
                <a:gd name="T1" fmla="*/ 0 h 553"/>
                <a:gd name="T2" fmla="*/ 8 w 37"/>
                <a:gd name="T3" fmla="*/ 80 h 553"/>
                <a:gd name="T4" fmla="*/ 23 w 37"/>
                <a:gd name="T5" fmla="*/ 196 h 553"/>
                <a:gd name="T6" fmla="*/ 1 w 37"/>
                <a:gd name="T7" fmla="*/ 313 h 553"/>
                <a:gd name="T8" fmla="*/ 30 w 37"/>
                <a:gd name="T9" fmla="*/ 422 h 553"/>
                <a:gd name="T10" fmla="*/ 8 w 37"/>
                <a:gd name="T11" fmla="*/ 487 h 553"/>
                <a:gd name="T12" fmla="*/ 30 w 37"/>
                <a:gd name="T13" fmla="*/ 553 h 5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553"/>
                <a:gd name="T23" fmla="*/ 37 w 37"/>
                <a:gd name="T24" fmla="*/ 553 h 5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553">
                  <a:moveTo>
                    <a:pt x="37" y="0"/>
                  </a:moveTo>
                  <a:cubicBezTo>
                    <a:pt x="23" y="23"/>
                    <a:pt x="10" y="47"/>
                    <a:pt x="8" y="80"/>
                  </a:cubicBezTo>
                  <a:cubicBezTo>
                    <a:pt x="6" y="113"/>
                    <a:pt x="24" y="157"/>
                    <a:pt x="23" y="196"/>
                  </a:cubicBezTo>
                  <a:cubicBezTo>
                    <a:pt x="22" y="235"/>
                    <a:pt x="0" y="275"/>
                    <a:pt x="1" y="313"/>
                  </a:cubicBezTo>
                  <a:cubicBezTo>
                    <a:pt x="2" y="351"/>
                    <a:pt x="29" y="393"/>
                    <a:pt x="30" y="422"/>
                  </a:cubicBezTo>
                  <a:cubicBezTo>
                    <a:pt x="31" y="451"/>
                    <a:pt x="8" y="465"/>
                    <a:pt x="8" y="487"/>
                  </a:cubicBezTo>
                  <a:cubicBezTo>
                    <a:pt x="8" y="509"/>
                    <a:pt x="25" y="539"/>
                    <a:pt x="30" y="55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Freeform 70"/>
            <p:cNvSpPr>
              <a:spLocks/>
            </p:cNvSpPr>
            <p:nvPr/>
          </p:nvSpPr>
          <p:spPr bwMode="auto">
            <a:xfrm>
              <a:off x="1672" y="2713"/>
              <a:ext cx="55" cy="545"/>
            </a:xfrm>
            <a:custGeom>
              <a:avLst/>
              <a:gdLst>
                <a:gd name="T0" fmla="*/ 37 w 55"/>
                <a:gd name="T1" fmla="*/ 0 h 545"/>
                <a:gd name="T2" fmla="*/ 1 w 55"/>
                <a:gd name="T3" fmla="*/ 73 h 545"/>
                <a:gd name="T4" fmla="*/ 30 w 55"/>
                <a:gd name="T5" fmla="*/ 182 h 545"/>
                <a:gd name="T6" fmla="*/ 8 w 55"/>
                <a:gd name="T7" fmla="*/ 298 h 545"/>
                <a:gd name="T8" fmla="*/ 51 w 55"/>
                <a:gd name="T9" fmla="*/ 429 h 545"/>
                <a:gd name="T10" fmla="*/ 30 w 55"/>
                <a:gd name="T11" fmla="*/ 545 h 5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545"/>
                <a:gd name="T20" fmla="*/ 55 w 55"/>
                <a:gd name="T21" fmla="*/ 545 h 5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545">
                  <a:moveTo>
                    <a:pt x="37" y="0"/>
                  </a:moveTo>
                  <a:cubicBezTo>
                    <a:pt x="19" y="21"/>
                    <a:pt x="2" y="43"/>
                    <a:pt x="1" y="73"/>
                  </a:cubicBezTo>
                  <a:cubicBezTo>
                    <a:pt x="0" y="103"/>
                    <a:pt x="29" y="145"/>
                    <a:pt x="30" y="182"/>
                  </a:cubicBezTo>
                  <a:cubicBezTo>
                    <a:pt x="31" y="219"/>
                    <a:pt x="5" y="257"/>
                    <a:pt x="8" y="298"/>
                  </a:cubicBezTo>
                  <a:cubicBezTo>
                    <a:pt x="11" y="339"/>
                    <a:pt x="47" y="388"/>
                    <a:pt x="51" y="429"/>
                  </a:cubicBezTo>
                  <a:cubicBezTo>
                    <a:pt x="55" y="470"/>
                    <a:pt x="34" y="526"/>
                    <a:pt x="30" y="5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Freeform 71"/>
            <p:cNvSpPr>
              <a:spLocks/>
            </p:cNvSpPr>
            <p:nvPr/>
          </p:nvSpPr>
          <p:spPr bwMode="auto">
            <a:xfrm>
              <a:off x="2915" y="2749"/>
              <a:ext cx="41" cy="466"/>
            </a:xfrm>
            <a:custGeom>
              <a:avLst/>
              <a:gdLst>
                <a:gd name="T0" fmla="*/ 23 w 41"/>
                <a:gd name="T1" fmla="*/ 0 h 466"/>
                <a:gd name="T2" fmla="*/ 37 w 41"/>
                <a:gd name="T3" fmla="*/ 88 h 466"/>
                <a:gd name="T4" fmla="*/ 1 w 41"/>
                <a:gd name="T5" fmla="*/ 211 h 466"/>
                <a:gd name="T6" fmla="*/ 30 w 41"/>
                <a:gd name="T7" fmla="*/ 320 h 466"/>
                <a:gd name="T8" fmla="*/ 1 w 41"/>
                <a:gd name="T9" fmla="*/ 393 h 466"/>
                <a:gd name="T10" fmla="*/ 23 w 41"/>
                <a:gd name="T11" fmla="*/ 466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66"/>
                <a:gd name="T20" fmla="*/ 41 w 41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66">
                  <a:moveTo>
                    <a:pt x="23" y="0"/>
                  </a:moveTo>
                  <a:cubicBezTo>
                    <a:pt x="32" y="26"/>
                    <a:pt x="41" y="53"/>
                    <a:pt x="37" y="88"/>
                  </a:cubicBezTo>
                  <a:cubicBezTo>
                    <a:pt x="33" y="123"/>
                    <a:pt x="2" y="172"/>
                    <a:pt x="1" y="211"/>
                  </a:cubicBezTo>
                  <a:cubicBezTo>
                    <a:pt x="0" y="250"/>
                    <a:pt x="30" y="290"/>
                    <a:pt x="30" y="320"/>
                  </a:cubicBezTo>
                  <a:cubicBezTo>
                    <a:pt x="30" y="350"/>
                    <a:pt x="2" y="369"/>
                    <a:pt x="1" y="393"/>
                  </a:cubicBezTo>
                  <a:cubicBezTo>
                    <a:pt x="0" y="417"/>
                    <a:pt x="19" y="451"/>
                    <a:pt x="23" y="46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Freeform 72"/>
            <p:cNvSpPr>
              <a:spLocks/>
            </p:cNvSpPr>
            <p:nvPr/>
          </p:nvSpPr>
          <p:spPr bwMode="auto">
            <a:xfrm>
              <a:off x="2987" y="2749"/>
              <a:ext cx="46" cy="466"/>
            </a:xfrm>
            <a:custGeom>
              <a:avLst/>
              <a:gdLst>
                <a:gd name="T0" fmla="*/ 24 w 46"/>
                <a:gd name="T1" fmla="*/ 0 h 466"/>
                <a:gd name="T2" fmla="*/ 38 w 46"/>
                <a:gd name="T3" fmla="*/ 58 h 466"/>
                <a:gd name="T4" fmla="*/ 2 w 46"/>
                <a:gd name="T5" fmla="*/ 138 h 466"/>
                <a:gd name="T6" fmla="*/ 24 w 46"/>
                <a:gd name="T7" fmla="*/ 233 h 466"/>
                <a:gd name="T8" fmla="*/ 16 w 46"/>
                <a:gd name="T9" fmla="*/ 328 h 466"/>
                <a:gd name="T10" fmla="*/ 45 w 46"/>
                <a:gd name="T11" fmla="*/ 393 h 466"/>
                <a:gd name="T12" fmla="*/ 24 w 46"/>
                <a:gd name="T13" fmla="*/ 466 h 4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466"/>
                <a:gd name="T23" fmla="*/ 46 w 46"/>
                <a:gd name="T24" fmla="*/ 466 h 4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466">
                  <a:moveTo>
                    <a:pt x="24" y="0"/>
                  </a:moveTo>
                  <a:cubicBezTo>
                    <a:pt x="33" y="17"/>
                    <a:pt x="42" y="35"/>
                    <a:pt x="38" y="58"/>
                  </a:cubicBezTo>
                  <a:cubicBezTo>
                    <a:pt x="34" y="81"/>
                    <a:pt x="4" y="109"/>
                    <a:pt x="2" y="138"/>
                  </a:cubicBezTo>
                  <a:cubicBezTo>
                    <a:pt x="0" y="167"/>
                    <a:pt x="22" y="201"/>
                    <a:pt x="24" y="233"/>
                  </a:cubicBezTo>
                  <a:cubicBezTo>
                    <a:pt x="26" y="265"/>
                    <a:pt x="13" y="301"/>
                    <a:pt x="16" y="328"/>
                  </a:cubicBezTo>
                  <a:cubicBezTo>
                    <a:pt x="19" y="355"/>
                    <a:pt x="44" y="370"/>
                    <a:pt x="45" y="393"/>
                  </a:cubicBezTo>
                  <a:cubicBezTo>
                    <a:pt x="46" y="416"/>
                    <a:pt x="28" y="451"/>
                    <a:pt x="24" y="46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824303" y="354204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拉杆轴套断开画法</a:t>
            </a: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72" y="1736571"/>
            <a:ext cx="4868638" cy="1935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386" y="1703139"/>
            <a:ext cx="1818729" cy="1627283"/>
          </a:xfrm>
          <a:prstGeom prst="rect">
            <a:avLst/>
          </a:prstGeom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utoUpdateAnimBg="0"/>
      <p:bldP spid="84" grpId="0" autoUpdateAnimBg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31900" y="2052638"/>
            <a:ext cx="1328738" cy="2362200"/>
            <a:chOff x="1943" y="1237"/>
            <a:chExt cx="848" cy="1488"/>
          </a:xfrm>
        </p:grpSpPr>
        <p:sp>
          <p:nvSpPr>
            <p:cNvPr id="15392" name="Line 3"/>
            <p:cNvSpPr>
              <a:spLocks noChangeShapeType="1"/>
            </p:cNvSpPr>
            <p:nvPr/>
          </p:nvSpPr>
          <p:spPr bwMode="auto">
            <a:xfrm>
              <a:off x="2363" y="1237"/>
              <a:ext cx="0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4"/>
            <p:cNvSpPr>
              <a:spLocks noChangeShapeType="1"/>
            </p:cNvSpPr>
            <p:nvPr/>
          </p:nvSpPr>
          <p:spPr bwMode="auto">
            <a:xfrm>
              <a:off x="1944" y="1285"/>
              <a:ext cx="0" cy="1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82" y="1285"/>
              <a:ext cx="0" cy="1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5" name="Line 6"/>
            <p:cNvSpPr>
              <a:spLocks noChangeShapeType="1"/>
            </p:cNvSpPr>
            <p:nvPr/>
          </p:nvSpPr>
          <p:spPr bwMode="auto">
            <a:xfrm>
              <a:off x="1945" y="1293"/>
              <a:ext cx="8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6" name="Line 7"/>
            <p:cNvSpPr>
              <a:spLocks noChangeShapeType="1"/>
            </p:cNvSpPr>
            <p:nvPr/>
          </p:nvSpPr>
          <p:spPr bwMode="auto">
            <a:xfrm>
              <a:off x="2412" y="1293"/>
              <a:ext cx="0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7" name="Line 8"/>
            <p:cNvSpPr>
              <a:spLocks noChangeShapeType="1"/>
            </p:cNvSpPr>
            <p:nvPr/>
          </p:nvSpPr>
          <p:spPr bwMode="auto">
            <a:xfrm>
              <a:off x="2314" y="1302"/>
              <a:ext cx="0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Line 9"/>
            <p:cNvSpPr>
              <a:spLocks noChangeShapeType="1"/>
            </p:cNvSpPr>
            <p:nvPr/>
          </p:nvSpPr>
          <p:spPr bwMode="auto">
            <a:xfrm flipH="1">
              <a:off x="1951" y="1933"/>
              <a:ext cx="3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Line 10"/>
            <p:cNvSpPr>
              <a:spLocks noChangeShapeType="1"/>
            </p:cNvSpPr>
            <p:nvPr/>
          </p:nvSpPr>
          <p:spPr bwMode="auto">
            <a:xfrm>
              <a:off x="2407" y="1933"/>
              <a:ext cx="3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0" name="Line 11"/>
            <p:cNvSpPr>
              <a:spLocks noChangeShapeType="1"/>
            </p:cNvSpPr>
            <p:nvPr/>
          </p:nvSpPr>
          <p:spPr bwMode="auto">
            <a:xfrm flipH="1">
              <a:off x="2412" y="1293"/>
              <a:ext cx="369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1" name="Line 12"/>
            <p:cNvSpPr>
              <a:spLocks noChangeShapeType="1"/>
            </p:cNvSpPr>
            <p:nvPr/>
          </p:nvSpPr>
          <p:spPr bwMode="auto">
            <a:xfrm>
              <a:off x="2412" y="1293"/>
              <a:ext cx="369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2" name="Line 13"/>
            <p:cNvSpPr>
              <a:spLocks noChangeShapeType="1"/>
            </p:cNvSpPr>
            <p:nvPr/>
          </p:nvSpPr>
          <p:spPr bwMode="auto">
            <a:xfrm>
              <a:off x="1945" y="1293"/>
              <a:ext cx="369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 flipH="1">
              <a:off x="1952" y="1293"/>
              <a:ext cx="362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4" name="Freeform 15"/>
            <p:cNvSpPr>
              <a:spLocks/>
            </p:cNvSpPr>
            <p:nvPr/>
          </p:nvSpPr>
          <p:spPr bwMode="auto">
            <a:xfrm>
              <a:off x="1943" y="2514"/>
              <a:ext cx="848" cy="165"/>
            </a:xfrm>
            <a:custGeom>
              <a:avLst/>
              <a:gdLst>
                <a:gd name="T0" fmla="*/ 0 w 1003"/>
                <a:gd name="T1" fmla="*/ 81 h 165"/>
                <a:gd name="T2" fmla="*/ 25 w 1003"/>
                <a:gd name="T3" fmla="*/ 103 h 165"/>
                <a:gd name="T4" fmla="*/ 63 w 1003"/>
                <a:gd name="T5" fmla="*/ 140 h 165"/>
                <a:gd name="T6" fmla="*/ 93 w 1003"/>
                <a:gd name="T7" fmla="*/ 140 h 165"/>
                <a:gd name="T8" fmla="*/ 118 w 1003"/>
                <a:gd name="T9" fmla="*/ 125 h 165"/>
                <a:gd name="T10" fmla="*/ 127 w 1003"/>
                <a:gd name="T11" fmla="*/ 103 h 165"/>
                <a:gd name="T12" fmla="*/ 154 w 1003"/>
                <a:gd name="T13" fmla="*/ 140 h 165"/>
                <a:gd name="T14" fmla="*/ 188 w 1003"/>
                <a:gd name="T15" fmla="*/ 161 h 165"/>
                <a:gd name="T16" fmla="*/ 224 w 1003"/>
                <a:gd name="T17" fmla="*/ 161 h 165"/>
                <a:gd name="T18" fmla="*/ 253 w 1003"/>
                <a:gd name="T19" fmla="*/ 140 h 165"/>
                <a:gd name="T20" fmla="*/ 260 w 1003"/>
                <a:gd name="T21" fmla="*/ 74 h 165"/>
                <a:gd name="T22" fmla="*/ 241 w 1003"/>
                <a:gd name="T23" fmla="*/ 23 h 165"/>
                <a:gd name="T24" fmla="*/ 211 w 1003"/>
                <a:gd name="T25" fmla="*/ 1 h 165"/>
                <a:gd name="T26" fmla="*/ 186 w 1003"/>
                <a:gd name="T27" fmla="*/ 16 h 165"/>
                <a:gd name="T28" fmla="*/ 164 w 1003"/>
                <a:gd name="T29" fmla="*/ 52 h 165"/>
                <a:gd name="T30" fmla="*/ 143 w 1003"/>
                <a:gd name="T31" fmla="*/ 81 h 165"/>
                <a:gd name="T32" fmla="*/ 131 w 1003"/>
                <a:gd name="T33" fmla="*/ 103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3"/>
                <a:gd name="T52" fmla="*/ 0 h 165"/>
                <a:gd name="T53" fmla="*/ 1003 w 1003"/>
                <a:gd name="T54" fmla="*/ 165 h 16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3" h="165">
                  <a:moveTo>
                    <a:pt x="0" y="81"/>
                  </a:moveTo>
                  <a:cubicBezTo>
                    <a:pt x="16" y="85"/>
                    <a:pt x="55" y="93"/>
                    <a:pt x="95" y="103"/>
                  </a:cubicBezTo>
                  <a:cubicBezTo>
                    <a:pt x="135" y="113"/>
                    <a:pt x="197" y="134"/>
                    <a:pt x="240" y="140"/>
                  </a:cubicBezTo>
                  <a:cubicBezTo>
                    <a:pt x="283" y="146"/>
                    <a:pt x="321" y="142"/>
                    <a:pt x="356" y="140"/>
                  </a:cubicBezTo>
                  <a:cubicBezTo>
                    <a:pt x="391" y="138"/>
                    <a:pt x="429" y="131"/>
                    <a:pt x="451" y="125"/>
                  </a:cubicBezTo>
                  <a:cubicBezTo>
                    <a:pt x="473" y="119"/>
                    <a:pt x="464" y="101"/>
                    <a:pt x="487" y="103"/>
                  </a:cubicBezTo>
                  <a:cubicBezTo>
                    <a:pt x="510" y="105"/>
                    <a:pt x="550" y="130"/>
                    <a:pt x="589" y="140"/>
                  </a:cubicBezTo>
                  <a:cubicBezTo>
                    <a:pt x="628" y="150"/>
                    <a:pt x="675" y="157"/>
                    <a:pt x="720" y="161"/>
                  </a:cubicBezTo>
                  <a:cubicBezTo>
                    <a:pt x="765" y="165"/>
                    <a:pt x="817" y="164"/>
                    <a:pt x="858" y="161"/>
                  </a:cubicBezTo>
                  <a:cubicBezTo>
                    <a:pt x="899" y="158"/>
                    <a:pt x="944" y="154"/>
                    <a:pt x="967" y="140"/>
                  </a:cubicBezTo>
                  <a:cubicBezTo>
                    <a:pt x="990" y="126"/>
                    <a:pt x="1003" y="93"/>
                    <a:pt x="996" y="74"/>
                  </a:cubicBezTo>
                  <a:cubicBezTo>
                    <a:pt x="989" y="55"/>
                    <a:pt x="955" y="35"/>
                    <a:pt x="924" y="23"/>
                  </a:cubicBezTo>
                  <a:cubicBezTo>
                    <a:pt x="893" y="11"/>
                    <a:pt x="842" y="2"/>
                    <a:pt x="807" y="1"/>
                  </a:cubicBezTo>
                  <a:cubicBezTo>
                    <a:pt x="772" y="0"/>
                    <a:pt x="743" y="8"/>
                    <a:pt x="713" y="16"/>
                  </a:cubicBezTo>
                  <a:cubicBezTo>
                    <a:pt x="683" y="24"/>
                    <a:pt x="654" y="41"/>
                    <a:pt x="626" y="52"/>
                  </a:cubicBezTo>
                  <a:cubicBezTo>
                    <a:pt x="598" y="63"/>
                    <a:pt x="567" y="73"/>
                    <a:pt x="546" y="81"/>
                  </a:cubicBezTo>
                  <a:cubicBezTo>
                    <a:pt x="525" y="89"/>
                    <a:pt x="511" y="99"/>
                    <a:pt x="502" y="10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5" name="Freeform 16"/>
            <p:cNvSpPr>
              <a:spLocks/>
            </p:cNvSpPr>
            <p:nvPr/>
          </p:nvSpPr>
          <p:spPr bwMode="auto">
            <a:xfrm>
              <a:off x="2418" y="2545"/>
              <a:ext cx="100" cy="101"/>
            </a:xfrm>
            <a:custGeom>
              <a:avLst/>
              <a:gdLst>
                <a:gd name="T0" fmla="*/ 0 w 100"/>
                <a:gd name="T1" fmla="*/ 101 h 101"/>
                <a:gd name="T2" fmla="*/ 100 w 100"/>
                <a:gd name="T3" fmla="*/ 0 h 101"/>
                <a:gd name="T4" fmla="*/ 0 60000 65536"/>
                <a:gd name="T5" fmla="*/ 0 60000 65536"/>
                <a:gd name="T6" fmla="*/ 0 w 100"/>
                <a:gd name="T7" fmla="*/ 0 h 101"/>
                <a:gd name="T8" fmla="*/ 100 w 100"/>
                <a:gd name="T9" fmla="*/ 101 h 1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01">
                  <a:moveTo>
                    <a:pt x="0" y="101"/>
                  </a:moveTo>
                  <a:lnTo>
                    <a:pt x="1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6" name="Freeform 17"/>
            <p:cNvSpPr>
              <a:spLocks/>
            </p:cNvSpPr>
            <p:nvPr/>
          </p:nvSpPr>
          <p:spPr bwMode="auto">
            <a:xfrm>
              <a:off x="2521" y="2521"/>
              <a:ext cx="146" cy="147"/>
            </a:xfrm>
            <a:custGeom>
              <a:avLst/>
              <a:gdLst>
                <a:gd name="T0" fmla="*/ 0 w 146"/>
                <a:gd name="T1" fmla="*/ 147 h 147"/>
                <a:gd name="T2" fmla="*/ 146 w 146"/>
                <a:gd name="T3" fmla="*/ 0 h 147"/>
                <a:gd name="T4" fmla="*/ 0 60000 65536"/>
                <a:gd name="T5" fmla="*/ 0 60000 65536"/>
                <a:gd name="T6" fmla="*/ 0 w 146"/>
                <a:gd name="T7" fmla="*/ 0 h 147"/>
                <a:gd name="T8" fmla="*/ 146 w 146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" h="147">
                  <a:moveTo>
                    <a:pt x="0" y="147"/>
                  </a:moveTo>
                  <a:lnTo>
                    <a:pt x="14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7" name="Freeform 18"/>
            <p:cNvSpPr>
              <a:spLocks/>
            </p:cNvSpPr>
            <p:nvPr/>
          </p:nvSpPr>
          <p:spPr bwMode="auto">
            <a:xfrm>
              <a:off x="2628" y="2554"/>
              <a:ext cx="121" cy="122"/>
            </a:xfrm>
            <a:custGeom>
              <a:avLst/>
              <a:gdLst>
                <a:gd name="T0" fmla="*/ 0 w 121"/>
                <a:gd name="T1" fmla="*/ 122 h 122"/>
                <a:gd name="T2" fmla="*/ 121 w 121"/>
                <a:gd name="T3" fmla="*/ 0 h 122"/>
                <a:gd name="T4" fmla="*/ 0 60000 65536"/>
                <a:gd name="T5" fmla="*/ 0 60000 65536"/>
                <a:gd name="T6" fmla="*/ 0 w 121"/>
                <a:gd name="T7" fmla="*/ 0 h 122"/>
                <a:gd name="T8" fmla="*/ 121 w 121"/>
                <a:gd name="T9" fmla="*/ 122 h 1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" h="122">
                  <a:moveTo>
                    <a:pt x="0" y="122"/>
                  </a:moveTo>
                  <a:lnTo>
                    <a:pt x="12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03850" y="2270125"/>
            <a:ext cx="2349500" cy="1004888"/>
            <a:chOff x="1348" y="3063"/>
            <a:chExt cx="1480" cy="633"/>
          </a:xfrm>
        </p:grpSpPr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>
              <a:off x="2731" y="3063"/>
              <a:ext cx="0" cy="6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>
              <a:off x="1348" y="3383"/>
              <a:ext cx="1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H="1">
              <a:off x="1495" y="3071"/>
              <a:ext cx="12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 flipH="1">
              <a:off x="1466" y="3696"/>
              <a:ext cx="12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 flipH="1">
              <a:off x="2113" y="3129"/>
              <a:ext cx="6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 flipH="1">
              <a:off x="2114" y="3632"/>
              <a:ext cx="6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6"/>
            <p:cNvSpPr>
              <a:spLocks noChangeShapeType="1"/>
            </p:cNvSpPr>
            <p:nvPr/>
          </p:nvSpPr>
          <p:spPr bwMode="auto">
            <a:xfrm>
              <a:off x="2121" y="3129"/>
              <a:ext cx="0" cy="5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7"/>
            <p:cNvSpPr>
              <a:spLocks noChangeShapeType="1"/>
            </p:cNvSpPr>
            <p:nvPr/>
          </p:nvSpPr>
          <p:spPr bwMode="auto">
            <a:xfrm>
              <a:off x="2128" y="3129"/>
              <a:ext cx="603" cy="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Line 28"/>
            <p:cNvSpPr>
              <a:spLocks noChangeShapeType="1"/>
            </p:cNvSpPr>
            <p:nvPr/>
          </p:nvSpPr>
          <p:spPr bwMode="auto">
            <a:xfrm flipH="1">
              <a:off x="2121" y="3129"/>
              <a:ext cx="610" cy="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Freeform 29"/>
            <p:cNvSpPr>
              <a:spLocks/>
            </p:cNvSpPr>
            <p:nvPr/>
          </p:nvSpPr>
          <p:spPr bwMode="auto">
            <a:xfrm>
              <a:off x="1436" y="3071"/>
              <a:ext cx="126" cy="625"/>
            </a:xfrm>
            <a:custGeom>
              <a:avLst/>
              <a:gdLst>
                <a:gd name="T0" fmla="*/ 59 w 126"/>
                <a:gd name="T1" fmla="*/ 0 h 625"/>
                <a:gd name="T2" fmla="*/ 30 w 126"/>
                <a:gd name="T3" fmla="*/ 65 h 625"/>
                <a:gd name="T4" fmla="*/ 16 w 126"/>
                <a:gd name="T5" fmla="*/ 123 h 625"/>
                <a:gd name="T6" fmla="*/ 23 w 126"/>
                <a:gd name="T7" fmla="*/ 196 h 625"/>
                <a:gd name="T8" fmla="*/ 45 w 126"/>
                <a:gd name="T9" fmla="*/ 254 h 625"/>
                <a:gd name="T10" fmla="*/ 66 w 126"/>
                <a:gd name="T11" fmla="*/ 320 h 625"/>
                <a:gd name="T12" fmla="*/ 110 w 126"/>
                <a:gd name="T13" fmla="*/ 407 h 625"/>
                <a:gd name="T14" fmla="*/ 125 w 126"/>
                <a:gd name="T15" fmla="*/ 480 h 625"/>
                <a:gd name="T16" fmla="*/ 117 w 126"/>
                <a:gd name="T17" fmla="*/ 531 h 625"/>
                <a:gd name="T18" fmla="*/ 95 w 126"/>
                <a:gd name="T19" fmla="*/ 581 h 625"/>
                <a:gd name="T20" fmla="*/ 52 w 126"/>
                <a:gd name="T21" fmla="*/ 625 h 625"/>
                <a:gd name="T22" fmla="*/ 16 w 126"/>
                <a:gd name="T23" fmla="*/ 581 h 625"/>
                <a:gd name="T24" fmla="*/ 1 w 126"/>
                <a:gd name="T25" fmla="*/ 516 h 625"/>
                <a:gd name="T26" fmla="*/ 8 w 126"/>
                <a:gd name="T27" fmla="*/ 458 h 625"/>
                <a:gd name="T28" fmla="*/ 30 w 126"/>
                <a:gd name="T29" fmla="*/ 407 h 625"/>
                <a:gd name="T30" fmla="*/ 66 w 126"/>
                <a:gd name="T31" fmla="*/ 312 h 6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6"/>
                <a:gd name="T49" fmla="*/ 0 h 625"/>
                <a:gd name="T50" fmla="*/ 126 w 126"/>
                <a:gd name="T51" fmla="*/ 625 h 6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6" h="625">
                  <a:moveTo>
                    <a:pt x="59" y="0"/>
                  </a:moveTo>
                  <a:cubicBezTo>
                    <a:pt x="54" y="11"/>
                    <a:pt x="37" y="45"/>
                    <a:pt x="30" y="65"/>
                  </a:cubicBezTo>
                  <a:cubicBezTo>
                    <a:pt x="23" y="85"/>
                    <a:pt x="17" y="101"/>
                    <a:pt x="16" y="123"/>
                  </a:cubicBezTo>
                  <a:cubicBezTo>
                    <a:pt x="15" y="145"/>
                    <a:pt x="18" y="174"/>
                    <a:pt x="23" y="196"/>
                  </a:cubicBezTo>
                  <a:cubicBezTo>
                    <a:pt x="28" y="218"/>
                    <a:pt x="38" y="233"/>
                    <a:pt x="45" y="254"/>
                  </a:cubicBezTo>
                  <a:cubicBezTo>
                    <a:pt x="52" y="275"/>
                    <a:pt x="55" y="295"/>
                    <a:pt x="66" y="320"/>
                  </a:cubicBezTo>
                  <a:cubicBezTo>
                    <a:pt x="77" y="345"/>
                    <a:pt x="100" y="380"/>
                    <a:pt x="110" y="407"/>
                  </a:cubicBezTo>
                  <a:cubicBezTo>
                    <a:pt x="120" y="434"/>
                    <a:pt x="124" y="459"/>
                    <a:pt x="125" y="480"/>
                  </a:cubicBezTo>
                  <a:cubicBezTo>
                    <a:pt x="126" y="501"/>
                    <a:pt x="122" y="514"/>
                    <a:pt x="117" y="531"/>
                  </a:cubicBezTo>
                  <a:cubicBezTo>
                    <a:pt x="112" y="548"/>
                    <a:pt x="106" y="565"/>
                    <a:pt x="95" y="581"/>
                  </a:cubicBezTo>
                  <a:cubicBezTo>
                    <a:pt x="84" y="597"/>
                    <a:pt x="65" y="625"/>
                    <a:pt x="52" y="625"/>
                  </a:cubicBezTo>
                  <a:cubicBezTo>
                    <a:pt x="39" y="625"/>
                    <a:pt x="24" y="599"/>
                    <a:pt x="16" y="581"/>
                  </a:cubicBezTo>
                  <a:cubicBezTo>
                    <a:pt x="8" y="563"/>
                    <a:pt x="2" y="536"/>
                    <a:pt x="1" y="516"/>
                  </a:cubicBezTo>
                  <a:cubicBezTo>
                    <a:pt x="0" y="496"/>
                    <a:pt x="3" y="476"/>
                    <a:pt x="8" y="458"/>
                  </a:cubicBezTo>
                  <a:cubicBezTo>
                    <a:pt x="13" y="440"/>
                    <a:pt x="20" y="431"/>
                    <a:pt x="30" y="407"/>
                  </a:cubicBezTo>
                  <a:cubicBezTo>
                    <a:pt x="40" y="383"/>
                    <a:pt x="58" y="332"/>
                    <a:pt x="66" y="31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30"/>
            <p:cNvSpPr>
              <a:spLocks noChangeShapeType="1"/>
            </p:cNvSpPr>
            <p:nvPr/>
          </p:nvSpPr>
          <p:spPr bwMode="auto">
            <a:xfrm flipV="1">
              <a:off x="1444" y="3449"/>
              <a:ext cx="95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Line 31"/>
            <p:cNvSpPr>
              <a:spLocks noChangeShapeType="1"/>
            </p:cNvSpPr>
            <p:nvPr/>
          </p:nvSpPr>
          <p:spPr bwMode="auto">
            <a:xfrm flipV="1">
              <a:off x="1444" y="3507"/>
              <a:ext cx="109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 flipV="1">
              <a:off x="1466" y="3579"/>
              <a:ext cx="95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4" name="Text Box 33"/>
          <p:cNvSpPr txBox="1">
            <a:spLocks noChangeArrowheads="1"/>
          </p:cNvSpPr>
          <p:nvPr/>
        </p:nvSpPr>
        <p:spPr bwMode="auto">
          <a:xfrm>
            <a:off x="207963" y="42863"/>
            <a:ext cx="471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机件上小平面的画法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692150" y="819577"/>
            <a:ext cx="8018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回转体机件上的平面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在图形中不能充分表达时，可用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相交的两条细实线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表示。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111500" y="3476625"/>
            <a:ext cx="1236663" cy="2003425"/>
            <a:chOff x="429" y="212"/>
            <a:chExt cx="779" cy="1262"/>
          </a:xfrm>
        </p:grpSpPr>
        <p:sp>
          <p:nvSpPr>
            <p:cNvPr id="15373" name="Freeform 36"/>
            <p:cNvSpPr>
              <a:spLocks/>
            </p:cNvSpPr>
            <p:nvPr/>
          </p:nvSpPr>
          <p:spPr bwMode="auto">
            <a:xfrm>
              <a:off x="429" y="458"/>
              <a:ext cx="779" cy="1016"/>
            </a:xfrm>
            <a:custGeom>
              <a:avLst/>
              <a:gdLst>
                <a:gd name="T0" fmla="*/ 0 w 1702"/>
                <a:gd name="T1" fmla="*/ 3 h 2221"/>
                <a:gd name="T2" fmla="*/ 0 w 1702"/>
                <a:gd name="T3" fmla="*/ 3 h 2221"/>
                <a:gd name="T4" fmla="*/ 0 w 1702"/>
                <a:gd name="T5" fmla="*/ 4 h 2221"/>
                <a:gd name="T6" fmla="*/ 0 w 1702"/>
                <a:gd name="T7" fmla="*/ 4 h 2221"/>
                <a:gd name="T8" fmla="*/ 0 w 1702"/>
                <a:gd name="T9" fmla="*/ 4 h 2221"/>
                <a:gd name="T10" fmla="*/ 0 w 1702"/>
                <a:gd name="T11" fmla="*/ 4 h 2221"/>
                <a:gd name="T12" fmla="*/ 0 w 1702"/>
                <a:gd name="T13" fmla="*/ 4 h 2221"/>
                <a:gd name="T14" fmla="*/ 1 w 1702"/>
                <a:gd name="T15" fmla="*/ 4 h 2221"/>
                <a:gd name="T16" fmla="*/ 1 w 1702"/>
                <a:gd name="T17" fmla="*/ 4 h 2221"/>
                <a:gd name="T18" fmla="*/ 1 w 1702"/>
                <a:gd name="T19" fmla="*/ 4 h 2221"/>
                <a:gd name="T20" fmla="*/ 2 w 1702"/>
                <a:gd name="T21" fmla="*/ 4 h 2221"/>
                <a:gd name="T22" fmla="*/ 2 w 1702"/>
                <a:gd name="T23" fmla="*/ 4 h 2221"/>
                <a:gd name="T24" fmla="*/ 2 w 1702"/>
                <a:gd name="T25" fmla="*/ 4 h 2221"/>
                <a:gd name="T26" fmla="*/ 2 w 1702"/>
                <a:gd name="T27" fmla="*/ 4 h 2221"/>
                <a:gd name="T28" fmla="*/ 2 w 1702"/>
                <a:gd name="T29" fmla="*/ 4 h 2221"/>
                <a:gd name="T30" fmla="*/ 3 w 1702"/>
                <a:gd name="T31" fmla="*/ 4 h 2221"/>
                <a:gd name="T32" fmla="*/ 3 w 1702"/>
                <a:gd name="T33" fmla="*/ 4 h 2221"/>
                <a:gd name="T34" fmla="*/ 3 w 1702"/>
                <a:gd name="T35" fmla="*/ 4 h 2221"/>
                <a:gd name="T36" fmla="*/ 3 w 1702"/>
                <a:gd name="T37" fmla="*/ 4 h 2221"/>
                <a:gd name="T38" fmla="*/ 3 w 1702"/>
                <a:gd name="T39" fmla="*/ 3 h 2221"/>
                <a:gd name="T40" fmla="*/ 3 w 1702"/>
                <a:gd name="T41" fmla="*/ 3 h 2221"/>
                <a:gd name="T42" fmla="*/ 3 w 1702"/>
                <a:gd name="T43" fmla="*/ 0 h 2221"/>
                <a:gd name="T44" fmla="*/ 3 w 1702"/>
                <a:gd name="T45" fmla="*/ 0 h 2221"/>
                <a:gd name="T46" fmla="*/ 3 w 1702"/>
                <a:gd name="T47" fmla="*/ 0 h 2221"/>
                <a:gd name="T48" fmla="*/ 2 w 1702"/>
                <a:gd name="T49" fmla="*/ 1 h 2221"/>
                <a:gd name="T50" fmla="*/ 1 w 1702"/>
                <a:gd name="T51" fmla="*/ 1 h 2221"/>
                <a:gd name="T52" fmla="*/ 0 w 1702"/>
                <a:gd name="T53" fmla="*/ 0 h 2221"/>
                <a:gd name="T54" fmla="*/ 0 w 1702"/>
                <a:gd name="T55" fmla="*/ 0 h 2221"/>
                <a:gd name="T56" fmla="*/ 0 w 1702"/>
                <a:gd name="T57" fmla="*/ 0 h 2221"/>
                <a:gd name="T58" fmla="*/ 0 w 1702"/>
                <a:gd name="T59" fmla="*/ 3 h 22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02"/>
                <a:gd name="T91" fmla="*/ 0 h 2221"/>
                <a:gd name="T92" fmla="*/ 1702 w 1702"/>
                <a:gd name="T93" fmla="*/ 2221 h 22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02" h="2221">
                  <a:moveTo>
                    <a:pt x="0" y="1703"/>
                  </a:moveTo>
                  <a:lnTo>
                    <a:pt x="19" y="1799"/>
                  </a:lnTo>
                  <a:lnTo>
                    <a:pt x="83" y="1901"/>
                  </a:lnTo>
                  <a:lnTo>
                    <a:pt x="141" y="1978"/>
                  </a:lnTo>
                  <a:lnTo>
                    <a:pt x="211" y="2035"/>
                  </a:lnTo>
                  <a:lnTo>
                    <a:pt x="269" y="2074"/>
                  </a:lnTo>
                  <a:lnTo>
                    <a:pt x="377" y="2131"/>
                  </a:lnTo>
                  <a:lnTo>
                    <a:pt x="486" y="2170"/>
                  </a:lnTo>
                  <a:lnTo>
                    <a:pt x="592" y="2201"/>
                  </a:lnTo>
                  <a:lnTo>
                    <a:pt x="717" y="2208"/>
                  </a:lnTo>
                  <a:lnTo>
                    <a:pt x="857" y="2221"/>
                  </a:lnTo>
                  <a:lnTo>
                    <a:pt x="998" y="2208"/>
                  </a:lnTo>
                  <a:lnTo>
                    <a:pt x="1145" y="2183"/>
                  </a:lnTo>
                  <a:lnTo>
                    <a:pt x="1241" y="2151"/>
                  </a:lnTo>
                  <a:lnTo>
                    <a:pt x="1357" y="2106"/>
                  </a:lnTo>
                  <a:lnTo>
                    <a:pt x="1446" y="2061"/>
                  </a:lnTo>
                  <a:lnTo>
                    <a:pt x="1523" y="2003"/>
                  </a:lnTo>
                  <a:lnTo>
                    <a:pt x="1581" y="1952"/>
                  </a:lnTo>
                  <a:lnTo>
                    <a:pt x="1632" y="1882"/>
                  </a:lnTo>
                  <a:lnTo>
                    <a:pt x="1683" y="1792"/>
                  </a:lnTo>
                  <a:lnTo>
                    <a:pt x="1702" y="1658"/>
                  </a:lnTo>
                  <a:lnTo>
                    <a:pt x="1702" y="0"/>
                  </a:lnTo>
                  <a:lnTo>
                    <a:pt x="1689" y="77"/>
                  </a:lnTo>
                  <a:lnTo>
                    <a:pt x="1670" y="173"/>
                  </a:lnTo>
                  <a:lnTo>
                    <a:pt x="992" y="563"/>
                  </a:lnTo>
                  <a:lnTo>
                    <a:pt x="704" y="563"/>
                  </a:lnTo>
                  <a:lnTo>
                    <a:pt x="45" y="211"/>
                  </a:lnTo>
                  <a:lnTo>
                    <a:pt x="25" y="77"/>
                  </a:lnTo>
                  <a:lnTo>
                    <a:pt x="0" y="7"/>
                  </a:lnTo>
                  <a:lnTo>
                    <a:pt x="0" y="1703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969696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Freeform 37"/>
            <p:cNvSpPr>
              <a:spLocks/>
            </p:cNvSpPr>
            <p:nvPr/>
          </p:nvSpPr>
          <p:spPr bwMode="auto">
            <a:xfrm>
              <a:off x="885" y="515"/>
              <a:ext cx="310" cy="622"/>
            </a:xfrm>
            <a:custGeom>
              <a:avLst/>
              <a:gdLst>
                <a:gd name="T0" fmla="*/ 0 w 677"/>
                <a:gd name="T1" fmla="*/ 1 h 1359"/>
                <a:gd name="T2" fmla="*/ 1 w 677"/>
                <a:gd name="T3" fmla="*/ 0 h 1359"/>
                <a:gd name="T4" fmla="*/ 1 w 677"/>
                <a:gd name="T5" fmla="*/ 2 h 1359"/>
                <a:gd name="T6" fmla="*/ 0 w 677"/>
                <a:gd name="T7" fmla="*/ 2 h 1359"/>
                <a:gd name="T8" fmla="*/ 0 w 677"/>
                <a:gd name="T9" fmla="*/ 1 h 13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7"/>
                <a:gd name="T16" fmla="*/ 0 h 1359"/>
                <a:gd name="T17" fmla="*/ 677 w 677"/>
                <a:gd name="T18" fmla="*/ 1359 h 13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7" h="1359">
                  <a:moveTo>
                    <a:pt x="0" y="428"/>
                  </a:moveTo>
                  <a:lnTo>
                    <a:pt x="676" y="0"/>
                  </a:lnTo>
                  <a:lnTo>
                    <a:pt x="677" y="966"/>
                  </a:lnTo>
                  <a:lnTo>
                    <a:pt x="0" y="135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Freeform 38"/>
            <p:cNvSpPr>
              <a:spLocks/>
            </p:cNvSpPr>
            <p:nvPr/>
          </p:nvSpPr>
          <p:spPr bwMode="auto">
            <a:xfrm>
              <a:off x="442" y="528"/>
              <a:ext cx="310" cy="609"/>
            </a:xfrm>
            <a:custGeom>
              <a:avLst/>
              <a:gdLst>
                <a:gd name="T0" fmla="*/ 0 w 676"/>
                <a:gd name="T1" fmla="*/ 0 h 1331"/>
                <a:gd name="T2" fmla="*/ 1 w 676"/>
                <a:gd name="T3" fmla="*/ 1 h 1331"/>
                <a:gd name="T4" fmla="*/ 1 w 676"/>
                <a:gd name="T5" fmla="*/ 2 h 1331"/>
                <a:gd name="T6" fmla="*/ 0 w 676"/>
                <a:gd name="T7" fmla="*/ 2 h 1331"/>
                <a:gd name="T8" fmla="*/ 0 w 676"/>
                <a:gd name="T9" fmla="*/ 0 h 1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6"/>
                <a:gd name="T16" fmla="*/ 0 h 1331"/>
                <a:gd name="T17" fmla="*/ 676 w 676"/>
                <a:gd name="T18" fmla="*/ 1331 h 1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6" h="1331">
                  <a:moveTo>
                    <a:pt x="0" y="0"/>
                  </a:moveTo>
                  <a:lnTo>
                    <a:pt x="676" y="392"/>
                  </a:lnTo>
                  <a:lnTo>
                    <a:pt x="676" y="1331"/>
                  </a:lnTo>
                  <a:lnTo>
                    <a:pt x="0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Freeform 39"/>
            <p:cNvSpPr>
              <a:spLocks/>
            </p:cNvSpPr>
            <p:nvPr/>
          </p:nvSpPr>
          <p:spPr bwMode="auto">
            <a:xfrm>
              <a:off x="442" y="956"/>
              <a:ext cx="307" cy="178"/>
            </a:xfrm>
            <a:custGeom>
              <a:avLst/>
              <a:gdLst>
                <a:gd name="T0" fmla="*/ 0 w 3357"/>
                <a:gd name="T1" fmla="*/ 0 h 1938"/>
                <a:gd name="T2" fmla="*/ 0 w 3357"/>
                <a:gd name="T3" fmla="*/ 0 h 1938"/>
                <a:gd name="T4" fmla="*/ 0 w 3357"/>
                <a:gd name="T5" fmla="*/ 0 h 1938"/>
                <a:gd name="T6" fmla="*/ 0 w 3357"/>
                <a:gd name="T7" fmla="*/ 0 h 1938"/>
                <a:gd name="T8" fmla="*/ 0 w 3357"/>
                <a:gd name="T9" fmla="*/ 0 h 1938"/>
                <a:gd name="T10" fmla="*/ 0 w 3357"/>
                <a:gd name="T11" fmla="*/ 0 h 1938"/>
                <a:gd name="T12" fmla="*/ 0 w 3357"/>
                <a:gd name="T13" fmla="*/ 0 h 1938"/>
                <a:gd name="T14" fmla="*/ 0 w 3357"/>
                <a:gd name="T15" fmla="*/ 0 h 19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57"/>
                <a:gd name="T25" fmla="*/ 0 h 1938"/>
                <a:gd name="T26" fmla="*/ 3357 w 3357"/>
                <a:gd name="T27" fmla="*/ 1938 h 19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57" h="1938">
                  <a:moveTo>
                    <a:pt x="0" y="0"/>
                  </a:moveTo>
                  <a:lnTo>
                    <a:pt x="283" y="472"/>
                  </a:lnTo>
                  <a:lnTo>
                    <a:pt x="700" y="903"/>
                  </a:lnTo>
                  <a:lnTo>
                    <a:pt x="1236" y="1278"/>
                  </a:lnTo>
                  <a:lnTo>
                    <a:pt x="1872" y="1581"/>
                  </a:lnTo>
                  <a:lnTo>
                    <a:pt x="2587" y="1804"/>
                  </a:lnTo>
                  <a:lnTo>
                    <a:pt x="3356" y="1938"/>
                  </a:lnTo>
                  <a:lnTo>
                    <a:pt x="3357" y="1938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Freeform 40"/>
            <p:cNvSpPr>
              <a:spLocks/>
            </p:cNvSpPr>
            <p:nvPr/>
          </p:nvSpPr>
          <p:spPr bwMode="auto">
            <a:xfrm>
              <a:off x="885" y="956"/>
              <a:ext cx="307" cy="178"/>
            </a:xfrm>
            <a:custGeom>
              <a:avLst/>
              <a:gdLst>
                <a:gd name="T0" fmla="*/ 0 w 3358"/>
                <a:gd name="T1" fmla="*/ 0 h 1938"/>
                <a:gd name="T2" fmla="*/ 0 w 3358"/>
                <a:gd name="T3" fmla="*/ 0 h 1938"/>
                <a:gd name="T4" fmla="*/ 0 w 3358"/>
                <a:gd name="T5" fmla="*/ 0 h 1938"/>
                <a:gd name="T6" fmla="*/ 0 w 3358"/>
                <a:gd name="T7" fmla="*/ 0 h 1938"/>
                <a:gd name="T8" fmla="*/ 0 w 3358"/>
                <a:gd name="T9" fmla="*/ 0 h 1938"/>
                <a:gd name="T10" fmla="*/ 0 w 3358"/>
                <a:gd name="T11" fmla="*/ 0 h 1938"/>
                <a:gd name="T12" fmla="*/ 0 w 3358"/>
                <a:gd name="T13" fmla="*/ 0 h 1938"/>
                <a:gd name="T14" fmla="*/ 0 w 3358"/>
                <a:gd name="T15" fmla="*/ 0 h 19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58"/>
                <a:gd name="T25" fmla="*/ 0 h 1938"/>
                <a:gd name="T26" fmla="*/ 3358 w 3358"/>
                <a:gd name="T27" fmla="*/ 1938 h 19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58" h="1938">
                  <a:moveTo>
                    <a:pt x="0" y="1938"/>
                  </a:moveTo>
                  <a:lnTo>
                    <a:pt x="769" y="1804"/>
                  </a:lnTo>
                  <a:lnTo>
                    <a:pt x="1484" y="1581"/>
                  </a:lnTo>
                  <a:lnTo>
                    <a:pt x="2121" y="1278"/>
                  </a:lnTo>
                  <a:lnTo>
                    <a:pt x="2657" y="903"/>
                  </a:lnTo>
                  <a:lnTo>
                    <a:pt x="3074" y="472"/>
                  </a:lnTo>
                  <a:lnTo>
                    <a:pt x="3356" y="0"/>
                  </a:lnTo>
                  <a:lnTo>
                    <a:pt x="3358" y="0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41"/>
            <p:cNvSpPr>
              <a:spLocks/>
            </p:cNvSpPr>
            <p:nvPr/>
          </p:nvSpPr>
          <p:spPr bwMode="auto">
            <a:xfrm>
              <a:off x="430" y="212"/>
              <a:ext cx="778" cy="509"/>
            </a:xfrm>
            <a:custGeom>
              <a:avLst/>
              <a:gdLst>
                <a:gd name="T0" fmla="*/ 1 w 1700"/>
                <a:gd name="T1" fmla="*/ 2 h 1113"/>
                <a:gd name="T2" fmla="*/ 2 w 1700"/>
                <a:gd name="T3" fmla="*/ 2 h 1113"/>
                <a:gd name="T4" fmla="*/ 2 w 1700"/>
                <a:gd name="T5" fmla="*/ 2 h 1113"/>
                <a:gd name="T6" fmla="*/ 3 w 1700"/>
                <a:gd name="T7" fmla="*/ 1 h 1113"/>
                <a:gd name="T8" fmla="*/ 3 w 1700"/>
                <a:gd name="T9" fmla="*/ 1 h 1113"/>
                <a:gd name="T10" fmla="*/ 3 w 1700"/>
                <a:gd name="T11" fmla="*/ 1 h 1113"/>
                <a:gd name="T12" fmla="*/ 3 w 1700"/>
                <a:gd name="T13" fmla="*/ 1 h 1113"/>
                <a:gd name="T14" fmla="*/ 3 w 1700"/>
                <a:gd name="T15" fmla="*/ 1 h 1113"/>
                <a:gd name="T16" fmla="*/ 2 w 1700"/>
                <a:gd name="T17" fmla="*/ 0 h 1113"/>
                <a:gd name="T18" fmla="*/ 2 w 1700"/>
                <a:gd name="T19" fmla="*/ 0 h 1113"/>
                <a:gd name="T20" fmla="*/ 1 w 1700"/>
                <a:gd name="T21" fmla="*/ 0 h 1113"/>
                <a:gd name="T22" fmla="*/ 0 w 1700"/>
                <a:gd name="T23" fmla="*/ 1 h 1113"/>
                <a:gd name="T24" fmla="*/ 0 w 1700"/>
                <a:gd name="T25" fmla="*/ 1 h 1113"/>
                <a:gd name="T26" fmla="*/ 0 w 1700"/>
                <a:gd name="T27" fmla="*/ 1 h 1113"/>
                <a:gd name="T28" fmla="*/ 0 w 1700"/>
                <a:gd name="T29" fmla="*/ 1 h 1113"/>
                <a:gd name="T30" fmla="*/ 0 w 1700"/>
                <a:gd name="T31" fmla="*/ 1 h 1113"/>
                <a:gd name="T32" fmla="*/ 1 w 1700"/>
                <a:gd name="T33" fmla="*/ 2 h 11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00"/>
                <a:gd name="T52" fmla="*/ 0 h 1113"/>
                <a:gd name="T53" fmla="*/ 1700 w 1700"/>
                <a:gd name="T54" fmla="*/ 1113 h 11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00" h="1113">
                  <a:moveTo>
                    <a:pt x="702" y="1094"/>
                  </a:moveTo>
                  <a:lnTo>
                    <a:pt x="855" y="1113"/>
                  </a:lnTo>
                  <a:lnTo>
                    <a:pt x="1003" y="1094"/>
                  </a:lnTo>
                  <a:lnTo>
                    <a:pt x="1668" y="697"/>
                  </a:lnTo>
                  <a:lnTo>
                    <a:pt x="1694" y="614"/>
                  </a:lnTo>
                  <a:lnTo>
                    <a:pt x="1700" y="547"/>
                  </a:lnTo>
                  <a:lnTo>
                    <a:pt x="1684" y="460"/>
                  </a:lnTo>
                  <a:lnTo>
                    <a:pt x="1655" y="403"/>
                  </a:lnTo>
                  <a:lnTo>
                    <a:pt x="996" y="25"/>
                  </a:lnTo>
                  <a:lnTo>
                    <a:pt x="849" y="0"/>
                  </a:lnTo>
                  <a:lnTo>
                    <a:pt x="702" y="25"/>
                  </a:lnTo>
                  <a:lnTo>
                    <a:pt x="58" y="387"/>
                  </a:lnTo>
                  <a:lnTo>
                    <a:pt x="20" y="448"/>
                  </a:lnTo>
                  <a:lnTo>
                    <a:pt x="0" y="521"/>
                  </a:lnTo>
                  <a:lnTo>
                    <a:pt x="4" y="601"/>
                  </a:lnTo>
                  <a:lnTo>
                    <a:pt x="30" y="697"/>
                  </a:lnTo>
                  <a:lnTo>
                    <a:pt x="702" y="109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343650" y="3756025"/>
            <a:ext cx="1971675" cy="1841500"/>
            <a:chOff x="1387" y="377"/>
            <a:chExt cx="1242" cy="1160"/>
          </a:xfrm>
        </p:grpSpPr>
        <p:sp>
          <p:nvSpPr>
            <p:cNvPr id="15368" name="Freeform 43"/>
            <p:cNvSpPr>
              <a:spLocks/>
            </p:cNvSpPr>
            <p:nvPr/>
          </p:nvSpPr>
          <p:spPr bwMode="auto">
            <a:xfrm>
              <a:off x="1387" y="377"/>
              <a:ext cx="1242" cy="852"/>
            </a:xfrm>
            <a:custGeom>
              <a:avLst/>
              <a:gdLst>
                <a:gd name="T0" fmla="*/ 4 w 2713"/>
                <a:gd name="T1" fmla="*/ 2 h 1863"/>
                <a:gd name="T2" fmla="*/ 5 w 2713"/>
                <a:gd name="T3" fmla="*/ 2 h 1863"/>
                <a:gd name="T4" fmla="*/ 3 w 2713"/>
                <a:gd name="T5" fmla="*/ 1 h 1863"/>
                <a:gd name="T6" fmla="*/ 3 w 2713"/>
                <a:gd name="T7" fmla="*/ 1 h 1863"/>
                <a:gd name="T8" fmla="*/ 2 w 2713"/>
                <a:gd name="T9" fmla="*/ 0 h 1863"/>
                <a:gd name="T10" fmla="*/ 2 w 2713"/>
                <a:gd name="T11" fmla="*/ 0 h 1863"/>
                <a:gd name="T12" fmla="*/ 2 w 2713"/>
                <a:gd name="T13" fmla="*/ 0 h 1863"/>
                <a:gd name="T14" fmla="*/ 1 w 2713"/>
                <a:gd name="T15" fmla="*/ 0 h 1863"/>
                <a:gd name="T16" fmla="*/ 1 w 2713"/>
                <a:gd name="T17" fmla="*/ 0 h 1863"/>
                <a:gd name="T18" fmla="*/ 1 w 2713"/>
                <a:gd name="T19" fmla="*/ 0 h 1863"/>
                <a:gd name="T20" fmla="*/ 1 w 2713"/>
                <a:gd name="T21" fmla="*/ 0 h 1863"/>
                <a:gd name="T22" fmla="*/ 1 w 2713"/>
                <a:gd name="T23" fmla="*/ 0 h 1863"/>
                <a:gd name="T24" fmla="*/ 1 w 2713"/>
                <a:gd name="T25" fmla="*/ 0 h 1863"/>
                <a:gd name="T26" fmla="*/ 0 w 2713"/>
                <a:gd name="T27" fmla="*/ 0 h 1863"/>
                <a:gd name="T28" fmla="*/ 0 w 2713"/>
                <a:gd name="T29" fmla="*/ 0 h 1863"/>
                <a:gd name="T30" fmla="*/ 0 w 2713"/>
                <a:gd name="T31" fmla="*/ 1 h 1863"/>
                <a:gd name="T32" fmla="*/ 0 w 2713"/>
                <a:gd name="T33" fmla="*/ 1 h 1863"/>
                <a:gd name="T34" fmla="*/ 0 w 2713"/>
                <a:gd name="T35" fmla="*/ 1 h 1863"/>
                <a:gd name="T36" fmla="*/ 0 w 2713"/>
                <a:gd name="T37" fmla="*/ 2 h 1863"/>
                <a:gd name="T38" fmla="*/ 0 w 2713"/>
                <a:gd name="T39" fmla="*/ 2 h 1863"/>
                <a:gd name="T40" fmla="*/ 0 w 2713"/>
                <a:gd name="T41" fmla="*/ 2 h 1863"/>
                <a:gd name="T42" fmla="*/ 0 w 2713"/>
                <a:gd name="T43" fmla="*/ 2 h 1863"/>
                <a:gd name="T44" fmla="*/ 0 w 2713"/>
                <a:gd name="T45" fmla="*/ 3 h 1863"/>
                <a:gd name="T46" fmla="*/ 2 w 2713"/>
                <a:gd name="T47" fmla="*/ 4 h 1863"/>
                <a:gd name="T48" fmla="*/ 4 w 2713"/>
                <a:gd name="T49" fmla="*/ 2 h 18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713"/>
                <a:gd name="T76" fmla="*/ 0 h 1863"/>
                <a:gd name="T77" fmla="*/ 2713 w 2713"/>
                <a:gd name="T78" fmla="*/ 1863 h 18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713" h="1863">
                  <a:moveTo>
                    <a:pt x="2112" y="1319"/>
                  </a:moveTo>
                  <a:lnTo>
                    <a:pt x="2713" y="1056"/>
                  </a:lnTo>
                  <a:lnTo>
                    <a:pt x="1606" y="418"/>
                  </a:lnTo>
                  <a:lnTo>
                    <a:pt x="1696" y="442"/>
                  </a:lnTo>
                  <a:lnTo>
                    <a:pt x="1017" y="50"/>
                  </a:lnTo>
                  <a:lnTo>
                    <a:pt x="953" y="19"/>
                  </a:lnTo>
                  <a:lnTo>
                    <a:pt x="883" y="7"/>
                  </a:lnTo>
                  <a:lnTo>
                    <a:pt x="806" y="0"/>
                  </a:lnTo>
                  <a:lnTo>
                    <a:pt x="717" y="7"/>
                  </a:lnTo>
                  <a:lnTo>
                    <a:pt x="646" y="26"/>
                  </a:lnTo>
                  <a:lnTo>
                    <a:pt x="589" y="51"/>
                  </a:lnTo>
                  <a:lnTo>
                    <a:pt x="512" y="96"/>
                  </a:lnTo>
                  <a:lnTo>
                    <a:pt x="416" y="160"/>
                  </a:lnTo>
                  <a:lnTo>
                    <a:pt x="307" y="275"/>
                  </a:lnTo>
                  <a:lnTo>
                    <a:pt x="230" y="371"/>
                  </a:lnTo>
                  <a:lnTo>
                    <a:pt x="121" y="538"/>
                  </a:lnTo>
                  <a:lnTo>
                    <a:pt x="64" y="672"/>
                  </a:lnTo>
                  <a:lnTo>
                    <a:pt x="13" y="826"/>
                  </a:lnTo>
                  <a:lnTo>
                    <a:pt x="0" y="967"/>
                  </a:lnTo>
                  <a:lnTo>
                    <a:pt x="13" y="1139"/>
                  </a:lnTo>
                  <a:lnTo>
                    <a:pt x="32" y="1261"/>
                  </a:lnTo>
                  <a:lnTo>
                    <a:pt x="102" y="1357"/>
                  </a:lnTo>
                  <a:lnTo>
                    <a:pt x="192" y="1440"/>
                  </a:lnTo>
                  <a:lnTo>
                    <a:pt x="928" y="1863"/>
                  </a:lnTo>
                  <a:lnTo>
                    <a:pt x="2112" y="1319"/>
                  </a:lnTo>
                  <a:close/>
                </a:path>
              </a:pathLst>
            </a:cu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Freeform 44"/>
            <p:cNvSpPr>
              <a:spLocks/>
            </p:cNvSpPr>
            <p:nvPr/>
          </p:nvSpPr>
          <p:spPr bwMode="auto">
            <a:xfrm>
              <a:off x="1702" y="687"/>
              <a:ext cx="139" cy="548"/>
            </a:xfrm>
            <a:custGeom>
              <a:avLst/>
              <a:gdLst>
                <a:gd name="T0" fmla="*/ 0 w 1518"/>
                <a:gd name="T1" fmla="*/ 0 h 5987"/>
                <a:gd name="T2" fmla="*/ 0 w 1518"/>
                <a:gd name="T3" fmla="*/ 0 h 5987"/>
                <a:gd name="T4" fmla="*/ 0 w 1518"/>
                <a:gd name="T5" fmla="*/ 0 h 5987"/>
                <a:gd name="T6" fmla="*/ 0 w 1518"/>
                <a:gd name="T7" fmla="*/ 0 h 5987"/>
                <a:gd name="T8" fmla="*/ 0 w 1518"/>
                <a:gd name="T9" fmla="*/ 0 h 5987"/>
                <a:gd name="T10" fmla="*/ 0 w 1518"/>
                <a:gd name="T11" fmla="*/ 0 h 5987"/>
                <a:gd name="T12" fmla="*/ 0 w 1518"/>
                <a:gd name="T13" fmla="*/ 0 h 5987"/>
                <a:gd name="T14" fmla="*/ 0 w 1518"/>
                <a:gd name="T15" fmla="*/ 0 h 5987"/>
                <a:gd name="T16" fmla="*/ 0 w 1518"/>
                <a:gd name="T17" fmla="*/ 0 h 5987"/>
                <a:gd name="T18" fmla="*/ 0 w 1518"/>
                <a:gd name="T19" fmla="*/ 0 h 5987"/>
                <a:gd name="T20" fmla="*/ 0 w 1518"/>
                <a:gd name="T21" fmla="*/ 0 h 5987"/>
                <a:gd name="T22" fmla="*/ 0 w 1518"/>
                <a:gd name="T23" fmla="*/ 0 h 5987"/>
                <a:gd name="T24" fmla="*/ 0 w 1518"/>
                <a:gd name="T25" fmla="*/ 0 h 59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18"/>
                <a:gd name="T40" fmla="*/ 0 h 5987"/>
                <a:gd name="T41" fmla="*/ 1518 w 1518"/>
                <a:gd name="T42" fmla="*/ 5987 h 59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18" h="5987">
                  <a:moveTo>
                    <a:pt x="1510" y="0"/>
                  </a:moveTo>
                  <a:lnTo>
                    <a:pt x="1038" y="598"/>
                  </a:lnTo>
                  <a:lnTo>
                    <a:pt x="639" y="1260"/>
                  </a:lnTo>
                  <a:lnTo>
                    <a:pt x="325" y="1961"/>
                  </a:lnTo>
                  <a:lnTo>
                    <a:pt x="110" y="2675"/>
                  </a:lnTo>
                  <a:lnTo>
                    <a:pt x="0" y="3374"/>
                  </a:lnTo>
                  <a:lnTo>
                    <a:pt x="0" y="4034"/>
                  </a:lnTo>
                  <a:lnTo>
                    <a:pt x="112" y="4632"/>
                  </a:lnTo>
                  <a:lnTo>
                    <a:pt x="328" y="5142"/>
                  </a:lnTo>
                  <a:lnTo>
                    <a:pt x="644" y="5548"/>
                  </a:lnTo>
                  <a:lnTo>
                    <a:pt x="1043" y="5832"/>
                  </a:lnTo>
                  <a:lnTo>
                    <a:pt x="1516" y="5987"/>
                  </a:lnTo>
                  <a:lnTo>
                    <a:pt x="1518" y="5987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Freeform 45"/>
            <p:cNvSpPr>
              <a:spLocks/>
            </p:cNvSpPr>
            <p:nvPr/>
          </p:nvSpPr>
          <p:spPr bwMode="auto">
            <a:xfrm>
              <a:off x="2354" y="854"/>
              <a:ext cx="275" cy="683"/>
            </a:xfrm>
            <a:custGeom>
              <a:avLst/>
              <a:gdLst>
                <a:gd name="T0" fmla="*/ 0 w 601"/>
                <a:gd name="T1" fmla="*/ 0 h 1492"/>
                <a:gd name="T2" fmla="*/ 0 w 601"/>
                <a:gd name="T3" fmla="*/ 3 h 1492"/>
                <a:gd name="T4" fmla="*/ 0 w 601"/>
                <a:gd name="T5" fmla="*/ 3 h 1492"/>
                <a:gd name="T6" fmla="*/ 0 w 601"/>
                <a:gd name="T7" fmla="*/ 3 h 1492"/>
                <a:gd name="T8" fmla="*/ 0 w 601"/>
                <a:gd name="T9" fmla="*/ 3 h 1492"/>
                <a:gd name="T10" fmla="*/ 0 w 601"/>
                <a:gd name="T11" fmla="*/ 3 h 1492"/>
                <a:gd name="T12" fmla="*/ 1 w 601"/>
                <a:gd name="T13" fmla="*/ 2 h 1492"/>
                <a:gd name="T14" fmla="*/ 1 w 601"/>
                <a:gd name="T15" fmla="*/ 2 h 1492"/>
                <a:gd name="T16" fmla="*/ 1 w 601"/>
                <a:gd name="T17" fmla="*/ 2 h 1492"/>
                <a:gd name="T18" fmla="*/ 1 w 601"/>
                <a:gd name="T19" fmla="*/ 2 h 1492"/>
                <a:gd name="T20" fmla="*/ 1 w 601"/>
                <a:gd name="T21" fmla="*/ 2 h 1492"/>
                <a:gd name="T22" fmla="*/ 1 w 601"/>
                <a:gd name="T23" fmla="*/ 0 h 1492"/>
                <a:gd name="T24" fmla="*/ 1 w 601"/>
                <a:gd name="T25" fmla="*/ 0 h 1492"/>
                <a:gd name="T26" fmla="*/ 1 w 601"/>
                <a:gd name="T27" fmla="*/ 0 h 1492"/>
                <a:gd name="T28" fmla="*/ 1 w 601"/>
                <a:gd name="T29" fmla="*/ 0 h 1492"/>
                <a:gd name="T30" fmla="*/ 0 w 601"/>
                <a:gd name="T31" fmla="*/ 0 h 1492"/>
                <a:gd name="T32" fmla="*/ 0 w 601"/>
                <a:gd name="T33" fmla="*/ 0 h 1492"/>
                <a:gd name="T34" fmla="*/ 0 w 601"/>
                <a:gd name="T35" fmla="*/ 0 h 1492"/>
                <a:gd name="T36" fmla="*/ 0 w 601"/>
                <a:gd name="T37" fmla="*/ 0 h 1492"/>
                <a:gd name="T38" fmla="*/ 0 w 601"/>
                <a:gd name="T39" fmla="*/ 0 h 1492"/>
                <a:gd name="T40" fmla="*/ 0 w 601"/>
                <a:gd name="T41" fmla="*/ 0 h 1492"/>
                <a:gd name="T42" fmla="*/ 0 w 601"/>
                <a:gd name="T43" fmla="*/ 0 h 1492"/>
                <a:gd name="T44" fmla="*/ 0 w 601"/>
                <a:gd name="T45" fmla="*/ 0 h 14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01"/>
                <a:gd name="T70" fmla="*/ 0 h 1492"/>
                <a:gd name="T71" fmla="*/ 601 w 601"/>
                <a:gd name="T72" fmla="*/ 1492 h 14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01" h="1492">
                  <a:moveTo>
                    <a:pt x="0" y="276"/>
                  </a:moveTo>
                  <a:lnTo>
                    <a:pt x="0" y="1485"/>
                  </a:lnTo>
                  <a:lnTo>
                    <a:pt x="102" y="1492"/>
                  </a:lnTo>
                  <a:lnTo>
                    <a:pt x="185" y="1479"/>
                  </a:lnTo>
                  <a:lnTo>
                    <a:pt x="275" y="1453"/>
                  </a:lnTo>
                  <a:lnTo>
                    <a:pt x="345" y="1415"/>
                  </a:lnTo>
                  <a:lnTo>
                    <a:pt x="416" y="1370"/>
                  </a:lnTo>
                  <a:lnTo>
                    <a:pt x="467" y="1332"/>
                  </a:lnTo>
                  <a:lnTo>
                    <a:pt x="531" y="1274"/>
                  </a:lnTo>
                  <a:lnTo>
                    <a:pt x="569" y="1236"/>
                  </a:lnTo>
                  <a:lnTo>
                    <a:pt x="601" y="1197"/>
                  </a:lnTo>
                  <a:lnTo>
                    <a:pt x="601" y="13"/>
                  </a:lnTo>
                  <a:lnTo>
                    <a:pt x="557" y="7"/>
                  </a:lnTo>
                  <a:lnTo>
                    <a:pt x="505" y="0"/>
                  </a:lnTo>
                  <a:lnTo>
                    <a:pt x="429" y="13"/>
                  </a:lnTo>
                  <a:lnTo>
                    <a:pt x="377" y="26"/>
                  </a:lnTo>
                  <a:lnTo>
                    <a:pt x="326" y="39"/>
                  </a:lnTo>
                  <a:lnTo>
                    <a:pt x="262" y="71"/>
                  </a:lnTo>
                  <a:lnTo>
                    <a:pt x="205" y="109"/>
                  </a:lnTo>
                  <a:lnTo>
                    <a:pt x="160" y="135"/>
                  </a:lnTo>
                  <a:lnTo>
                    <a:pt x="115" y="167"/>
                  </a:lnTo>
                  <a:lnTo>
                    <a:pt x="57" y="212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Freeform 46"/>
            <p:cNvSpPr>
              <a:spLocks/>
            </p:cNvSpPr>
            <p:nvPr/>
          </p:nvSpPr>
          <p:spPr bwMode="auto">
            <a:xfrm>
              <a:off x="1839" y="685"/>
              <a:ext cx="518" cy="852"/>
            </a:xfrm>
            <a:custGeom>
              <a:avLst/>
              <a:gdLst>
                <a:gd name="T0" fmla="*/ 2 w 1130"/>
                <a:gd name="T1" fmla="*/ 1 h 1863"/>
                <a:gd name="T2" fmla="*/ 2 w 1130"/>
                <a:gd name="T3" fmla="*/ 4 h 1863"/>
                <a:gd name="T4" fmla="*/ 0 w 1130"/>
                <a:gd name="T5" fmla="*/ 2 h 1863"/>
                <a:gd name="T6" fmla="*/ 0 w 1130"/>
                <a:gd name="T7" fmla="*/ 0 h 1863"/>
                <a:gd name="T8" fmla="*/ 2 w 1130"/>
                <a:gd name="T9" fmla="*/ 1 h 18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0"/>
                <a:gd name="T16" fmla="*/ 0 h 1863"/>
                <a:gd name="T17" fmla="*/ 1130 w 1130"/>
                <a:gd name="T18" fmla="*/ 1863 h 18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0" h="1863">
                  <a:moveTo>
                    <a:pt x="1130" y="647"/>
                  </a:moveTo>
                  <a:lnTo>
                    <a:pt x="1130" y="186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1130" y="647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Freeform 47"/>
            <p:cNvSpPr>
              <a:spLocks/>
            </p:cNvSpPr>
            <p:nvPr/>
          </p:nvSpPr>
          <p:spPr bwMode="auto">
            <a:xfrm>
              <a:off x="2113" y="564"/>
              <a:ext cx="82" cy="47"/>
            </a:xfrm>
            <a:custGeom>
              <a:avLst/>
              <a:gdLst>
                <a:gd name="T0" fmla="*/ 0 w 180"/>
                <a:gd name="T1" fmla="*/ 0 h 103"/>
                <a:gd name="T2" fmla="*/ 0 w 180"/>
                <a:gd name="T3" fmla="*/ 0 h 103"/>
                <a:gd name="T4" fmla="*/ 0 w 180"/>
                <a:gd name="T5" fmla="*/ 0 h 103"/>
                <a:gd name="T6" fmla="*/ 0 w 180"/>
                <a:gd name="T7" fmla="*/ 0 h 103"/>
                <a:gd name="T8" fmla="*/ 0 w 180"/>
                <a:gd name="T9" fmla="*/ 0 h 103"/>
                <a:gd name="T10" fmla="*/ 0 w 180"/>
                <a:gd name="T11" fmla="*/ 0 h 103"/>
                <a:gd name="T12" fmla="*/ 0 w 180"/>
                <a:gd name="T13" fmla="*/ 0 h 103"/>
                <a:gd name="T14" fmla="*/ 0 w 180"/>
                <a:gd name="T15" fmla="*/ 0 h 103"/>
                <a:gd name="T16" fmla="*/ 0 w 180"/>
                <a:gd name="T17" fmla="*/ 0 h 103"/>
                <a:gd name="T18" fmla="*/ 0 w 180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"/>
                <a:gd name="T31" fmla="*/ 0 h 103"/>
                <a:gd name="T32" fmla="*/ 180 w 180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" h="103">
                  <a:moveTo>
                    <a:pt x="0" y="0"/>
                  </a:moveTo>
                  <a:lnTo>
                    <a:pt x="180" y="103"/>
                  </a:lnTo>
                  <a:lnTo>
                    <a:pt x="168" y="89"/>
                  </a:lnTo>
                  <a:lnTo>
                    <a:pt x="156" y="75"/>
                  </a:lnTo>
                  <a:lnTo>
                    <a:pt x="141" y="60"/>
                  </a:lnTo>
                  <a:lnTo>
                    <a:pt x="115" y="41"/>
                  </a:lnTo>
                  <a:lnTo>
                    <a:pt x="86" y="22"/>
                  </a:lnTo>
                  <a:lnTo>
                    <a:pt x="60" y="12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726118" y="4273897"/>
            <a:ext cx="4635351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spcBef>
                <a:spcPts val="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9pPr>
          </a:lstStyle>
          <a:p>
            <a:r>
              <a:rPr lang="zh-CN" altLang="en-US" dirty="0" smtClean="0"/>
              <a:t>作业</a:t>
            </a:r>
            <a:r>
              <a:rPr lang="zh-CN" altLang="en-US" dirty="0"/>
              <a:t>：</a:t>
            </a:r>
          </a:p>
          <a:p>
            <a:r>
              <a:rPr lang="en-US" altLang="zh-CN" dirty="0" smtClean="0"/>
              <a:t>P66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P67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；（提示：</a:t>
            </a:r>
            <a:r>
              <a:rPr lang="el-GR" altLang="zh-CN" dirty="0"/>
              <a:t>φ</a:t>
            </a:r>
            <a:r>
              <a:rPr lang="zh-CN" altLang="en-US" dirty="0"/>
              <a:t>表示直径）</a:t>
            </a:r>
            <a:endParaRPr lang="en-US" altLang="zh-CN" dirty="0"/>
          </a:p>
          <a:p>
            <a:r>
              <a:rPr lang="en-US" altLang="zh-CN" dirty="0"/>
              <a:t>P68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3203848" y="476672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4470" y="1520218"/>
            <a:ext cx="2477991" cy="878186"/>
            <a:chOff x="8035704" y="2147611"/>
            <a:chExt cx="2477991" cy="878186"/>
          </a:xfrm>
        </p:grpSpPr>
        <p:grpSp>
          <p:nvGrpSpPr>
            <p:cNvPr id="5" name="组合 4"/>
            <p:cNvGrpSpPr/>
            <p:nvPr/>
          </p:nvGrpSpPr>
          <p:grpSpPr>
            <a:xfrm>
              <a:off x="8035704" y="2147611"/>
              <a:ext cx="2477991" cy="878186"/>
              <a:chOff x="8035704" y="2147611"/>
              <a:chExt cx="2477991" cy="878186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8355013" y="2147611"/>
                <a:ext cx="2158682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8035704" y="2251842"/>
                <a:ext cx="883297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重点</a:t>
                </a:r>
                <a:r>
                  <a:rPr lang="en-US" altLang="zh-CN" dirty="0" smtClean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1</a:t>
                </a:r>
                <a:endParaRPr lang="zh-CN" altLang="en-US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096556" y="2333357"/>
              <a:ext cx="1266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断面图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904498" y="1708087"/>
            <a:ext cx="5245947" cy="103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：断面图与剖视图在形成方式上的区别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两种断面图在画法上的区别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：两种断面图与剖视图在标注上的相同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6000" y="2844942"/>
            <a:ext cx="3709347" cy="878186"/>
            <a:chOff x="8035704" y="2147611"/>
            <a:chExt cx="3709347" cy="878186"/>
          </a:xfrm>
        </p:grpSpPr>
        <p:grpSp>
          <p:nvGrpSpPr>
            <p:cNvPr id="11" name="组合 10"/>
            <p:cNvGrpSpPr/>
            <p:nvPr/>
          </p:nvGrpSpPr>
          <p:grpSpPr>
            <a:xfrm>
              <a:off x="8035704" y="2147611"/>
              <a:ext cx="3709347" cy="878186"/>
              <a:chOff x="8035704" y="2147611"/>
              <a:chExt cx="3709347" cy="878186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8355013" y="2147611"/>
                <a:ext cx="3390038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8035704" y="2251842"/>
                <a:ext cx="883297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dirty="0" smtClean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重点</a:t>
                </a:r>
                <a:r>
                  <a:rPr lang="en-US" altLang="zh-CN" dirty="0" smtClean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2</a:t>
                </a:r>
                <a:endParaRPr lang="zh-CN" altLang="en-US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9139473" y="2355871"/>
              <a:ext cx="260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肋板的规定画法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017384" y="3265055"/>
            <a:ext cx="4522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找</a:t>
            </a:r>
            <a:r>
              <a:rPr lang="zh-CN" altLang="en-US" sz="2000" dirty="0" smtClean="0">
                <a:latin typeface="隶书" panose="02010509060101010101" pitchFamily="49" charset="-122"/>
                <a:ea typeface="黑体" panose="02010609060101010101" pitchFamily="49" charset="-122"/>
                <a:sym typeface="Marlett" pitchFamily="2" charset="2"/>
              </a:rPr>
              <a:t>：哪块结构是肋板</a:t>
            </a:r>
            <a:endParaRPr lang="en-US" altLang="zh-CN" sz="2000" dirty="0" smtClean="0">
              <a:latin typeface="隶书" panose="02010509060101010101" pitchFamily="49" charset="-122"/>
              <a:ea typeface="黑体" panose="02010609060101010101" pitchFamily="49" charset="-122"/>
              <a:sym typeface="Marlett" pitchFamily="2" charset="2"/>
            </a:endParaRP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判</a:t>
            </a:r>
            <a:r>
              <a:rPr lang="zh-CN" altLang="en-US" sz="2000" dirty="0" smtClean="0">
                <a:latin typeface="隶书" panose="02010509060101010101" pitchFamily="49" charset="-122"/>
                <a:ea typeface="黑体" panose="02010609060101010101" pitchFamily="49" charset="-122"/>
                <a:sym typeface="Marlett" pitchFamily="2" charset="2"/>
              </a:rPr>
              <a:t>：哪种情况下按照不剖画</a:t>
            </a:r>
            <a:endParaRPr lang="zh-CN" altLang="en-US" sz="2000" dirty="0">
              <a:latin typeface="隶书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527471" y="5371374"/>
            <a:ext cx="2520280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spcBef>
                <a:spcPts val="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9pPr>
          </a:lstStyle>
          <a:p>
            <a:pPr algn="ctr"/>
            <a:r>
              <a:rPr lang="zh-CN" altLang="en-US" dirty="0" smtClean="0"/>
              <a:t>大作业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9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58414" cy="78009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阶段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视图</a:t>
            </a:r>
            <a:r>
              <a:rPr lang="zh-CN" altLang="en-US" sz="2800" b="1" dirty="0" smtClean="0"/>
              <a:t>表达方案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草案</a:t>
            </a:r>
            <a:endParaRPr lang="zh-CN" altLang="en-US" sz="2800" b="1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75934" y="1122986"/>
            <a:ext cx="835292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根据形体结构特点，选择适当的表达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方案，在全图不画虚线的条件下，正确表达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形体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特别提醒：肋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的表达方法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75934" y="4387962"/>
            <a:ext cx="33724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提交日期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下周上课时带来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75934" y="5251009"/>
            <a:ext cx="72075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提交方式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纸版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22" y="3233619"/>
            <a:ext cx="3652541" cy="3449120"/>
          </a:xfrm>
          <a:prstGeom prst="rect">
            <a:avLst/>
          </a:prstGeom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5934" y="2601586"/>
            <a:ext cx="657233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绘图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手段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（自选）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手工尺规作图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AutoCAD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二维绘图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Solidworks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三维造型后生成二维图纸，并在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AutoCAD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中修改（推荐方式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90750" y="138113"/>
            <a:ext cx="49149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kumimoji="1" sz="32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kumimoji="1" sz="1800" b="1"/>
            </a:lvl2pPr>
            <a:lvl3pPr defTabSz="914400" latinLnBrk="0">
              <a:defRPr kumimoji="1" sz="1800" b="1"/>
            </a:lvl3pPr>
            <a:lvl4pPr defTabSz="914400" latinLnBrk="0">
              <a:defRPr kumimoji="1" sz="1800" b="1"/>
            </a:lvl4pPr>
            <a:lvl5pPr defTabSz="914400" latinLnBrk="0">
              <a:defRPr kumimoji="1" sz="1800" b="1"/>
            </a:lvl5pPr>
            <a:lvl6pPr>
              <a:defRPr kumimoji="1" sz="1800" b="1"/>
            </a:lvl6pPr>
            <a:lvl7pPr>
              <a:defRPr kumimoji="1" sz="1800" b="1"/>
            </a:lvl7pPr>
            <a:lvl8pPr>
              <a:defRPr kumimoji="1" sz="1800" b="1"/>
            </a:lvl8pPr>
            <a:lvl9pPr>
              <a:defRPr kumimoji="1" sz="1800" b="1"/>
            </a:lvl9pPr>
          </a:lstStyle>
          <a:p>
            <a:r>
              <a:rPr lang="en-US" altLang="zh-CN"/>
              <a:t>8.3  </a:t>
            </a:r>
            <a:r>
              <a:rPr lang="zh-CN" altLang="en-US"/>
              <a:t>断 面 图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3350" y="858838"/>
            <a:ext cx="3954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一、断面图的概念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19150" y="1420813"/>
            <a:ext cx="783748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假想用剖切面将物体的某处切断，只画出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该剖切面与物体接触部分（剖面区域）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的图形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3300" y="2859088"/>
            <a:ext cx="3402013" cy="1431925"/>
            <a:chOff x="528" y="1835"/>
            <a:chExt cx="2497" cy="1051"/>
          </a:xfrm>
        </p:grpSpPr>
        <p:sp>
          <p:nvSpPr>
            <p:cNvPr id="4141" name="Freeform 6"/>
            <p:cNvSpPr>
              <a:spLocks/>
            </p:cNvSpPr>
            <p:nvPr/>
          </p:nvSpPr>
          <p:spPr bwMode="auto">
            <a:xfrm>
              <a:off x="1604" y="2065"/>
              <a:ext cx="381" cy="593"/>
            </a:xfrm>
            <a:custGeom>
              <a:avLst/>
              <a:gdLst>
                <a:gd name="T0" fmla="*/ 166 w 429"/>
                <a:gd name="T1" fmla="*/ 155 h 666"/>
                <a:gd name="T2" fmla="*/ 160 w 429"/>
                <a:gd name="T3" fmla="*/ 112 h 666"/>
                <a:gd name="T4" fmla="*/ 131 w 429"/>
                <a:gd name="T5" fmla="*/ 32 h 666"/>
                <a:gd name="T6" fmla="*/ 84 w 429"/>
                <a:gd name="T7" fmla="*/ 0 h 666"/>
                <a:gd name="T8" fmla="*/ 59 w 429"/>
                <a:gd name="T9" fmla="*/ 0 h 666"/>
                <a:gd name="T10" fmla="*/ 36 w 429"/>
                <a:gd name="T11" fmla="*/ 4 h 666"/>
                <a:gd name="T12" fmla="*/ 22 w 429"/>
                <a:gd name="T13" fmla="*/ 12 h 666"/>
                <a:gd name="T14" fmla="*/ 12 w 429"/>
                <a:gd name="T15" fmla="*/ 25 h 666"/>
                <a:gd name="T16" fmla="*/ 7 w 429"/>
                <a:gd name="T17" fmla="*/ 40 h 666"/>
                <a:gd name="T18" fmla="*/ 0 w 429"/>
                <a:gd name="T19" fmla="*/ 48 h 666"/>
                <a:gd name="T20" fmla="*/ 35 w 429"/>
                <a:gd name="T21" fmla="*/ 212 h 666"/>
                <a:gd name="T22" fmla="*/ 42 w 429"/>
                <a:gd name="T23" fmla="*/ 221 h 666"/>
                <a:gd name="T24" fmla="*/ 53 w 429"/>
                <a:gd name="T25" fmla="*/ 233 h 666"/>
                <a:gd name="T26" fmla="*/ 74 w 429"/>
                <a:gd name="T27" fmla="*/ 249 h 666"/>
                <a:gd name="T28" fmla="*/ 88 w 429"/>
                <a:gd name="T29" fmla="*/ 257 h 666"/>
                <a:gd name="T30" fmla="*/ 111 w 429"/>
                <a:gd name="T31" fmla="*/ 263 h 666"/>
                <a:gd name="T32" fmla="*/ 136 w 429"/>
                <a:gd name="T33" fmla="*/ 259 h 666"/>
                <a:gd name="T34" fmla="*/ 148 w 429"/>
                <a:gd name="T35" fmla="*/ 248 h 666"/>
                <a:gd name="T36" fmla="*/ 154 w 429"/>
                <a:gd name="T37" fmla="*/ 236 h 666"/>
                <a:gd name="T38" fmla="*/ 159 w 429"/>
                <a:gd name="T39" fmla="*/ 222 h 666"/>
                <a:gd name="T40" fmla="*/ 166 w 429"/>
                <a:gd name="T41" fmla="*/ 155 h 6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666"/>
                <a:gd name="T65" fmla="*/ 429 w 429"/>
                <a:gd name="T66" fmla="*/ 666 h 6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666">
                  <a:moveTo>
                    <a:pt x="429" y="391"/>
                  </a:moveTo>
                  <a:lnTo>
                    <a:pt x="415" y="282"/>
                  </a:lnTo>
                  <a:lnTo>
                    <a:pt x="337" y="81"/>
                  </a:lnTo>
                  <a:lnTo>
                    <a:pt x="218" y="0"/>
                  </a:lnTo>
                  <a:lnTo>
                    <a:pt x="150" y="0"/>
                  </a:lnTo>
                  <a:lnTo>
                    <a:pt x="92" y="6"/>
                  </a:lnTo>
                  <a:lnTo>
                    <a:pt x="55" y="30"/>
                  </a:lnTo>
                  <a:lnTo>
                    <a:pt x="31" y="64"/>
                  </a:lnTo>
                  <a:lnTo>
                    <a:pt x="17" y="102"/>
                  </a:lnTo>
                  <a:lnTo>
                    <a:pt x="0" y="125"/>
                  </a:lnTo>
                  <a:lnTo>
                    <a:pt x="89" y="537"/>
                  </a:lnTo>
                  <a:lnTo>
                    <a:pt x="109" y="557"/>
                  </a:lnTo>
                  <a:lnTo>
                    <a:pt x="136" y="591"/>
                  </a:lnTo>
                  <a:lnTo>
                    <a:pt x="191" y="632"/>
                  </a:lnTo>
                  <a:lnTo>
                    <a:pt x="228" y="652"/>
                  </a:lnTo>
                  <a:lnTo>
                    <a:pt x="289" y="666"/>
                  </a:lnTo>
                  <a:lnTo>
                    <a:pt x="350" y="656"/>
                  </a:lnTo>
                  <a:lnTo>
                    <a:pt x="384" y="628"/>
                  </a:lnTo>
                  <a:lnTo>
                    <a:pt x="398" y="598"/>
                  </a:lnTo>
                  <a:lnTo>
                    <a:pt x="412" y="561"/>
                  </a:lnTo>
                  <a:lnTo>
                    <a:pt x="429" y="39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2" name="Freeform 7"/>
            <p:cNvSpPr>
              <a:spLocks/>
            </p:cNvSpPr>
            <p:nvPr/>
          </p:nvSpPr>
          <p:spPr bwMode="auto">
            <a:xfrm>
              <a:off x="1925" y="2358"/>
              <a:ext cx="292" cy="209"/>
            </a:xfrm>
            <a:custGeom>
              <a:avLst/>
              <a:gdLst>
                <a:gd name="T0" fmla="*/ 0 w 620"/>
                <a:gd name="T1" fmla="*/ 1 h 442"/>
                <a:gd name="T2" fmla="*/ 0 w 620"/>
                <a:gd name="T3" fmla="*/ 1 h 442"/>
                <a:gd name="T4" fmla="*/ 1 w 620"/>
                <a:gd name="T5" fmla="*/ 0 h 442"/>
                <a:gd name="T6" fmla="*/ 1 w 620"/>
                <a:gd name="T7" fmla="*/ 0 h 442"/>
                <a:gd name="T8" fmla="*/ 1 w 620"/>
                <a:gd name="T9" fmla="*/ 0 h 442"/>
                <a:gd name="T10" fmla="*/ 1 w 620"/>
                <a:gd name="T11" fmla="*/ 0 h 442"/>
                <a:gd name="T12" fmla="*/ 1 w 620"/>
                <a:gd name="T13" fmla="*/ 0 h 442"/>
                <a:gd name="T14" fmla="*/ 1 w 620"/>
                <a:gd name="T15" fmla="*/ 0 h 442"/>
                <a:gd name="T16" fmla="*/ 0 w 620"/>
                <a:gd name="T17" fmla="*/ 1 h 4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0"/>
                <a:gd name="T28" fmla="*/ 0 h 442"/>
                <a:gd name="T29" fmla="*/ 620 w 620"/>
                <a:gd name="T30" fmla="*/ 442 h 4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0" h="442">
                  <a:moveTo>
                    <a:pt x="0" y="333"/>
                  </a:moveTo>
                  <a:lnTo>
                    <a:pt x="102" y="442"/>
                  </a:lnTo>
                  <a:lnTo>
                    <a:pt x="595" y="301"/>
                  </a:lnTo>
                  <a:lnTo>
                    <a:pt x="620" y="205"/>
                  </a:lnTo>
                  <a:lnTo>
                    <a:pt x="614" y="103"/>
                  </a:lnTo>
                  <a:lnTo>
                    <a:pt x="537" y="32"/>
                  </a:lnTo>
                  <a:lnTo>
                    <a:pt x="448" y="0"/>
                  </a:lnTo>
                  <a:lnTo>
                    <a:pt x="441" y="116"/>
                  </a:lnTo>
                  <a:lnTo>
                    <a:pt x="0" y="33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3" name="Freeform 8"/>
            <p:cNvSpPr>
              <a:spLocks/>
            </p:cNvSpPr>
            <p:nvPr/>
          </p:nvSpPr>
          <p:spPr bwMode="auto">
            <a:xfrm>
              <a:off x="1925" y="2368"/>
              <a:ext cx="232" cy="157"/>
            </a:xfrm>
            <a:custGeom>
              <a:avLst/>
              <a:gdLst>
                <a:gd name="T0" fmla="*/ 0 w 492"/>
                <a:gd name="T1" fmla="*/ 0 h 332"/>
                <a:gd name="T2" fmla="*/ 0 w 492"/>
                <a:gd name="T3" fmla="*/ 0 h 332"/>
                <a:gd name="T4" fmla="*/ 0 w 492"/>
                <a:gd name="T5" fmla="*/ 1 h 332"/>
                <a:gd name="T6" fmla="*/ 1 w 492"/>
                <a:gd name="T7" fmla="*/ 0 h 332"/>
                <a:gd name="T8" fmla="*/ 1 w 492"/>
                <a:gd name="T9" fmla="*/ 0 h 332"/>
                <a:gd name="T10" fmla="*/ 1 w 492"/>
                <a:gd name="T11" fmla="*/ 0 h 332"/>
                <a:gd name="T12" fmla="*/ 1 w 492"/>
                <a:gd name="T13" fmla="*/ 0 h 332"/>
                <a:gd name="T14" fmla="*/ 1 w 492"/>
                <a:gd name="T15" fmla="*/ 0 h 332"/>
                <a:gd name="T16" fmla="*/ 1 w 492"/>
                <a:gd name="T17" fmla="*/ 0 h 332"/>
                <a:gd name="T18" fmla="*/ 0 w 492"/>
                <a:gd name="T19" fmla="*/ 0 h 3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2"/>
                <a:gd name="T31" fmla="*/ 0 h 332"/>
                <a:gd name="T32" fmla="*/ 492 w 492"/>
                <a:gd name="T33" fmla="*/ 332 h 3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2" h="332">
                  <a:moveTo>
                    <a:pt x="128" y="96"/>
                  </a:moveTo>
                  <a:lnTo>
                    <a:pt x="0" y="0"/>
                  </a:lnTo>
                  <a:lnTo>
                    <a:pt x="0" y="332"/>
                  </a:lnTo>
                  <a:lnTo>
                    <a:pt x="371" y="236"/>
                  </a:lnTo>
                  <a:lnTo>
                    <a:pt x="448" y="192"/>
                  </a:lnTo>
                  <a:lnTo>
                    <a:pt x="480" y="147"/>
                  </a:lnTo>
                  <a:lnTo>
                    <a:pt x="492" y="96"/>
                  </a:lnTo>
                  <a:lnTo>
                    <a:pt x="486" y="57"/>
                  </a:lnTo>
                  <a:lnTo>
                    <a:pt x="473" y="12"/>
                  </a:lnTo>
                  <a:lnTo>
                    <a:pt x="128" y="96"/>
                  </a:lnTo>
                  <a:close/>
                </a:path>
              </a:pathLst>
            </a:custGeom>
            <a:gradFill rotWithShape="0">
              <a:gsLst>
                <a:gs pos="0">
                  <a:srgbClr val="764747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44" name="Group 9"/>
            <p:cNvGrpSpPr>
              <a:grpSpLocks/>
            </p:cNvGrpSpPr>
            <p:nvPr/>
          </p:nvGrpSpPr>
          <p:grpSpPr bwMode="auto">
            <a:xfrm>
              <a:off x="1617" y="2065"/>
              <a:ext cx="355" cy="574"/>
              <a:chOff x="2574" y="1530"/>
              <a:chExt cx="751" cy="1212"/>
            </a:xfrm>
          </p:grpSpPr>
          <p:sp>
            <p:nvSpPr>
              <p:cNvPr id="4161" name="Freeform 10"/>
              <p:cNvSpPr>
                <a:spLocks/>
              </p:cNvSpPr>
              <p:nvPr/>
            </p:nvSpPr>
            <p:spPr bwMode="auto">
              <a:xfrm>
                <a:off x="2941" y="2449"/>
                <a:ext cx="293" cy="293"/>
              </a:xfrm>
              <a:custGeom>
                <a:avLst/>
                <a:gdLst>
                  <a:gd name="T0" fmla="*/ 0 w 878"/>
                  <a:gd name="T1" fmla="*/ 0 h 878"/>
                  <a:gd name="T2" fmla="*/ 0 w 878"/>
                  <a:gd name="T3" fmla="*/ 0 h 878"/>
                  <a:gd name="T4" fmla="*/ 0 w 878"/>
                  <a:gd name="T5" fmla="*/ 0 h 878"/>
                  <a:gd name="T6" fmla="*/ 0 60000 65536"/>
                  <a:gd name="T7" fmla="*/ 0 60000 65536"/>
                  <a:gd name="T8" fmla="*/ 0 60000 65536"/>
                  <a:gd name="T9" fmla="*/ 0 w 878"/>
                  <a:gd name="T10" fmla="*/ 0 h 878"/>
                  <a:gd name="T11" fmla="*/ 878 w 878"/>
                  <a:gd name="T12" fmla="*/ 878 h 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8" h="878">
                    <a:moveTo>
                      <a:pt x="0" y="878"/>
                    </a:moveTo>
                    <a:lnTo>
                      <a:pt x="877" y="0"/>
                    </a:lnTo>
                    <a:lnTo>
                      <a:pt x="87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2" name="Freeform 11"/>
              <p:cNvSpPr>
                <a:spLocks/>
              </p:cNvSpPr>
              <p:nvPr/>
            </p:nvSpPr>
            <p:spPr bwMode="auto">
              <a:xfrm>
                <a:off x="2794" y="2184"/>
                <a:ext cx="440" cy="439"/>
              </a:xfrm>
              <a:custGeom>
                <a:avLst/>
                <a:gdLst>
                  <a:gd name="T0" fmla="*/ 0 w 1321"/>
                  <a:gd name="T1" fmla="*/ 0 h 1319"/>
                  <a:gd name="T2" fmla="*/ 0 w 1321"/>
                  <a:gd name="T3" fmla="*/ 0 h 1319"/>
                  <a:gd name="T4" fmla="*/ 0 w 1321"/>
                  <a:gd name="T5" fmla="*/ 0 h 1319"/>
                  <a:gd name="T6" fmla="*/ 0 60000 65536"/>
                  <a:gd name="T7" fmla="*/ 0 60000 65536"/>
                  <a:gd name="T8" fmla="*/ 0 60000 65536"/>
                  <a:gd name="T9" fmla="*/ 0 w 1321"/>
                  <a:gd name="T10" fmla="*/ 0 h 1319"/>
                  <a:gd name="T11" fmla="*/ 1321 w 1321"/>
                  <a:gd name="T12" fmla="*/ 1319 h 13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1" h="1319">
                    <a:moveTo>
                      <a:pt x="0" y="1319"/>
                    </a:moveTo>
                    <a:lnTo>
                      <a:pt x="1320" y="0"/>
                    </a:lnTo>
                    <a:lnTo>
                      <a:pt x="132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3" name="Freeform 12"/>
              <p:cNvSpPr>
                <a:spLocks/>
              </p:cNvSpPr>
              <p:nvPr/>
            </p:nvSpPr>
            <p:spPr bwMode="auto">
              <a:xfrm>
                <a:off x="2839" y="1901"/>
                <a:ext cx="412" cy="411"/>
              </a:xfrm>
              <a:custGeom>
                <a:avLst/>
                <a:gdLst>
                  <a:gd name="T0" fmla="*/ 0 w 1236"/>
                  <a:gd name="T1" fmla="*/ 0 h 1235"/>
                  <a:gd name="T2" fmla="*/ 0 w 1236"/>
                  <a:gd name="T3" fmla="*/ 0 h 1235"/>
                  <a:gd name="T4" fmla="*/ 0 w 1236"/>
                  <a:gd name="T5" fmla="*/ 0 h 1235"/>
                  <a:gd name="T6" fmla="*/ 0 60000 65536"/>
                  <a:gd name="T7" fmla="*/ 0 60000 65536"/>
                  <a:gd name="T8" fmla="*/ 0 60000 65536"/>
                  <a:gd name="T9" fmla="*/ 0 w 1236"/>
                  <a:gd name="T10" fmla="*/ 0 h 1235"/>
                  <a:gd name="T11" fmla="*/ 1236 w 1236"/>
                  <a:gd name="T12" fmla="*/ 1235 h 1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6" h="1235">
                    <a:moveTo>
                      <a:pt x="0" y="1235"/>
                    </a:moveTo>
                    <a:lnTo>
                      <a:pt x="1235" y="0"/>
                    </a:lnTo>
                    <a:lnTo>
                      <a:pt x="1236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4" name="Freeform 13"/>
              <p:cNvSpPr>
                <a:spLocks/>
              </p:cNvSpPr>
              <p:nvPr/>
            </p:nvSpPr>
            <p:spPr bwMode="auto">
              <a:xfrm>
                <a:off x="2691" y="1606"/>
                <a:ext cx="323" cy="322"/>
              </a:xfrm>
              <a:custGeom>
                <a:avLst/>
                <a:gdLst>
                  <a:gd name="T0" fmla="*/ 0 w 969"/>
                  <a:gd name="T1" fmla="*/ 0 h 968"/>
                  <a:gd name="T2" fmla="*/ 0 w 969"/>
                  <a:gd name="T3" fmla="*/ 0 h 968"/>
                  <a:gd name="T4" fmla="*/ 0 w 969"/>
                  <a:gd name="T5" fmla="*/ 0 h 968"/>
                  <a:gd name="T6" fmla="*/ 0 60000 65536"/>
                  <a:gd name="T7" fmla="*/ 0 60000 65536"/>
                  <a:gd name="T8" fmla="*/ 0 60000 65536"/>
                  <a:gd name="T9" fmla="*/ 0 w 969"/>
                  <a:gd name="T10" fmla="*/ 0 h 968"/>
                  <a:gd name="T11" fmla="*/ 969 w 969"/>
                  <a:gd name="T12" fmla="*/ 968 h 9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9" h="968">
                    <a:moveTo>
                      <a:pt x="0" y="968"/>
                    </a:moveTo>
                    <a:lnTo>
                      <a:pt x="968" y="0"/>
                    </a:lnTo>
                    <a:lnTo>
                      <a:pt x="969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5" name="Freeform 14"/>
              <p:cNvSpPr>
                <a:spLocks/>
              </p:cNvSpPr>
              <p:nvPr/>
            </p:nvSpPr>
            <p:spPr bwMode="auto">
              <a:xfrm>
                <a:off x="2780" y="1737"/>
                <a:ext cx="368" cy="368"/>
              </a:xfrm>
              <a:custGeom>
                <a:avLst/>
                <a:gdLst>
                  <a:gd name="T0" fmla="*/ 0 w 1105"/>
                  <a:gd name="T1" fmla="*/ 0 h 1104"/>
                  <a:gd name="T2" fmla="*/ 0 w 1105"/>
                  <a:gd name="T3" fmla="*/ 0 h 1104"/>
                  <a:gd name="T4" fmla="*/ 0 w 1105"/>
                  <a:gd name="T5" fmla="*/ 0 h 1104"/>
                  <a:gd name="T6" fmla="*/ 0 60000 65536"/>
                  <a:gd name="T7" fmla="*/ 0 60000 65536"/>
                  <a:gd name="T8" fmla="*/ 0 60000 65536"/>
                  <a:gd name="T9" fmla="*/ 0 w 1105"/>
                  <a:gd name="T10" fmla="*/ 0 h 1104"/>
                  <a:gd name="T11" fmla="*/ 1105 w 1105"/>
                  <a:gd name="T12" fmla="*/ 1104 h 1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5" h="1104">
                    <a:moveTo>
                      <a:pt x="0" y="1104"/>
                    </a:moveTo>
                    <a:lnTo>
                      <a:pt x="1103" y="0"/>
                    </a:lnTo>
                    <a:lnTo>
                      <a:pt x="1105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6" name="Freeform 15"/>
              <p:cNvSpPr>
                <a:spLocks/>
              </p:cNvSpPr>
              <p:nvPr/>
            </p:nvSpPr>
            <p:spPr bwMode="auto">
              <a:xfrm>
                <a:off x="2574" y="1530"/>
                <a:ext cx="249" cy="250"/>
              </a:xfrm>
              <a:custGeom>
                <a:avLst/>
                <a:gdLst>
                  <a:gd name="T0" fmla="*/ 0 w 747"/>
                  <a:gd name="T1" fmla="*/ 0 h 748"/>
                  <a:gd name="T2" fmla="*/ 0 w 747"/>
                  <a:gd name="T3" fmla="*/ 0 h 748"/>
                  <a:gd name="T4" fmla="*/ 0 w 747"/>
                  <a:gd name="T5" fmla="*/ 0 h 748"/>
                  <a:gd name="T6" fmla="*/ 0 60000 65536"/>
                  <a:gd name="T7" fmla="*/ 0 60000 65536"/>
                  <a:gd name="T8" fmla="*/ 0 60000 65536"/>
                  <a:gd name="T9" fmla="*/ 0 w 747"/>
                  <a:gd name="T10" fmla="*/ 0 h 748"/>
                  <a:gd name="T11" fmla="*/ 747 w 747"/>
                  <a:gd name="T12" fmla="*/ 748 h 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7" h="748">
                    <a:moveTo>
                      <a:pt x="0" y="748"/>
                    </a:moveTo>
                    <a:lnTo>
                      <a:pt x="746" y="0"/>
                    </a:lnTo>
                    <a:lnTo>
                      <a:pt x="74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" name="Freeform 16"/>
              <p:cNvSpPr>
                <a:spLocks/>
              </p:cNvSpPr>
              <p:nvPr/>
            </p:nvSpPr>
            <p:spPr bwMode="auto">
              <a:xfrm>
                <a:off x="3241" y="2092"/>
                <a:ext cx="84" cy="84"/>
              </a:xfrm>
              <a:custGeom>
                <a:avLst/>
                <a:gdLst>
                  <a:gd name="T0" fmla="*/ 0 w 252"/>
                  <a:gd name="T1" fmla="*/ 0 h 252"/>
                  <a:gd name="T2" fmla="*/ 0 w 252"/>
                  <a:gd name="T3" fmla="*/ 0 h 252"/>
                  <a:gd name="T4" fmla="*/ 0 w 252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252"/>
                  <a:gd name="T10" fmla="*/ 0 h 252"/>
                  <a:gd name="T11" fmla="*/ 252 w 252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2" h="252">
                    <a:moveTo>
                      <a:pt x="0" y="252"/>
                    </a:moveTo>
                    <a:lnTo>
                      <a:pt x="251" y="0"/>
                    </a:lnTo>
                    <a:lnTo>
                      <a:pt x="2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2207" y="1840"/>
              <a:ext cx="804" cy="627"/>
            </a:xfrm>
            <a:custGeom>
              <a:avLst/>
              <a:gdLst/>
              <a:ahLst/>
              <a:cxnLst>
                <a:cxn ang="0">
                  <a:pos x="0" y="341"/>
                </a:cxn>
                <a:cxn ang="0">
                  <a:pos x="1273" y="0"/>
                </a:cxn>
                <a:cxn ang="0">
                  <a:pos x="1324" y="0"/>
                </a:cxn>
                <a:cxn ang="0">
                  <a:pos x="1367" y="14"/>
                </a:cxn>
                <a:cxn ang="0">
                  <a:pos x="1412" y="44"/>
                </a:cxn>
                <a:cxn ang="0">
                  <a:pos x="1463" y="82"/>
                </a:cxn>
                <a:cxn ang="0">
                  <a:pos x="1510" y="142"/>
                </a:cxn>
                <a:cxn ang="0">
                  <a:pos x="1552" y="194"/>
                </a:cxn>
                <a:cxn ang="0">
                  <a:pos x="1584" y="255"/>
                </a:cxn>
                <a:cxn ang="0">
                  <a:pos x="1622" y="330"/>
                </a:cxn>
                <a:cxn ang="0">
                  <a:pos x="1650" y="396"/>
                </a:cxn>
                <a:cxn ang="0">
                  <a:pos x="1669" y="471"/>
                </a:cxn>
                <a:cxn ang="0">
                  <a:pos x="1692" y="575"/>
                </a:cxn>
                <a:cxn ang="0">
                  <a:pos x="1701" y="635"/>
                </a:cxn>
                <a:cxn ang="0">
                  <a:pos x="1697" y="725"/>
                </a:cxn>
                <a:cxn ang="0">
                  <a:pos x="1682" y="810"/>
                </a:cxn>
                <a:cxn ang="0">
                  <a:pos x="1669" y="866"/>
                </a:cxn>
                <a:cxn ang="0">
                  <a:pos x="1646" y="917"/>
                </a:cxn>
                <a:cxn ang="0">
                  <a:pos x="1564" y="967"/>
                </a:cxn>
                <a:cxn ang="0">
                  <a:pos x="254" y="1321"/>
                </a:cxn>
                <a:cxn ang="0">
                  <a:pos x="0" y="341"/>
                </a:cxn>
              </a:cxnLst>
              <a:rect l="0" t="0" r="r" b="b"/>
              <a:pathLst>
                <a:path w="1701" h="1321">
                  <a:moveTo>
                    <a:pt x="0" y="341"/>
                  </a:moveTo>
                  <a:lnTo>
                    <a:pt x="1273" y="0"/>
                  </a:lnTo>
                  <a:lnTo>
                    <a:pt x="1324" y="0"/>
                  </a:lnTo>
                  <a:lnTo>
                    <a:pt x="1367" y="14"/>
                  </a:lnTo>
                  <a:lnTo>
                    <a:pt x="1412" y="44"/>
                  </a:lnTo>
                  <a:lnTo>
                    <a:pt x="1463" y="82"/>
                  </a:lnTo>
                  <a:lnTo>
                    <a:pt x="1510" y="142"/>
                  </a:lnTo>
                  <a:lnTo>
                    <a:pt x="1552" y="194"/>
                  </a:lnTo>
                  <a:lnTo>
                    <a:pt x="1584" y="255"/>
                  </a:lnTo>
                  <a:lnTo>
                    <a:pt x="1622" y="330"/>
                  </a:lnTo>
                  <a:lnTo>
                    <a:pt x="1650" y="396"/>
                  </a:lnTo>
                  <a:lnTo>
                    <a:pt x="1669" y="471"/>
                  </a:lnTo>
                  <a:lnTo>
                    <a:pt x="1692" y="575"/>
                  </a:lnTo>
                  <a:lnTo>
                    <a:pt x="1701" y="635"/>
                  </a:lnTo>
                  <a:lnTo>
                    <a:pt x="1697" y="725"/>
                  </a:lnTo>
                  <a:lnTo>
                    <a:pt x="1682" y="810"/>
                  </a:lnTo>
                  <a:lnTo>
                    <a:pt x="1669" y="866"/>
                  </a:lnTo>
                  <a:lnTo>
                    <a:pt x="1646" y="917"/>
                  </a:lnTo>
                  <a:lnTo>
                    <a:pt x="1564" y="967"/>
                  </a:lnTo>
                  <a:lnTo>
                    <a:pt x="254" y="1321"/>
                  </a:lnTo>
                  <a:lnTo>
                    <a:pt x="0" y="3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46" name="Freeform 18"/>
            <p:cNvSpPr>
              <a:spLocks/>
            </p:cNvSpPr>
            <p:nvPr/>
          </p:nvSpPr>
          <p:spPr bwMode="auto">
            <a:xfrm>
              <a:off x="1685" y="1962"/>
              <a:ext cx="687" cy="685"/>
            </a:xfrm>
            <a:custGeom>
              <a:avLst/>
              <a:gdLst>
                <a:gd name="T0" fmla="*/ 0 w 1453"/>
                <a:gd name="T1" fmla="*/ 1 h 1446"/>
                <a:gd name="T2" fmla="*/ 4 w 1453"/>
                <a:gd name="T3" fmla="*/ 0 h 1446"/>
                <a:gd name="T4" fmla="*/ 5 w 1453"/>
                <a:gd name="T5" fmla="*/ 0 h 1446"/>
                <a:gd name="T6" fmla="*/ 6 w 1453"/>
                <a:gd name="T7" fmla="*/ 0 h 1446"/>
                <a:gd name="T8" fmla="*/ 6 w 1453"/>
                <a:gd name="T9" fmla="*/ 0 h 1446"/>
                <a:gd name="T10" fmla="*/ 7 w 1453"/>
                <a:gd name="T11" fmla="*/ 1 h 1446"/>
                <a:gd name="T12" fmla="*/ 7 w 1453"/>
                <a:gd name="T13" fmla="*/ 2 h 1446"/>
                <a:gd name="T14" fmla="*/ 8 w 1453"/>
                <a:gd name="T15" fmla="*/ 3 h 1446"/>
                <a:gd name="T16" fmla="*/ 8 w 1453"/>
                <a:gd name="T17" fmla="*/ 4 h 1446"/>
                <a:gd name="T18" fmla="*/ 8 w 1453"/>
                <a:gd name="T19" fmla="*/ 5 h 1446"/>
                <a:gd name="T20" fmla="*/ 8 w 1453"/>
                <a:gd name="T21" fmla="*/ 6 h 1446"/>
                <a:gd name="T22" fmla="*/ 8 w 1453"/>
                <a:gd name="T23" fmla="*/ 6 h 1446"/>
                <a:gd name="T24" fmla="*/ 7 w 1453"/>
                <a:gd name="T25" fmla="*/ 6 h 1446"/>
                <a:gd name="T26" fmla="*/ 7 w 1453"/>
                <a:gd name="T27" fmla="*/ 7 h 1446"/>
                <a:gd name="T28" fmla="*/ 2 w 1453"/>
                <a:gd name="T29" fmla="*/ 8 h 1446"/>
                <a:gd name="T30" fmla="*/ 3 w 1453"/>
                <a:gd name="T31" fmla="*/ 8 h 1446"/>
                <a:gd name="T32" fmla="*/ 3 w 1453"/>
                <a:gd name="T33" fmla="*/ 7 h 1446"/>
                <a:gd name="T34" fmla="*/ 5 w 1453"/>
                <a:gd name="T35" fmla="*/ 6 h 1446"/>
                <a:gd name="T36" fmla="*/ 6 w 1453"/>
                <a:gd name="T37" fmla="*/ 6 h 1446"/>
                <a:gd name="T38" fmla="*/ 6 w 1453"/>
                <a:gd name="T39" fmla="*/ 6 h 1446"/>
                <a:gd name="T40" fmla="*/ 6 w 1453"/>
                <a:gd name="T41" fmla="*/ 6 h 1446"/>
                <a:gd name="T42" fmla="*/ 6 w 1453"/>
                <a:gd name="T43" fmla="*/ 5 h 1446"/>
                <a:gd name="T44" fmla="*/ 6 w 1453"/>
                <a:gd name="T45" fmla="*/ 5 h 1446"/>
                <a:gd name="T46" fmla="*/ 5 w 1453"/>
                <a:gd name="T47" fmla="*/ 5 h 1446"/>
                <a:gd name="T48" fmla="*/ 5 w 1453"/>
                <a:gd name="T49" fmla="*/ 5 h 1446"/>
                <a:gd name="T50" fmla="*/ 3 w 1453"/>
                <a:gd name="T51" fmla="*/ 5 h 1446"/>
                <a:gd name="T52" fmla="*/ 3 w 1453"/>
                <a:gd name="T53" fmla="*/ 4 h 1446"/>
                <a:gd name="T54" fmla="*/ 3 w 1453"/>
                <a:gd name="T55" fmla="*/ 4 h 1446"/>
                <a:gd name="T56" fmla="*/ 3 w 1453"/>
                <a:gd name="T57" fmla="*/ 3 h 1446"/>
                <a:gd name="T58" fmla="*/ 2 w 1453"/>
                <a:gd name="T59" fmla="*/ 2 h 1446"/>
                <a:gd name="T60" fmla="*/ 2 w 1453"/>
                <a:gd name="T61" fmla="*/ 2 h 1446"/>
                <a:gd name="T62" fmla="*/ 1 w 1453"/>
                <a:gd name="T63" fmla="*/ 1 h 1446"/>
                <a:gd name="T64" fmla="*/ 1 w 1453"/>
                <a:gd name="T65" fmla="*/ 1 h 1446"/>
                <a:gd name="T66" fmla="*/ 0 w 1453"/>
                <a:gd name="T67" fmla="*/ 1 h 1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453"/>
                <a:gd name="T103" fmla="*/ 0 h 1446"/>
                <a:gd name="T104" fmla="*/ 1453 w 1453"/>
                <a:gd name="T105" fmla="*/ 1446 h 1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453" h="1446">
                  <a:moveTo>
                    <a:pt x="0" y="230"/>
                  </a:moveTo>
                  <a:lnTo>
                    <a:pt x="861" y="0"/>
                  </a:lnTo>
                  <a:lnTo>
                    <a:pt x="957" y="10"/>
                  </a:lnTo>
                  <a:lnTo>
                    <a:pt x="1046" y="45"/>
                  </a:lnTo>
                  <a:lnTo>
                    <a:pt x="1114" y="93"/>
                  </a:lnTo>
                  <a:lnTo>
                    <a:pt x="1219" y="189"/>
                  </a:lnTo>
                  <a:lnTo>
                    <a:pt x="1338" y="365"/>
                  </a:lnTo>
                  <a:lnTo>
                    <a:pt x="1402" y="528"/>
                  </a:lnTo>
                  <a:lnTo>
                    <a:pt x="1443" y="720"/>
                  </a:lnTo>
                  <a:lnTo>
                    <a:pt x="1453" y="877"/>
                  </a:lnTo>
                  <a:lnTo>
                    <a:pt x="1426" y="1032"/>
                  </a:lnTo>
                  <a:lnTo>
                    <a:pt x="1384" y="1128"/>
                  </a:lnTo>
                  <a:lnTo>
                    <a:pt x="1328" y="1195"/>
                  </a:lnTo>
                  <a:lnTo>
                    <a:pt x="1267" y="1241"/>
                  </a:lnTo>
                  <a:lnTo>
                    <a:pt x="484" y="1446"/>
                  </a:lnTo>
                  <a:lnTo>
                    <a:pt x="559" y="1375"/>
                  </a:lnTo>
                  <a:lnTo>
                    <a:pt x="603" y="1270"/>
                  </a:lnTo>
                  <a:lnTo>
                    <a:pt x="963" y="1174"/>
                  </a:lnTo>
                  <a:lnTo>
                    <a:pt x="1037" y="1139"/>
                  </a:lnTo>
                  <a:lnTo>
                    <a:pt x="1075" y="1094"/>
                  </a:lnTo>
                  <a:lnTo>
                    <a:pt x="1094" y="1050"/>
                  </a:lnTo>
                  <a:lnTo>
                    <a:pt x="1094" y="998"/>
                  </a:lnTo>
                  <a:lnTo>
                    <a:pt x="1069" y="941"/>
                  </a:lnTo>
                  <a:lnTo>
                    <a:pt x="1011" y="899"/>
                  </a:lnTo>
                  <a:lnTo>
                    <a:pt x="938" y="899"/>
                  </a:lnTo>
                  <a:lnTo>
                    <a:pt x="640" y="965"/>
                  </a:lnTo>
                  <a:lnTo>
                    <a:pt x="611" y="790"/>
                  </a:lnTo>
                  <a:lnTo>
                    <a:pt x="559" y="645"/>
                  </a:lnTo>
                  <a:lnTo>
                    <a:pt x="513" y="539"/>
                  </a:lnTo>
                  <a:lnTo>
                    <a:pt x="414" y="404"/>
                  </a:lnTo>
                  <a:lnTo>
                    <a:pt x="333" y="333"/>
                  </a:lnTo>
                  <a:lnTo>
                    <a:pt x="250" y="269"/>
                  </a:lnTo>
                  <a:lnTo>
                    <a:pt x="152" y="215"/>
                  </a:lnTo>
                  <a:lnTo>
                    <a:pt x="0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47" name="Group 19"/>
            <p:cNvGrpSpPr>
              <a:grpSpLocks/>
            </p:cNvGrpSpPr>
            <p:nvPr/>
          </p:nvGrpSpPr>
          <p:grpSpPr bwMode="auto">
            <a:xfrm>
              <a:off x="1610" y="2065"/>
              <a:ext cx="379" cy="592"/>
              <a:chOff x="2559" y="1531"/>
              <a:chExt cx="802" cy="1251"/>
            </a:xfrm>
          </p:grpSpPr>
          <p:sp>
            <p:nvSpPr>
              <p:cNvPr id="4156" name="Freeform 20"/>
              <p:cNvSpPr>
                <a:spLocks/>
              </p:cNvSpPr>
              <p:nvPr/>
            </p:nvSpPr>
            <p:spPr bwMode="auto">
              <a:xfrm>
                <a:off x="2715" y="2523"/>
                <a:ext cx="616" cy="259"/>
              </a:xfrm>
              <a:custGeom>
                <a:avLst/>
                <a:gdLst>
                  <a:gd name="T0" fmla="*/ 0 w 1846"/>
                  <a:gd name="T1" fmla="*/ 0 h 776"/>
                  <a:gd name="T2" fmla="*/ 0 w 1846"/>
                  <a:gd name="T3" fmla="*/ 0 h 776"/>
                  <a:gd name="T4" fmla="*/ 0 w 1846"/>
                  <a:gd name="T5" fmla="*/ 0 h 776"/>
                  <a:gd name="T6" fmla="*/ 0 w 1846"/>
                  <a:gd name="T7" fmla="*/ 0 h 776"/>
                  <a:gd name="T8" fmla="*/ 0 w 1846"/>
                  <a:gd name="T9" fmla="*/ 0 h 776"/>
                  <a:gd name="T10" fmla="*/ 0 w 1846"/>
                  <a:gd name="T11" fmla="*/ 0 h 776"/>
                  <a:gd name="T12" fmla="*/ 0 w 1846"/>
                  <a:gd name="T13" fmla="*/ 0 h 776"/>
                  <a:gd name="T14" fmla="*/ 0 w 1846"/>
                  <a:gd name="T15" fmla="*/ 0 h 776"/>
                  <a:gd name="T16" fmla="*/ 0 w 1846"/>
                  <a:gd name="T17" fmla="*/ 0 h 776"/>
                  <a:gd name="T18" fmla="*/ 0 w 1846"/>
                  <a:gd name="T19" fmla="*/ 0 h 776"/>
                  <a:gd name="T20" fmla="*/ 0 w 1846"/>
                  <a:gd name="T21" fmla="*/ 0 h 776"/>
                  <a:gd name="T22" fmla="*/ 0 w 1846"/>
                  <a:gd name="T23" fmla="*/ 0 h 7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46"/>
                  <a:gd name="T37" fmla="*/ 0 h 776"/>
                  <a:gd name="T38" fmla="*/ 1846 w 1846"/>
                  <a:gd name="T39" fmla="*/ 776 h 77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46" h="776">
                    <a:moveTo>
                      <a:pt x="0" y="0"/>
                    </a:moveTo>
                    <a:lnTo>
                      <a:pt x="191" y="252"/>
                    </a:lnTo>
                    <a:lnTo>
                      <a:pt x="397" y="460"/>
                    </a:lnTo>
                    <a:lnTo>
                      <a:pt x="614" y="620"/>
                    </a:lnTo>
                    <a:lnTo>
                      <a:pt x="832" y="726"/>
                    </a:lnTo>
                    <a:lnTo>
                      <a:pt x="1048" y="776"/>
                    </a:lnTo>
                    <a:lnTo>
                      <a:pt x="1252" y="767"/>
                    </a:lnTo>
                    <a:lnTo>
                      <a:pt x="1439" y="700"/>
                    </a:lnTo>
                    <a:lnTo>
                      <a:pt x="1604" y="577"/>
                    </a:lnTo>
                    <a:lnTo>
                      <a:pt x="1740" y="401"/>
                    </a:lnTo>
                    <a:lnTo>
                      <a:pt x="1845" y="179"/>
                    </a:lnTo>
                    <a:lnTo>
                      <a:pt x="1846" y="17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7" name="Freeform 21"/>
              <p:cNvSpPr>
                <a:spLocks/>
              </p:cNvSpPr>
              <p:nvPr/>
            </p:nvSpPr>
            <p:spPr bwMode="auto">
              <a:xfrm>
                <a:off x="2559" y="1531"/>
                <a:ext cx="802" cy="749"/>
              </a:xfrm>
              <a:custGeom>
                <a:avLst/>
                <a:gdLst>
                  <a:gd name="T0" fmla="*/ 0 w 2408"/>
                  <a:gd name="T1" fmla="*/ 0 h 2246"/>
                  <a:gd name="T2" fmla="*/ 0 w 2408"/>
                  <a:gd name="T3" fmla="*/ 0 h 2246"/>
                  <a:gd name="T4" fmla="*/ 0 w 2408"/>
                  <a:gd name="T5" fmla="*/ 0 h 2246"/>
                  <a:gd name="T6" fmla="*/ 0 w 2408"/>
                  <a:gd name="T7" fmla="*/ 0 h 2246"/>
                  <a:gd name="T8" fmla="*/ 0 w 2408"/>
                  <a:gd name="T9" fmla="*/ 0 h 2246"/>
                  <a:gd name="T10" fmla="*/ 0 w 2408"/>
                  <a:gd name="T11" fmla="*/ 0 h 2246"/>
                  <a:gd name="T12" fmla="*/ 0 w 2408"/>
                  <a:gd name="T13" fmla="*/ 0 h 2246"/>
                  <a:gd name="T14" fmla="*/ 0 w 2408"/>
                  <a:gd name="T15" fmla="*/ 0 h 2246"/>
                  <a:gd name="T16" fmla="*/ 0 w 2408"/>
                  <a:gd name="T17" fmla="*/ 0 h 2246"/>
                  <a:gd name="T18" fmla="*/ 0 w 2408"/>
                  <a:gd name="T19" fmla="*/ 0 h 2246"/>
                  <a:gd name="T20" fmla="*/ 0 w 2408"/>
                  <a:gd name="T21" fmla="*/ 0 h 2246"/>
                  <a:gd name="T22" fmla="*/ 0 w 2408"/>
                  <a:gd name="T23" fmla="*/ 0 h 2246"/>
                  <a:gd name="T24" fmla="*/ 0 w 2408"/>
                  <a:gd name="T25" fmla="*/ 0 h 2246"/>
                  <a:gd name="T26" fmla="*/ 0 w 2408"/>
                  <a:gd name="T27" fmla="*/ 0 h 2246"/>
                  <a:gd name="T28" fmla="*/ 0 w 2408"/>
                  <a:gd name="T29" fmla="*/ 0 h 2246"/>
                  <a:gd name="T30" fmla="*/ 0 w 2408"/>
                  <a:gd name="T31" fmla="*/ 0 h 224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8"/>
                  <a:gd name="T49" fmla="*/ 0 h 2246"/>
                  <a:gd name="T50" fmla="*/ 2408 w 2408"/>
                  <a:gd name="T51" fmla="*/ 2246 h 224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8" h="2246">
                    <a:moveTo>
                      <a:pt x="2408" y="2246"/>
                    </a:moveTo>
                    <a:lnTo>
                      <a:pt x="2351" y="1890"/>
                    </a:lnTo>
                    <a:lnTo>
                      <a:pt x="2253" y="1534"/>
                    </a:lnTo>
                    <a:lnTo>
                      <a:pt x="2115" y="1191"/>
                    </a:lnTo>
                    <a:lnTo>
                      <a:pt x="1944" y="872"/>
                    </a:lnTo>
                    <a:lnTo>
                      <a:pt x="1744" y="590"/>
                    </a:lnTo>
                    <a:lnTo>
                      <a:pt x="1525" y="354"/>
                    </a:lnTo>
                    <a:lnTo>
                      <a:pt x="1293" y="172"/>
                    </a:lnTo>
                    <a:lnTo>
                      <a:pt x="1056" y="53"/>
                    </a:lnTo>
                    <a:lnTo>
                      <a:pt x="824" y="0"/>
                    </a:lnTo>
                    <a:lnTo>
                      <a:pt x="605" y="13"/>
                    </a:lnTo>
                    <a:lnTo>
                      <a:pt x="406" y="95"/>
                    </a:lnTo>
                    <a:lnTo>
                      <a:pt x="234" y="240"/>
                    </a:lnTo>
                    <a:lnTo>
                      <a:pt x="98" y="444"/>
                    </a:lnTo>
                    <a:lnTo>
                      <a:pt x="0" y="700"/>
                    </a:lnTo>
                    <a:lnTo>
                      <a:pt x="1" y="70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8" name="Freeform 22"/>
              <p:cNvSpPr>
                <a:spLocks/>
              </p:cNvSpPr>
              <p:nvPr/>
            </p:nvSpPr>
            <p:spPr bwMode="auto">
              <a:xfrm>
                <a:off x="3234" y="2169"/>
                <a:ext cx="127" cy="111"/>
              </a:xfrm>
              <a:custGeom>
                <a:avLst/>
                <a:gdLst>
                  <a:gd name="T0" fmla="*/ 0 w 383"/>
                  <a:gd name="T1" fmla="*/ 0 h 333"/>
                  <a:gd name="T2" fmla="*/ 0 w 383"/>
                  <a:gd name="T3" fmla="*/ 0 h 333"/>
                  <a:gd name="T4" fmla="*/ 0 w 383"/>
                  <a:gd name="T5" fmla="*/ 0 h 333"/>
                  <a:gd name="T6" fmla="*/ 0 60000 65536"/>
                  <a:gd name="T7" fmla="*/ 0 60000 65536"/>
                  <a:gd name="T8" fmla="*/ 0 60000 65536"/>
                  <a:gd name="T9" fmla="*/ 0 w 383"/>
                  <a:gd name="T10" fmla="*/ 0 h 333"/>
                  <a:gd name="T11" fmla="*/ 383 w 383"/>
                  <a:gd name="T12" fmla="*/ 333 h 3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" h="333">
                    <a:moveTo>
                      <a:pt x="383" y="33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9" name="Freeform 23"/>
              <p:cNvSpPr>
                <a:spLocks/>
              </p:cNvSpPr>
              <p:nvPr/>
            </p:nvSpPr>
            <p:spPr bwMode="auto">
              <a:xfrm>
                <a:off x="3234" y="2499"/>
                <a:ext cx="96" cy="84"/>
              </a:xfrm>
              <a:custGeom>
                <a:avLst/>
                <a:gdLst>
                  <a:gd name="T0" fmla="*/ 0 w 290"/>
                  <a:gd name="T1" fmla="*/ 0 h 252"/>
                  <a:gd name="T2" fmla="*/ 0 w 290"/>
                  <a:gd name="T3" fmla="*/ 0 h 252"/>
                  <a:gd name="T4" fmla="*/ 0 w 290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290"/>
                  <a:gd name="T10" fmla="*/ 0 h 252"/>
                  <a:gd name="T11" fmla="*/ 290 w 290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0" h="252">
                    <a:moveTo>
                      <a:pt x="290" y="25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0" name="Freeform 24"/>
              <p:cNvSpPr>
                <a:spLocks/>
              </p:cNvSpPr>
              <p:nvPr/>
            </p:nvSpPr>
            <p:spPr bwMode="auto">
              <a:xfrm>
                <a:off x="3234" y="2169"/>
                <a:ext cx="1" cy="330"/>
              </a:xfrm>
              <a:custGeom>
                <a:avLst/>
                <a:gdLst>
                  <a:gd name="T0" fmla="*/ 0 w 1"/>
                  <a:gd name="T1" fmla="*/ 0 h 990"/>
                  <a:gd name="T2" fmla="*/ 0 w 1"/>
                  <a:gd name="T3" fmla="*/ 0 h 990"/>
                  <a:gd name="T4" fmla="*/ 1 w 1"/>
                  <a:gd name="T5" fmla="*/ 0 h 99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90"/>
                  <a:gd name="T11" fmla="*/ 1 w 1"/>
                  <a:gd name="T12" fmla="*/ 990 h 9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90">
                    <a:moveTo>
                      <a:pt x="0" y="0"/>
                    </a:moveTo>
                    <a:lnTo>
                      <a:pt x="0" y="990"/>
                    </a:lnTo>
                    <a:lnTo>
                      <a:pt x="1" y="99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48" name="Freeform 25"/>
            <p:cNvSpPr>
              <a:spLocks/>
            </p:cNvSpPr>
            <p:nvPr/>
          </p:nvSpPr>
          <p:spPr bwMode="auto">
            <a:xfrm>
              <a:off x="1468" y="2585"/>
              <a:ext cx="260" cy="92"/>
            </a:xfrm>
            <a:custGeom>
              <a:avLst/>
              <a:gdLst>
                <a:gd name="T0" fmla="*/ 1 w 551"/>
                <a:gd name="T1" fmla="*/ 0 h 192"/>
                <a:gd name="T2" fmla="*/ 1 w 551"/>
                <a:gd name="T3" fmla="*/ 0 h 192"/>
                <a:gd name="T4" fmla="*/ 0 w 551"/>
                <a:gd name="T5" fmla="*/ 0 h 192"/>
                <a:gd name="T6" fmla="*/ 0 w 551"/>
                <a:gd name="T7" fmla="*/ 0 h 192"/>
                <a:gd name="T8" fmla="*/ 0 w 551"/>
                <a:gd name="T9" fmla="*/ 0 h 192"/>
                <a:gd name="T10" fmla="*/ 0 w 551"/>
                <a:gd name="T11" fmla="*/ 0 h 192"/>
                <a:gd name="T12" fmla="*/ 0 w 551"/>
                <a:gd name="T13" fmla="*/ 0 h 192"/>
                <a:gd name="T14" fmla="*/ 1 w 551"/>
                <a:gd name="T15" fmla="*/ 0 h 1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1"/>
                <a:gd name="T25" fmla="*/ 0 h 192"/>
                <a:gd name="T26" fmla="*/ 551 w 551"/>
                <a:gd name="T27" fmla="*/ 192 h 1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1" h="192">
                  <a:moveTo>
                    <a:pt x="448" y="0"/>
                  </a:moveTo>
                  <a:lnTo>
                    <a:pt x="551" y="96"/>
                  </a:lnTo>
                  <a:lnTo>
                    <a:pt x="237" y="180"/>
                  </a:lnTo>
                  <a:lnTo>
                    <a:pt x="160" y="192"/>
                  </a:lnTo>
                  <a:lnTo>
                    <a:pt x="96" y="192"/>
                  </a:lnTo>
                  <a:lnTo>
                    <a:pt x="13" y="135"/>
                  </a:lnTo>
                  <a:lnTo>
                    <a:pt x="0" y="90"/>
                  </a:lnTo>
                  <a:lnTo>
                    <a:pt x="448" y="0"/>
                  </a:lnTo>
                  <a:close/>
                </a:path>
              </a:pathLst>
            </a:custGeom>
            <a:gradFill rotWithShape="0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9" name="Freeform 26"/>
            <p:cNvSpPr>
              <a:spLocks/>
            </p:cNvSpPr>
            <p:nvPr/>
          </p:nvSpPr>
          <p:spPr bwMode="auto">
            <a:xfrm>
              <a:off x="1465" y="2492"/>
              <a:ext cx="223" cy="142"/>
            </a:xfrm>
            <a:custGeom>
              <a:avLst/>
              <a:gdLst>
                <a:gd name="T0" fmla="*/ 1 w 473"/>
                <a:gd name="T1" fmla="*/ 0 h 301"/>
                <a:gd name="T2" fmla="*/ 1 w 473"/>
                <a:gd name="T3" fmla="*/ 0 h 301"/>
                <a:gd name="T4" fmla="*/ 0 w 473"/>
                <a:gd name="T5" fmla="*/ 0 h 301"/>
                <a:gd name="T6" fmla="*/ 0 w 473"/>
                <a:gd name="T7" fmla="*/ 0 h 301"/>
                <a:gd name="T8" fmla="*/ 0 w 473"/>
                <a:gd name="T9" fmla="*/ 0 h 301"/>
                <a:gd name="T10" fmla="*/ 0 w 473"/>
                <a:gd name="T11" fmla="*/ 0 h 301"/>
                <a:gd name="T12" fmla="*/ 0 w 473"/>
                <a:gd name="T13" fmla="*/ 0 h 301"/>
                <a:gd name="T14" fmla="*/ 0 w 473"/>
                <a:gd name="T15" fmla="*/ 0 h 301"/>
                <a:gd name="T16" fmla="*/ 0 w 473"/>
                <a:gd name="T17" fmla="*/ 0 h 301"/>
                <a:gd name="T18" fmla="*/ 1 w 473"/>
                <a:gd name="T19" fmla="*/ 0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3"/>
                <a:gd name="T31" fmla="*/ 0 h 301"/>
                <a:gd name="T32" fmla="*/ 473 w 473"/>
                <a:gd name="T33" fmla="*/ 301 h 3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3" h="301">
                  <a:moveTo>
                    <a:pt x="467" y="0"/>
                  </a:moveTo>
                  <a:lnTo>
                    <a:pt x="473" y="205"/>
                  </a:lnTo>
                  <a:lnTo>
                    <a:pt x="198" y="275"/>
                  </a:lnTo>
                  <a:lnTo>
                    <a:pt x="153" y="288"/>
                  </a:lnTo>
                  <a:lnTo>
                    <a:pt x="102" y="294"/>
                  </a:lnTo>
                  <a:lnTo>
                    <a:pt x="57" y="301"/>
                  </a:lnTo>
                  <a:lnTo>
                    <a:pt x="0" y="269"/>
                  </a:lnTo>
                  <a:lnTo>
                    <a:pt x="45" y="122"/>
                  </a:lnTo>
                  <a:lnTo>
                    <a:pt x="179" y="6"/>
                  </a:lnTo>
                  <a:lnTo>
                    <a:pt x="467" y="0"/>
                  </a:lnTo>
                  <a:close/>
                </a:path>
              </a:pathLst>
            </a:custGeom>
            <a:gradFill rotWithShape="0">
              <a:gsLst>
                <a:gs pos="0">
                  <a:srgbClr val="553333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0" name="Freeform 27"/>
            <p:cNvSpPr>
              <a:spLocks/>
            </p:cNvSpPr>
            <p:nvPr/>
          </p:nvSpPr>
          <p:spPr bwMode="auto">
            <a:xfrm>
              <a:off x="1027" y="2115"/>
              <a:ext cx="717" cy="701"/>
            </a:xfrm>
            <a:custGeom>
              <a:avLst/>
              <a:gdLst>
                <a:gd name="T0" fmla="*/ 8 w 1517"/>
                <a:gd name="T1" fmla="*/ 4 h 1481"/>
                <a:gd name="T2" fmla="*/ 8 w 1517"/>
                <a:gd name="T3" fmla="*/ 3 h 1481"/>
                <a:gd name="T4" fmla="*/ 8 w 1517"/>
                <a:gd name="T5" fmla="*/ 3 h 1481"/>
                <a:gd name="T6" fmla="*/ 8 w 1517"/>
                <a:gd name="T7" fmla="*/ 3 h 1481"/>
                <a:gd name="T8" fmla="*/ 8 w 1517"/>
                <a:gd name="T9" fmla="*/ 2 h 1481"/>
                <a:gd name="T10" fmla="*/ 8 w 1517"/>
                <a:gd name="T11" fmla="*/ 2 h 1481"/>
                <a:gd name="T12" fmla="*/ 8 w 1517"/>
                <a:gd name="T13" fmla="*/ 2 h 1481"/>
                <a:gd name="T14" fmla="*/ 7 w 1517"/>
                <a:gd name="T15" fmla="*/ 1 h 1481"/>
                <a:gd name="T16" fmla="*/ 7 w 1517"/>
                <a:gd name="T17" fmla="*/ 1 h 1481"/>
                <a:gd name="T18" fmla="*/ 7 w 1517"/>
                <a:gd name="T19" fmla="*/ 0 h 1481"/>
                <a:gd name="T20" fmla="*/ 6 w 1517"/>
                <a:gd name="T21" fmla="*/ 0 h 1481"/>
                <a:gd name="T22" fmla="*/ 6 w 1517"/>
                <a:gd name="T23" fmla="*/ 0 h 1481"/>
                <a:gd name="T24" fmla="*/ 6 w 1517"/>
                <a:gd name="T25" fmla="*/ 0 h 1481"/>
                <a:gd name="T26" fmla="*/ 5 w 1517"/>
                <a:gd name="T27" fmla="*/ 0 h 1481"/>
                <a:gd name="T28" fmla="*/ 0 w 1517"/>
                <a:gd name="T29" fmla="*/ 1 h 1481"/>
                <a:gd name="T30" fmla="*/ 2 w 1517"/>
                <a:gd name="T31" fmla="*/ 8 h 1481"/>
                <a:gd name="T32" fmla="*/ 7 w 1517"/>
                <a:gd name="T33" fmla="*/ 7 h 1481"/>
                <a:gd name="T34" fmla="*/ 7 w 1517"/>
                <a:gd name="T35" fmla="*/ 7 h 1481"/>
                <a:gd name="T36" fmla="*/ 8 w 1517"/>
                <a:gd name="T37" fmla="*/ 6 h 1481"/>
                <a:gd name="T38" fmla="*/ 8 w 1517"/>
                <a:gd name="T39" fmla="*/ 6 h 1481"/>
                <a:gd name="T40" fmla="*/ 8 w 1517"/>
                <a:gd name="T41" fmla="*/ 6 h 1481"/>
                <a:gd name="T42" fmla="*/ 8 w 1517"/>
                <a:gd name="T43" fmla="*/ 6 h 1481"/>
                <a:gd name="T44" fmla="*/ 6 w 1517"/>
                <a:gd name="T45" fmla="*/ 6 h 1481"/>
                <a:gd name="T46" fmla="*/ 6 w 1517"/>
                <a:gd name="T47" fmla="*/ 6 h 1481"/>
                <a:gd name="T48" fmla="*/ 6 w 1517"/>
                <a:gd name="T49" fmla="*/ 6 h 1481"/>
                <a:gd name="T50" fmla="*/ 5 w 1517"/>
                <a:gd name="T51" fmla="*/ 6 h 1481"/>
                <a:gd name="T52" fmla="*/ 5 w 1517"/>
                <a:gd name="T53" fmla="*/ 6 h 1481"/>
                <a:gd name="T54" fmla="*/ 5 w 1517"/>
                <a:gd name="T55" fmla="*/ 6 h 1481"/>
                <a:gd name="T56" fmla="*/ 5 w 1517"/>
                <a:gd name="T57" fmla="*/ 5 h 1481"/>
                <a:gd name="T58" fmla="*/ 5 w 1517"/>
                <a:gd name="T59" fmla="*/ 5 h 1481"/>
                <a:gd name="T60" fmla="*/ 6 w 1517"/>
                <a:gd name="T61" fmla="*/ 5 h 1481"/>
                <a:gd name="T62" fmla="*/ 6 w 1517"/>
                <a:gd name="T63" fmla="*/ 5 h 1481"/>
                <a:gd name="T64" fmla="*/ 8 w 1517"/>
                <a:gd name="T65" fmla="*/ 4 h 1481"/>
                <a:gd name="T66" fmla="*/ 8 w 1517"/>
                <a:gd name="T67" fmla="*/ 4 h 1481"/>
                <a:gd name="T68" fmla="*/ 8 w 1517"/>
                <a:gd name="T69" fmla="*/ 4 h 14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17"/>
                <a:gd name="T106" fmla="*/ 0 h 1481"/>
                <a:gd name="T107" fmla="*/ 1517 w 1517"/>
                <a:gd name="T108" fmla="*/ 1481 h 14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17" h="1481">
                  <a:moveTo>
                    <a:pt x="1511" y="662"/>
                  </a:moveTo>
                  <a:lnTo>
                    <a:pt x="1497" y="604"/>
                  </a:lnTo>
                  <a:lnTo>
                    <a:pt x="1488" y="546"/>
                  </a:lnTo>
                  <a:lnTo>
                    <a:pt x="1469" y="495"/>
                  </a:lnTo>
                  <a:lnTo>
                    <a:pt x="1453" y="438"/>
                  </a:lnTo>
                  <a:lnTo>
                    <a:pt x="1433" y="386"/>
                  </a:lnTo>
                  <a:lnTo>
                    <a:pt x="1395" y="316"/>
                  </a:lnTo>
                  <a:lnTo>
                    <a:pt x="1357" y="258"/>
                  </a:lnTo>
                  <a:lnTo>
                    <a:pt x="1305" y="194"/>
                  </a:lnTo>
                  <a:lnTo>
                    <a:pt x="1248" y="130"/>
                  </a:lnTo>
                  <a:lnTo>
                    <a:pt x="1184" y="73"/>
                  </a:lnTo>
                  <a:lnTo>
                    <a:pt x="1120" y="44"/>
                  </a:lnTo>
                  <a:lnTo>
                    <a:pt x="1053" y="15"/>
                  </a:lnTo>
                  <a:lnTo>
                    <a:pt x="958" y="0"/>
                  </a:lnTo>
                  <a:lnTo>
                    <a:pt x="0" y="249"/>
                  </a:lnTo>
                  <a:lnTo>
                    <a:pt x="470" y="1481"/>
                  </a:lnTo>
                  <a:lnTo>
                    <a:pt x="1300" y="1255"/>
                  </a:lnTo>
                  <a:lnTo>
                    <a:pt x="1371" y="1234"/>
                  </a:lnTo>
                  <a:lnTo>
                    <a:pt x="1419" y="1199"/>
                  </a:lnTo>
                  <a:lnTo>
                    <a:pt x="1454" y="1157"/>
                  </a:lnTo>
                  <a:lnTo>
                    <a:pt x="1469" y="1122"/>
                  </a:lnTo>
                  <a:lnTo>
                    <a:pt x="1491" y="1084"/>
                  </a:lnTo>
                  <a:lnTo>
                    <a:pt x="1177" y="1167"/>
                  </a:lnTo>
                  <a:lnTo>
                    <a:pt x="1123" y="1177"/>
                  </a:lnTo>
                  <a:lnTo>
                    <a:pt x="1069" y="1180"/>
                  </a:lnTo>
                  <a:lnTo>
                    <a:pt x="1021" y="1158"/>
                  </a:lnTo>
                  <a:lnTo>
                    <a:pt x="989" y="1122"/>
                  </a:lnTo>
                  <a:lnTo>
                    <a:pt x="966" y="1078"/>
                  </a:lnTo>
                  <a:lnTo>
                    <a:pt x="979" y="1007"/>
                  </a:lnTo>
                  <a:lnTo>
                    <a:pt x="1017" y="943"/>
                  </a:lnTo>
                  <a:lnTo>
                    <a:pt x="1088" y="898"/>
                  </a:lnTo>
                  <a:lnTo>
                    <a:pt x="1139" y="886"/>
                  </a:lnTo>
                  <a:lnTo>
                    <a:pt x="1517" y="777"/>
                  </a:lnTo>
                  <a:lnTo>
                    <a:pt x="1517" y="719"/>
                  </a:lnTo>
                  <a:lnTo>
                    <a:pt x="1511" y="6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51" name="Freeform 28"/>
            <p:cNvSpPr>
              <a:spLocks/>
            </p:cNvSpPr>
            <p:nvPr/>
          </p:nvSpPr>
          <p:spPr bwMode="auto">
            <a:xfrm>
              <a:off x="2833" y="1835"/>
              <a:ext cx="192" cy="432"/>
            </a:xfrm>
            <a:custGeom>
              <a:avLst/>
              <a:gdLst>
                <a:gd name="T0" fmla="*/ 0 w 406"/>
                <a:gd name="T1" fmla="*/ 0 h 912"/>
                <a:gd name="T2" fmla="*/ 0 w 406"/>
                <a:gd name="T3" fmla="*/ 0 h 912"/>
                <a:gd name="T4" fmla="*/ 0 w 406"/>
                <a:gd name="T5" fmla="*/ 0 h 912"/>
                <a:gd name="T6" fmla="*/ 0 w 406"/>
                <a:gd name="T7" fmla="*/ 0 h 912"/>
                <a:gd name="T8" fmla="*/ 0 w 406"/>
                <a:gd name="T9" fmla="*/ 0 h 912"/>
                <a:gd name="T10" fmla="*/ 0 w 406"/>
                <a:gd name="T11" fmla="*/ 1 h 912"/>
                <a:gd name="T12" fmla="*/ 1 w 406"/>
                <a:gd name="T13" fmla="*/ 1 h 912"/>
                <a:gd name="T14" fmla="*/ 1 w 406"/>
                <a:gd name="T15" fmla="*/ 1 h 912"/>
                <a:gd name="T16" fmla="*/ 1 w 406"/>
                <a:gd name="T17" fmla="*/ 1 h 912"/>
                <a:gd name="T18" fmla="*/ 1 w 406"/>
                <a:gd name="T19" fmla="*/ 2 h 912"/>
                <a:gd name="T20" fmla="*/ 1 w 406"/>
                <a:gd name="T21" fmla="*/ 2 h 912"/>
                <a:gd name="T22" fmla="*/ 1 w 406"/>
                <a:gd name="T23" fmla="*/ 2 h 912"/>
                <a:gd name="T24" fmla="*/ 1 w 406"/>
                <a:gd name="T25" fmla="*/ 2 h 912"/>
                <a:gd name="T26" fmla="*/ 1 w 406"/>
                <a:gd name="T27" fmla="*/ 2 h 912"/>
                <a:gd name="T28" fmla="*/ 1 w 406"/>
                <a:gd name="T29" fmla="*/ 2 h 912"/>
                <a:gd name="T30" fmla="*/ 1 w 406"/>
                <a:gd name="T31" fmla="*/ 1 h 912"/>
                <a:gd name="T32" fmla="*/ 1 w 406"/>
                <a:gd name="T33" fmla="*/ 1 h 912"/>
                <a:gd name="T34" fmla="*/ 1 w 406"/>
                <a:gd name="T35" fmla="*/ 1 h 912"/>
                <a:gd name="T36" fmla="*/ 1 w 406"/>
                <a:gd name="T37" fmla="*/ 1 h 912"/>
                <a:gd name="T38" fmla="*/ 1 w 406"/>
                <a:gd name="T39" fmla="*/ 1 h 912"/>
                <a:gd name="T40" fmla="*/ 1 w 406"/>
                <a:gd name="T41" fmla="*/ 0 h 912"/>
                <a:gd name="T42" fmla="*/ 0 w 406"/>
                <a:gd name="T43" fmla="*/ 0 h 912"/>
                <a:gd name="T44" fmla="*/ 0 w 406"/>
                <a:gd name="T45" fmla="*/ 0 h 912"/>
                <a:gd name="T46" fmla="*/ 0 w 406"/>
                <a:gd name="T47" fmla="*/ 0 h 912"/>
                <a:gd name="T48" fmla="*/ 0 w 406"/>
                <a:gd name="T49" fmla="*/ 0 h 91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6"/>
                <a:gd name="T76" fmla="*/ 0 h 912"/>
                <a:gd name="T77" fmla="*/ 406 w 406"/>
                <a:gd name="T78" fmla="*/ 912 h 91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6" h="912">
                  <a:moveTo>
                    <a:pt x="0" y="0"/>
                  </a:moveTo>
                  <a:lnTo>
                    <a:pt x="89" y="62"/>
                  </a:lnTo>
                  <a:lnTo>
                    <a:pt x="144" y="109"/>
                  </a:lnTo>
                  <a:lnTo>
                    <a:pt x="182" y="160"/>
                  </a:lnTo>
                  <a:lnTo>
                    <a:pt x="248" y="250"/>
                  </a:lnTo>
                  <a:lnTo>
                    <a:pt x="275" y="320"/>
                  </a:lnTo>
                  <a:lnTo>
                    <a:pt x="313" y="408"/>
                  </a:lnTo>
                  <a:lnTo>
                    <a:pt x="345" y="517"/>
                  </a:lnTo>
                  <a:lnTo>
                    <a:pt x="354" y="607"/>
                  </a:lnTo>
                  <a:lnTo>
                    <a:pt x="360" y="696"/>
                  </a:lnTo>
                  <a:lnTo>
                    <a:pt x="345" y="799"/>
                  </a:lnTo>
                  <a:lnTo>
                    <a:pt x="317" y="912"/>
                  </a:lnTo>
                  <a:lnTo>
                    <a:pt x="362" y="855"/>
                  </a:lnTo>
                  <a:lnTo>
                    <a:pt x="384" y="797"/>
                  </a:lnTo>
                  <a:lnTo>
                    <a:pt x="406" y="717"/>
                  </a:lnTo>
                  <a:lnTo>
                    <a:pt x="406" y="644"/>
                  </a:lnTo>
                  <a:lnTo>
                    <a:pt x="406" y="579"/>
                  </a:lnTo>
                  <a:lnTo>
                    <a:pt x="399" y="492"/>
                  </a:lnTo>
                  <a:lnTo>
                    <a:pt x="383" y="414"/>
                  </a:lnTo>
                  <a:lnTo>
                    <a:pt x="345" y="325"/>
                  </a:lnTo>
                  <a:lnTo>
                    <a:pt x="307" y="244"/>
                  </a:lnTo>
                  <a:lnTo>
                    <a:pt x="253" y="172"/>
                  </a:lnTo>
                  <a:lnTo>
                    <a:pt x="209" y="135"/>
                  </a:lnTo>
                  <a:lnTo>
                    <a:pt x="131" y="7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55555"/>
                </a:gs>
                <a:gs pos="50000">
                  <a:srgbClr val="7D7D7D"/>
                </a:gs>
                <a:gs pos="100000">
                  <a:srgbClr val="96969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Freeform 29"/>
            <p:cNvSpPr>
              <a:spLocks/>
            </p:cNvSpPr>
            <p:nvPr/>
          </p:nvSpPr>
          <p:spPr bwMode="auto">
            <a:xfrm>
              <a:off x="947" y="2227"/>
              <a:ext cx="376" cy="598"/>
            </a:xfrm>
            <a:custGeom>
              <a:avLst/>
              <a:gdLst>
                <a:gd name="T0" fmla="*/ 0 w 1649"/>
                <a:gd name="T1" fmla="*/ 0 h 2583"/>
                <a:gd name="T2" fmla="*/ 0 w 1649"/>
                <a:gd name="T3" fmla="*/ 0 h 2583"/>
                <a:gd name="T4" fmla="*/ 0 w 1649"/>
                <a:gd name="T5" fmla="*/ 0 h 2583"/>
                <a:gd name="T6" fmla="*/ 0 w 1649"/>
                <a:gd name="T7" fmla="*/ 0 h 2583"/>
                <a:gd name="T8" fmla="*/ 0 w 1649"/>
                <a:gd name="T9" fmla="*/ 0 h 2583"/>
                <a:gd name="T10" fmla="*/ 0 w 1649"/>
                <a:gd name="T11" fmla="*/ 0 h 2583"/>
                <a:gd name="T12" fmla="*/ 0 w 1649"/>
                <a:gd name="T13" fmla="*/ 0 h 2583"/>
                <a:gd name="T14" fmla="*/ 0 w 1649"/>
                <a:gd name="T15" fmla="*/ 0 h 2583"/>
                <a:gd name="T16" fmla="*/ 0 w 1649"/>
                <a:gd name="T17" fmla="*/ 0 h 2583"/>
                <a:gd name="T18" fmla="*/ 0 w 1649"/>
                <a:gd name="T19" fmla="*/ 0 h 2583"/>
                <a:gd name="T20" fmla="*/ 0 w 1649"/>
                <a:gd name="T21" fmla="*/ 0 h 2583"/>
                <a:gd name="T22" fmla="*/ 0 w 1649"/>
                <a:gd name="T23" fmla="*/ 0 h 2583"/>
                <a:gd name="T24" fmla="*/ 0 w 1649"/>
                <a:gd name="T25" fmla="*/ 0 h 2583"/>
                <a:gd name="T26" fmla="*/ 0 w 1649"/>
                <a:gd name="T27" fmla="*/ 0 h 2583"/>
                <a:gd name="T28" fmla="*/ 0 w 1649"/>
                <a:gd name="T29" fmla="*/ 0 h 2583"/>
                <a:gd name="T30" fmla="*/ 0 w 1649"/>
                <a:gd name="T31" fmla="*/ 0 h 2583"/>
                <a:gd name="T32" fmla="*/ 0 w 1649"/>
                <a:gd name="T33" fmla="*/ 0 h 2583"/>
                <a:gd name="T34" fmla="*/ 0 w 1649"/>
                <a:gd name="T35" fmla="*/ 0 h 2583"/>
                <a:gd name="T36" fmla="*/ 0 w 1649"/>
                <a:gd name="T37" fmla="*/ 0 h 2583"/>
                <a:gd name="T38" fmla="*/ 0 w 1649"/>
                <a:gd name="T39" fmla="*/ 0 h 2583"/>
                <a:gd name="T40" fmla="*/ 0 w 1649"/>
                <a:gd name="T41" fmla="*/ 0 h 2583"/>
                <a:gd name="T42" fmla="*/ 0 w 1649"/>
                <a:gd name="T43" fmla="*/ 0 h 2583"/>
                <a:gd name="T44" fmla="*/ 0 w 1649"/>
                <a:gd name="T45" fmla="*/ 0 h 2583"/>
                <a:gd name="T46" fmla="*/ 0 w 1649"/>
                <a:gd name="T47" fmla="*/ 0 h 2583"/>
                <a:gd name="T48" fmla="*/ 0 w 1649"/>
                <a:gd name="T49" fmla="*/ 0 h 25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49"/>
                <a:gd name="T76" fmla="*/ 0 h 2583"/>
                <a:gd name="T77" fmla="*/ 1649 w 1649"/>
                <a:gd name="T78" fmla="*/ 2583 h 258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49" h="2583">
                  <a:moveTo>
                    <a:pt x="636" y="2410"/>
                  </a:moveTo>
                  <a:lnTo>
                    <a:pt x="803" y="2516"/>
                  </a:lnTo>
                  <a:lnTo>
                    <a:pt x="969" y="2574"/>
                  </a:lnTo>
                  <a:lnTo>
                    <a:pt x="1129" y="2583"/>
                  </a:lnTo>
                  <a:lnTo>
                    <a:pt x="1276" y="2544"/>
                  </a:lnTo>
                  <a:lnTo>
                    <a:pt x="1404" y="2457"/>
                  </a:lnTo>
                  <a:lnTo>
                    <a:pt x="1510" y="2323"/>
                  </a:lnTo>
                  <a:lnTo>
                    <a:pt x="1588" y="2151"/>
                  </a:lnTo>
                  <a:lnTo>
                    <a:pt x="1635" y="1947"/>
                  </a:lnTo>
                  <a:lnTo>
                    <a:pt x="1649" y="1717"/>
                  </a:lnTo>
                  <a:lnTo>
                    <a:pt x="1630" y="1470"/>
                  </a:lnTo>
                  <a:lnTo>
                    <a:pt x="1580" y="1217"/>
                  </a:lnTo>
                  <a:lnTo>
                    <a:pt x="1501" y="966"/>
                  </a:lnTo>
                  <a:lnTo>
                    <a:pt x="1392" y="728"/>
                  </a:lnTo>
                  <a:lnTo>
                    <a:pt x="1263" y="512"/>
                  </a:lnTo>
                  <a:lnTo>
                    <a:pt x="1115" y="326"/>
                  </a:lnTo>
                  <a:lnTo>
                    <a:pt x="953" y="176"/>
                  </a:lnTo>
                  <a:lnTo>
                    <a:pt x="787" y="70"/>
                  </a:lnTo>
                  <a:lnTo>
                    <a:pt x="620" y="10"/>
                  </a:lnTo>
                  <a:lnTo>
                    <a:pt x="459" y="0"/>
                  </a:lnTo>
                  <a:lnTo>
                    <a:pt x="313" y="39"/>
                  </a:lnTo>
                  <a:lnTo>
                    <a:pt x="183" y="126"/>
                  </a:lnTo>
                  <a:lnTo>
                    <a:pt x="79" y="257"/>
                  </a:lnTo>
                  <a:lnTo>
                    <a:pt x="0" y="428"/>
                  </a:lnTo>
                  <a:lnTo>
                    <a:pt x="1" y="428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53" name="Freeform 30"/>
            <p:cNvSpPr>
              <a:spLocks/>
            </p:cNvSpPr>
            <p:nvPr/>
          </p:nvSpPr>
          <p:spPr bwMode="auto">
            <a:xfrm>
              <a:off x="568" y="2299"/>
              <a:ext cx="686" cy="587"/>
            </a:xfrm>
            <a:custGeom>
              <a:avLst/>
              <a:gdLst>
                <a:gd name="T0" fmla="*/ 0 w 686"/>
                <a:gd name="T1" fmla="*/ 133 h 587"/>
                <a:gd name="T2" fmla="*/ 495 w 686"/>
                <a:gd name="T3" fmla="*/ 0 h 587"/>
                <a:gd name="T4" fmla="*/ 521 w 686"/>
                <a:gd name="T5" fmla="*/ 7 h 587"/>
                <a:gd name="T6" fmla="*/ 555 w 686"/>
                <a:gd name="T7" fmla="*/ 29 h 587"/>
                <a:gd name="T8" fmla="*/ 587 w 686"/>
                <a:gd name="T9" fmla="*/ 57 h 587"/>
                <a:gd name="T10" fmla="*/ 620 w 686"/>
                <a:gd name="T11" fmla="*/ 97 h 587"/>
                <a:gd name="T12" fmla="*/ 642 w 686"/>
                <a:gd name="T13" fmla="*/ 138 h 587"/>
                <a:gd name="T14" fmla="*/ 663 w 686"/>
                <a:gd name="T15" fmla="*/ 180 h 587"/>
                <a:gd name="T16" fmla="*/ 680 w 686"/>
                <a:gd name="T17" fmla="*/ 246 h 587"/>
                <a:gd name="T18" fmla="*/ 686 w 686"/>
                <a:gd name="T19" fmla="*/ 310 h 587"/>
                <a:gd name="T20" fmla="*/ 686 w 686"/>
                <a:gd name="T21" fmla="*/ 363 h 587"/>
                <a:gd name="T22" fmla="*/ 673 w 686"/>
                <a:gd name="T23" fmla="*/ 410 h 587"/>
                <a:gd name="T24" fmla="*/ 647 w 686"/>
                <a:gd name="T25" fmla="*/ 454 h 587"/>
                <a:gd name="T26" fmla="*/ 162 w 686"/>
                <a:gd name="T27" fmla="*/ 587 h 587"/>
                <a:gd name="T28" fmla="*/ 0 w 686"/>
                <a:gd name="T29" fmla="*/ 133 h 58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6"/>
                <a:gd name="T46" fmla="*/ 0 h 587"/>
                <a:gd name="T47" fmla="*/ 686 w 686"/>
                <a:gd name="T48" fmla="*/ 587 h 58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6" h="587">
                  <a:moveTo>
                    <a:pt x="0" y="133"/>
                  </a:moveTo>
                  <a:lnTo>
                    <a:pt x="495" y="0"/>
                  </a:lnTo>
                  <a:lnTo>
                    <a:pt x="521" y="7"/>
                  </a:lnTo>
                  <a:lnTo>
                    <a:pt x="555" y="29"/>
                  </a:lnTo>
                  <a:lnTo>
                    <a:pt x="587" y="57"/>
                  </a:lnTo>
                  <a:lnTo>
                    <a:pt x="620" y="97"/>
                  </a:lnTo>
                  <a:lnTo>
                    <a:pt x="642" y="138"/>
                  </a:lnTo>
                  <a:lnTo>
                    <a:pt x="663" y="180"/>
                  </a:lnTo>
                  <a:lnTo>
                    <a:pt x="680" y="246"/>
                  </a:lnTo>
                  <a:lnTo>
                    <a:pt x="686" y="310"/>
                  </a:lnTo>
                  <a:lnTo>
                    <a:pt x="686" y="363"/>
                  </a:lnTo>
                  <a:lnTo>
                    <a:pt x="673" y="410"/>
                  </a:lnTo>
                  <a:lnTo>
                    <a:pt x="647" y="454"/>
                  </a:lnTo>
                  <a:lnTo>
                    <a:pt x="162" y="587"/>
                  </a:lnTo>
                  <a:lnTo>
                    <a:pt x="0" y="13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54" name="Freeform 31"/>
            <p:cNvSpPr>
              <a:spLocks/>
            </p:cNvSpPr>
            <p:nvPr/>
          </p:nvSpPr>
          <p:spPr bwMode="auto">
            <a:xfrm>
              <a:off x="531" y="2427"/>
              <a:ext cx="249" cy="455"/>
            </a:xfrm>
            <a:custGeom>
              <a:avLst/>
              <a:gdLst>
                <a:gd name="T0" fmla="*/ 0 w 1091"/>
                <a:gd name="T1" fmla="*/ 0 h 1967"/>
                <a:gd name="T2" fmla="*/ 0 w 1091"/>
                <a:gd name="T3" fmla="*/ 0 h 1967"/>
                <a:gd name="T4" fmla="*/ 0 w 1091"/>
                <a:gd name="T5" fmla="*/ 0 h 1967"/>
                <a:gd name="T6" fmla="*/ 0 w 1091"/>
                <a:gd name="T7" fmla="*/ 0 h 1967"/>
                <a:gd name="T8" fmla="*/ 0 w 1091"/>
                <a:gd name="T9" fmla="*/ 0 h 1967"/>
                <a:gd name="T10" fmla="*/ 0 w 1091"/>
                <a:gd name="T11" fmla="*/ 0 h 1967"/>
                <a:gd name="T12" fmla="*/ 0 w 1091"/>
                <a:gd name="T13" fmla="*/ 0 h 1967"/>
                <a:gd name="T14" fmla="*/ 0 w 1091"/>
                <a:gd name="T15" fmla="*/ 0 h 1967"/>
                <a:gd name="T16" fmla="*/ 0 w 1091"/>
                <a:gd name="T17" fmla="*/ 0 h 1967"/>
                <a:gd name="T18" fmla="*/ 0 w 1091"/>
                <a:gd name="T19" fmla="*/ 0 h 1967"/>
                <a:gd name="T20" fmla="*/ 0 w 1091"/>
                <a:gd name="T21" fmla="*/ 0 h 1967"/>
                <a:gd name="T22" fmla="*/ 0 w 1091"/>
                <a:gd name="T23" fmla="*/ 0 h 1967"/>
                <a:gd name="T24" fmla="*/ 0 w 1091"/>
                <a:gd name="T25" fmla="*/ 0 h 1967"/>
                <a:gd name="T26" fmla="*/ 0 w 1091"/>
                <a:gd name="T27" fmla="*/ 0 h 1967"/>
                <a:gd name="T28" fmla="*/ 0 w 1091"/>
                <a:gd name="T29" fmla="*/ 0 h 1967"/>
                <a:gd name="T30" fmla="*/ 0 w 1091"/>
                <a:gd name="T31" fmla="*/ 0 h 1967"/>
                <a:gd name="T32" fmla="*/ 0 w 1091"/>
                <a:gd name="T33" fmla="*/ 0 h 1967"/>
                <a:gd name="T34" fmla="*/ 0 w 1091"/>
                <a:gd name="T35" fmla="*/ 0 h 19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91"/>
                <a:gd name="T55" fmla="*/ 0 h 1967"/>
                <a:gd name="T56" fmla="*/ 1091 w 1091"/>
                <a:gd name="T57" fmla="*/ 1967 h 19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91" h="1967">
                  <a:moveTo>
                    <a:pt x="203" y="0"/>
                  </a:moveTo>
                  <a:lnTo>
                    <a:pt x="103" y="84"/>
                  </a:lnTo>
                  <a:lnTo>
                    <a:pt x="12" y="323"/>
                  </a:lnTo>
                  <a:lnTo>
                    <a:pt x="0" y="704"/>
                  </a:lnTo>
                  <a:lnTo>
                    <a:pt x="97" y="1140"/>
                  </a:lnTo>
                  <a:lnTo>
                    <a:pt x="291" y="1542"/>
                  </a:lnTo>
                  <a:lnTo>
                    <a:pt x="536" y="1833"/>
                  </a:lnTo>
                  <a:lnTo>
                    <a:pt x="758" y="1964"/>
                  </a:lnTo>
                  <a:lnTo>
                    <a:pt x="887" y="1967"/>
                  </a:lnTo>
                  <a:lnTo>
                    <a:pt x="987" y="1885"/>
                  </a:lnTo>
                  <a:lnTo>
                    <a:pt x="1080" y="1644"/>
                  </a:lnTo>
                  <a:lnTo>
                    <a:pt x="1091" y="1263"/>
                  </a:lnTo>
                  <a:lnTo>
                    <a:pt x="993" y="827"/>
                  </a:lnTo>
                  <a:lnTo>
                    <a:pt x="799" y="425"/>
                  </a:lnTo>
                  <a:lnTo>
                    <a:pt x="554" y="135"/>
                  </a:lnTo>
                  <a:lnTo>
                    <a:pt x="332" y="3"/>
                  </a:lnTo>
                  <a:lnTo>
                    <a:pt x="203" y="0"/>
                  </a:lnTo>
                  <a:lnTo>
                    <a:pt x="204" y="0"/>
                  </a:lnTo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32"/>
            <p:cNvSpPr>
              <a:spLocks/>
            </p:cNvSpPr>
            <p:nvPr/>
          </p:nvSpPr>
          <p:spPr bwMode="auto">
            <a:xfrm>
              <a:off x="528" y="2483"/>
              <a:ext cx="195" cy="365"/>
            </a:xfrm>
            <a:custGeom>
              <a:avLst/>
              <a:gdLst>
                <a:gd name="T0" fmla="*/ 11 w 283"/>
                <a:gd name="T1" fmla="*/ 39 h 525"/>
                <a:gd name="T2" fmla="*/ 16 w 283"/>
                <a:gd name="T3" fmla="*/ 42 h 525"/>
                <a:gd name="T4" fmla="*/ 19 w 283"/>
                <a:gd name="T5" fmla="*/ 39 h 525"/>
                <a:gd name="T6" fmla="*/ 21 w 283"/>
                <a:gd name="T7" fmla="*/ 31 h 525"/>
                <a:gd name="T8" fmla="*/ 19 w 283"/>
                <a:gd name="T9" fmla="*/ 18 h 525"/>
                <a:gd name="T10" fmla="*/ 13 w 283"/>
                <a:gd name="T11" fmla="*/ 6 h 525"/>
                <a:gd name="T12" fmla="*/ 7 w 283"/>
                <a:gd name="T13" fmla="*/ 1 h 525"/>
                <a:gd name="T14" fmla="*/ 3 w 283"/>
                <a:gd name="T15" fmla="*/ 0 h 525"/>
                <a:gd name="T16" fmla="*/ 1 w 283"/>
                <a:gd name="T17" fmla="*/ 3 h 525"/>
                <a:gd name="T18" fmla="*/ 0 w 283"/>
                <a:gd name="T19" fmla="*/ 7 h 525"/>
                <a:gd name="T20" fmla="*/ 0 w 283"/>
                <a:gd name="T21" fmla="*/ 15 h 525"/>
                <a:gd name="T22" fmla="*/ 2 w 283"/>
                <a:gd name="T23" fmla="*/ 24 h 525"/>
                <a:gd name="T24" fmla="*/ 5 w 283"/>
                <a:gd name="T25" fmla="*/ 29 h 525"/>
                <a:gd name="T26" fmla="*/ 8 w 283"/>
                <a:gd name="T27" fmla="*/ 34 h 5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3"/>
                <a:gd name="T43" fmla="*/ 0 h 525"/>
                <a:gd name="T44" fmla="*/ 283 w 283"/>
                <a:gd name="T45" fmla="*/ 525 h 52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3" h="525">
                  <a:moveTo>
                    <a:pt x="151" y="501"/>
                  </a:moveTo>
                  <a:lnTo>
                    <a:pt x="218" y="525"/>
                  </a:lnTo>
                  <a:lnTo>
                    <a:pt x="256" y="497"/>
                  </a:lnTo>
                  <a:lnTo>
                    <a:pt x="283" y="390"/>
                  </a:lnTo>
                  <a:lnTo>
                    <a:pt x="258" y="230"/>
                  </a:lnTo>
                  <a:lnTo>
                    <a:pt x="183" y="84"/>
                  </a:lnTo>
                  <a:lnTo>
                    <a:pt x="93" y="5"/>
                  </a:lnTo>
                  <a:lnTo>
                    <a:pt x="41" y="0"/>
                  </a:lnTo>
                  <a:lnTo>
                    <a:pt x="10" y="43"/>
                  </a:lnTo>
                  <a:lnTo>
                    <a:pt x="0" y="91"/>
                  </a:lnTo>
                  <a:lnTo>
                    <a:pt x="0" y="187"/>
                  </a:lnTo>
                  <a:lnTo>
                    <a:pt x="29" y="298"/>
                  </a:lnTo>
                  <a:lnTo>
                    <a:pt x="68" y="379"/>
                  </a:lnTo>
                  <a:lnTo>
                    <a:pt x="106" y="43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77800" y="4779963"/>
            <a:ext cx="3910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二、断面图的种类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464300" y="2733675"/>
            <a:ext cx="306388" cy="1211263"/>
            <a:chOff x="4072" y="1623"/>
            <a:chExt cx="193" cy="763"/>
          </a:xfrm>
        </p:grpSpPr>
        <p:sp>
          <p:nvSpPr>
            <p:cNvPr id="4136" name="Line 35"/>
            <p:cNvSpPr>
              <a:spLocks noChangeShapeType="1"/>
            </p:cNvSpPr>
            <p:nvPr/>
          </p:nvSpPr>
          <p:spPr bwMode="auto">
            <a:xfrm>
              <a:off x="4072" y="1623"/>
              <a:ext cx="0" cy="1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Line 36"/>
            <p:cNvSpPr>
              <a:spLocks noChangeShapeType="1"/>
            </p:cNvSpPr>
            <p:nvPr/>
          </p:nvSpPr>
          <p:spPr bwMode="auto">
            <a:xfrm>
              <a:off x="4072" y="2307"/>
              <a:ext cx="0" cy="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Line 37"/>
            <p:cNvSpPr>
              <a:spLocks noChangeShapeType="1"/>
            </p:cNvSpPr>
            <p:nvPr/>
          </p:nvSpPr>
          <p:spPr bwMode="auto">
            <a:xfrm>
              <a:off x="4072" y="1623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38"/>
            <p:cNvSpPr>
              <a:spLocks noChangeShapeType="1"/>
            </p:cNvSpPr>
            <p:nvPr/>
          </p:nvSpPr>
          <p:spPr bwMode="auto">
            <a:xfrm>
              <a:off x="4072" y="237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39"/>
            <p:cNvSpPr>
              <a:spLocks noChangeShapeType="1"/>
            </p:cNvSpPr>
            <p:nvPr/>
          </p:nvSpPr>
          <p:spPr bwMode="auto">
            <a:xfrm>
              <a:off x="4072" y="1740"/>
              <a:ext cx="0" cy="5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876800" y="2957513"/>
            <a:ext cx="3262313" cy="792162"/>
            <a:chOff x="3072" y="1863"/>
            <a:chExt cx="2055" cy="499"/>
          </a:xfrm>
        </p:grpSpPr>
        <p:sp>
          <p:nvSpPr>
            <p:cNvPr id="4120" name="Line 41"/>
            <p:cNvSpPr>
              <a:spLocks noChangeShapeType="1"/>
            </p:cNvSpPr>
            <p:nvPr/>
          </p:nvSpPr>
          <p:spPr bwMode="auto">
            <a:xfrm>
              <a:off x="3072" y="2113"/>
              <a:ext cx="20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Rectangle 42"/>
            <p:cNvSpPr>
              <a:spLocks noChangeArrowheads="1"/>
            </p:cNvSpPr>
            <p:nvPr/>
          </p:nvSpPr>
          <p:spPr bwMode="auto">
            <a:xfrm>
              <a:off x="3656" y="1863"/>
              <a:ext cx="853" cy="49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22" name="Rectangle 43"/>
            <p:cNvSpPr>
              <a:spLocks noChangeArrowheads="1"/>
            </p:cNvSpPr>
            <p:nvPr/>
          </p:nvSpPr>
          <p:spPr bwMode="auto">
            <a:xfrm>
              <a:off x="4509" y="1943"/>
              <a:ext cx="507" cy="34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23" name="Rectangle 44"/>
            <p:cNvSpPr>
              <a:spLocks noChangeArrowheads="1"/>
            </p:cNvSpPr>
            <p:nvPr/>
          </p:nvSpPr>
          <p:spPr bwMode="auto">
            <a:xfrm>
              <a:off x="3149" y="1943"/>
              <a:ext cx="507" cy="34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24" name="Line 45"/>
            <p:cNvSpPr>
              <a:spLocks noChangeShapeType="1"/>
            </p:cNvSpPr>
            <p:nvPr/>
          </p:nvSpPr>
          <p:spPr bwMode="auto">
            <a:xfrm>
              <a:off x="3928" y="2030"/>
              <a:ext cx="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46"/>
            <p:cNvSpPr>
              <a:spLocks noChangeShapeType="1"/>
            </p:cNvSpPr>
            <p:nvPr/>
          </p:nvSpPr>
          <p:spPr bwMode="auto">
            <a:xfrm>
              <a:off x="3928" y="2195"/>
              <a:ext cx="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Arc 47"/>
            <p:cNvSpPr>
              <a:spLocks/>
            </p:cNvSpPr>
            <p:nvPr/>
          </p:nvSpPr>
          <p:spPr bwMode="auto">
            <a:xfrm>
              <a:off x="4217" y="2028"/>
              <a:ext cx="88" cy="167"/>
            </a:xfrm>
            <a:custGeom>
              <a:avLst/>
              <a:gdLst>
                <a:gd name="T0" fmla="*/ 0 w 23749"/>
                <a:gd name="T1" fmla="*/ 0 h 43200"/>
                <a:gd name="T2" fmla="*/ 0 w 23749"/>
                <a:gd name="T3" fmla="*/ 0 h 43200"/>
                <a:gd name="T4" fmla="*/ 0 w 23749"/>
                <a:gd name="T5" fmla="*/ 0 h 43200"/>
                <a:gd name="T6" fmla="*/ 0 60000 65536"/>
                <a:gd name="T7" fmla="*/ 0 60000 65536"/>
                <a:gd name="T8" fmla="*/ 0 60000 65536"/>
                <a:gd name="T9" fmla="*/ 0 w 23749"/>
                <a:gd name="T10" fmla="*/ 0 h 43200"/>
                <a:gd name="T11" fmla="*/ 23749 w 2374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49" h="43200" fill="none" extrusionOk="0">
                  <a:moveTo>
                    <a:pt x="2148" y="0"/>
                  </a:moveTo>
                  <a:cubicBezTo>
                    <a:pt x="14078" y="0"/>
                    <a:pt x="23749" y="9670"/>
                    <a:pt x="23749" y="21600"/>
                  </a:cubicBezTo>
                  <a:cubicBezTo>
                    <a:pt x="23749" y="33529"/>
                    <a:pt x="14078" y="43200"/>
                    <a:pt x="2149" y="43200"/>
                  </a:cubicBezTo>
                  <a:cubicBezTo>
                    <a:pt x="1431" y="43200"/>
                    <a:pt x="714" y="43164"/>
                    <a:pt x="0" y="43092"/>
                  </a:cubicBezTo>
                </a:path>
                <a:path w="23749" h="43200" stroke="0" extrusionOk="0">
                  <a:moveTo>
                    <a:pt x="2148" y="0"/>
                  </a:moveTo>
                  <a:cubicBezTo>
                    <a:pt x="14078" y="0"/>
                    <a:pt x="23749" y="9670"/>
                    <a:pt x="23749" y="21600"/>
                  </a:cubicBezTo>
                  <a:cubicBezTo>
                    <a:pt x="23749" y="33529"/>
                    <a:pt x="14078" y="43200"/>
                    <a:pt x="2149" y="43200"/>
                  </a:cubicBezTo>
                  <a:cubicBezTo>
                    <a:pt x="1431" y="43200"/>
                    <a:pt x="714" y="43164"/>
                    <a:pt x="0" y="43092"/>
                  </a:cubicBezTo>
                  <a:lnTo>
                    <a:pt x="2149" y="21600"/>
                  </a:lnTo>
                  <a:lnTo>
                    <a:pt x="2148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Arc 48"/>
            <p:cNvSpPr>
              <a:spLocks/>
            </p:cNvSpPr>
            <p:nvPr/>
          </p:nvSpPr>
          <p:spPr bwMode="auto">
            <a:xfrm rot="10800000">
              <a:off x="3840" y="2033"/>
              <a:ext cx="100" cy="160"/>
            </a:xfrm>
            <a:custGeom>
              <a:avLst/>
              <a:gdLst>
                <a:gd name="T0" fmla="*/ 0 w 26889"/>
                <a:gd name="T1" fmla="*/ 0 h 43200"/>
                <a:gd name="T2" fmla="*/ 0 w 26889"/>
                <a:gd name="T3" fmla="*/ 0 h 43200"/>
                <a:gd name="T4" fmla="*/ 0 w 26889"/>
                <a:gd name="T5" fmla="*/ 0 h 43200"/>
                <a:gd name="T6" fmla="*/ 0 60000 65536"/>
                <a:gd name="T7" fmla="*/ 0 60000 65536"/>
                <a:gd name="T8" fmla="*/ 0 60000 65536"/>
                <a:gd name="T9" fmla="*/ 0 w 26889"/>
                <a:gd name="T10" fmla="*/ 0 h 43200"/>
                <a:gd name="T11" fmla="*/ 26889 w 268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889" h="43200" fill="none" extrusionOk="0">
                  <a:moveTo>
                    <a:pt x="-1" y="657"/>
                  </a:moveTo>
                  <a:cubicBezTo>
                    <a:pt x="1729" y="220"/>
                    <a:pt x="3505" y="-1"/>
                    <a:pt x="5289" y="0"/>
                  </a:cubicBezTo>
                  <a:cubicBezTo>
                    <a:pt x="17218" y="0"/>
                    <a:pt x="26889" y="9670"/>
                    <a:pt x="26889" y="21600"/>
                  </a:cubicBezTo>
                  <a:cubicBezTo>
                    <a:pt x="26889" y="33529"/>
                    <a:pt x="17218" y="43200"/>
                    <a:pt x="5289" y="43200"/>
                  </a:cubicBezTo>
                  <a:cubicBezTo>
                    <a:pt x="4571" y="43200"/>
                    <a:pt x="3854" y="43164"/>
                    <a:pt x="3140" y="43092"/>
                  </a:cubicBezTo>
                </a:path>
                <a:path w="26889" h="43200" stroke="0" extrusionOk="0">
                  <a:moveTo>
                    <a:pt x="-1" y="657"/>
                  </a:moveTo>
                  <a:cubicBezTo>
                    <a:pt x="1729" y="220"/>
                    <a:pt x="3505" y="-1"/>
                    <a:pt x="5289" y="0"/>
                  </a:cubicBezTo>
                  <a:cubicBezTo>
                    <a:pt x="17218" y="0"/>
                    <a:pt x="26889" y="9670"/>
                    <a:pt x="26889" y="21600"/>
                  </a:cubicBezTo>
                  <a:cubicBezTo>
                    <a:pt x="26889" y="33529"/>
                    <a:pt x="17218" y="43200"/>
                    <a:pt x="5289" y="43200"/>
                  </a:cubicBezTo>
                  <a:cubicBezTo>
                    <a:pt x="4571" y="43200"/>
                    <a:pt x="3854" y="43164"/>
                    <a:pt x="3140" y="43092"/>
                  </a:cubicBezTo>
                  <a:lnTo>
                    <a:pt x="5289" y="21600"/>
                  </a:lnTo>
                  <a:lnTo>
                    <a:pt x="-1" y="65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28" name="Group 49"/>
            <p:cNvGrpSpPr>
              <a:grpSpLocks/>
            </p:cNvGrpSpPr>
            <p:nvPr/>
          </p:nvGrpSpPr>
          <p:grpSpPr bwMode="auto">
            <a:xfrm>
              <a:off x="3092" y="1935"/>
              <a:ext cx="60" cy="356"/>
              <a:chOff x="3092" y="1836"/>
              <a:chExt cx="60" cy="356"/>
            </a:xfrm>
          </p:grpSpPr>
          <p:sp>
            <p:nvSpPr>
              <p:cNvPr id="4133" name="Freeform 50"/>
              <p:cNvSpPr>
                <a:spLocks/>
              </p:cNvSpPr>
              <p:nvPr/>
            </p:nvSpPr>
            <p:spPr bwMode="auto">
              <a:xfrm>
                <a:off x="3096" y="2136"/>
                <a:ext cx="56" cy="56"/>
              </a:xfrm>
              <a:custGeom>
                <a:avLst/>
                <a:gdLst>
                  <a:gd name="T0" fmla="*/ 56 w 56"/>
                  <a:gd name="T1" fmla="*/ 56 h 56"/>
                  <a:gd name="T2" fmla="*/ 0 w 56"/>
                  <a:gd name="T3" fmla="*/ 0 h 56"/>
                  <a:gd name="T4" fmla="*/ 0 60000 65536"/>
                  <a:gd name="T5" fmla="*/ 0 60000 65536"/>
                  <a:gd name="T6" fmla="*/ 0 w 56"/>
                  <a:gd name="T7" fmla="*/ 0 h 56"/>
                  <a:gd name="T8" fmla="*/ 56 w 56"/>
                  <a:gd name="T9" fmla="*/ 56 h 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6">
                    <a:moveTo>
                      <a:pt x="56" y="5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Freeform 51"/>
              <p:cNvSpPr>
                <a:spLocks/>
              </p:cNvSpPr>
              <p:nvPr/>
            </p:nvSpPr>
            <p:spPr bwMode="auto">
              <a:xfrm>
                <a:off x="3092" y="1836"/>
                <a:ext cx="58" cy="59"/>
              </a:xfrm>
              <a:custGeom>
                <a:avLst/>
                <a:gdLst>
                  <a:gd name="T0" fmla="*/ 162 w 50"/>
                  <a:gd name="T1" fmla="*/ 0 h 40"/>
                  <a:gd name="T2" fmla="*/ 0 w 50"/>
                  <a:gd name="T3" fmla="*/ 897 h 40"/>
                  <a:gd name="T4" fmla="*/ 0 60000 65536"/>
                  <a:gd name="T5" fmla="*/ 0 60000 65536"/>
                  <a:gd name="T6" fmla="*/ 0 w 50"/>
                  <a:gd name="T7" fmla="*/ 0 h 40"/>
                  <a:gd name="T8" fmla="*/ 50 w 50"/>
                  <a:gd name="T9" fmla="*/ 40 h 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40">
                    <a:moveTo>
                      <a:pt x="50" y="0"/>
                    </a:moveTo>
                    <a:lnTo>
                      <a:pt x="0" y="4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Line 52"/>
              <p:cNvSpPr>
                <a:spLocks noChangeShapeType="1"/>
              </p:cNvSpPr>
              <p:nvPr/>
            </p:nvSpPr>
            <p:spPr bwMode="auto">
              <a:xfrm>
                <a:off x="3100" y="1879"/>
                <a:ext cx="0" cy="2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9" name="Group 53"/>
            <p:cNvGrpSpPr>
              <a:grpSpLocks/>
            </p:cNvGrpSpPr>
            <p:nvPr/>
          </p:nvGrpSpPr>
          <p:grpSpPr bwMode="auto">
            <a:xfrm flipH="1">
              <a:off x="5016" y="1935"/>
              <a:ext cx="60" cy="356"/>
              <a:chOff x="3092" y="1836"/>
              <a:chExt cx="60" cy="356"/>
            </a:xfrm>
          </p:grpSpPr>
          <p:sp>
            <p:nvSpPr>
              <p:cNvPr id="4130" name="Freeform 54"/>
              <p:cNvSpPr>
                <a:spLocks/>
              </p:cNvSpPr>
              <p:nvPr/>
            </p:nvSpPr>
            <p:spPr bwMode="auto">
              <a:xfrm>
                <a:off x="3096" y="2136"/>
                <a:ext cx="56" cy="56"/>
              </a:xfrm>
              <a:custGeom>
                <a:avLst/>
                <a:gdLst>
                  <a:gd name="T0" fmla="*/ 56 w 56"/>
                  <a:gd name="T1" fmla="*/ 56 h 56"/>
                  <a:gd name="T2" fmla="*/ 0 w 56"/>
                  <a:gd name="T3" fmla="*/ 0 h 56"/>
                  <a:gd name="T4" fmla="*/ 0 60000 65536"/>
                  <a:gd name="T5" fmla="*/ 0 60000 65536"/>
                  <a:gd name="T6" fmla="*/ 0 w 56"/>
                  <a:gd name="T7" fmla="*/ 0 h 56"/>
                  <a:gd name="T8" fmla="*/ 56 w 56"/>
                  <a:gd name="T9" fmla="*/ 56 h 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6">
                    <a:moveTo>
                      <a:pt x="56" y="5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Freeform 55"/>
              <p:cNvSpPr>
                <a:spLocks/>
              </p:cNvSpPr>
              <p:nvPr/>
            </p:nvSpPr>
            <p:spPr bwMode="auto">
              <a:xfrm>
                <a:off x="3092" y="1836"/>
                <a:ext cx="58" cy="59"/>
              </a:xfrm>
              <a:custGeom>
                <a:avLst/>
                <a:gdLst>
                  <a:gd name="T0" fmla="*/ 162 w 50"/>
                  <a:gd name="T1" fmla="*/ 0 h 40"/>
                  <a:gd name="T2" fmla="*/ 0 w 50"/>
                  <a:gd name="T3" fmla="*/ 897 h 40"/>
                  <a:gd name="T4" fmla="*/ 0 60000 65536"/>
                  <a:gd name="T5" fmla="*/ 0 60000 65536"/>
                  <a:gd name="T6" fmla="*/ 0 w 50"/>
                  <a:gd name="T7" fmla="*/ 0 h 40"/>
                  <a:gd name="T8" fmla="*/ 50 w 50"/>
                  <a:gd name="T9" fmla="*/ 40 h 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40">
                    <a:moveTo>
                      <a:pt x="50" y="0"/>
                    </a:moveTo>
                    <a:lnTo>
                      <a:pt x="0" y="4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Line 56"/>
              <p:cNvSpPr>
                <a:spLocks noChangeShapeType="1"/>
              </p:cNvSpPr>
              <p:nvPr/>
            </p:nvSpPr>
            <p:spPr bwMode="auto">
              <a:xfrm>
                <a:off x="3100" y="1879"/>
                <a:ext cx="0" cy="2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943600" y="4037013"/>
            <a:ext cx="1023938" cy="969962"/>
            <a:chOff x="3744" y="2444"/>
            <a:chExt cx="645" cy="611"/>
          </a:xfrm>
        </p:grpSpPr>
        <p:sp>
          <p:nvSpPr>
            <p:cNvPr id="4108" name="Arc 58"/>
            <p:cNvSpPr>
              <a:spLocks/>
            </p:cNvSpPr>
            <p:nvPr/>
          </p:nvSpPr>
          <p:spPr bwMode="auto">
            <a:xfrm flipH="1" flipV="1">
              <a:off x="3817" y="2492"/>
              <a:ext cx="498" cy="512"/>
            </a:xfrm>
            <a:custGeom>
              <a:avLst/>
              <a:gdLst>
                <a:gd name="T0" fmla="*/ 0 w 42027"/>
                <a:gd name="T1" fmla="*/ 0 h 43200"/>
                <a:gd name="T2" fmla="*/ 0 w 42027"/>
                <a:gd name="T3" fmla="*/ 0 h 43200"/>
                <a:gd name="T4" fmla="*/ 0 w 42027"/>
                <a:gd name="T5" fmla="*/ 0 h 43200"/>
                <a:gd name="T6" fmla="*/ 0 60000 65536"/>
                <a:gd name="T7" fmla="*/ 0 60000 65536"/>
                <a:gd name="T8" fmla="*/ 0 60000 65536"/>
                <a:gd name="T9" fmla="*/ 0 w 42027"/>
                <a:gd name="T10" fmla="*/ 0 h 43200"/>
                <a:gd name="T11" fmla="*/ 42027 w 4202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27" h="43200" fill="none" extrusionOk="0">
                  <a:moveTo>
                    <a:pt x="79" y="14353"/>
                  </a:moveTo>
                  <a:cubicBezTo>
                    <a:pt x="3144" y="5747"/>
                    <a:pt x="11291" y="-1"/>
                    <a:pt x="20427" y="0"/>
                  </a:cubicBezTo>
                  <a:cubicBezTo>
                    <a:pt x="32356" y="0"/>
                    <a:pt x="42027" y="9670"/>
                    <a:pt x="42027" y="21600"/>
                  </a:cubicBezTo>
                  <a:cubicBezTo>
                    <a:pt x="42027" y="33529"/>
                    <a:pt x="32356" y="43200"/>
                    <a:pt x="20427" y="43200"/>
                  </a:cubicBezTo>
                  <a:cubicBezTo>
                    <a:pt x="11204" y="43200"/>
                    <a:pt x="2998" y="37343"/>
                    <a:pt x="0" y="28621"/>
                  </a:cubicBezTo>
                </a:path>
                <a:path w="42027" h="43200" stroke="0" extrusionOk="0">
                  <a:moveTo>
                    <a:pt x="79" y="14353"/>
                  </a:moveTo>
                  <a:cubicBezTo>
                    <a:pt x="3144" y="5747"/>
                    <a:pt x="11291" y="-1"/>
                    <a:pt x="20427" y="0"/>
                  </a:cubicBezTo>
                  <a:cubicBezTo>
                    <a:pt x="32356" y="0"/>
                    <a:pt x="42027" y="9670"/>
                    <a:pt x="42027" y="21600"/>
                  </a:cubicBezTo>
                  <a:cubicBezTo>
                    <a:pt x="42027" y="33529"/>
                    <a:pt x="32356" y="43200"/>
                    <a:pt x="20427" y="43200"/>
                  </a:cubicBezTo>
                  <a:cubicBezTo>
                    <a:pt x="11204" y="43200"/>
                    <a:pt x="2998" y="37343"/>
                    <a:pt x="0" y="28621"/>
                  </a:cubicBezTo>
                  <a:lnTo>
                    <a:pt x="20427" y="21600"/>
                  </a:lnTo>
                  <a:lnTo>
                    <a:pt x="79" y="1435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59"/>
            <p:cNvSpPr>
              <a:spLocks noChangeShapeType="1"/>
            </p:cNvSpPr>
            <p:nvPr/>
          </p:nvSpPr>
          <p:spPr bwMode="auto">
            <a:xfrm>
              <a:off x="3744" y="2748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60"/>
            <p:cNvSpPr>
              <a:spLocks noChangeShapeType="1"/>
            </p:cNvSpPr>
            <p:nvPr/>
          </p:nvSpPr>
          <p:spPr bwMode="auto">
            <a:xfrm>
              <a:off x="4072" y="2444"/>
              <a:ext cx="0" cy="6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61"/>
            <p:cNvSpPr>
              <a:spLocks noChangeShapeType="1"/>
            </p:cNvSpPr>
            <p:nvPr/>
          </p:nvSpPr>
          <p:spPr bwMode="auto">
            <a:xfrm>
              <a:off x="4240" y="2667"/>
              <a:ext cx="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62"/>
            <p:cNvSpPr>
              <a:spLocks noChangeShapeType="1"/>
            </p:cNvSpPr>
            <p:nvPr/>
          </p:nvSpPr>
          <p:spPr bwMode="auto">
            <a:xfrm>
              <a:off x="4240" y="2832"/>
              <a:ext cx="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Line 63"/>
            <p:cNvSpPr>
              <a:spLocks noChangeShapeType="1"/>
            </p:cNvSpPr>
            <p:nvPr/>
          </p:nvSpPr>
          <p:spPr bwMode="auto">
            <a:xfrm>
              <a:off x="4232" y="2664"/>
              <a:ext cx="0" cy="1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64"/>
            <p:cNvSpPr>
              <a:spLocks noChangeShapeType="1"/>
            </p:cNvSpPr>
            <p:nvPr/>
          </p:nvSpPr>
          <p:spPr bwMode="auto">
            <a:xfrm flipV="1">
              <a:off x="3817" y="2493"/>
              <a:ext cx="255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65"/>
            <p:cNvSpPr>
              <a:spLocks noChangeShapeType="1"/>
            </p:cNvSpPr>
            <p:nvPr/>
          </p:nvSpPr>
          <p:spPr bwMode="auto">
            <a:xfrm flipV="1">
              <a:off x="3840" y="2520"/>
              <a:ext cx="328" cy="3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66"/>
            <p:cNvSpPr>
              <a:spLocks noChangeShapeType="1"/>
            </p:cNvSpPr>
            <p:nvPr/>
          </p:nvSpPr>
          <p:spPr bwMode="auto">
            <a:xfrm flipV="1">
              <a:off x="3892" y="2569"/>
              <a:ext cx="353" cy="3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Line 67"/>
            <p:cNvSpPr>
              <a:spLocks noChangeShapeType="1"/>
            </p:cNvSpPr>
            <p:nvPr/>
          </p:nvSpPr>
          <p:spPr bwMode="auto">
            <a:xfrm flipV="1">
              <a:off x="3956" y="2703"/>
              <a:ext cx="277" cy="2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68"/>
            <p:cNvSpPr>
              <a:spLocks noChangeShapeType="1"/>
            </p:cNvSpPr>
            <p:nvPr/>
          </p:nvSpPr>
          <p:spPr bwMode="auto">
            <a:xfrm flipV="1">
              <a:off x="4265" y="2624"/>
              <a:ext cx="40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69"/>
            <p:cNvSpPr>
              <a:spLocks noChangeShapeType="1"/>
            </p:cNvSpPr>
            <p:nvPr/>
          </p:nvSpPr>
          <p:spPr bwMode="auto">
            <a:xfrm flipV="1">
              <a:off x="4060" y="2832"/>
              <a:ext cx="172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42" name="Text Box 70"/>
          <p:cNvSpPr txBox="1">
            <a:spLocks noChangeArrowheads="1"/>
          </p:cNvSpPr>
          <p:nvPr/>
        </p:nvSpPr>
        <p:spPr bwMode="auto">
          <a:xfrm>
            <a:off x="998538" y="5318125"/>
            <a:ext cx="278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※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移出断面图</a:t>
            </a:r>
          </a:p>
        </p:txBody>
      </p:sp>
      <p:sp>
        <p:nvSpPr>
          <p:cNvPr id="3143" name="Text Box 71"/>
          <p:cNvSpPr txBox="1">
            <a:spLocks noChangeArrowheads="1"/>
          </p:cNvSpPr>
          <p:nvPr/>
        </p:nvSpPr>
        <p:spPr bwMode="auto">
          <a:xfrm>
            <a:off x="998538" y="5837238"/>
            <a:ext cx="2925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※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重合断面图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105" grpId="0" autoUpdateAnimBg="0"/>
      <p:bldP spid="3142" grpId="0" autoUpdateAnimBg="0"/>
      <p:bldP spid="31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10400" y="2387600"/>
            <a:ext cx="1192213" cy="1219200"/>
            <a:chOff x="4416" y="2527"/>
            <a:chExt cx="751" cy="768"/>
          </a:xfrm>
        </p:grpSpPr>
        <p:sp>
          <p:nvSpPr>
            <p:cNvPr id="5205" name="Freeform 3"/>
            <p:cNvSpPr>
              <a:spLocks/>
            </p:cNvSpPr>
            <p:nvPr/>
          </p:nvSpPr>
          <p:spPr bwMode="auto">
            <a:xfrm>
              <a:off x="4416" y="2885"/>
              <a:ext cx="751" cy="1"/>
            </a:xfrm>
            <a:custGeom>
              <a:avLst/>
              <a:gdLst>
                <a:gd name="T0" fmla="*/ 0 w 751"/>
                <a:gd name="T1" fmla="*/ 0 h 1"/>
                <a:gd name="T2" fmla="*/ 751 w 751"/>
                <a:gd name="T3" fmla="*/ 0 h 1"/>
                <a:gd name="T4" fmla="*/ 0 60000 65536"/>
                <a:gd name="T5" fmla="*/ 0 60000 65536"/>
                <a:gd name="T6" fmla="*/ 0 w 751"/>
                <a:gd name="T7" fmla="*/ 0 h 1"/>
                <a:gd name="T8" fmla="*/ 751 w 7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1" h="1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Line 4"/>
            <p:cNvSpPr>
              <a:spLocks noChangeShapeType="1"/>
            </p:cNvSpPr>
            <p:nvPr/>
          </p:nvSpPr>
          <p:spPr bwMode="auto">
            <a:xfrm>
              <a:off x="4791" y="252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7" name="Freeform 5"/>
            <p:cNvSpPr>
              <a:spLocks/>
            </p:cNvSpPr>
            <p:nvPr/>
          </p:nvSpPr>
          <p:spPr bwMode="auto">
            <a:xfrm>
              <a:off x="4702" y="2600"/>
              <a:ext cx="210" cy="210"/>
            </a:xfrm>
            <a:custGeom>
              <a:avLst/>
              <a:gdLst>
                <a:gd name="T0" fmla="*/ 0 w 210"/>
                <a:gd name="T1" fmla="*/ 210 h 210"/>
                <a:gd name="T2" fmla="*/ 210 w 210"/>
                <a:gd name="T3" fmla="*/ 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0" y="210"/>
                  </a:moveTo>
                  <a:lnTo>
                    <a:pt x="2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8" name="Freeform 6"/>
            <p:cNvSpPr>
              <a:spLocks/>
            </p:cNvSpPr>
            <p:nvPr/>
          </p:nvSpPr>
          <p:spPr bwMode="auto">
            <a:xfrm>
              <a:off x="4551" y="2569"/>
              <a:ext cx="241" cy="241"/>
            </a:xfrm>
            <a:custGeom>
              <a:avLst/>
              <a:gdLst>
                <a:gd name="T0" fmla="*/ 0 w 241"/>
                <a:gd name="T1" fmla="*/ 241 h 241"/>
                <a:gd name="T2" fmla="*/ 241 w 241"/>
                <a:gd name="T3" fmla="*/ 0 h 241"/>
                <a:gd name="T4" fmla="*/ 0 60000 65536"/>
                <a:gd name="T5" fmla="*/ 0 60000 65536"/>
                <a:gd name="T6" fmla="*/ 0 w 241"/>
                <a:gd name="T7" fmla="*/ 0 h 241"/>
                <a:gd name="T8" fmla="*/ 241 w 24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" h="241">
                  <a:moveTo>
                    <a:pt x="0" y="241"/>
                  </a:moveTo>
                  <a:lnTo>
                    <a:pt x="24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9" name="Freeform 7"/>
            <p:cNvSpPr>
              <a:spLocks/>
            </p:cNvSpPr>
            <p:nvPr/>
          </p:nvSpPr>
          <p:spPr bwMode="auto">
            <a:xfrm>
              <a:off x="4852" y="2647"/>
              <a:ext cx="164" cy="163"/>
            </a:xfrm>
            <a:custGeom>
              <a:avLst/>
              <a:gdLst>
                <a:gd name="T0" fmla="*/ 0 w 164"/>
                <a:gd name="T1" fmla="*/ 163 h 163"/>
                <a:gd name="T2" fmla="*/ 164 w 164"/>
                <a:gd name="T3" fmla="*/ 0 h 163"/>
                <a:gd name="T4" fmla="*/ 0 60000 65536"/>
                <a:gd name="T5" fmla="*/ 0 60000 65536"/>
                <a:gd name="T6" fmla="*/ 0 w 164"/>
                <a:gd name="T7" fmla="*/ 0 h 163"/>
                <a:gd name="T8" fmla="*/ 164 w 164"/>
                <a:gd name="T9" fmla="*/ 163 h 1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3">
                  <a:moveTo>
                    <a:pt x="0" y="163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0" name="Line 8"/>
            <p:cNvSpPr>
              <a:spLocks noChangeShapeType="1"/>
            </p:cNvSpPr>
            <p:nvPr/>
          </p:nvSpPr>
          <p:spPr bwMode="auto">
            <a:xfrm flipV="1">
              <a:off x="4983" y="271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1" name="Freeform 9"/>
            <p:cNvSpPr>
              <a:spLocks/>
            </p:cNvSpPr>
            <p:nvPr/>
          </p:nvSpPr>
          <p:spPr bwMode="auto">
            <a:xfrm>
              <a:off x="4566" y="2964"/>
              <a:ext cx="160" cy="161"/>
            </a:xfrm>
            <a:custGeom>
              <a:avLst/>
              <a:gdLst>
                <a:gd name="T0" fmla="*/ 160 w 160"/>
                <a:gd name="T1" fmla="*/ 0 h 161"/>
                <a:gd name="T2" fmla="*/ 0 w 160"/>
                <a:gd name="T3" fmla="*/ 161 h 161"/>
                <a:gd name="T4" fmla="*/ 0 60000 65536"/>
                <a:gd name="T5" fmla="*/ 0 60000 65536"/>
                <a:gd name="T6" fmla="*/ 0 w 160"/>
                <a:gd name="T7" fmla="*/ 0 h 161"/>
                <a:gd name="T8" fmla="*/ 160 w 160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1">
                  <a:moveTo>
                    <a:pt x="160" y="0"/>
                  </a:moveTo>
                  <a:lnTo>
                    <a:pt x="0" y="16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" name="Freeform 10"/>
            <p:cNvSpPr>
              <a:spLocks/>
            </p:cNvSpPr>
            <p:nvPr/>
          </p:nvSpPr>
          <p:spPr bwMode="auto">
            <a:xfrm>
              <a:off x="4498" y="2962"/>
              <a:ext cx="76" cy="77"/>
            </a:xfrm>
            <a:custGeom>
              <a:avLst/>
              <a:gdLst>
                <a:gd name="T0" fmla="*/ 0 w 76"/>
                <a:gd name="T1" fmla="*/ 77 h 77"/>
                <a:gd name="T2" fmla="*/ 76 w 76"/>
                <a:gd name="T3" fmla="*/ 0 h 77"/>
                <a:gd name="T4" fmla="*/ 0 60000 65536"/>
                <a:gd name="T5" fmla="*/ 0 60000 65536"/>
                <a:gd name="T6" fmla="*/ 0 w 76"/>
                <a:gd name="T7" fmla="*/ 0 h 77"/>
                <a:gd name="T8" fmla="*/ 76 w 76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7">
                  <a:moveTo>
                    <a:pt x="0" y="77"/>
                  </a:moveTo>
                  <a:lnTo>
                    <a:pt x="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3" name="Freeform 11"/>
            <p:cNvSpPr>
              <a:spLocks/>
            </p:cNvSpPr>
            <p:nvPr/>
          </p:nvSpPr>
          <p:spPr bwMode="auto">
            <a:xfrm>
              <a:off x="4666" y="2959"/>
              <a:ext cx="221" cy="221"/>
            </a:xfrm>
            <a:custGeom>
              <a:avLst/>
              <a:gdLst>
                <a:gd name="T0" fmla="*/ 0 w 221"/>
                <a:gd name="T1" fmla="*/ 221 h 221"/>
                <a:gd name="T2" fmla="*/ 221 w 221"/>
                <a:gd name="T3" fmla="*/ 0 h 221"/>
                <a:gd name="T4" fmla="*/ 0 60000 65536"/>
                <a:gd name="T5" fmla="*/ 0 60000 65536"/>
                <a:gd name="T6" fmla="*/ 0 w 221"/>
                <a:gd name="T7" fmla="*/ 0 h 221"/>
                <a:gd name="T8" fmla="*/ 221 w 221"/>
                <a:gd name="T9" fmla="*/ 221 h 2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221">
                  <a:moveTo>
                    <a:pt x="0" y="221"/>
                  </a:moveTo>
                  <a:lnTo>
                    <a:pt x="22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4" name="Freeform 12"/>
            <p:cNvSpPr>
              <a:spLocks/>
            </p:cNvSpPr>
            <p:nvPr/>
          </p:nvSpPr>
          <p:spPr bwMode="auto">
            <a:xfrm>
              <a:off x="4798" y="2957"/>
              <a:ext cx="247" cy="247"/>
            </a:xfrm>
            <a:custGeom>
              <a:avLst/>
              <a:gdLst>
                <a:gd name="T0" fmla="*/ 0 w 247"/>
                <a:gd name="T1" fmla="*/ 247 h 247"/>
                <a:gd name="T2" fmla="*/ 247 w 247"/>
                <a:gd name="T3" fmla="*/ 0 h 247"/>
                <a:gd name="T4" fmla="*/ 0 60000 65536"/>
                <a:gd name="T5" fmla="*/ 0 60000 65536"/>
                <a:gd name="T6" fmla="*/ 0 w 247"/>
                <a:gd name="T7" fmla="*/ 0 h 247"/>
                <a:gd name="T8" fmla="*/ 247 w 247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7">
                  <a:moveTo>
                    <a:pt x="0" y="247"/>
                  </a:moveTo>
                  <a:lnTo>
                    <a:pt x="2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5" name="Arc 13"/>
            <p:cNvSpPr>
              <a:spLocks/>
            </p:cNvSpPr>
            <p:nvPr/>
          </p:nvSpPr>
          <p:spPr bwMode="auto">
            <a:xfrm flipH="1">
              <a:off x="4479" y="2574"/>
              <a:ext cx="628" cy="311"/>
            </a:xfrm>
            <a:custGeom>
              <a:avLst/>
              <a:gdLst>
                <a:gd name="T0" fmla="*/ 0 w 42127"/>
                <a:gd name="T1" fmla="*/ 0 h 21600"/>
                <a:gd name="T2" fmla="*/ 0 w 42127"/>
                <a:gd name="T3" fmla="*/ 0 h 21600"/>
                <a:gd name="T4" fmla="*/ 0 w 4212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27"/>
                <a:gd name="T10" fmla="*/ 0 h 21600"/>
                <a:gd name="T11" fmla="*/ 42127 w 421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27" h="21600" fill="none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</a:path>
                <a:path w="42127" h="21600" stroke="0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  <a:lnTo>
                    <a:pt x="21075" y="21600"/>
                  </a:lnTo>
                  <a:lnTo>
                    <a:pt x="-1" y="16868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6" name="Line 14"/>
            <p:cNvSpPr>
              <a:spLocks noChangeShapeType="1"/>
            </p:cNvSpPr>
            <p:nvPr/>
          </p:nvSpPr>
          <p:spPr bwMode="auto">
            <a:xfrm>
              <a:off x="4473" y="2815"/>
              <a:ext cx="6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7" name="Line 15"/>
            <p:cNvSpPr>
              <a:spLocks noChangeShapeType="1"/>
            </p:cNvSpPr>
            <p:nvPr/>
          </p:nvSpPr>
          <p:spPr bwMode="auto">
            <a:xfrm>
              <a:off x="4476" y="2959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8" name="Arc 16"/>
            <p:cNvSpPr>
              <a:spLocks/>
            </p:cNvSpPr>
            <p:nvPr/>
          </p:nvSpPr>
          <p:spPr bwMode="auto">
            <a:xfrm flipH="1" flipV="1">
              <a:off x="4479" y="2886"/>
              <a:ext cx="628" cy="311"/>
            </a:xfrm>
            <a:custGeom>
              <a:avLst/>
              <a:gdLst>
                <a:gd name="T0" fmla="*/ 0 w 42127"/>
                <a:gd name="T1" fmla="*/ 0 h 21600"/>
                <a:gd name="T2" fmla="*/ 0 w 42127"/>
                <a:gd name="T3" fmla="*/ 0 h 21600"/>
                <a:gd name="T4" fmla="*/ 0 w 4212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27"/>
                <a:gd name="T10" fmla="*/ 0 h 21600"/>
                <a:gd name="T11" fmla="*/ 42127 w 421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27" h="21600" fill="none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</a:path>
                <a:path w="42127" h="21600" stroke="0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  <a:lnTo>
                    <a:pt x="21075" y="21600"/>
                  </a:lnTo>
                  <a:lnTo>
                    <a:pt x="-1" y="16868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19600" y="2101850"/>
            <a:ext cx="11113" cy="1733550"/>
            <a:chOff x="2784" y="1548"/>
            <a:chExt cx="7" cy="1092"/>
          </a:xfrm>
        </p:grpSpPr>
        <p:sp>
          <p:nvSpPr>
            <p:cNvPr id="5203" name="Freeform 18"/>
            <p:cNvSpPr>
              <a:spLocks/>
            </p:cNvSpPr>
            <p:nvPr/>
          </p:nvSpPr>
          <p:spPr bwMode="auto">
            <a:xfrm>
              <a:off x="2790" y="1548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4" name="Freeform 19"/>
            <p:cNvSpPr>
              <a:spLocks/>
            </p:cNvSpPr>
            <p:nvPr/>
          </p:nvSpPr>
          <p:spPr bwMode="auto">
            <a:xfrm>
              <a:off x="2784" y="2523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10075" y="2101850"/>
            <a:ext cx="304800" cy="1727200"/>
            <a:chOff x="2778" y="1538"/>
            <a:chExt cx="192" cy="1088"/>
          </a:xfrm>
        </p:grpSpPr>
        <p:sp>
          <p:nvSpPr>
            <p:cNvPr id="5201" name="Freeform 21"/>
            <p:cNvSpPr>
              <a:spLocks/>
            </p:cNvSpPr>
            <p:nvPr/>
          </p:nvSpPr>
          <p:spPr bwMode="auto">
            <a:xfrm>
              <a:off x="2780" y="1538"/>
              <a:ext cx="180" cy="1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  <a:gd name="T4" fmla="*/ 0 60000 65536"/>
                <a:gd name="T5" fmla="*/ 0 60000 65536"/>
                <a:gd name="T6" fmla="*/ 0 w 180"/>
                <a:gd name="T7" fmla="*/ 0 h 1"/>
                <a:gd name="T8" fmla="*/ 180 w 1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">
                  <a:moveTo>
                    <a:pt x="0" y="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Line 22"/>
            <p:cNvSpPr>
              <a:spLocks noChangeShapeType="1"/>
            </p:cNvSpPr>
            <p:nvPr/>
          </p:nvSpPr>
          <p:spPr bwMode="auto">
            <a:xfrm>
              <a:off x="2778" y="262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019800" y="2174875"/>
            <a:ext cx="7938" cy="1546225"/>
            <a:chOff x="3792" y="1584"/>
            <a:chExt cx="5" cy="974"/>
          </a:xfrm>
        </p:grpSpPr>
        <p:sp>
          <p:nvSpPr>
            <p:cNvPr id="5199" name="Freeform 24"/>
            <p:cNvSpPr>
              <a:spLocks/>
            </p:cNvSpPr>
            <p:nvPr/>
          </p:nvSpPr>
          <p:spPr bwMode="auto">
            <a:xfrm>
              <a:off x="3795" y="1584"/>
              <a:ext cx="2" cy="134"/>
            </a:xfrm>
            <a:custGeom>
              <a:avLst/>
              <a:gdLst>
                <a:gd name="T0" fmla="*/ 2 w 2"/>
                <a:gd name="T1" fmla="*/ 0 h 134"/>
                <a:gd name="T2" fmla="*/ 0 w 2"/>
                <a:gd name="T3" fmla="*/ 134 h 134"/>
                <a:gd name="T4" fmla="*/ 0 60000 65536"/>
                <a:gd name="T5" fmla="*/ 0 60000 65536"/>
                <a:gd name="T6" fmla="*/ 0 w 2"/>
                <a:gd name="T7" fmla="*/ 0 h 134"/>
                <a:gd name="T8" fmla="*/ 2 w 2"/>
                <a:gd name="T9" fmla="*/ 134 h 1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34">
                  <a:moveTo>
                    <a:pt x="2" y="0"/>
                  </a:moveTo>
                  <a:lnTo>
                    <a:pt x="0" y="1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Freeform 25"/>
            <p:cNvSpPr>
              <a:spLocks/>
            </p:cNvSpPr>
            <p:nvPr/>
          </p:nvSpPr>
          <p:spPr bwMode="auto">
            <a:xfrm>
              <a:off x="3792" y="2438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738438" y="2060575"/>
            <a:ext cx="4762" cy="1716088"/>
            <a:chOff x="1725" y="1511"/>
            <a:chExt cx="3" cy="1081"/>
          </a:xfrm>
        </p:grpSpPr>
        <p:sp>
          <p:nvSpPr>
            <p:cNvPr id="5197" name="Freeform 27"/>
            <p:cNvSpPr>
              <a:spLocks/>
            </p:cNvSpPr>
            <p:nvPr/>
          </p:nvSpPr>
          <p:spPr bwMode="auto">
            <a:xfrm>
              <a:off x="1725" y="1511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8" name="Freeform 28"/>
            <p:cNvSpPr>
              <a:spLocks/>
            </p:cNvSpPr>
            <p:nvPr/>
          </p:nvSpPr>
          <p:spPr bwMode="auto">
            <a:xfrm>
              <a:off x="1727" y="2457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481263" y="2060575"/>
            <a:ext cx="266700" cy="1698625"/>
            <a:chOff x="1563" y="1522"/>
            <a:chExt cx="168" cy="1070"/>
          </a:xfrm>
        </p:grpSpPr>
        <p:sp>
          <p:nvSpPr>
            <p:cNvPr id="5195" name="Freeform 30"/>
            <p:cNvSpPr>
              <a:spLocks/>
            </p:cNvSpPr>
            <p:nvPr/>
          </p:nvSpPr>
          <p:spPr bwMode="auto">
            <a:xfrm>
              <a:off x="1566" y="1522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Freeform 31"/>
            <p:cNvSpPr>
              <a:spLocks/>
            </p:cNvSpPr>
            <p:nvPr/>
          </p:nvSpPr>
          <p:spPr bwMode="auto">
            <a:xfrm>
              <a:off x="1563" y="2591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7100888" y="2465388"/>
            <a:ext cx="1020762" cy="9874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13450" y="2173288"/>
            <a:ext cx="292100" cy="1539875"/>
            <a:chOff x="3788" y="1583"/>
            <a:chExt cx="184" cy="970"/>
          </a:xfrm>
        </p:grpSpPr>
        <p:sp>
          <p:nvSpPr>
            <p:cNvPr id="5193" name="Line 34"/>
            <p:cNvSpPr>
              <a:spLocks noChangeShapeType="1"/>
            </p:cNvSpPr>
            <p:nvPr/>
          </p:nvSpPr>
          <p:spPr bwMode="auto">
            <a:xfrm>
              <a:off x="3788" y="1583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Line 35"/>
            <p:cNvSpPr>
              <a:spLocks noChangeShapeType="1"/>
            </p:cNvSpPr>
            <p:nvPr/>
          </p:nvSpPr>
          <p:spPr bwMode="auto">
            <a:xfrm>
              <a:off x="3792" y="2553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742950" y="5464601"/>
            <a:ext cx="8105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☆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切平面通过回转面形成的孔或凹坑的轴线时</a:t>
            </a:r>
            <a:r>
              <a:rPr kumimoji="1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应按剖视画。</a:t>
            </a:r>
          </a:p>
        </p:txBody>
      </p:sp>
      <p:sp>
        <p:nvSpPr>
          <p:cNvPr id="5131" name="Text Box 37"/>
          <p:cNvSpPr txBox="1">
            <a:spLocks noChangeArrowheads="1"/>
          </p:cNvSpPr>
          <p:nvPr/>
        </p:nvSpPr>
        <p:spPr bwMode="auto">
          <a:xfrm>
            <a:off x="142875" y="0"/>
            <a:ext cx="3868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⒈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移出断面图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600075" y="1019601"/>
            <a:ext cx="8094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画在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视图之外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，轮廓线用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绘制。配置在剖切线的延长线上或其他适当的位置。</a:t>
            </a: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293687" y="569826"/>
            <a:ext cx="202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画法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3594100" y="3951288"/>
            <a:ext cx="1666875" cy="1509712"/>
            <a:chOff x="2265" y="1310"/>
            <a:chExt cx="1050" cy="951"/>
          </a:xfrm>
        </p:grpSpPr>
        <p:sp>
          <p:nvSpPr>
            <p:cNvPr id="5181" name="Line 41"/>
            <p:cNvSpPr>
              <a:spLocks noChangeShapeType="1"/>
            </p:cNvSpPr>
            <p:nvPr/>
          </p:nvSpPr>
          <p:spPr bwMode="auto">
            <a:xfrm flipV="1">
              <a:off x="2880" y="187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Freeform 42"/>
            <p:cNvSpPr>
              <a:spLocks/>
            </p:cNvSpPr>
            <p:nvPr/>
          </p:nvSpPr>
          <p:spPr bwMode="auto">
            <a:xfrm>
              <a:off x="2445" y="1415"/>
              <a:ext cx="600" cy="600"/>
            </a:xfrm>
            <a:custGeom>
              <a:avLst/>
              <a:gdLst>
                <a:gd name="T0" fmla="*/ 0 w 600"/>
                <a:gd name="T1" fmla="*/ 600 h 600"/>
                <a:gd name="T2" fmla="*/ 600 w 600"/>
                <a:gd name="T3" fmla="*/ 0 h 600"/>
                <a:gd name="T4" fmla="*/ 0 60000 65536"/>
                <a:gd name="T5" fmla="*/ 0 60000 65536"/>
                <a:gd name="T6" fmla="*/ 0 w 600"/>
                <a:gd name="T7" fmla="*/ 0 h 600"/>
                <a:gd name="T8" fmla="*/ 600 w 600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600">
                  <a:moveTo>
                    <a:pt x="0" y="600"/>
                  </a:moveTo>
                  <a:lnTo>
                    <a:pt x="6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Freeform 43"/>
            <p:cNvSpPr>
              <a:spLocks/>
            </p:cNvSpPr>
            <p:nvPr/>
          </p:nvSpPr>
          <p:spPr bwMode="auto">
            <a:xfrm>
              <a:off x="2785" y="1310"/>
              <a:ext cx="5" cy="951"/>
            </a:xfrm>
            <a:custGeom>
              <a:avLst/>
              <a:gdLst>
                <a:gd name="T0" fmla="*/ 5 w 5"/>
                <a:gd name="T1" fmla="*/ 0 h 951"/>
                <a:gd name="T2" fmla="*/ 0 w 5"/>
                <a:gd name="T3" fmla="*/ 951 h 951"/>
                <a:gd name="T4" fmla="*/ 0 60000 65536"/>
                <a:gd name="T5" fmla="*/ 0 60000 65536"/>
                <a:gd name="T6" fmla="*/ 0 w 5"/>
                <a:gd name="T7" fmla="*/ 0 h 951"/>
                <a:gd name="T8" fmla="*/ 5 w 5"/>
                <a:gd name="T9" fmla="*/ 951 h 9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951">
                  <a:moveTo>
                    <a:pt x="5" y="0"/>
                  </a:moveTo>
                  <a:lnTo>
                    <a:pt x="0" y="9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44"/>
            <p:cNvSpPr>
              <a:spLocks noChangeShapeType="1"/>
            </p:cNvSpPr>
            <p:nvPr/>
          </p:nvSpPr>
          <p:spPr bwMode="auto">
            <a:xfrm>
              <a:off x="3072" y="16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Freeform 45"/>
            <p:cNvSpPr>
              <a:spLocks/>
            </p:cNvSpPr>
            <p:nvPr/>
          </p:nvSpPr>
          <p:spPr bwMode="auto">
            <a:xfrm>
              <a:off x="3072" y="1637"/>
              <a:ext cx="138" cy="3"/>
            </a:xfrm>
            <a:custGeom>
              <a:avLst/>
              <a:gdLst>
                <a:gd name="T0" fmla="*/ 0 w 138"/>
                <a:gd name="T1" fmla="*/ 0 h 3"/>
                <a:gd name="T2" fmla="*/ 138 w 138"/>
                <a:gd name="T3" fmla="*/ 3 h 3"/>
                <a:gd name="T4" fmla="*/ 0 60000 65536"/>
                <a:gd name="T5" fmla="*/ 0 60000 65536"/>
                <a:gd name="T6" fmla="*/ 0 w 138"/>
                <a:gd name="T7" fmla="*/ 0 h 3"/>
                <a:gd name="T8" fmla="*/ 138 w 13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3">
                  <a:moveTo>
                    <a:pt x="0" y="0"/>
                  </a:moveTo>
                  <a:lnTo>
                    <a:pt x="138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46"/>
            <p:cNvSpPr>
              <a:spLocks noChangeShapeType="1"/>
            </p:cNvSpPr>
            <p:nvPr/>
          </p:nvSpPr>
          <p:spPr bwMode="auto">
            <a:xfrm>
              <a:off x="3072" y="187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Freeform 47"/>
            <p:cNvSpPr>
              <a:spLocks/>
            </p:cNvSpPr>
            <p:nvPr/>
          </p:nvSpPr>
          <p:spPr bwMode="auto">
            <a:xfrm>
              <a:off x="2265" y="1760"/>
              <a:ext cx="1050" cy="1"/>
            </a:xfrm>
            <a:custGeom>
              <a:avLst/>
              <a:gdLst>
                <a:gd name="T0" fmla="*/ 0 w 1050"/>
                <a:gd name="T1" fmla="*/ 0 h 1"/>
                <a:gd name="T2" fmla="*/ 1050 w 1050"/>
                <a:gd name="T3" fmla="*/ 0 h 1"/>
                <a:gd name="T4" fmla="*/ 0 60000 65536"/>
                <a:gd name="T5" fmla="*/ 0 60000 65536"/>
                <a:gd name="T6" fmla="*/ 0 w 1050"/>
                <a:gd name="T7" fmla="*/ 0 h 1"/>
                <a:gd name="T8" fmla="*/ 1050 w 10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0" h="1">
                  <a:moveTo>
                    <a:pt x="0" y="0"/>
                  </a:moveTo>
                  <a:lnTo>
                    <a:pt x="105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Freeform 48"/>
            <p:cNvSpPr>
              <a:spLocks/>
            </p:cNvSpPr>
            <p:nvPr/>
          </p:nvSpPr>
          <p:spPr bwMode="auto">
            <a:xfrm>
              <a:off x="2385" y="1370"/>
              <a:ext cx="510" cy="510"/>
            </a:xfrm>
            <a:custGeom>
              <a:avLst/>
              <a:gdLst>
                <a:gd name="T0" fmla="*/ 0 w 510"/>
                <a:gd name="T1" fmla="*/ 510 h 510"/>
                <a:gd name="T2" fmla="*/ 510 w 510"/>
                <a:gd name="T3" fmla="*/ 0 h 510"/>
                <a:gd name="T4" fmla="*/ 0 60000 65536"/>
                <a:gd name="T5" fmla="*/ 0 60000 65536"/>
                <a:gd name="T6" fmla="*/ 0 w 510"/>
                <a:gd name="T7" fmla="*/ 0 h 510"/>
                <a:gd name="T8" fmla="*/ 510 w 510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10">
                  <a:moveTo>
                    <a:pt x="0" y="510"/>
                  </a:moveTo>
                  <a:lnTo>
                    <a:pt x="5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49"/>
            <p:cNvSpPr>
              <a:spLocks noChangeShapeType="1"/>
            </p:cNvSpPr>
            <p:nvPr/>
          </p:nvSpPr>
          <p:spPr bwMode="auto">
            <a:xfrm flipV="1">
              <a:off x="2352" y="1349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Freeform 50"/>
            <p:cNvSpPr>
              <a:spLocks/>
            </p:cNvSpPr>
            <p:nvPr/>
          </p:nvSpPr>
          <p:spPr bwMode="auto">
            <a:xfrm>
              <a:off x="2550" y="1520"/>
              <a:ext cx="585" cy="585"/>
            </a:xfrm>
            <a:custGeom>
              <a:avLst/>
              <a:gdLst>
                <a:gd name="T0" fmla="*/ 0 w 585"/>
                <a:gd name="T1" fmla="*/ 585 h 585"/>
                <a:gd name="T2" fmla="*/ 585 w 585"/>
                <a:gd name="T3" fmla="*/ 0 h 585"/>
                <a:gd name="T4" fmla="*/ 0 60000 65536"/>
                <a:gd name="T5" fmla="*/ 0 60000 65536"/>
                <a:gd name="T6" fmla="*/ 0 w 585"/>
                <a:gd name="T7" fmla="*/ 0 h 585"/>
                <a:gd name="T8" fmla="*/ 585 w 585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5" h="585">
                  <a:moveTo>
                    <a:pt x="0" y="585"/>
                  </a:moveTo>
                  <a:lnTo>
                    <a:pt x="58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" name="Freeform 51"/>
            <p:cNvSpPr>
              <a:spLocks/>
            </p:cNvSpPr>
            <p:nvPr/>
          </p:nvSpPr>
          <p:spPr bwMode="auto">
            <a:xfrm>
              <a:off x="2685" y="1781"/>
              <a:ext cx="387" cy="384"/>
            </a:xfrm>
            <a:custGeom>
              <a:avLst/>
              <a:gdLst>
                <a:gd name="T0" fmla="*/ 0 w 387"/>
                <a:gd name="T1" fmla="*/ 384 h 384"/>
                <a:gd name="T2" fmla="*/ 387 w 387"/>
                <a:gd name="T3" fmla="*/ 0 h 384"/>
                <a:gd name="T4" fmla="*/ 0 60000 65536"/>
                <a:gd name="T5" fmla="*/ 0 60000 65536"/>
                <a:gd name="T6" fmla="*/ 0 w 387"/>
                <a:gd name="T7" fmla="*/ 0 h 384"/>
                <a:gd name="T8" fmla="*/ 387 w 387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7" h="384">
                  <a:moveTo>
                    <a:pt x="0" y="384"/>
                  </a:moveTo>
                  <a:lnTo>
                    <a:pt x="38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Arc 52"/>
            <p:cNvSpPr>
              <a:spLocks/>
            </p:cNvSpPr>
            <p:nvPr/>
          </p:nvSpPr>
          <p:spPr bwMode="auto">
            <a:xfrm flipH="1">
              <a:off x="2352" y="1343"/>
              <a:ext cx="861" cy="834"/>
            </a:xfrm>
            <a:custGeom>
              <a:avLst/>
              <a:gdLst>
                <a:gd name="T0" fmla="*/ 0 w 42465"/>
                <a:gd name="T1" fmla="*/ 0 h 43200"/>
                <a:gd name="T2" fmla="*/ 0 w 42465"/>
                <a:gd name="T3" fmla="*/ 0 h 43200"/>
                <a:gd name="T4" fmla="*/ 0 w 4246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465"/>
                <a:gd name="T10" fmla="*/ 0 h 43200"/>
                <a:gd name="T11" fmla="*/ 42465 w 424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65" h="43200" fill="none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</a:path>
                <a:path w="42465" h="43200" stroke="0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  <a:lnTo>
                    <a:pt x="20865" y="21600"/>
                  </a:lnTo>
                  <a:lnTo>
                    <a:pt x="330" y="149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600075" y="2387600"/>
            <a:ext cx="1152525" cy="1219200"/>
            <a:chOff x="378" y="2527"/>
            <a:chExt cx="726" cy="768"/>
          </a:xfrm>
        </p:grpSpPr>
        <p:sp>
          <p:nvSpPr>
            <p:cNvPr id="5167" name="Line 54"/>
            <p:cNvSpPr>
              <a:spLocks noChangeShapeType="1"/>
            </p:cNvSpPr>
            <p:nvPr/>
          </p:nvSpPr>
          <p:spPr bwMode="auto">
            <a:xfrm>
              <a:off x="378" y="2886"/>
              <a:ext cx="7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55"/>
            <p:cNvSpPr>
              <a:spLocks noChangeShapeType="1"/>
            </p:cNvSpPr>
            <p:nvPr/>
          </p:nvSpPr>
          <p:spPr bwMode="auto">
            <a:xfrm>
              <a:off x="714" y="252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Freeform 56"/>
            <p:cNvSpPr>
              <a:spLocks/>
            </p:cNvSpPr>
            <p:nvPr/>
          </p:nvSpPr>
          <p:spPr bwMode="auto">
            <a:xfrm>
              <a:off x="382" y="2810"/>
              <a:ext cx="105" cy="1"/>
            </a:xfrm>
            <a:custGeom>
              <a:avLst/>
              <a:gdLst>
                <a:gd name="T0" fmla="*/ 0 w 105"/>
                <a:gd name="T1" fmla="*/ 0 h 1"/>
                <a:gd name="T2" fmla="*/ 105 w 105"/>
                <a:gd name="T3" fmla="*/ 0 h 1"/>
                <a:gd name="T4" fmla="*/ 0 60000 65536"/>
                <a:gd name="T5" fmla="*/ 0 60000 65536"/>
                <a:gd name="T6" fmla="*/ 0 w 105"/>
                <a:gd name="T7" fmla="*/ 0 h 1"/>
                <a:gd name="T8" fmla="*/ 105 w 1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">
                  <a:moveTo>
                    <a:pt x="0" y="0"/>
                  </a:move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Freeform 57"/>
            <p:cNvSpPr>
              <a:spLocks/>
            </p:cNvSpPr>
            <p:nvPr/>
          </p:nvSpPr>
          <p:spPr bwMode="auto">
            <a:xfrm>
              <a:off x="476" y="2806"/>
              <a:ext cx="1" cy="165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  <a:gd name="T4" fmla="*/ 0 60000 65536"/>
                <a:gd name="T5" fmla="*/ 0 60000 65536"/>
                <a:gd name="T6" fmla="*/ 0 w 1"/>
                <a:gd name="T7" fmla="*/ 0 h 165"/>
                <a:gd name="T8" fmla="*/ 1 w 1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Freeform 58"/>
            <p:cNvSpPr>
              <a:spLocks/>
            </p:cNvSpPr>
            <p:nvPr/>
          </p:nvSpPr>
          <p:spPr bwMode="auto">
            <a:xfrm>
              <a:off x="378" y="2960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Freeform 59"/>
            <p:cNvSpPr>
              <a:spLocks/>
            </p:cNvSpPr>
            <p:nvPr/>
          </p:nvSpPr>
          <p:spPr bwMode="auto">
            <a:xfrm>
              <a:off x="714" y="2586"/>
              <a:ext cx="108" cy="74"/>
            </a:xfrm>
            <a:custGeom>
              <a:avLst/>
              <a:gdLst>
                <a:gd name="T0" fmla="*/ 108 w 108"/>
                <a:gd name="T1" fmla="*/ 0 h 74"/>
                <a:gd name="T2" fmla="*/ 0 w 108"/>
                <a:gd name="T3" fmla="*/ 74 h 74"/>
                <a:gd name="T4" fmla="*/ 0 60000 65536"/>
                <a:gd name="T5" fmla="*/ 0 60000 65536"/>
                <a:gd name="T6" fmla="*/ 0 w 108"/>
                <a:gd name="T7" fmla="*/ 0 h 74"/>
                <a:gd name="T8" fmla="*/ 108 w 108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74">
                  <a:moveTo>
                    <a:pt x="108" y="0"/>
                  </a:moveTo>
                  <a:lnTo>
                    <a:pt x="0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Freeform 60"/>
            <p:cNvSpPr>
              <a:spLocks/>
            </p:cNvSpPr>
            <p:nvPr/>
          </p:nvSpPr>
          <p:spPr bwMode="auto">
            <a:xfrm>
              <a:off x="622" y="2778"/>
              <a:ext cx="418" cy="417"/>
            </a:xfrm>
            <a:custGeom>
              <a:avLst/>
              <a:gdLst>
                <a:gd name="T0" fmla="*/ 0 w 418"/>
                <a:gd name="T1" fmla="*/ 417 h 417"/>
                <a:gd name="T2" fmla="*/ 418 w 418"/>
                <a:gd name="T3" fmla="*/ 0 h 417"/>
                <a:gd name="T4" fmla="*/ 0 60000 65536"/>
                <a:gd name="T5" fmla="*/ 0 60000 65536"/>
                <a:gd name="T6" fmla="*/ 0 w 418"/>
                <a:gd name="T7" fmla="*/ 0 h 417"/>
                <a:gd name="T8" fmla="*/ 418 w 418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417">
                  <a:moveTo>
                    <a:pt x="0" y="417"/>
                  </a:moveTo>
                  <a:lnTo>
                    <a:pt x="41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Freeform 61"/>
            <p:cNvSpPr>
              <a:spLocks/>
            </p:cNvSpPr>
            <p:nvPr/>
          </p:nvSpPr>
          <p:spPr bwMode="auto">
            <a:xfrm>
              <a:off x="513" y="2676"/>
              <a:ext cx="464" cy="464"/>
            </a:xfrm>
            <a:custGeom>
              <a:avLst/>
              <a:gdLst>
                <a:gd name="T0" fmla="*/ 0 w 464"/>
                <a:gd name="T1" fmla="*/ 464 h 464"/>
                <a:gd name="T2" fmla="*/ 464 w 464"/>
                <a:gd name="T3" fmla="*/ 0 h 464"/>
                <a:gd name="T4" fmla="*/ 0 60000 65536"/>
                <a:gd name="T5" fmla="*/ 0 60000 65536"/>
                <a:gd name="T6" fmla="*/ 0 w 464"/>
                <a:gd name="T7" fmla="*/ 0 h 464"/>
                <a:gd name="T8" fmla="*/ 464 w 464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4" h="464">
                  <a:moveTo>
                    <a:pt x="0" y="464"/>
                  </a:moveTo>
                  <a:lnTo>
                    <a:pt x="4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Freeform 62"/>
            <p:cNvSpPr>
              <a:spLocks/>
            </p:cNvSpPr>
            <p:nvPr/>
          </p:nvSpPr>
          <p:spPr bwMode="auto">
            <a:xfrm>
              <a:off x="431" y="2614"/>
              <a:ext cx="452" cy="451"/>
            </a:xfrm>
            <a:custGeom>
              <a:avLst/>
              <a:gdLst>
                <a:gd name="T0" fmla="*/ 0 w 452"/>
                <a:gd name="T1" fmla="*/ 451 h 451"/>
                <a:gd name="T2" fmla="*/ 452 w 452"/>
                <a:gd name="T3" fmla="*/ 0 h 451"/>
                <a:gd name="T4" fmla="*/ 0 60000 65536"/>
                <a:gd name="T5" fmla="*/ 0 60000 65536"/>
                <a:gd name="T6" fmla="*/ 0 w 452"/>
                <a:gd name="T7" fmla="*/ 0 h 451"/>
                <a:gd name="T8" fmla="*/ 452 w 452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2" h="451">
                  <a:moveTo>
                    <a:pt x="0" y="451"/>
                  </a:moveTo>
                  <a:lnTo>
                    <a:pt x="45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Freeform 63"/>
            <p:cNvSpPr>
              <a:spLocks/>
            </p:cNvSpPr>
            <p:nvPr/>
          </p:nvSpPr>
          <p:spPr bwMode="auto">
            <a:xfrm>
              <a:off x="468" y="2640"/>
              <a:ext cx="223" cy="223"/>
            </a:xfrm>
            <a:custGeom>
              <a:avLst/>
              <a:gdLst>
                <a:gd name="T0" fmla="*/ 0 w 223"/>
                <a:gd name="T1" fmla="*/ 223 h 223"/>
                <a:gd name="T2" fmla="*/ 223 w 223"/>
                <a:gd name="T3" fmla="*/ 0 h 223"/>
                <a:gd name="T4" fmla="*/ 0 60000 65536"/>
                <a:gd name="T5" fmla="*/ 0 60000 65536"/>
                <a:gd name="T6" fmla="*/ 0 w 223"/>
                <a:gd name="T7" fmla="*/ 0 h 223"/>
                <a:gd name="T8" fmla="*/ 223 w 223"/>
                <a:gd name="T9" fmla="*/ 223 h 2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3" h="223">
                  <a:moveTo>
                    <a:pt x="0" y="223"/>
                  </a:moveTo>
                  <a:lnTo>
                    <a:pt x="22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Freeform 64"/>
            <p:cNvSpPr>
              <a:spLocks/>
            </p:cNvSpPr>
            <p:nvPr/>
          </p:nvSpPr>
          <p:spPr bwMode="auto">
            <a:xfrm>
              <a:off x="401" y="2610"/>
              <a:ext cx="169" cy="170"/>
            </a:xfrm>
            <a:custGeom>
              <a:avLst/>
              <a:gdLst>
                <a:gd name="T0" fmla="*/ 0 w 169"/>
                <a:gd name="T1" fmla="*/ 170 h 170"/>
                <a:gd name="T2" fmla="*/ 169 w 169"/>
                <a:gd name="T3" fmla="*/ 0 h 170"/>
                <a:gd name="T4" fmla="*/ 0 60000 65536"/>
                <a:gd name="T5" fmla="*/ 0 60000 65536"/>
                <a:gd name="T6" fmla="*/ 0 w 169"/>
                <a:gd name="T7" fmla="*/ 0 h 170"/>
                <a:gd name="T8" fmla="*/ 169 w 169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9" h="170">
                  <a:moveTo>
                    <a:pt x="0" y="170"/>
                  </a:moveTo>
                  <a:lnTo>
                    <a:pt x="1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Freeform 65"/>
            <p:cNvSpPr>
              <a:spLocks/>
            </p:cNvSpPr>
            <p:nvPr/>
          </p:nvSpPr>
          <p:spPr bwMode="auto">
            <a:xfrm>
              <a:off x="789" y="2938"/>
              <a:ext cx="260" cy="260"/>
            </a:xfrm>
            <a:custGeom>
              <a:avLst/>
              <a:gdLst>
                <a:gd name="T0" fmla="*/ 0 w 271"/>
                <a:gd name="T1" fmla="*/ 194 h 271"/>
                <a:gd name="T2" fmla="*/ 194 w 271"/>
                <a:gd name="T3" fmla="*/ 0 h 271"/>
                <a:gd name="T4" fmla="*/ 0 60000 65536"/>
                <a:gd name="T5" fmla="*/ 0 60000 65536"/>
                <a:gd name="T6" fmla="*/ 0 w 271"/>
                <a:gd name="T7" fmla="*/ 0 h 271"/>
                <a:gd name="T8" fmla="*/ 271 w 271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271">
                  <a:moveTo>
                    <a:pt x="0" y="271"/>
                  </a:moveTo>
                  <a:lnTo>
                    <a:pt x="27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Freeform 66"/>
            <p:cNvSpPr>
              <a:spLocks/>
            </p:cNvSpPr>
            <p:nvPr/>
          </p:nvSpPr>
          <p:spPr bwMode="auto">
            <a:xfrm>
              <a:off x="615" y="2583"/>
              <a:ext cx="105" cy="77"/>
            </a:xfrm>
            <a:custGeom>
              <a:avLst/>
              <a:gdLst>
                <a:gd name="T0" fmla="*/ 0 w 105"/>
                <a:gd name="T1" fmla="*/ 0 h 77"/>
                <a:gd name="T2" fmla="*/ 105 w 105"/>
                <a:gd name="T3" fmla="*/ 77 h 77"/>
                <a:gd name="T4" fmla="*/ 0 60000 65536"/>
                <a:gd name="T5" fmla="*/ 0 60000 65536"/>
                <a:gd name="T6" fmla="*/ 0 w 105"/>
                <a:gd name="T7" fmla="*/ 0 h 77"/>
                <a:gd name="T8" fmla="*/ 105 w 105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77">
                  <a:moveTo>
                    <a:pt x="0" y="0"/>
                  </a:moveTo>
                  <a:lnTo>
                    <a:pt x="105" y="7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Arc 67"/>
            <p:cNvSpPr>
              <a:spLocks/>
            </p:cNvSpPr>
            <p:nvPr/>
          </p:nvSpPr>
          <p:spPr bwMode="auto">
            <a:xfrm flipV="1">
              <a:off x="386" y="2572"/>
              <a:ext cx="664" cy="630"/>
            </a:xfrm>
            <a:custGeom>
              <a:avLst/>
              <a:gdLst>
                <a:gd name="T0" fmla="*/ 0 w 42708"/>
                <a:gd name="T1" fmla="*/ 0 h 43200"/>
                <a:gd name="T2" fmla="*/ 0 w 42708"/>
                <a:gd name="T3" fmla="*/ 0 h 43200"/>
                <a:gd name="T4" fmla="*/ 0 w 42708"/>
                <a:gd name="T5" fmla="*/ 0 h 43200"/>
                <a:gd name="T6" fmla="*/ 0 60000 65536"/>
                <a:gd name="T7" fmla="*/ 0 60000 65536"/>
                <a:gd name="T8" fmla="*/ 0 60000 65536"/>
                <a:gd name="T9" fmla="*/ 0 w 42708"/>
                <a:gd name="T10" fmla="*/ 0 h 43200"/>
                <a:gd name="T11" fmla="*/ 42708 w 4270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08" h="43200" fill="none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</a:path>
                <a:path w="42708" h="43200" stroke="0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  <a:lnTo>
                    <a:pt x="21108" y="21600"/>
                  </a:lnTo>
                  <a:lnTo>
                    <a:pt x="0" y="170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1905000" y="2319338"/>
            <a:ext cx="5000625" cy="1295400"/>
            <a:chOff x="1200" y="1461"/>
            <a:chExt cx="3150" cy="816"/>
          </a:xfrm>
        </p:grpSpPr>
        <p:sp>
          <p:nvSpPr>
            <p:cNvPr id="5138" name="Arc 69"/>
            <p:cNvSpPr>
              <a:spLocks/>
            </p:cNvSpPr>
            <p:nvPr/>
          </p:nvSpPr>
          <p:spPr bwMode="auto">
            <a:xfrm flipH="1">
              <a:off x="2264" y="1749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39" name="Group 70"/>
            <p:cNvGrpSpPr>
              <a:grpSpLocks/>
            </p:cNvGrpSpPr>
            <p:nvPr/>
          </p:nvGrpSpPr>
          <p:grpSpPr bwMode="auto">
            <a:xfrm>
              <a:off x="1286" y="1553"/>
              <a:ext cx="874" cy="631"/>
              <a:chOff x="1286" y="1762"/>
              <a:chExt cx="874" cy="631"/>
            </a:xfrm>
          </p:grpSpPr>
          <p:sp>
            <p:nvSpPr>
              <p:cNvPr id="5163" name="Rectangle 71"/>
              <p:cNvSpPr>
                <a:spLocks noChangeArrowheads="1"/>
              </p:cNvSpPr>
              <p:nvPr/>
            </p:nvSpPr>
            <p:spPr bwMode="auto">
              <a:xfrm flipH="1">
                <a:off x="1344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64" name="Freeform 72"/>
              <p:cNvSpPr>
                <a:spLocks/>
              </p:cNvSpPr>
              <p:nvPr/>
            </p:nvSpPr>
            <p:spPr bwMode="auto">
              <a:xfrm>
                <a:off x="1286" y="1762"/>
                <a:ext cx="53" cy="53"/>
              </a:xfrm>
              <a:custGeom>
                <a:avLst/>
                <a:gdLst>
                  <a:gd name="T0" fmla="*/ 53 w 53"/>
                  <a:gd name="T1" fmla="*/ 0 h 53"/>
                  <a:gd name="T2" fmla="*/ 0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53" y="0"/>
                    </a:moveTo>
                    <a:lnTo>
                      <a:pt x="0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Freeform 73"/>
              <p:cNvSpPr>
                <a:spLocks/>
              </p:cNvSpPr>
              <p:nvPr/>
            </p:nvSpPr>
            <p:spPr bwMode="auto">
              <a:xfrm>
                <a:off x="1286" y="2338"/>
                <a:ext cx="56" cy="55"/>
              </a:xfrm>
              <a:custGeom>
                <a:avLst/>
                <a:gdLst>
                  <a:gd name="T0" fmla="*/ 56 w 56"/>
                  <a:gd name="T1" fmla="*/ 55 h 55"/>
                  <a:gd name="T2" fmla="*/ 0 w 56"/>
                  <a:gd name="T3" fmla="*/ 0 h 55"/>
                  <a:gd name="T4" fmla="*/ 0 60000 65536"/>
                  <a:gd name="T5" fmla="*/ 0 60000 65536"/>
                  <a:gd name="T6" fmla="*/ 0 w 56"/>
                  <a:gd name="T7" fmla="*/ 0 h 55"/>
                  <a:gd name="T8" fmla="*/ 56 w 56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5">
                    <a:moveTo>
                      <a:pt x="56" y="5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Freeform 74"/>
              <p:cNvSpPr>
                <a:spLocks/>
              </p:cNvSpPr>
              <p:nvPr/>
            </p:nvSpPr>
            <p:spPr bwMode="auto">
              <a:xfrm>
                <a:off x="1291" y="1807"/>
                <a:ext cx="1" cy="543"/>
              </a:xfrm>
              <a:custGeom>
                <a:avLst/>
                <a:gdLst>
                  <a:gd name="T0" fmla="*/ 0 w 1"/>
                  <a:gd name="T1" fmla="*/ 543 h 543"/>
                  <a:gd name="T2" fmla="*/ 0 w 1"/>
                  <a:gd name="T3" fmla="*/ 0 h 543"/>
                  <a:gd name="T4" fmla="*/ 0 60000 65536"/>
                  <a:gd name="T5" fmla="*/ 0 60000 65536"/>
                  <a:gd name="T6" fmla="*/ 0 w 1"/>
                  <a:gd name="T7" fmla="*/ 0 h 543"/>
                  <a:gd name="T8" fmla="*/ 1 w 1"/>
                  <a:gd name="T9" fmla="*/ 543 h 5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3">
                    <a:moveTo>
                      <a:pt x="0" y="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0" name="Freeform 75"/>
            <p:cNvSpPr>
              <a:spLocks/>
            </p:cNvSpPr>
            <p:nvPr/>
          </p:nvSpPr>
          <p:spPr bwMode="auto">
            <a:xfrm>
              <a:off x="1725" y="1491"/>
              <a:ext cx="1" cy="181"/>
            </a:xfrm>
            <a:custGeom>
              <a:avLst/>
              <a:gdLst>
                <a:gd name="T0" fmla="*/ 0 w 1"/>
                <a:gd name="T1" fmla="*/ 0 h 181"/>
                <a:gd name="T2" fmla="*/ 0 w 1"/>
                <a:gd name="T3" fmla="*/ 181 h 181"/>
                <a:gd name="T4" fmla="*/ 0 60000 65536"/>
                <a:gd name="T5" fmla="*/ 0 60000 65536"/>
                <a:gd name="T6" fmla="*/ 0 w 1"/>
                <a:gd name="T7" fmla="*/ 0 h 181"/>
                <a:gd name="T8" fmla="*/ 1 w 1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1">
                  <a:moveTo>
                    <a:pt x="0" y="0"/>
                  </a:moveTo>
                  <a:lnTo>
                    <a:pt x="0" y="1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76"/>
            <p:cNvSpPr>
              <a:spLocks noChangeShapeType="1"/>
            </p:cNvSpPr>
            <p:nvPr/>
          </p:nvSpPr>
          <p:spPr bwMode="auto">
            <a:xfrm>
              <a:off x="1521" y="1782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77"/>
            <p:cNvSpPr>
              <a:spLocks noChangeShapeType="1"/>
            </p:cNvSpPr>
            <p:nvPr/>
          </p:nvSpPr>
          <p:spPr bwMode="auto">
            <a:xfrm>
              <a:off x="1523" y="1949"/>
              <a:ext cx="4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78"/>
            <p:cNvSpPr>
              <a:spLocks noChangeArrowheads="1"/>
            </p:cNvSpPr>
            <p:nvPr/>
          </p:nvSpPr>
          <p:spPr bwMode="auto">
            <a:xfrm>
              <a:off x="3730" y="1801"/>
              <a:ext cx="151" cy="1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44" name="Freeform 79"/>
            <p:cNvSpPr>
              <a:spLocks/>
            </p:cNvSpPr>
            <p:nvPr/>
          </p:nvSpPr>
          <p:spPr bwMode="auto">
            <a:xfrm>
              <a:off x="3804" y="1757"/>
              <a:ext cx="1" cy="237"/>
            </a:xfrm>
            <a:custGeom>
              <a:avLst/>
              <a:gdLst>
                <a:gd name="T0" fmla="*/ 0 w 1"/>
                <a:gd name="T1" fmla="*/ 0 h 237"/>
                <a:gd name="T2" fmla="*/ 0 w 1"/>
                <a:gd name="T3" fmla="*/ 237 h 237"/>
                <a:gd name="T4" fmla="*/ 0 60000 65536"/>
                <a:gd name="T5" fmla="*/ 0 60000 65536"/>
                <a:gd name="T6" fmla="*/ 0 w 1"/>
                <a:gd name="T7" fmla="*/ 0 h 237"/>
                <a:gd name="T8" fmla="*/ 1 w 1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7">
                  <a:moveTo>
                    <a:pt x="0" y="0"/>
                  </a:moveTo>
                  <a:lnTo>
                    <a:pt x="0" y="2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45" name="Group 80"/>
            <p:cNvGrpSpPr>
              <a:grpSpLocks/>
            </p:cNvGrpSpPr>
            <p:nvPr/>
          </p:nvGrpSpPr>
          <p:grpSpPr bwMode="auto">
            <a:xfrm>
              <a:off x="3360" y="1551"/>
              <a:ext cx="870" cy="632"/>
              <a:chOff x="3360" y="1760"/>
              <a:chExt cx="870" cy="632"/>
            </a:xfrm>
          </p:grpSpPr>
          <p:sp>
            <p:nvSpPr>
              <p:cNvPr id="5159" name="Rectangle 81"/>
              <p:cNvSpPr>
                <a:spLocks noChangeArrowheads="1"/>
              </p:cNvSpPr>
              <p:nvPr/>
            </p:nvSpPr>
            <p:spPr bwMode="auto">
              <a:xfrm>
                <a:off x="3360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60" name="Freeform 82"/>
              <p:cNvSpPr>
                <a:spLocks/>
              </p:cNvSpPr>
              <p:nvPr/>
            </p:nvSpPr>
            <p:spPr bwMode="auto">
              <a:xfrm>
                <a:off x="4176" y="1760"/>
                <a:ext cx="53" cy="53"/>
              </a:xfrm>
              <a:custGeom>
                <a:avLst/>
                <a:gdLst>
                  <a:gd name="T0" fmla="*/ 0 w 53"/>
                  <a:gd name="T1" fmla="*/ 0 h 53"/>
                  <a:gd name="T2" fmla="*/ 53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0" y="0"/>
                    </a:moveTo>
                    <a:lnTo>
                      <a:pt x="53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Freeform 83"/>
              <p:cNvSpPr>
                <a:spLocks/>
              </p:cNvSpPr>
              <p:nvPr/>
            </p:nvSpPr>
            <p:spPr bwMode="auto">
              <a:xfrm>
                <a:off x="4176" y="2340"/>
                <a:ext cx="53" cy="52"/>
              </a:xfrm>
              <a:custGeom>
                <a:avLst/>
                <a:gdLst>
                  <a:gd name="T0" fmla="*/ 0 w 53"/>
                  <a:gd name="T1" fmla="*/ 52 h 52"/>
                  <a:gd name="T2" fmla="*/ 53 w 53"/>
                  <a:gd name="T3" fmla="*/ 0 h 52"/>
                  <a:gd name="T4" fmla="*/ 0 60000 65536"/>
                  <a:gd name="T5" fmla="*/ 0 60000 65536"/>
                  <a:gd name="T6" fmla="*/ 0 w 53"/>
                  <a:gd name="T7" fmla="*/ 0 h 52"/>
                  <a:gd name="T8" fmla="*/ 53 w 53"/>
                  <a:gd name="T9" fmla="*/ 52 h 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2">
                    <a:moveTo>
                      <a:pt x="0" y="52"/>
                    </a:moveTo>
                    <a:lnTo>
                      <a:pt x="5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Freeform 84"/>
              <p:cNvSpPr>
                <a:spLocks/>
              </p:cNvSpPr>
              <p:nvPr/>
            </p:nvSpPr>
            <p:spPr bwMode="auto">
              <a:xfrm>
                <a:off x="4229" y="1808"/>
                <a:ext cx="1" cy="542"/>
              </a:xfrm>
              <a:custGeom>
                <a:avLst/>
                <a:gdLst>
                  <a:gd name="T0" fmla="*/ 0 w 1"/>
                  <a:gd name="T1" fmla="*/ 542 h 542"/>
                  <a:gd name="T2" fmla="*/ 1 w 1"/>
                  <a:gd name="T3" fmla="*/ 0 h 542"/>
                  <a:gd name="T4" fmla="*/ 0 60000 65536"/>
                  <a:gd name="T5" fmla="*/ 0 60000 65536"/>
                  <a:gd name="T6" fmla="*/ 0 w 1"/>
                  <a:gd name="T7" fmla="*/ 0 h 542"/>
                  <a:gd name="T8" fmla="*/ 1 w 1"/>
                  <a:gd name="T9" fmla="*/ 542 h 5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2">
                    <a:moveTo>
                      <a:pt x="0" y="54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6" name="Rectangle 85"/>
            <p:cNvSpPr>
              <a:spLocks noChangeArrowheads="1"/>
            </p:cNvSpPr>
            <p:nvPr/>
          </p:nvSpPr>
          <p:spPr bwMode="auto">
            <a:xfrm>
              <a:off x="2160" y="1461"/>
              <a:ext cx="1200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47" name="Line 86"/>
            <p:cNvSpPr>
              <a:spLocks noChangeShapeType="1"/>
            </p:cNvSpPr>
            <p:nvPr/>
          </p:nvSpPr>
          <p:spPr bwMode="auto">
            <a:xfrm>
              <a:off x="2388" y="1749"/>
              <a:ext cx="749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87"/>
            <p:cNvSpPr>
              <a:spLocks noChangeShapeType="1"/>
            </p:cNvSpPr>
            <p:nvPr/>
          </p:nvSpPr>
          <p:spPr bwMode="auto">
            <a:xfrm>
              <a:off x="2386" y="1989"/>
              <a:ext cx="7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Freeform 88"/>
            <p:cNvSpPr>
              <a:spLocks/>
            </p:cNvSpPr>
            <p:nvPr/>
          </p:nvSpPr>
          <p:spPr bwMode="auto">
            <a:xfrm>
              <a:off x="1200" y="1863"/>
              <a:ext cx="3150" cy="15"/>
            </a:xfrm>
            <a:custGeom>
              <a:avLst/>
              <a:gdLst>
                <a:gd name="T0" fmla="*/ 0 w 3150"/>
                <a:gd name="T1" fmla="*/ 0 h 15"/>
                <a:gd name="T2" fmla="*/ 3150 w 3150"/>
                <a:gd name="T3" fmla="*/ 15 h 15"/>
                <a:gd name="T4" fmla="*/ 0 60000 65536"/>
                <a:gd name="T5" fmla="*/ 0 60000 65536"/>
                <a:gd name="T6" fmla="*/ 0 w 3150"/>
                <a:gd name="T7" fmla="*/ 0 h 15"/>
                <a:gd name="T8" fmla="*/ 3150 w 3150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0" h="15">
                  <a:moveTo>
                    <a:pt x="0" y="0"/>
                  </a:moveTo>
                  <a:lnTo>
                    <a:pt x="3150" y="1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Arc 89"/>
            <p:cNvSpPr>
              <a:spLocks/>
            </p:cNvSpPr>
            <p:nvPr/>
          </p:nvSpPr>
          <p:spPr bwMode="auto">
            <a:xfrm flipH="1">
              <a:off x="1444" y="1782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Arc 90"/>
            <p:cNvSpPr>
              <a:spLocks/>
            </p:cNvSpPr>
            <p:nvPr/>
          </p:nvSpPr>
          <p:spPr bwMode="auto">
            <a:xfrm>
              <a:off x="1974" y="1782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Arc 91"/>
            <p:cNvSpPr>
              <a:spLocks/>
            </p:cNvSpPr>
            <p:nvPr/>
          </p:nvSpPr>
          <p:spPr bwMode="auto">
            <a:xfrm>
              <a:off x="3135" y="1749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3" name="Group 92"/>
            <p:cNvGrpSpPr>
              <a:grpSpLocks/>
            </p:cNvGrpSpPr>
            <p:nvPr/>
          </p:nvGrpSpPr>
          <p:grpSpPr bwMode="auto">
            <a:xfrm>
              <a:off x="1725" y="1557"/>
              <a:ext cx="120" cy="67"/>
              <a:chOff x="1725" y="2580"/>
              <a:chExt cx="120" cy="67"/>
            </a:xfrm>
          </p:grpSpPr>
          <p:sp>
            <p:nvSpPr>
              <p:cNvPr id="5157" name="Line 93"/>
              <p:cNvSpPr>
                <a:spLocks noChangeShapeType="1"/>
              </p:cNvSpPr>
              <p:nvPr/>
            </p:nvSpPr>
            <p:spPr bwMode="auto">
              <a:xfrm flipV="1">
                <a:off x="1725" y="2618"/>
                <a:ext cx="51" cy="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Freeform 94"/>
              <p:cNvSpPr>
                <a:spLocks/>
              </p:cNvSpPr>
              <p:nvPr/>
            </p:nvSpPr>
            <p:spPr bwMode="auto">
              <a:xfrm>
                <a:off x="1791" y="2580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54" name="Group 95"/>
            <p:cNvGrpSpPr>
              <a:grpSpLocks/>
            </p:cNvGrpSpPr>
            <p:nvPr/>
          </p:nvGrpSpPr>
          <p:grpSpPr bwMode="auto">
            <a:xfrm>
              <a:off x="1608" y="1556"/>
              <a:ext cx="114" cy="76"/>
              <a:chOff x="1608" y="1556"/>
              <a:chExt cx="114" cy="76"/>
            </a:xfrm>
          </p:grpSpPr>
          <p:sp>
            <p:nvSpPr>
              <p:cNvPr id="5155" name="Freeform 96"/>
              <p:cNvSpPr>
                <a:spLocks/>
              </p:cNvSpPr>
              <p:nvPr/>
            </p:nvSpPr>
            <p:spPr bwMode="auto">
              <a:xfrm>
                <a:off x="1686" y="1608"/>
                <a:ext cx="36" cy="24"/>
              </a:xfrm>
              <a:custGeom>
                <a:avLst/>
                <a:gdLst>
                  <a:gd name="T0" fmla="*/ 36 w 36"/>
                  <a:gd name="T1" fmla="*/ 24 h 24"/>
                  <a:gd name="T2" fmla="*/ 0 w 36"/>
                  <a:gd name="T3" fmla="*/ 0 h 24"/>
                  <a:gd name="T4" fmla="*/ 0 60000 65536"/>
                  <a:gd name="T5" fmla="*/ 0 60000 65536"/>
                  <a:gd name="T6" fmla="*/ 0 w 36"/>
                  <a:gd name="T7" fmla="*/ 0 h 24"/>
                  <a:gd name="T8" fmla="*/ 36 w 36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" h="24">
                    <a:moveTo>
                      <a:pt x="36" y="24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6" name="Freeform 97"/>
              <p:cNvSpPr>
                <a:spLocks/>
              </p:cNvSpPr>
              <p:nvPr/>
            </p:nvSpPr>
            <p:spPr bwMode="auto">
              <a:xfrm flipH="1">
                <a:off x="1608" y="1556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4" name="Text Box 98"/>
          <p:cNvSpPr txBox="1">
            <a:spLocks noChangeArrowheads="1"/>
          </p:cNvSpPr>
          <p:nvPr/>
        </p:nvSpPr>
        <p:spPr bwMode="auto">
          <a:xfrm>
            <a:off x="600075" y="4789488"/>
            <a:ext cx="2625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8" grpId="0" animBg="1"/>
      <p:bldP spid="4132" grpId="0" autoUpdateAnimBg="0"/>
      <p:bldP spid="4134" grpId="0" autoUpdateAnimBg="0"/>
      <p:bldP spid="4135" grpId="0" autoUpdateAnimBg="0"/>
      <p:bldP spid="419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159703" y="3394993"/>
            <a:ext cx="1192213" cy="1219200"/>
            <a:chOff x="4600" y="999"/>
            <a:chExt cx="751" cy="768"/>
          </a:xfrm>
        </p:grpSpPr>
        <p:sp>
          <p:nvSpPr>
            <p:cNvPr id="3" name="Oval 102"/>
            <p:cNvSpPr>
              <a:spLocks noChangeArrowheads="1"/>
            </p:cNvSpPr>
            <p:nvPr/>
          </p:nvSpPr>
          <p:spPr bwMode="auto">
            <a:xfrm>
              <a:off x="4657" y="1048"/>
              <a:ext cx="643" cy="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" name="Freeform 103"/>
            <p:cNvSpPr>
              <a:spLocks/>
            </p:cNvSpPr>
            <p:nvPr/>
          </p:nvSpPr>
          <p:spPr bwMode="auto">
            <a:xfrm>
              <a:off x="4600" y="1357"/>
              <a:ext cx="751" cy="1"/>
            </a:xfrm>
            <a:custGeom>
              <a:avLst/>
              <a:gdLst>
                <a:gd name="T0" fmla="*/ 0 w 751"/>
                <a:gd name="T1" fmla="*/ 0 h 1"/>
                <a:gd name="T2" fmla="*/ 751 w 751"/>
                <a:gd name="T3" fmla="*/ 0 h 1"/>
                <a:gd name="T4" fmla="*/ 0 60000 65536"/>
                <a:gd name="T5" fmla="*/ 0 60000 65536"/>
                <a:gd name="T6" fmla="*/ 0 w 751"/>
                <a:gd name="T7" fmla="*/ 0 h 1"/>
                <a:gd name="T8" fmla="*/ 751 w 7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1" h="1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4"/>
            <p:cNvSpPr>
              <a:spLocks noChangeShapeType="1"/>
            </p:cNvSpPr>
            <p:nvPr/>
          </p:nvSpPr>
          <p:spPr bwMode="auto">
            <a:xfrm>
              <a:off x="4975" y="999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105"/>
            <p:cNvSpPr>
              <a:spLocks/>
            </p:cNvSpPr>
            <p:nvPr/>
          </p:nvSpPr>
          <p:spPr bwMode="auto">
            <a:xfrm>
              <a:off x="4886" y="1072"/>
              <a:ext cx="210" cy="210"/>
            </a:xfrm>
            <a:custGeom>
              <a:avLst/>
              <a:gdLst>
                <a:gd name="T0" fmla="*/ 0 w 210"/>
                <a:gd name="T1" fmla="*/ 210 h 210"/>
                <a:gd name="T2" fmla="*/ 210 w 210"/>
                <a:gd name="T3" fmla="*/ 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0" y="210"/>
                  </a:moveTo>
                  <a:lnTo>
                    <a:pt x="2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06"/>
            <p:cNvSpPr>
              <a:spLocks/>
            </p:cNvSpPr>
            <p:nvPr/>
          </p:nvSpPr>
          <p:spPr bwMode="auto">
            <a:xfrm>
              <a:off x="4735" y="1041"/>
              <a:ext cx="241" cy="241"/>
            </a:xfrm>
            <a:custGeom>
              <a:avLst/>
              <a:gdLst>
                <a:gd name="T0" fmla="*/ 0 w 241"/>
                <a:gd name="T1" fmla="*/ 241 h 241"/>
                <a:gd name="T2" fmla="*/ 241 w 241"/>
                <a:gd name="T3" fmla="*/ 0 h 241"/>
                <a:gd name="T4" fmla="*/ 0 60000 65536"/>
                <a:gd name="T5" fmla="*/ 0 60000 65536"/>
                <a:gd name="T6" fmla="*/ 0 w 241"/>
                <a:gd name="T7" fmla="*/ 0 h 241"/>
                <a:gd name="T8" fmla="*/ 241 w 24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" h="241">
                  <a:moveTo>
                    <a:pt x="0" y="241"/>
                  </a:moveTo>
                  <a:lnTo>
                    <a:pt x="24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107"/>
            <p:cNvSpPr>
              <a:spLocks/>
            </p:cNvSpPr>
            <p:nvPr/>
          </p:nvSpPr>
          <p:spPr bwMode="auto">
            <a:xfrm>
              <a:off x="5036" y="1119"/>
              <a:ext cx="164" cy="163"/>
            </a:xfrm>
            <a:custGeom>
              <a:avLst/>
              <a:gdLst>
                <a:gd name="T0" fmla="*/ 0 w 164"/>
                <a:gd name="T1" fmla="*/ 163 h 163"/>
                <a:gd name="T2" fmla="*/ 164 w 164"/>
                <a:gd name="T3" fmla="*/ 0 h 163"/>
                <a:gd name="T4" fmla="*/ 0 60000 65536"/>
                <a:gd name="T5" fmla="*/ 0 60000 65536"/>
                <a:gd name="T6" fmla="*/ 0 w 164"/>
                <a:gd name="T7" fmla="*/ 0 h 163"/>
                <a:gd name="T8" fmla="*/ 164 w 164"/>
                <a:gd name="T9" fmla="*/ 163 h 1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3">
                  <a:moveTo>
                    <a:pt x="0" y="163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8"/>
            <p:cNvSpPr>
              <a:spLocks noChangeShapeType="1"/>
            </p:cNvSpPr>
            <p:nvPr/>
          </p:nvSpPr>
          <p:spPr bwMode="auto">
            <a:xfrm flipV="1">
              <a:off x="5167" y="119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9"/>
            <p:cNvSpPr>
              <a:spLocks/>
            </p:cNvSpPr>
            <p:nvPr/>
          </p:nvSpPr>
          <p:spPr bwMode="auto">
            <a:xfrm>
              <a:off x="4750" y="1436"/>
              <a:ext cx="160" cy="161"/>
            </a:xfrm>
            <a:custGeom>
              <a:avLst/>
              <a:gdLst>
                <a:gd name="T0" fmla="*/ 160 w 160"/>
                <a:gd name="T1" fmla="*/ 0 h 161"/>
                <a:gd name="T2" fmla="*/ 0 w 160"/>
                <a:gd name="T3" fmla="*/ 161 h 161"/>
                <a:gd name="T4" fmla="*/ 0 60000 65536"/>
                <a:gd name="T5" fmla="*/ 0 60000 65536"/>
                <a:gd name="T6" fmla="*/ 0 w 160"/>
                <a:gd name="T7" fmla="*/ 0 h 161"/>
                <a:gd name="T8" fmla="*/ 160 w 160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1">
                  <a:moveTo>
                    <a:pt x="160" y="0"/>
                  </a:moveTo>
                  <a:lnTo>
                    <a:pt x="0" y="16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0"/>
            <p:cNvSpPr>
              <a:spLocks/>
            </p:cNvSpPr>
            <p:nvPr/>
          </p:nvSpPr>
          <p:spPr bwMode="auto">
            <a:xfrm>
              <a:off x="4682" y="1434"/>
              <a:ext cx="76" cy="77"/>
            </a:xfrm>
            <a:custGeom>
              <a:avLst/>
              <a:gdLst>
                <a:gd name="T0" fmla="*/ 0 w 76"/>
                <a:gd name="T1" fmla="*/ 77 h 77"/>
                <a:gd name="T2" fmla="*/ 76 w 76"/>
                <a:gd name="T3" fmla="*/ 0 h 77"/>
                <a:gd name="T4" fmla="*/ 0 60000 65536"/>
                <a:gd name="T5" fmla="*/ 0 60000 65536"/>
                <a:gd name="T6" fmla="*/ 0 w 76"/>
                <a:gd name="T7" fmla="*/ 0 h 77"/>
                <a:gd name="T8" fmla="*/ 76 w 76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7">
                  <a:moveTo>
                    <a:pt x="0" y="77"/>
                  </a:moveTo>
                  <a:lnTo>
                    <a:pt x="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11"/>
            <p:cNvSpPr>
              <a:spLocks/>
            </p:cNvSpPr>
            <p:nvPr/>
          </p:nvSpPr>
          <p:spPr bwMode="auto">
            <a:xfrm>
              <a:off x="4850" y="1431"/>
              <a:ext cx="221" cy="221"/>
            </a:xfrm>
            <a:custGeom>
              <a:avLst/>
              <a:gdLst>
                <a:gd name="T0" fmla="*/ 0 w 221"/>
                <a:gd name="T1" fmla="*/ 221 h 221"/>
                <a:gd name="T2" fmla="*/ 221 w 221"/>
                <a:gd name="T3" fmla="*/ 0 h 221"/>
                <a:gd name="T4" fmla="*/ 0 60000 65536"/>
                <a:gd name="T5" fmla="*/ 0 60000 65536"/>
                <a:gd name="T6" fmla="*/ 0 w 221"/>
                <a:gd name="T7" fmla="*/ 0 h 221"/>
                <a:gd name="T8" fmla="*/ 221 w 221"/>
                <a:gd name="T9" fmla="*/ 221 h 2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221">
                  <a:moveTo>
                    <a:pt x="0" y="221"/>
                  </a:moveTo>
                  <a:lnTo>
                    <a:pt x="22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2"/>
            <p:cNvSpPr>
              <a:spLocks/>
            </p:cNvSpPr>
            <p:nvPr/>
          </p:nvSpPr>
          <p:spPr bwMode="auto">
            <a:xfrm>
              <a:off x="4982" y="1429"/>
              <a:ext cx="247" cy="247"/>
            </a:xfrm>
            <a:custGeom>
              <a:avLst/>
              <a:gdLst>
                <a:gd name="T0" fmla="*/ 0 w 247"/>
                <a:gd name="T1" fmla="*/ 247 h 247"/>
                <a:gd name="T2" fmla="*/ 247 w 247"/>
                <a:gd name="T3" fmla="*/ 0 h 247"/>
                <a:gd name="T4" fmla="*/ 0 60000 65536"/>
                <a:gd name="T5" fmla="*/ 0 60000 65536"/>
                <a:gd name="T6" fmla="*/ 0 w 247"/>
                <a:gd name="T7" fmla="*/ 0 h 247"/>
                <a:gd name="T8" fmla="*/ 247 w 247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7">
                  <a:moveTo>
                    <a:pt x="0" y="247"/>
                  </a:moveTo>
                  <a:lnTo>
                    <a:pt x="2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3"/>
            <p:cNvSpPr>
              <a:spLocks noChangeShapeType="1"/>
            </p:cNvSpPr>
            <p:nvPr/>
          </p:nvSpPr>
          <p:spPr bwMode="auto">
            <a:xfrm>
              <a:off x="4657" y="1287"/>
              <a:ext cx="6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4"/>
            <p:cNvSpPr>
              <a:spLocks noChangeShapeType="1"/>
            </p:cNvSpPr>
            <p:nvPr/>
          </p:nvSpPr>
          <p:spPr bwMode="auto">
            <a:xfrm>
              <a:off x="4660" y="1431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92291" y="170635"/>
            <a:ext cx="4860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移出断面的标注方法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07504" y="4731813"/>
            <a:ext cx="8894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在剖切符号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延长线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上的不对称的移出断面，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或按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投影关系配置的对称的移出断面，可省略字母。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07504" y="5487318"/>
            <a:ext cx="88947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在其他位置的的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的移出断面图，可省略箭头。</a:t>
            </a:r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1462291" y="729580"/>
            <a:ext cx="2041525" cy="2452688"/>
            <a:chOff x="647" y="573"/>
            <a:chExt cx="1286" cy="1545"/>
          </a:xfrm>
        </p:grpSpPr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657" y="5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719" y="1830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647" y="76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6683578" y="762918"/>
            <a:ext cx="2005013" cy="2319337"/>
            <a:chOff x="3748" y="1479"/>
            <a:chExt cx="1263" cy="1461"/>
          </a:xfrm>
        </p:grpSpPr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748" y="1479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3766" y="26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4511" y="163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6747078" y="1193130"/>
            <a:ext cx="7938" cy="1546225"/>
            <a:chOff x="3976" y="634"/>
            <a:chExt cx="5" cy="974"/>
          </a:xfrm>
        </p:grpSpPr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979" y="634"/>
              <a:ext cx="2" cy="134"/>
            </a:xfrm>
            <a:custGeom>
              <a:avLst/>
              <a:gdLst>
                <a:gd name="T0" fmla="*/ 2 w 2"/>
                <a:gd name="T1" fmla="*/ 0 h 134"/>
                <a:gd name="T2" fmla="*/ 0 w 2"/>
                <a:gd name="T3" fmla="*/ 134 h 134"/>
                <a:gd name="T4" fmla="*/ 0 60000 65536"/>
                <a:gd name="T5" fmla="*/ 0 60000 65536"/>
                <a:gd name="T6" fmla="*/ 0 w 2"/>
                <a:gd name="T7" fmla="*/ 0 h 134"/>
                <a:gd name="T8" fmla="*/ 2 w 2"/>
                <a:gd name="T9" fmla="*/ 134 h 1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34">
                  <a:moveTo>
                    <a:pt x="2" y="0"/>
                  </a:moveTo>
                  <a:lnTo>
                    <a:pt x="0" y="1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976" y="1488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3203778" y="1186780"/>
            <a:ext cx="266700" cy="1608138"/>
            <a:chOff x="1744" y="630"/>
            <a:chExt cx="168" cy="1013"/>
          </a:xfrm>
        </p:grpSpPr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1909" y="641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1911" y="1508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1744" y="630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1747" y="1631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7737678" y="1428080"/>
            <a:ext cx="1192213" cy="1219200"/>
            <a:chOff x="4600" y="999"/>
            <a:chExt cx="751" cy="768"/>
          </a:xfrm>
        </p:grpSpPr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4657" y="1048"/>
              <a:ext cx="643" cy="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600" y="1357"/>
              <a:ext cx="751" cy="1"/>
            </a:xfrm>
            <a:custGeom>
              <a:avLst/>
              <a:gdLst>
                <a:gd name="T0" fmla="*/ 0 w 751"/>
                <a:gd name="T1" fmla="*/ 0 h 1"/>
                <a:gd name="T2" fmla="*/ 751 w 751"/>
                <a:gd name="T3" fmla="*/ 0 h 1"/>
                <a:gd name="T4" fmla="*/ 0 60000 65536"/>
                <a:gd name="T5" fmla="*/ 0 60000 65536"/>
                <a:gd name="T6" fmla="*/ 0 w 751"/>
                <a:gd name="T7" fmla="*/ 0 h 1"/>
                <a:gd name="T8" fmla="*/ 751 w 7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1" h="1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4975" y="999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886" y="1072"/>
              <a:ext cx="210" cy="210"/>
            </a:xfrm>
            <a:custGeom>
              <a:avLst/>
              <a:gdLst>
                <a:gd name="T0" fmla="*/ 0 w 210"/>
                <a:gd name="T1" fmla="*/ 210 h 210"/>
                <a:gd name="T2" fmla="*/ 210 w 210"/>
                <a:gd name="T3" fmla="*/ 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0" y="210"/>
                  </a:moveTo>
                  <a:lnTo>
                    <a:pt x="2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735" y="1041"/>
              <a:ext cx="241" cy="241"/>
            </a:xfrm>
            <a:custGeom>
              <a:avLst/>
              <a:gdLst>
                <a:gd name="T0" fmla="*/ 0 w 241"/>
                <a:gd name="T1" fmla="*/ 241 h 241"/>
                <a:gd name="T2" fmla="*/ 241 w 241"/>
                <a:gd name="T3" fmla="*/ 0 h 241"/>
                <a:gd name="T4" fmla="*/ 0 60000 65536"/>
                <a:gd name="T5" fmla="*/ 0 60000 65536"/>
                <a:gd name="T6" fmla="*/ 0 w 241"/>
                <a:gd name="T7" fmla="*/ 0 h 241"/>
                <a:gd name="T8" fmla="*/ 241 w 24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" h="241">
                  <a:moveTo>
                    <a:pt x="0" y="241"/>
                  </a:moveTo>
                  <a:lnTo>
                    <a:pt x="24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5036" y="1119"/>
              <a:ext cx="164" cy="163"/>
            </a:xfrm>
            <a:custGeom>
              <a:avLst/>
              <a:gdLst>
                <a:gd name="T0" fmla="*/ 0 w 164"/>
                <a:gd name="T1" fmla="*/ 163 h 163"/>
                <a:gd name="T2" fmla="*/ 164 w 164"/>
                <a:gd name="T3" fmla="*/ 0 h 163"/>
                <a:gd name="T4" fmla="*/ 0 60000 65536"/>
                <a:gd name="T5" fmla="*/ 0 60000 65536"/>
                <a:gd name="T6" fmla="*/ 0 w 164"/>
                <a:gd name="T7" fmla="*/ 0 h 163"/>
                <a:gd name="T8" fmla="*/ 164 w 164"/>
                <a:gd name="T9" fmla="*/ 163 h 1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3">
                  <a:moveTo>
                    <a:pt x="0" y="163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 flipV="1">
              <a:off x="5167" y="119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4750" y="1436"/>
              <a:ext cx="160" cy="161"/>
            </a:xfrm>
            <a:custGeom>
              <a:avLst/>
              <a:gdLst>
                <a:gd name="T0" fmla="*/ 160 w 160"/>
                <a:gd name="T1" fmla="*/ 0 h 161"/>
                <a:gd name="T2" fmla="*/ 0 w 160"/>
                <a:gd name="T3" fmla="*/ 161 h 161"/>
                <a:gd name="T4" fmla="*/ 0 60000 65536"/>
                <a:gd name="T5" fmla="*/ 0 60000 65536"/>
                <a:gd name="T6" fmla="*/ 0 w 160"/>
                <a:gd name="T7" fmla="*/ 0 h 161"/>
                <a:gd name="T8" fmla="*/ 160 w 160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1">
                  <a:moveTo>
                    <a:pt x="160" y="0"/>
                  </a:moveTo>
                  <a:lnTo>
                    <a:pt x="0" y="16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4682" y="1434"/>
              <a:ext cx="76" cy="77"/>
            </a:xfrm>
            <a:custGeom>
              <a:avLst/>
              <a:gdLst>
                <a:gd name="T0" fmla="*/ 0 w 76"/>
                <a:gd name="T1" fmla="*/ 77 h 77"/>
                <a:gd name="T2" fmla="*/ 76 w 76"/>
                <a:gd name="T3" fmla="*/ 0 h 77"/>
                <a:gd name="T4" fmla="*/ 0 60000 65536"/>
                <a:gd name="T5" fmla="*/ 0 60000 65536"/>
                <a:gd name="T6" fmla="*/ 0 w 76"/>
                <a:gd name="T7" fmla="*/ 0 h 77"/>
                <a:gd name="T8" fmla="*/ 76 w 76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7">
                  <a:moveTo>
                    <a:pt x="0" y="77"/>
                  </a:moveTo>
                  <a:lnTo>
                    <a:pt x="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4850" y="1431"/>
              <a:ext cx="221" cy="221"/>
            </a:xfrm>
            <a:custGeom>
              <a:avLst/>
              <a:gdLst>
                <a:gd name="T0" fmla="*/ 0 w 221"/>
                <a:gd name="T1" fmla="*/ 221 h 221"/>
                <a:gd name="T2" fmla="*/ 221 w 221"/>
                <a:gd name="T3" fmla="*/ 0 h 221"/>
                <a:gd name="T4" fmla="*/ 0 60000 65536"/>
                <a:gd name="T5" fmla="*/ 0 60000 65536"/>
                <a:gd name="T6" fmla="*/ 0 w 221"/>
                <a:gd name="T7" fmla="*/ 0 h 221"/>
                <a:gd name="T8" fmla="*/ 221 w 221"/>
                <a:gd name="T9" fmla="*/ 221 h 2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221">
                  <a:moveTo>
                    <a:pt x="0" y="221"/>
                  </a:moveTo>
                  <a:lnTo>
                    <a:pt x="22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4982" y="1429"/>
              <a:ext cx="247" cy="247"/>
            </a:xfrm>
            <a:custGeom>
              <a:avLst/>
              <a:gdLst>
                <a:gd name="T0" fmla="*/ 0 w 247"/>
                <a:gd name="T1" fmla="*/ 247 h 247"/>
                <a:gd name="T2" fmla="*/ 247 w 247"/>
                <a:gd name="T3" fmla="*/ 0 h 247"/>
                <a:gd name="T4" fmla="*/ 0 60000 65536"/>
                <a:gd name="T5" fmla="*/ 0 60000 65536"/>
                <a:gd name="T6" fmla="*/ 0 w 247"/>
                <a:gd name="T7" fmla="*/ 0 h 247"/>
                <a:gd name="T8" fmla="*/ 247 w 247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7">
                  <a:moveTo>
                    <a:pt x="0" y="247"/>
                  </a:moveTo>
                  <a:lnTo>
                    <a:pt x="2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4657" y="1287"/>
              <a:ext cx="6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4660" y="1431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Group 35"/>
          <p:cNvGrpSpPr>
            <a:grpSpLocks/>
          </p:cNvGrpSpPr>
          <p:nvPr/>
        </p:nvGrpSpPr>
        <p:grpSpPr bwMode="auto">
          <a:xfrm>
            <a:off x="4321378" y="3258468"/>
            <a:ext cx="1666875" cy="1509712"/>
            <a:chOff x="2265" y="1310"/>
            <a:chExt cx="1050" cy="951"/>
          </a:xfrm>
        </p:grpSpPr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2880" y="187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2445" y="1415"/>
              <a:ext cx="600" cy="600"/>
            </a:xfrm>
            <a:custGeom>
              <a:avLst/>
              <a:gdLst>
                <a:gd name="T0" fmla="*/ 0 w 600"/>
                <a:gd name="T1" fmla="*/ 600 h 600"/>
                <a:gd name="T2" fmla="*/ 600 w 600"/>
                <a:gd name="T3" fmla="*/ 0 h 600"/>
                <a:gd name="T4" fmla="*/ 0 60000 65536"/>
                <a:gd name="T5" fmla="*/ 0 60000 65536"/>
                <a:gd name="T6" fmla="*/ 0 w 600"/>
                <a:gd name="T7" fmla="*/ 0 h 600"/>
                <a:gd name="T8" fmla="*/ 600 w 600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600">
                  <a:moveTo>
                    <a:pt x="0" y="600"/>
                  </a:moveTo>
                  <a:lnTo>
                    <a:pt x="6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2785" y="1310"/>
              <a:ext cx="5" cy="951"/>
            </a:xfrm>
            <a:custGeom>
              <a:avLst/>
              <a:gdLst>
                <a:gd name="T0" fmla="*/ 5 w 5"/>
                <a:gd name="T1" fmla="*/ 0 h 951"/>
                <a:gd name="T2" fmla="*/ 0 w 5"/>
                <a:gd name="T3" fmla="*/ 951 h 951"/>
                <a:gd name="T4" fmla="*/ 0 60000 65536"/>
                <a:gd name="T5" fmla="*/ 0 60000 65536"/>
                <a:gd name="T6" fmla="*/ 0 w 5"/>
                <a:gd name="T7" fmla="*/ 0 h 951"/>
                <a:gd name="T8" fmla="*/ 5 w 5"/>
                <a:gd name="T9" fmla="*/ 951 h 9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951">
                  <a:moveTo>
                    <a:pt x="5" y="0"/>
                  </a:moveTo>
                  <a:lnTo>
                    <a:pt x="0" y="9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3072" y="16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072" y="1637"/>
              <a:ext cx="138" cy="3"/>
            </a:xfrm>
            <a:custGeom>
              <a:avLst/>
              <a:gdLst>
                <a:gd name="T0" fmla="*/ 0 w 138"/>
                <a:gd name="T1" fmla="*/ 0 h 3"/>
                <a:gd name="T2" fmla="*/ 138 w 138"/>
                <a:gd name="T3" fmla="*/ 3 h 3"/>
                <a:gd name="T4" fmla="*/ 0 60000 65536"/>
                <a:gd name="T5" fmla="*/ 0 60000 65536"/>
                <a:gd name="T6" fmla="*/ 0 w 138"/>
                <a:gd name="T7" fmla="*/ 0 h 3"/>
                <a:gd name="T8" fmla="*/ 138 w 13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3">
                  <a:moveTo>
                    <a:pt x="0" y="0"/>
                  </a:moveTo>
                  <a:lnTo>
                    <a:pt x="138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3072" y="187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2265" y="1760"/>
              <a:ext cx="1050" cy="1"/>
            </a:xfrm>
            <a:custGeom>
              <a:avLst/>
              <a:gdLst>
                <a:gd name="T0" fmla="*/ 0 w 1050"/>
                <a:gd name="T1" fmla="*/ 0 h 1"/>
                <a:gd name="T2" fmla="*/ 1050 w 1050"/>
                <a:gd name="T3" fmla="*/ 0 h 1"/>
                <a:gd name="T4" fmla="*/ 0 60000 65536"/>
                <a:gd name="T5" fmla="*/ 0 60000 65536"/>
                <a:gd name="T6" fmla="*/ 0 w 1050"/>
                <a:gd name="T7" fmla="*/ 0 h 1"/>
                <a:gd name="T8" fmla="*/ 1050 w 10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0" h="1">
                  <a:moveTo>
                    <a:pt x="0" y="0"/>
                  </a:moveTo>
                  <a:lnTo>
                    <a:pt x="105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2385" y="1370"/>
              <a:ext cx="510" cy="510"/>
            </a:xfrm>
            <a:custGeom>
              <a:avLst/>
              <a:gdLst>
                <a:gd name="T0" fmla="*/ 0 w 510"/>
                <a:gd name="T1" fmla="*/ 510 h 510"/>
                <a:gd name="T2" fmla="*/ 510 w 510"/>
                <a:gd name="T3" fmla="*/ 0 h 510"/>
                <a:gd name="T4" fmla="*/ 0 60000 65536"/>
                <a:gd name="T5" fmla="*/ 0 60000 65536"/>
                <a:gd name="T6" fmla="*/ 0 w 510"/>
                <a:gd name="T7" fmla="*/ 0 h 510"/>
                <a:gd name="T8" fmla="*/ 510 w 510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10">
                  <a:moveTo>
                    <a:pt x="0" y="510"/>
                  </a:moveTo>
                  <a:lnTo>
                    <a:pt x="5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2352" y="1349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2550" y="1520"/>
              <a:ext cx="585" cy="585"/>
            </a:xfrm>
            <a:custGeom>
              <a:avLst/>
              <a:gdLst>
                <a:gd name="T0" fmla="*/ 0 w 585"/>
                <a:gd name="T1" fmla="*/ 585 h 585"/>
                <a:gd name="T2" fmla="*/ 585 w 585"/>
                <a:gd name="T3" fmla="*/ 0 h 585"/>
                <a:gd name="T4" fmla="*/ 0 60000 65536"/>
                <a:gd name="T5" fmla="*/ 0 60000 65536"/>
                <a:gd name="T6" fmla="*/ 0 w 585"/>
                <a:gd name="T7" fmla="*/ 0 h 585"/>
                <a:gd name="T8" fmla="*/ 585 w 585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5" h="585">
                  <a:moveTo>
                    <a:pt x="0" y="585"/>
                  </a:moveTo>
                  <a:lnTo>
                    <a:pt x="58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2685" y="1781"/>
              <a:ext cx="387" cy="384"/>
            </a:xfrm>
            <a:custGeom>
              <a:avLst/>
              <a:gdLst>
                <a:gd name="T0" fmla="*/ 0 w 387"/>
                <a:gd name="T1" fmla="*/ 384 h 384"/>
                <a:gd name="T2" fmla="*/ 387 w 387"/>
                <a:gd name="T3" fmla="*/ 0 h 384"/>
                <a:gd name="T4" fmla="*/ 0 60000 65536"/>
                <a:gd name="T5" fmla="*/ 0 60000 65536"/>
                <a:gd name="T6" fmla="*/ 0 w 387"/>
                <a:gd name="T7" fmla="*/ 0 h 384"/>
                <a:gd name="T8" fmla="*/ 387 w 387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7" h="384">
                  <a:moveTo>
                    <a:pt x="0" y="384"/>
                  </a:moveTo>
                  <a:lnTo>
                    <a:pt x="38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rc 47"/>
            <p:cNvSpPr>
              <a:spLocks/>
            </p:cNvSpPr>
            <p:nvPr/>
          </p:nvSpPr>
          <p:spPr bwMode="auto">
            <a:xfrm flipH="1">
              <a:off x="2352" y="1343"/>
              <a:ext cx="861" cy="834"/>
            </a:xfrm>
            <a:custGeom>
              <a:avLst/>
              <a:gdLst>
                <a:gd name="T0" fmla="*/ 0 w 42465"/>
                <a:gd name="T1" fmla="*/ 0 h 43200"/>
                <a:gd name="T2" fmla="*/ 0 w 42465"/>
                <a:gd name="T3" fmla="*/ 0 h 43200"/>
                <a:gd name="T4" fmla="*/ 0 w 4246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465"/>
                <a:gd name="T10" fmla="*/ 0 h 43200"/>
                <a:gd name="T11" fmla="*/ 42465 w 424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65" h="43200" fill="none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</a:path>
                <a:path w="42465" h="43200" stroke="0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  <a:lnTo>
                    <a:pt x="20865" y="21600"/>
                  </a:lnTo>
                  <a:lnTo>
                    <a:pt x="330" y="149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" name="Group 48"/>
          <p:cNvGrpSpPr>
            <a:grpSpLocks/>
          </p:cNvGrpSpPr>
          <p:nvPr/>
        </p:nvGrpSpPr>
        <p:grpSpPr bwMode="auto">
          <a:xfrm>
            <a:off x="1327353" y="1405855"/>
            <a:ext cx="1152525" cy="1219200"/>
            <a:chOff x="378" y="2527"/>
            <a:chExt cx="726" cy="768"/>
          </a:xfrm>
        </p:grpSpPr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378" y="2886"/>
              <a:ext cx="7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0"/>
            <p:cNvSpPr>
              <a:spLocks noChangeShapeType="1"/>
            </p:cNvSpPr>
            <p:nvPr/>
          </p:nvSpPr>
          <p:spPr bwMode="auto">
            <a:xfrm>
              <a:off x="714" y="252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382" y="2810"/>
              <a:ext cx="105" cy="1"/>
            </a:xfrm>
            <a:custGeom>
              <a:avLst/>
              <a:gdLst>
                <a:gd name="T0" fmla="*/ 0 w 105"/>
                <a:gd name="T1" fmla="*/ 0 h 1"/>
                <a:gd name="T2" fmla="*/ 105 w 105"/>
                <a:gd name="T3" fmla="*/ 0 h 1"/>
                <a:gd name="T4" fmla="*/ 0 60000 65536"/>
                <a:gd name="T5" fmla="*/ 0 60000 65536"/>
                <a:gd name="T6" fmla="*/ 0 w 105"/>
                <a:gd name="T7" fmla="*/ 0 h 1"/>
                <a:gd name="T8" fmla="*/ 105 w 1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">
                  <a:moveTo>
                    <a:pt x="0" y="0"/>
                  </a:move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476" y="2806"/>
              <a:ext cx="1" cy="165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  <a:gd name="T4" fmla="*/ 0 60000 65536"/>
                <a:gd name="T5" fmla="*/ 0 60000 65536"/>
                <a:gd name="T6" fmla="*/ 0 w 1"/>
                <a:gd name="T7" fmla="*/ 0 h 165"/>
                <a:gd name="T8" fmla="*/ 1 w 1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378" y="2960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Freeform 54"/>
            <p:cNvSpPr>
              <a:spLocks/>
            </p:cNvSpPr>
            <p:nvPr/>
          </p:nvSpPr>
          <p:spPr bwMode="auto">
            <a:xfrm>
              <a:off x="714" y="2586"/>
              <a:ext cx="108" cy="74"/>
            </a:xfrm>
            <a:custGeom>
              <a:avLst/>
              <a:gdLst>
                <a:gd name="T0" fmla="*/ 108 w 108"/>
                <a:gd name="T1" fmla="*/ 0 h 74"/>
                <a:gd name="T2" fmla="*/ 0 w 108"/>
                <a:gd name="T3" fmla="*/ 74 h 74"/>
                <a:gd name="T4" fmla="*/ 0 60000 65536"/>
                <a:gd name="T5" fmla="*/ 0 60000 65536"/>
                <a:gd name="T6" fmla="*/ 0 w 108"/>
                <a:gd name="T7" fmla="*/ 0 h 74"/>
                <a:gd name="T8" fmla="*/ 108 w 108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74">
                  <a:moveTo>
                    <a:pt x="108" y="0"/>
                  </a:moveTo>
                  <a:lnTo>
                    <a:pt x="0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>
              <a:off x="622" y="2778"/>
              <a:ext cx="418" cy="417"/>
            </a:xfrm>
            <a:custGeom>
              <a:avLst/>
              <a:gdLst>
                <a:gd name="T0" fmla="*/ 0 w 418"/>
                <a:gd name="T1" fmla="*/ 417 h 417"/>
                <a:gd name="T2" fmla="*/ 418 w 418"/>
                <a:gd name="T3" fmla="*/ 0 h 417"/>
                <a:gd name="T4" fmla="*/ 0 60000 65536"/>
                <a:gd name="T5" fmla="*/ 0 60000 65536"/>
                <a:gd name="T6" fmla="*/ 0 w 418"/>
                <a:gd name="T7" fmla="*/ 0 h 417"/>
                <a:gd name="T8" fmla="*/ 418 w 418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417">
                  <a:moveTo>
                    <a:pt x="0" y="417"/>
                  </a:moveTo>
                  <a:lnTo>
                    <a:pt x="41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513" y="2676"/>
              <a:ext cx="464" cy="464"/>
            </a:xfrm>
            <a:custGeom>
              <a:avLst/>
              <a:gdLst>
                <a:gd name="T0" fmla="*/ 0 w 464"/>
                <a:gd name="T1" fmla="*/ 464 h 464"/>
                <a:gd name="T2" fmla="*/ 464 w 464"/>
                <a:gd name="T3" fmla="*/ 0 h 464"/>
                <a:gd name="T4" fmla="*/ 0 60000 65536"/>
                <a:gd name="T5" fmla="*/ 0 60000 65536"/>
                <a:gd name="T6" fmla="*/ 0 w 464"/>
                <a:gd name="T7" fmla="*/ 0 h 464"/>
                <a:gd name="T8" fmla="*/ 464 w 464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4" h="464">
                  <a:moveTo>
                    <a:pt x="0" y="464"/>
                  </a:moveTo>
                  <a:lnTo>
                    <a:pt x="4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Freeform 57"/>
            <p:cNvSpPr>
              <a:spLocks/>
            </p:cNvSpPr>
            <p:nvPr/>
          </p:nvSpPr>
          <p:spPr bwMode="auto">
            <a:xfrm>
              <a:off x="431" y="2614"/>
              <a:ext cx="452" cy="451"/>
            </a:xfrm>
            <a:custGeom>
              <a:avLst/>
              <a:gdLst>
                <a:gd name="T0" fmla="*/ 0 w 452"/>
                <a:gd name="T1" fmla="*/ 451 h 451"/>
                <a:gd name="T2" fmla="*/ 452 w 452"/>
                <a:gd name="T3" fmla="*/ 0 h 451"/>
                <a:gd name="T4" fmla="*/ 0 60000 65536"/>
                <a:gd name="T5" fmla="*/ 0 60000 65536"/>
                <a:gd name="T6" fmla="*/ 0 w 452"/>
                <a:gd name="T7" fmla="*/ 0 h 451"/>
                <a:gd name="T8" fmla="*/ 452 w 452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2" h="451">
                  <a:moveTo>
                    <a:pt x="0" y="451"/>
                  </a:moveTo>
                  <a:lnTo>
                    <a:pt x="45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Freeform 58"/>
            <p:cNvSpPr>
              <a:spLocks/>
            </p:cNvSpPr>
            <p:nvPr/>
          </p:nvSpPr>
          <p:spPr bwMode="auto">
            <a:xfrm>
              <a:off x="468" y="2640"/>
              <a:ext cx="223" cy="223"/>
            </a:xfrm>
            <a:custGeom>
              <a:avLst/>
              <a:gdLst>
                <a:gd name="T0" fmla="*/ 0 w 223"/>
                <a:gd name="T1" fmla="*/ 223 h 223"/>
                <a:gd name="T2" fmla="*/ 223 w 223"/>
                <a:gd name="T3" fmla="*/ 0 h 223"/>
                <a:gd name="T4" fmla="*/ 0 60000 65536"/>
                <a:gd name="T5" fmla="*/ 0 60000 65536"/>
                <a:gd name="T6" fmla="*/ 0 w 223"/>
                <a:gd name="T7" fmla="*/ 0 h 223"/>
                <a:gd name="T8" fmla="*/ 223 w 223"/>
                <a:gd name="T9" fmla="*/ 223 h 2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3" h="223">
                  <a:moveTo>
                    <a:pt x="0" y="223"/>
                  </a:moveTo>
                  <a:lnTo>
                    <a:pt x="22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59"/>
            <p:cNvSpPr>
              <a:spLocks/>
            </p:cNvSpPr>
            <p:nvPr/>
          </p:nvSpPr>
          <p:spPr bwMode="auto">
            <a:xfrm>
              <a:off x="401" y="2610"/>
              <a:ext cx="169" cy="170"/>
            </a:xfrm>
            <a:custGeom>
              <a:avLst/>
              <a:gdLst>
                <a:gd name="T0" fmla="*/ 0 w 169"/>
                <a:gd name="T1" fmla="*/ 170 h 170"/>
                <a:gd name="T2" fmla="*/ 169 w 169"/>
                <a:gd name="T3" fmla="*/ 0 h 170"/>
                <a:gd name="T4" fmla="*/ 0 60000 65536"/>
                <a:gd name="T5" fmla="*/ 0 60000 65536"/>
                <a:gd name="T6" fmla="*/ 0 w 169"/>
                <a:gd name="T7" fmla="*/ 0 h 170"/>
                <a:gd name="T8" fmla="*/ 169 w 169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9" h="170">
                  <a:moveTo>
                    <a:pt x="0" y="170"/>
                  </a:moveTo>
                  <a:lnTo>
                    <a:pt x="1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60"/>
            <p:cNvSpPr>
              <a:spLocks/>
            </p:cNvSpPr>
            <p:nvPr/>
          </p:nvSpPr>
          <p:spPr bwMode="auto">
            <a:xfrm>
              <a:off x="789" y="2938"/>
              <a:ext cx="260" cy="260"/>
            </a:xfrm>
            <a:custGeom>
              <a:avLst/>
              <a:gdLst>
                <a:gd name="T0" fmla="*/ 0 w 271"/>
                <a:gd name="T1" fmla="*/ 178 h 271"/>
                <a:gd name="T2" fmla="*/ 178 w 271"/>
                <a:gd name="T3" fmla="*/ 0 h 271"/>
                <a:gd name="T4" fmla="*/ 0 60000 65536"/>
                <a:gd name="T5" fmla="*/ 0 60000 65536"/>
                <a:gd name="T6" fmla="*/ 0 w 271"/>
                <a:gd name="T7" fmla="*/ 0 h 271"/>
                <a:gd name="T8" fmla="*/ 271 w 271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271">
                  <a:moveTo>
                    <a:pt x="0" y="271"/>
                  </a:moveTo>
                  <a:lnTo>
                    <a:pt x="27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61"/>
            <p:cNvSpPr>
              <a:spLocks/>
            </p:cNvSpPr>
            <p:nvPr/>
          </p:nvSpPr>
          <p:spPr bwMode="auto">
            <a:xfrm>
              <a:off x="615" y="2583"/>
              <a:ext cx="105" cy="77"/>
            </a:xfrm>
            <a:custGeom>
              <a:avLst/>
              <a:gdLst>
                <a:gd name="T0" fmla="*/ 0 w 105"/>
                <a:gd name="T1" fmla="*/ 0 h 77"/>
                <a:gd name="T2" fmla="*/ 105 w 105"/>
                <a:gd name="T3" fmla="*/ 77 h 77"/>
                <a:gd name="T4" fmla="*/ 0 60000 65536"/>
                <a:gd name="T5" fmla="*/ 0 60000 65536"/>
                <a:gd name="T6" fmla="*/ 0 w 105"/>
                <a:gd name="T7" fmla="*/ 0 h 77"/>
                <a:gd name="T8" fmla="*/ 105 w 105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77">
                  <a:moveTo>
                    <a:pt x="0" y="0"/>
                  </a:moveTo>
                  <a:lnTo>
                    <a:pt x="105" y="7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Arc 62"/>
            <p:cNvSpPr>
              <a:spLocks/>
            </p:cNvSpPr>
            <p:nvPr/>
          </p:nvSpPr>
          <p:spPr bwMode="auto">
            <a:xfrm flipV="1">
              <a:off x="386" y="2572"/>
              <a:ext cx="664" cy="630"/>
            </a:xfrm>
            <a:custGeom>
              <a:avLst/>
              <a:gdLst>
                <a:gd name="T0" fmla="*/ 0 w 42708"/>
                <a:gd name="T1" fmla="*/ 0 h 43200"/>
                <a:gd name="T2" fmla="*/ 0 w 42708"/>
                <a:gd name="T3" fmla="*/ 0 h 43200"/>
                <a:gd name="T4" fmla="*/ 0 w 42708"/>
                <a:gd name="T5" fmla="*/ 0 h 43200"/>
                <a:gd name="T6" fmla="*/ 0 60000 65536"/>
                <a:gd name="T7" fmla="*/ 0 60000 65536"/>
                <a:gd name="T8" fmla="*/ 0 60000 65536"/>
                <a:gd name="T9" fmla="*/ 0 w 42708"/>
                <a:gd name="T10" fmla="*/ 0 h 43200"/>
                <a:gd name="T11" fmla="*/ 42708 w 4270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08" h="43200" fill="none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</a:path>
                <a:path w="42708" h="43200" stroke="0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  <a:lnTo>
                    <a:pt x="21108" y="21600"/>
                  </a:lnTo>
                  <a:lnTo>
                    <a:pt x="0" y="170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" name="Group 63"/>
          <p:cNvGrpSpPr>
            <a:grpSpLocks/>
          </p:cNvGrpSpPr>
          <p:nvPr/>
        </p:nvGrpSpPr>
        <p:grpSpPr bwMode="auto">
          <a:xfrm>
            <a:off x="2632278" y="1337593"/>
            <a:ext cx="5000625" cy="1295400"/>
            <a:chOff x="1384" y="725"/>
            <a:chExt cx="3150" cy="816"/>
          </a:xfrm>
        </p:grpSpPr>
        <p:sp>
          <p:nvSpPr>
            <p:cNvPr id="78" name="Arc 64"/>
            <p:cNvSpPr>
              <a:spLocks/>
            </p:cNvSpPr>
            <p:nvPr/>
          </p:nvSpPr>
          <p:spPr bwMode="auto">
            <a:xfrm flipH="1">
              <a:off x="2448" y="1013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" name="Group 65"/>
            <p:cNvGrpSpPr>
              <a:grpSpLocks/>
            </p:cNvGrpSpPr>
            <p:nvPr/>
          </p:nvGrpSpPr>
          <p:grpSpPr bwMode="auto">
            <a:xfrm>
              <a:off x="1470" y="817"/>
              <a:ext cx="874" cy="631"/>
              <a:chOff x="1286" y="1762"/>
              <a:chExt cx="874" cy="631"/>
            </a:xfrm>
          </p:grpSpPr>
          <p:sp>
            <p:nvSpPr>
              <p:cNvPr id="103" name="Rectangle 66"/>
              <p:cNvSpPr>
                <a:spLocks noChangeArrowheads="1"/>
              </p:cNvSpPr>
              <p:nvPr/>
            </p:nvSpPr>
            <p:spPr bwMode="auto">
              <a:xfrm flipH="1">
                <a:off x="1344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4" name="Freeform 67"/>
              <p:cNvSpPr>
                <a:spLocks/>
              </p:cNvSpPr>
              <p:nvPr/>
            </p:nvSpPr>
            <p:spPr bwMode="auto">
              <a:xfrm>
                <a:off x="1286" y="1762"/>
                <a:ext cx="53" cy="53"/>
              </a:xfrm>
              <a:custGeom>
                <a:avLst/>
                <a:gdLst>
                  <a:gd name="T0" fmla="*/ 53 w 53"/>
                  <a:gd name="T1" fmla="*/ 0 h 53"/>
                  <a:gd name="T2" fmla="*/ 0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53" y="0"/>
                    </a:moveTo>
                    <a:lnTo>
                      <a:pt x="0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Freeform 68"/>
              <p:cNvSpPr>
                <a:spLocks/>
              </p:cNvSpPr>
              <p:nvPr/>
            </p:nvSpPr>
            <p:spPr bwMode="auto">
              <a:xfrm>
                <a:off x="1286" y="2338"/>
                <a:ext cx="56" cy="55"/>
              </a:xfrm>
              <a:custGeom>
                <a:avLst/>
                <a:gdLst>
                  <a:gd name="T0" fmla="*/ 56 w 56"/>
                  <a:gd name="T1" fmla="*/ 55 h 55"/>
                  <a:gd name="T2" fmla="*/ 0 w 56"/>
                  <a:gd name="T3" fmla="*/ 0 h 55"/>
                  <a:gd name="T4" fmla="*/ 0 60000 65536"/>
                  <a:gd name="T5" fmla="*/ 0 60000 65536"/>
                  <a:gd name="T6" fmla="*/ 0 w 56"/>
                  <a:gd name="T7" fmla="*/ 0 h 55"/>
                  <a:gd name="T8" fmla="*/ 56 w 56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5">
                    <a:moveTo>
                      <a:pt x="56" y="5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Freeform 69"/>
              <p:cNvSpPr>
                <a:spLocks/>
              </p:cNvSpPr>
              <p:nvPr/>
            </p:nvSpPr>
            <p:spPr bwMode="auto">
              <a:xfrm>
                <a:off x="1291" y="1807"/>
                <a:ext cx="1" cy="543"/>
              </a:xfrm>
              <a:custGeom>
                <a:avLst/>
                <a:gdLst>
                  <a:gd name="T0" fmla="*/ 0 w 1"/>
                  <a:gd name="T1" fmla="*/ 543 h 543"/>
                  <a:gd name="T2" fmla="*/ 0 w 1"/>
                  <a:gd name="T3" fmla="*/ 0 h 543"/>
                  <a:gd name="T4" fmla="*/ 0 60000 65536"/>
                  <a:gd name="T5" fmla="*/ 0 60000 65536"/>
                  <a:gd name="T6" fmla="*/ 0 w 1"/>
                  <a:gd name="T7" fmla="*/ 0 h 543"/>
                  <a:gd name="T8" fmla="*/ 1 w 1"/>
                  <a:gd name="T9" fmla="*/ 543 h 5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3">
                    <a:moveTo>
                      <a:pt x="0" y="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1909" y="755"/>
              <a:ext cx="1" cy="181"/>
            </a:xfrm>
            <a:custGeom>
              <a:avLst/>
              <a:gdLst>
                <a:gd name="T0" fmla="*/ 0 w 1"/>
                <a:gd name="T1" fmla="*/ 0 h 181"/>
                <a:gd name="T2" fmla="*/ 0 w 1"/>
                <a:gd name="T3" fmla="*/ 181 h 181"/>
                <a:gd name="T4" fmla="*/ 0 60000 65536"/>
                <a:gd name="T5" fmla="*/ 0 60000 65536"/>
                <a:gd name="T6" fmla="*/ 0 w 1"/>
                <a:gd name="T7" fmla="*/ 0 h 181"/>
                <a:gd name="T8" fmla="*/ 1 w 1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1">
                  <a:moveTo>
                    <a:pt x="0" y="0"/>
                  </a:moveTo>
                  <a:lnTo>
                    <a:pt x="0" y="1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>
              <a:off x="1705" y="1046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72"/>
            <p:cNvSpPr>
              <a:spLocks noChangeShapeType="1"/>
            </p:cNvSpPr>
            <p:nvPr/>
          </p:nvSpPr>
          <p:spPr bwMode="auto">
            <a:xfrm>
              <a:off x="1707" y="1213"/>
              <a:ext cx="4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73"/>
            <p:cNvSpPr>
              <a:spLocks noChangeArrowheads="1"/>
            </p:cNvSpPr>
            <p:nvPr/>
          </p:nvSpPr>
          <p:spPr bwMode="auto">
            <a:xfrm>
              <a:off x="3914" y="1065"/>
              <a:ext cx="151" cy="1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3988" y="1021"/>
              <a:ext cx="1" cy="237"/>
            </a:xfrm>
            <a:custGeom>
              <a:avLst/>
              <a:gdLst>
                <a:gd name="T0" fmla="*/ 0 w 1"/>
                <a:gd name="T1" fmla="*/ 0 h 237"/>
                <a:gd name="T2" fmla="*/ 0 w 1"/>
                <a:gd name="T3" fmla="*/ 237 h 237"/>
                <a:gd name="T4" fmla="*/ 0 60000 65536"/>
                <a:gd name="T5" fmla="*/ 0 60000 65536"/>
                <a:gd name="T6" fmla="*/ 0 w 1"/>
                <a:gd name="T7" fmla="*/ 0 h 237"/>
                <a:gd name="T8" fmla="*/ 1 w 1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7">
                  <a:moveTo>
                    <a:pt x="0" y="0"/>
                  </a:moveTo>
                  <a:lnTo>
                    <a:pt x="0" y="2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5" name="Group 75"/>
            <p:cNvGrpSpPr>
              <a:grpSpLocks/>
            </p:cNvGrpSpPr>
            <p:nvPr/>
          </p:nvGrpSpPr>
          <p:grpSpPr bwMode="auto">
            <a:xfrm>
              <a:off x="3544" y="815"/>
              <a:ext cx="870" cy="632"/>
              <a:chOff x="3360" y="1760"/>
              <a:chExt cx="870" cy="632"/>
            </a:xfrm>
          </p:grpSpPr>
          <p:sp>
            <p:nvSpPr>
              <p:cNvPr id="99" name="Rectangle 76"/>
              <p:cNvSpPr>
                <a:spLocks noChangeArrowheads="1"/>
              </p:cNvSpPr>
              <p:nvPr/>
            </p:nvSpPr>
            <p:spPr bwMode="auto">
              <a:xfrm>
                <a:off x="3360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0" name="Freeform 77"/>
              <p:cNvSpPr>
                <a:spLocks/>
              </p:cNvSpPr>
              <p:nvPr/>
            </p:nvSpPr>
            <p:spPr bwMode="auto">
              <a:xfrm>
                <a:off x="4176" y="1760"/>
                <a:ext cx="53" cy="53"/>
              </a:xfrm>
              <a:custGeom>
                <a:avLst/>
                <a:gdLst>
                  <a:gd name="T0" fmla="*/ 0 w 53"/>
                  <a:gd name="T1" fmla="*/ 0 h 53"/>
                  <a:gd name="T2" fmla="*/ 53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0" y="0"/>
                    </a:moveTo>
                    <a:lnTo>
                      <a:pt x="53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Freeform 78"/>
              <p:cNvSpPr>
                <a:spLocks/>
              </p:cNvSpPr>
              <p:nvPr/>
            </p:nvSpPr>
            <p:spPr bwMode="auto">
              <a:xfrm>
                <a:off x="4176" y="2340"/>
                <a:ext cx="53" cy="52"/>
              </a:xfrm>
              <a:custGeom>
                <a:avLst/>
                <a:gdLst>
                  <a:gd name="T0" fmla="*/ 0 w 53"/>
                  <a:gd name="T1" fmla="*/ 52 h 52"/>
                  <a:gd name="T2" fmla="*/ 53 w 53"/>
                  <a:gd name="T3" fmla="*/ 0 h 52"/>
                  <a:gd name="T4" fmla="*/ 0 60000 65536"/>
                  <a:gd name="T5" fmla="*/ 0 60000 65536"/>
                  <a:gd name="T6" fmla="*/ 0 w 53"/>
                  <a:gd name="T7" fmla="*/ 0 h 52"/>
                  <a:gd name="T8" fmla="*/ 53 w 53"/>
                  <a:gd name="T9" fmla="*/ 52 h 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2">
                    <a:moveTo>
                      <a:pt x="0" y="52"/>
                    </a:moveTo>
                    <a:lnTo>
                      <a:pt x="5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Freeform 79"/>
              <p:cNvSpPr>
                <a:spLocks/>
              </p:cNvSpPr>
              <p:nvPr/>
            </p:nvSpPr>
            <p:spPr bwMode="auto">
              <a:xfrm>
                <a:off x="4229" y="1808"/>
                <a:ext cx="1" cy="542"/>
              </a:xfrm>
              <a:custGeom>
                <a:avLst/>
                <a:gdLst>
                  <a:gd name="T0" fmla="*/ 0 w 1"/>
                  <a:gd name="T1" fmla="*/ 542 h 542"/>
                  <a:gd name="T2" fmla="*/ 1 w 1"/>
                  <a:gd name="T3" fmla="*/ 0 h 542"/>
                  <a:gd name="T4" fmla="*/ 0 60000 65536"/>
                  <a:gd name="T5" fmla="*/ 0 60000 65536"/>
                  <a:gd name="T6" fmla="*/ 0 w 1"/>
                  <a:gd name="T7" fmla="*/ 0 h 542"/>
                  <a:gd name="T8" fmla="*/ 1 w 1"/>
                  <a:gd name="T9" fmla="*/ 542 h 5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2">
                    <a:moveTo>
                      <a:pt x="0" y="54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2344" y="725"/>
              <a:ext cx="1200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2572" y="1013"/>
              <a:ext cx="749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>
              <a:off x="2570" y="1253"/>
              <a:ext cx="7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1384" y="1127"/>
              <a:ext cx="3150" cy="15"/>
            </a:xfrm>
            <a:custGeom>
              <a:avLst/>
              <a:gdLst>
                <a:gd name="T0" fmla="*/ 0 w 3150"/>
                <a:gd name="T1" fmla="*/ 0 h 15"/>
                <a:gd name="T2" fmla="*/ 3150 w 3150"/>
                <a:gd name="T3" fmla="*/ 15 h 15"/>
                <a:gd name="T4" fmla="*/ 0 60000 65536"/>
                <a:gd name="T5" fmla="*/ 0 60000 65536"/>
                <a:gd name="T6" fmla="*/ 0 w 3150"/>
                <a:gd name="T7" fmla="*/ 0 h 15"/>
                <a:gd name="T8" fmla="*/ 3150 w 3150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0" h="15">
                  <a:moveTo>
                    <a:pt x="0" y="0"/>
                  </a:moveTo>
                  <a:lnTo>
                    <a:pt x="3150" y="1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rc 84"/>
            <p:cNvSpPr>
              <a:spLocks/>
            </p:cNvSpPr>
            <p:nvPr/>
          </p:nvSpPr>
          <p:spPr bwMode="auto">
            <a:xfrm flipH="1">
              <a:off x="1622" y="1046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Arc 85"/>
            <p:cNvSpPr>
              <a:spLocks/>
            </p:cNvSpPr>
            <p:nvPr/>
          </p:nvSpPr>
          <p:spPr bwMode="auto">
            <a:xfrm>
              <a:off x="2158" y="1046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Arc 86"/>
            <p:cNvSpPr>
              <a:spLocks/>
            </p:cNvSpPr>
            <p:nvPr/>
          </p:nvSpPr>
          <p:spPr bwMode="auto">
            <a:xfrm>
              <a:off x="3319" y="1013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" name="Group 87"/>
            <p:cNvGrpSpPr>
              <a:grpSpLocks/>
            </p:cNvGrpSpPr>
            <p:nvPr/>
          </p:nvGrpSpPr>
          <p:grpSpPr bwMode="auto">
            <a:xfrm>
              <a:off x="1909" y="821"/>
              <a:ext cx="120" cy="67"/>
              <a:chOff x="1725" y="2580"/>
              <a:chExt cx="120" cy="67"/>
            </a:xfrm>
          </p:grpSpPr>
          <p:sp>
            <p:nvSpPr>
              <p:cNvPr id="97" name="Line 88"/>
              <p:cNvSpPr>
                <a:spLocks noChangeShapeType="1"/>
              </p:cNvSpPr>
              <p:nvPr/>
            </p:nvSpPr>
            <p:spPr bwMode="auto">
              <a:xfrm flipV="1">
                <a:off x="1725" y="2618"/>
                <a:ext cx="51" cy="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Freeform 89"/>
              <p:cNvSpPr>
                <a:spLocks/>
              </p:cNvSpPr>
              <p:nvPr/>
            </p:nvSpPr>
            <p:spPr bwMode="auto">
              <a:xfrm>
                <a:off x="1791" y="2580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4" name="Group 90"/>
            <p:cNvGrpSpPr>
              <a:grpSpLocks/>
            </p:cNvGrpSpPr>
            <p:nvPr/>
          </p:nvGrpSpPr>
          <p:grpSpPr bwMode="auto">
            <a:xfrm flipH="1">
              <a:off x="1792" y="820"/>
              <a:ext cx="120" cy="67"/>
              <a:chOff x="1725" y="2580"/>
              <a:chExt cx="120" cy="67"/>
            </a:xfrm>
          </p:grpSpPr>
          <p:sp>
            <p:nvSpPr>
              <p:cNvPr id="95" name="Line 91"/>
              <p:cNvSpPr>
                <a:spLocks noChangeShapeType="1"/>
              </p:cNvSpPr>
              <p:nvPr/>
            </p:nvSpPr>
            <p:spPr bwMode="auto">
              <a:xfrm flipV="1">
                <a:off x="1725" y="2618"/>
                <a:ext cx="51" cy="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auto">
              <a:xfrm>
                <a:off x="1791" y="2580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7" name="Group 93"/>
          <p:cNvGrpSpPr>
            <a:grpSpLocks/>
          </p:cNvGrpSpPr>
          <p:nvPr/>
        </p:nvGrpSpPr>
        <p:grpSpPr bwMode="auto">
          <a:xfrm>
            <a:off x="5131003" y="1110580"/>
            <a:ext cx="311150" cy="1743075"/>
            <a:chOff x="2958" y="582"/>
            <a:chExt cx="196" cy="1098"/>
          </a:xfrm>
        </p:grpSpPr>
        <p:sp>
          <p:nvSpPr>
            <p:cNvPr id="108" name="Freeform 94"/>
            <p:cNvSpPr>
              <a:spLocks/>
            </p:cNvSpPr>
            <p:nvPr/>
          </p:nvSpPr>
          <p:spPr bwMode="auto">
            <a:xfrm>
              <a:off x="2968" y="582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Freeform 95"/>
            <p:cNvSpPr>
              <a:spLocks/>
            </p:cNvSpPr>
            <p:nvPr/>
          </p:nvSpPr>
          <p:spPr bwMode="auto">
            <a:xfrm>
              <a:off x="2968" y="1563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96"/>
            <p:cNvSpPr>
              <a:spLocks/>
            </p:cNvSpPr>
            <p:nvPr/>
          </p:nvSpPr>
          <p:spPr bwMode="auto">
            <a:xfrm>
              <a:off x="2958" y="582"/>
              <a:ext cx="180" cy="1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  <a:gd name="T4" fmla="*/ 0 60000 65536"/>
                <a:gd name="T5" fmla="*/ 0 60000 65536"/>
                <a:gd name="T6" fmla="*/ 0 w 180"/>
                <a:gd name="T7" fmla="*/ 0 h 1"/>
                <a:gd name="T8" fmla="*/ 180 w 1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">
                  <a:moveTo>
                    <a:pt x="0" y="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97"/>
            <p:cNvSpPr>
              <a:spLocks noChangeShapeType="1"/>
            </p:cNvSpPr>
            <p:nvPr/>
          </p:nvSpPr>
          <p:spPr bwMode="auto">
            <a:xfrm>
              <a:off x="2962" y="16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2964" y="705"/>
              <a:ext cx="0" cy="8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" name="Text Box 99"/>
          <p:cNvSpPr txBox="1">
            <a:spLocks noChangeArrowheads="1"/>
          </p:cNvSpPr>
          <p:nvPr/>
        </p:nvSpPr>
        <p:spPr bwMode="auto">
          <a:xfrm>
            <a:off x="634194" y="3145324"/>
            <a:ext cx="2051050" cy="707886"/>
          </a:xfrm>
          <a:prstGeom prst="rect">
            <a:avLst/>
          </a:prstGeom>
          <a:solidFill>
            <a:srgbClr val="DEEBF7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标注内容与剖视图相同</a:t>
            </a:r>
          </a:p>
        </p:txBody>
      </p:sp>
      <p:sp>
        <p:nvSpPr>
          <p:cNvPr id="114" name="Text Box 100"/>
          <p:cNvSpPr txBox="1">
            <a:spLocks noChangeArrowheads="1"/>
          </p:cNvSpPr>
          <p:nvPr/>
        </p:nvSpPr>
        <p:spPr bwMode="auto">
          <a:xfrm>
            <a:off x="107504" y="5949280"/>
            <a:ext cx="89328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在剖切线的延长线上的对称的移出断面，可省略标注。</a:t>
            </a:r>
          </a:p>
        </p:txBody>
      </p:sp>
      <p:grpSp>
        <p:nvGrpSpPr>
          <p:cNvPr id="115" name="Group 120"/>
          <p:cNvGrpSpPr>
            <a:grpSpLocks/>
          </p:cNvGrpSpPr>
          <p:nvPr/>
        </p:nvGrpSpPr>
        <p:grpSpPr bwMode="auto">
          <a:xfrm>
            <a:off x="4719841" y="735930"/>
            <a:ext cx="865187" cy="2617788"/>
            <a:chOff x="2699" y="346"/>
            <a:chExt cx="545" cy="1649"/>
          </a:xfrm>
        </p:grpSpPr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2699" y="34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7" name="Text Box 11"/>
            <p:cNvSpPr txBox="1">
              <a:spLocks noChangeArrowheads="1"/>
            </p:cNvSpPr>
            <p:nvPr/>
          </p:nvSpPr>
          <p:spPr bwMode="auto">
            <a:xfrm>
              <a:off x="2717" y="1519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2744" y="1707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9" name="Group 127"/>
          <p:cNvGrpSpPr>
            <a:grpSpLocks/>
          </p:cNvGrpSpPr>
          <p:nvPr/>
        </p:nvGrpSpPr>
        <p:grpSpPr bwMode="auto">
          <a:xfrm>
            <a:off x="6740728" y="1194718"/>
            <a:ext cx="304800" cy="1535112"/>
            <a:chOff x="3972" y="635"/>
            <a:chExt cx="192" cy="967"/>
          </a:xfrm>
        </p:grpSpPr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983" y="635"/>
              <a:ext cx="180" cy="1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  <a:gd name="T4" fmla="*/ 0 60000 65536"/>
                <a:gd name="T5" fmla="*/ 0 60000 65536"/>
                <a:gd name="T6" fmla="*/ 0 w 180"/>
                <a:gd name="T7" fmla="*/ 0 h 1"/>
                <a:gd name="T8" fmla="*/ 180 w 1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">
                  <a:moveTo>
                    <a:pt x="0" y="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97"/>
            <p:cNvSpPr>
              <a:spLocks noChangeShapeType="1"/>
            </p:cNvSpPr>
            <p:nvPr/>
          </p:nvSpPr>
          <p:spPr bwMode="auto">
            <a:xfrm>
              <a:off x="3972" y="16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4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13" grpId="0" animBg="1" autoUpdateAnimBg="0"/>
      <p:bldP spid="1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75" y="6350"/>
            <a:ext cx="397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buFontTx/>
              <a:buNone/>
              <a:defRPr kumimoji="1"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dirty="0">
                <a:sym typeface="Symbol" panose="05050102010706020507" pitchFamily="18" charset="2"/>
              </a:rPr>
              <a:t> ⒉ </a:t>
            </a:r>
            <a:r>
              <a:rPr lang="zh-CN" altLang="en-US" dirty="0">
                <a:sym typeface="Symbol" panose="05050102010706020507" pitchFamily="18" charset="2"/>
              </a:rPr>
              <a:t>重合断面图</a:t>
            </a:r>
            <a:endParaRPr lang="zh-CN" alt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77963" y="1390799"/>
            <a:ext cx="7988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画在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视图之内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，轮廓线用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细实线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绘制。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5263" y="788657"/>
            <a:ext cx="227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 eaLnBrk="1" hangingPunct="1">
              <a:buFontTx/>
              <a:buNone/>
              <a:defRPr kumimoji="1"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sz="2800" dirty="0"/>
              <a:t>⑴ </a:t>
            </a:r>
            <a:r>
              <a:rPr lang="zh-CN" altLang="en-US" sz="2800" dirty="0"/>
              <a:t>画法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784725" y="2811463"/>
            <a:ext cx="3692525" cy="10156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sz="2800"/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sz="2400"/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/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/>
            <a:r>
              <a:rPr lang="en-US" altLang="zh-CN" dirty="0"/>
              <a:t>    </a:t>
            </a:r>
            <a:r>
              <a:rPr lang="zh-CN" altLang="en-US" dirty="0"/>
              <a:t>当视图中的轮廓线与断面图的图线重合时，视图中的轮廓线仍应连续画出。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28700" y="1816100"/>
            <a:ext cx="2771775" cy="4194175"/>
            <a:chOff x="648" y="1309"/>
            <a:chExt cx="1746" cy="2642"/>
          </a:xfrm>
        </p:grpSpPr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769" y="2806"/>
              <a:ext cx="447" cy="452"/>
              <a:chOff x="769" y="2806"/>
              <a:chExt cx="447" cy="452"/>
            </a:xfrm>
          </p:grpSpPr>
          <p:sp>
            <p:nvSpPr>
              <p:cNvPr id="7255" name="Freeform 8"/>
              <p:cNvSpPr>
                <a:spLocks/>
              </p:cNvSpPr>
              <p:nvPr/>
            </p:nvSpPr>
            <p:spPr bwMode="auto">
              <a:xfrm>
                <a:off x="770" y="2810"/>
                <a:ext cx="193" cy="192"/>
              </a:xfrm>
              <a:custGeom>
                <a:avLst/>
                <a:gdLst>
                  <a:gd name="T0" fmla="*/ 0 w 578"/>
                  <a:gd name="T1" fmla="*/ 0 h 577"/>
                  <a:gd name="T2" fmla="*/ 0 w 578"/>
                  <a:gd name="T3" fmla="*/ 0 h 577"/>
                  <a:gd name="T4" fmla="*/ 0 w 578"/>
                  <a:gd name="T5" fmla="*/ 0 h 577"/>
                  <a:gd name="T6" fmla="*/ 0 60000 65536"/>
                  <a:gd name="T7" fmla="*/ 0 60000 65536"/>
                  <a:gd name="T8" fmla="*/ 0 60000 65536"/>
                  <a:gd name="T9" fmla="*/ 0 w 578"/>
                  <a:gd name="T10" fmla="*/ 0 h 577"/>
                  <a:gd name="T11" fmla="*/ 578 w 578"/>
                  <a:gd name="T12" fmla="*/ 577 h 5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8" h="577">
                    <a:moveTo>
                      <a:pt x="0" y="577"/>
                    </a:moveTo>
                    <a:lnTo>
                      <a:pt x="577" y="0"/>
                    </a:lnTo>
                    <a:lnTo>
                      <a:pt x="57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6" name="Freeform 9"/>
              <p:cNvSpPr>
                <a:spLocks/>
              </p:cNvSpPr>
              <p:nvPr/>
            </p:nvSpPr>
            <p:spPr bwMode="auto">
              <a:xfrm>
                <a:off x="788" y="2827"/>
                <a:ext cx="299" cy="300"/>
              </a:xfrm>
              <a:custGeom>
                <a:avLst/>
                <a:gdLst>
                  <a:gd name="T0" fmla="*/ 0 w 898"/>
                  <a:gd name="T1" fmla="*/ 0 h 898"/>
                  <a:gd name="T2" fmla="*/ 0 w 898"/>
                  <a:gd name="T3" fmla="*/ 0 h 898"/>
                  <a:gd name="T4" fmla="*/ 0 w 898"/>
                  <a:gd name="T5" fmla="*/ 0 h 898"/>
                  <a:gd name="T6" fmla="*/ 0 60000 65536"/>
                  <a:gd name="T7" fmla="*/ 0 60000 65536"/>
                  <a:gd name="T8" fmla="*/ 0 60000 65536"/>
                  <a:gd name="T9" fmla="*/ 0 w 898"/>
                  <a:gd name="T10" fmla="*/ 0 h 898"/>
                  <a:gd name="T11" fmla="*/ 898 w 898"/>
                  <a:gd name="T12" fmla="*/ 898 h 8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8" h="898">
                    <a:moveTo>
                      <a:pt x="0" y="898"/>
                    </a:moveTo>
                    <a:lnTo>
                      <a:pt x="897" y="0"/>
                    </a:lnTo>
                    <a:lnTo>
                      <a:pt x="89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7" name="Freeform 10"/>
              <p:cNvSpPr>
                <a:spLocks/>
              </p:cNvSpPr>
              <p:nvPr/>
            </p:nvSpPr>
            <p:spPr bwMode="auto">
              <a:xfrm>
                <a:off x="849" y="2889"/>
                <a:ext cx="319" cy="318"/>
              </a:xfrm>
              <a:custGeom>
                <a:avLst/>
                <a:gdLst>
                  <a:gd name="T0" fmla="*/ 0 w 956"/>
                  <a:gd name="T1" fmla="*/ 0 h 956"/>
                  <a:gd name="T2" fmla="*/ 0 w 956"/>
                  <a:gd name="T3" fmla="*/ 0 h 956"/>
                  <a:gd name="T4" fmla="*/ 0 w 956"/>
                  <a:gd name="T5" fmla="*/ 0 h 956"/>
                  <a:gd name="T6" fmla="*/ 0 60000 65536"/>
                  <a:gd name="T7" fmla="*/ 0 60000 65536"/>
                  <a:gd name="T8" fmla="*/ 0 60000 65536"/>
                  <a:gd name="T9" fmla="*/ 0 w 956"/>
                  <a:gd name="T10" fmla="*/ 0 h 956"/>
                  <a:gd name="T11" fmla="*/ 956 w 956"/>
                  <a:gd name="T12" fmla="*/ 956 h 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6" h="956">
                    <a:moveTo>
                      <a:pt x="0" y="956"/>
                    </a:moveTo>
                    <a:lnTo>
                      <a:pt x="955" y="0"/>
                    </a:lnTo>
                    <a:lnTo>
                      <a:pt x="956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8" name="Freeform 11"/>
              <p:cNvSpPr>
                <a:spLocks/>
              </p:cNvSpPr>
              <p:nvPr/>
            </p:nvSpPr>
            <p:spPr bwMode="auto">
              <a:xfrm>
                <a:off x="944" y="2984"/>
                <a:ext cx="271" cy="270"/>
              </a:xfrm>
              <a:custGeom>
                <a:avLst/>
                <a:gdLst>
                  <a:gd name="T0" fmla="*/ 0 w 812"/>
                  <a:gd name="T1" fmla="*/ 0 h 812"/>
                  <a:gd name="T2" fmla="*/ 0 w 812"/>
                  <a:gd name="T3" fmla="*/ 0 h 812"/>
                  <a:gd name="T4" fmla="*/ 0 w 812"/>
                  <a:gd name="T5" fmla="*/ 0 h 812"/>
                  <a:gd name="T6" fmla="*/ 0 60000 65536"/>
                  <a:gd name="T7" fmla="*/ 0 60000 65536"/>
                  <a:gd name="T8" fmla="*/ 0 60000 65536"/>
                  <a:gd name="T9" fmla="*/ 0 w 812"/>
                  <a:gd name="T10" fmla="*/ 0 h 812"/>
                  <a:gd name="T11" fmla="*/ 812 w 812"/>
                  <a:gd name="T12" fmla="*/ 812 h 8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2" h="812">
                    <a:moveTo>
                      <a:pt x="0" y="812"/>
                    </a:moveTo>
                    <a:lnTo>
                      <a:pt x="811" y="0"/>
                    </a:lnTo>
                    <a:lnTo>
                      <a:pt x="81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9" name="Oval 12"/>
              <p:cNvSpPr>
                <a:spLocks noChangeArrowheads="1"/>
              </p:cNvSpPr>
              <p:nvPr/>
            </p:nvSpPr>
            <p:spPr bwMode="auto">
              <a:xfrm>
                <a:off x="769" y="2806"/>
                <a:ext cx="447" cy="452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7176" name="Group 13"/>
            <p:cNvGrpSpPr>
              <a:grpSpLocks/>
            </p:cNvGrpSpPr>
            <p:nvPr/>
          </p:nvGrpSpPr>
          <p:grpSpPr bwMode="auto">
            <a:xfrm>
              <a:off x="1355" y="2140"/>
              <a:ext cx="461" cy="457"/>
              <a:chOff x="1355" y="2140"/>
              <a:chExt cx="461" cy="457"/>
            </a:xfrm>
          </p:grpSpPr>
          <p:sp>
            <p:nvSpPr>
              <p:cNvPr id="7250" name="Freeform 14"/>
              <p:cNvSpPr>
                <a:spLocks/>
              </p:cNvSpPr>
              <p:nvPr/>
            </p:nvSpPr>
            <p:spPr bwMode="auto">
              <a:xfrm>
                <a:off x="1363" y="2147"/>
                <a:ext cx="258" cy="257"/>
              </a:xfrm>
              <a:custGeom>
                <a:avLst/>
                <a:gdLst>
                  <a:gd name="T0" fmla="*/ 0 w 772"/>
                  <a:gd name="T1" fmla="*/ 0 h 772"/>
                  <a:gd name="T2" fmla="*/ 0 w 772"/>
                  <a:gd name="T3" fmla="*/ 0 h 772"/>
                  <a:gd name="T4" fmla="*/ 0 w 772"/>
                  <a:gd name="T5" fmla="*/ 0 h 772"/>
                  <a:gd name="T6" fmla="*/ 0 60000 65536"/>
                  <a:gd name="T7" fmla="*/ 0 60000 65536"/>
                  <a:gd name="T8" fmla="*/ 0 60000 65536"/>
                  <a:gd name="T9" fmla="*/ 0 w 772"/>
                  <a:gd name="T10" fmla="*/ 0 h 772"/>
                  <a:gd name="T11" fmla="*/ 772 w 772"/>
                  <a:gd name="T12" fmla="*/ 772 h 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2" h="772">
                    <a:moveTo>
                      <a:pt x="0" y="772"/>
                    </a:moveTo>
                    <a:lnTo>
                      <a:pt x="771" y="0"/>
                    </a:lnTo>
                    <a:lnTo>
                      <a:pt x="77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1" name="Freeform 15"/>
              <p:cNvSpPr>
                <a:spLocks/>
              </p:cNvSpPr>
              <p:nvPr/>
            </p:nvSpPr>
            <p:spPr bwMode="auto">
              <a:xfrm>
                <a:off x="1405" y="2188"/>
                <a:ext cx="316" cy="317"/>
              </a:xfrm>
              <a:custGeom>
                <a:avLst/>
                <a:gdLst>
                  <a:gd name="T0" fmla="*/ 0 w 949"/>
                  <a:gd name="T1" fmla="*/ 0 h 949"/>
                  <a:gd name="T2" fmla="*/ 0 w 949"/>
                  <a:gd name="T3" fmla="*/ 0 h 949"/>
                  <a:gd name="T4" fmla="*/ 0 w 949"/>
                  <a:gd name="T5" fmla="*/ 0 h 949"/>
                  <a:gd name="T6" fmla="*/ 0 60000 65536"/>
                  <a:gd name="T7" fmla="*/ 0 60000 65536"/>
                  <a:gd name="T8" fmla="*/ 0 60000 65536"/>
                  <a:gd name="T9" fmla="*/ 0 w 949"/>
                  <a:gd name="T10" fmla="*/ 0 h 949"/>
                  <a:gd name="T11" fmla="*/ 949 w 949"/>
                  <a:gd name="T12" fmla="*/ 949 h 9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9" h="949">
                    <a:moveTo>
                      <a:pt x="0" y="949"/>
                    </a:moveTo>
                    <a:lnTo>
                      <a:pt x="948" y="0"/>
                    </a:lnTo>
                    <a:lnTo>
                      <a:pt x="94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2" name="Freeform 16"/>
              <p:cNvSpPr>
                <a:spLocks/>
              </p:cNvSpPr>
              <p:nvPr/>
            </p:nvSpPr>
            <p:spPr bwMode="auto">
              <a:xfrm>
                <a:off x="1481" y="2265"/>
                <a:ext cx="306" cy="306"/>
              </a:xfrm>
              <a:custGeom>
                <a:avLst/>
                <a:gdLst>
                  <a:gd name="T0" fmla="*/ 0 w 918"/>
                  <a:gd name="T1" fmla="*/ 0 h 917"/>
                  <a:gd name="T2" fmla="*/ 0 w 918"/>
                  <a:gd name="T3" fmla="*/ 0 h 917"/>
                  <a:gd name="T4" fmla="*/ 0 w 918"/>
                  <a:gd name="T5" fmla="*/ 0 h 917"/>
                  <a:gd name="T6" fmla="*/ 0 60000 65536"/>
                  <a:gd name="T7" fmla="*/ 0 60000 65536"/>
                  <a:gd name="T8" fmla="*/ 0 60000 65536"/>
                  <a:gd name="T9" fmla="*/ 0 w 918"/>
                  <a:gd name="T10" fmla="*/ 0 h 917"/>
                  <a:gd name="T11" fmla="*/ 918 w 918"/>
                  <a:gd name="T12" fmla="*/ 917 h 9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8" h="917">
                    <a:moveTo>
                      <a:pt x="0" y="917"/>
                    </a:moveTo>
                    <a:lnTo>
                      <a:pt x="916" y="0"/>
                    </a:lnTo>
                    <a:lnTo>
                      <a:pt x="91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3" name="Freeform 17"/>
              <p:cNvSpPr>
                <a:spLocks/>
              </p:cNvSpPr>
              <p:nvPr/>
            </p:nvSpPr>
            <p:spPr bwMode="auto">
              <a:xfrm>
                <a:off x="1597" y="2381"/>
                <a:ext cx="217" cy="216"/>
              </a:xfrm>
              <a:custGeom>
                <a:avLst/>
                <a:gdLst>
                  <a:gd name="T0" fmla="*/ 0 w 649"/>
                  <a:gd name="T1" fmla="*/ 0 h 648"/>
                  <a:gd name="T2" fmla="*/ 0 w 649"/>
                  <a:gd name="T3" fmla="*/ 0 h 648"/>
                  <a:gd name="T4" fmla="*/ 0 w 649"/>
                  <a:gd name="T5" fmla="*/ 0 h 648"/>
                  <a:gd name="T6" fmla="*/ 0 60000 65536"/>
                  <a:gd name="T7" fmla="*/ 0 60000 65536"/>
                  <a:gd name="T8" fmla="*/ 0 60000 65536"/>
                  <a:gd name="T9" fmla="*/ 0 w 649"/>
                  <a:gd name="T10" fmla="*/ 0 h 648"/>
                  <a:gd name="T11" fmla="*/ 649 w 649"/>
                  <a:gd name="T12" fmla="*/ 648 h 6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9" h="648">
                    <a:moveTo>
                      <a:pt x="0" y="648"/>
                    </a:moveTo>
                    <a:lnTo>
                      <a:pt x="648" y="0"/>
                    </a:lnTo>
                    <a:lnTo>
                      <a:pt x="64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4" name="Oval 18"/>
              <p:cNvSpPr>
                <a:spLocks noChangeArrowheads="1"/>
              </p:cNvSpPr>
              <p:nvPr/>
            </p:nvSpPr>
            <p:spPr bwMode="auto">
              <a:xfrm>
                <a:off x="1355" y="2140"/>
                <a:ext cx="461" cy="45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7" name="Group 19"/>
            <p:cNvGrpSpPr>
              <a:grpSpLocks/>
            </p:cNvGrpSpPr>
            <p:nvPr/>
          </p:nvGrpSpPr>
          <p:grpSpPr bwMode="auto">
            <a:xfrm>
              <a:off x="1811" y="2806"/>
              <a:ext cx="487" cy="453"/>
              <a:chOff x="1811" y="2806"/>
              <a:chExt cx="487" cy="453"/>
            </a:xfrm>
          </p:grpSpPr>
          <p:sp>
            <p:nvSpPr>
              <p:cNvPr id="7242" name="Freeform 20"/>
              <p:cNvSpPr>
                <a:spLocks/>
              </p:cNvSpPr>
              <p:nvPr/>
            </p:nvSpPr>
            <p:spPr bwMode="auto">
              <a:xfrm>
                <a:off x="1816" y="2817"/>
                <a:ext cx="135" cy="134"/>
              </a:xfrm>
              <a:custGeom>
                <a:avLst/>
                <a:gdLst>
                  <a:gd name="T0" fmla="*/ 0 w 404"/>
                  <a:gd name="T1" fmla="*/ 0 h 403"/>
                  <a:gd name="T2" fmla="*/ 0 w 404"/>
                  <a:gd name="T3" fmla="*/ 0 h 403"/>
                  <a:gd name="T4" fmla="*/ 0 w 404"/>
                  <a:gd name="T5" fmla="*/ 0 h 403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403"/>
                  <a:gd name="T11" fmla="*/ 404 w 404"/>
                  <a:gd name="T12" fmla="*/ 403 h 4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403">
                    <a:moveTo>
                      <a:pt x="0" y="403"/>
                    </a:moveTo>
                    <a:lnTo>
                      <a:pt x="403" y="0"/>
                    </a:lnTo>
                    <a:lnTo>
                      <a:pt x="404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3" name="Freeform 21"/>
              <p:cNvSpPr>
                <a:spLocks/>
              </p:cNvSpPr>
              <p:nvPr/>
            </p:nvSpPr>
            <p:spPr bwMode="auto">
              <a:xfrm>
                <a:off x="1814" y="2843"/>
                <a:ext cx="253" cy="253"/>
              </a:xfrm>
              <a:custGeom>
                <a:avLst/>
                <a:gdLst>
                  <a:gd name="T0" fmla="*/ 0 w 759"/>
                  <a:gd name="T1" fmla="*/ 0 h 759"/>
                  <a:gd name="T2" fmla="*/ 0 w 759"/>
                  <a:gd name="T3" fmla="*/ 0 h 759"/>
                  <a:gd name="T4" fmla="*/ 0 w 759"/>
                  <a:gd name="T5" fmla="*/ 0 h 759"/>
                  <a:gd name="T6" fmla="*/ 0 60000 65536"/>
                  <a:gd name="T7" fmla="*/ 0 60000 65536"/>
                  <a:gd name="T8" fmla="*/ 0 60000 65536"/>
                  <a:gd name="T9" fmla="*/ 0 w 759"/>
                  <a:gd name="T10" fmla="*/ 0 h 759"/>
                  <a:gd name="T11" fmla="*/ 759 w 759"/>
                  <a:gd name="T12" fmla="*/ 759 h 7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9" h="759">
                    <a:moveTo>
                      <a:pt x="0" y="759"/>
                    </a:moveTo>
                    <a:lnTo>
                      <a:pt x="758" y="0"/>
                    </a:lnTo>
                    <a:lnTo>
                      <a:pt x="75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4" name="Freeform 22"/>
              <p:cNvSpPr>
                <a:spLocks/>
              </p:cNvSpPr>
              <p:nvPr/>
            </p:nvSpPr>
            <p:spPr bwMode="auto">
              <a:xfrm>
                <a:off x="1844" y="2869"/>
                <a:ext cx="339" cy="339"/>
              </a:xfrm>
              <a:custGeom>
                <a:avLst/>
                <a:gdLst>
                  <a:gd name="T0" fmla="*/ 0 w 1018"/>
                  <a:gd name="T1" fmla="*/ 0 h 1018"/>
                  <a:gd name="T2" fmla="*/ 0 w 1018"/>
                  <a:gd name="T3" fmla="*/ 0 h 1018"/>
                  <a:gd name="T4" fmla="*/ 0 w 1018"/>
                  <a:gd name="T5" fmla="*/ 0 h 1018"/>
                  <a:gd name="T6" fmla="*/ 0 60000 65536"/>
                  <a:gd name="T7" fmla="*/ 0 60000 65536"/>
                  <a:gd name="T8" fmla="*/ 0 60000 65536"/>
                  <a:gd name="T9" fmla="*/ 0 w 1018"/>
                  <a:gd name="T10" fmla="*/ 0 h 1018"/>
                  <a:gd name="T11" fmla="*/ 1018 w 1018"/>
                  <a:gd name="T12" fmla="*/ 1018 h 10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8" h="1018">
                    <a:moveTo>
                      <a:pt x="0" y="1018"/>
                    </a:moveTo>
                    <a:lnTo>
                      <a:pt x="1017" y="0"/>
                    </a:lnTo>
                    <a:lnTo>
                      <a:pt x="101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5" name="Freeform 23"/>
              <p:cNvSpPr>
                <a:spLocks/>
              </p:cNvSpPr>
              <p:nvPr/>
            </p:nvSpPr>
            <p:spPr bwMode="auto">
              <a:xfrm>
                <a:off x="1944" y="2899"/>
                <a:ext cx="350" cy="351"/>
              </a:xfrm>
              <a:custGeom>
                <a:avLst/>
                <a:gdLst>
                  <a:gd name="T0" fmla="*/ 0 w 1052"/>
                  <a:gd name="T1" fmla="*/ 0 h 1053"/>
                  <a:gd name="T2" fmla="*/ 0 w 1052"/>
                  <a:gd name="T3" fmla="*/ 0 h 1053"/>
                  <a:gd name="T4" fmla="*/ 0 w 1052"/>
                  <a:gd name="T5" fmla="*/ 0 h 1053"/>
                  <a:gd name="T6" fmla="*/ 0 60000 65536"/>
                  <a:gd name="T7" fmla="*/ 0 60000 65536"/>
                  <a:gd name="T8" fmla="*/ 0 60000 65536"/>
                  <a:gd name="T9" fmla="*/ 0 w 1052"/>
                  <a:gd name="T10" fmla="*/ 0 h 1053"/>
                  <a:gd name="T11" fmla="*/ 1052 w 1052"/>
                  <a:gd name="T12" fmla="*/ 1053 h 10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2" h="1053">
                    <a:moveTo>
                      <a:pt x="0" y="1053"/>
                    </a:moveTo>
                    <a:lnTo>
                      <a:pt x="1051" y="0"/>
                    </a:lnTo>
                    <a:lnTo>
                      <a:pt x="105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6" name="Freeform 24"/>
              <p:cNvSpPr>
                <a:spLocks/>
              </p:cNvSpPr>
              <p:nvPr/>
            </p:nvSpPr>
            <p:spPr bwMode="auto">
              <a:xfrm>
                <a:off x="2127" y="3038"/>
                <a:ext cx="171" cy="171"/>
              </a:xfrm>
              <a:custGeom>
                <a:avLst/>
                <a:gdLst>
                  <a:gd name="T0" fmla="*/ 0 w 515"/>
                  <a:gd name="T1" fmla="*/ 0 h 515"/>
                  <a:gd name="T2" fmla="*/ 0 w 515"/>
                  <a:gd name="T3" fmla="*/ 0 h 515"/>
                  <a:gd name="T4" fmla="*/ 0 w 515"/>
                  <a:gd name="T5" fmla="*/ 0 h 515"/>
                  <a:gd name="T6" fmla="*/ 0 60000 65536"/>
                  <a:gd name="T7" fmla="*/ 0 60000 65536"/>
                  <a:gd name="T8" fmla="*/ 0 60000 65536"/>
                  <a:gd name="T9" fmla="*/ 0 w 515"/>
                  <a:gd name="T10" fmla="*/ 0 h 515"/>
                  <a:gd name="T11" fmla="*/ 515 w 515"/>
                  <a:gd name="T12" fmla="*/ 515 h 5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5" h="515">
                    <a:moveTo>
                      <a:pt x="0" y="515"/>
                    </a:moveTo>
                    <a:lnTo>
                      <a:pt x="514" y="0"/>
                    </a:lnTo>
                    <a:lnTo>
                      <a:pt x="515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7" name="Freeform 25"/>
              <p:cNvSpPr>
                <a:spLocks/>
              </p:cNvSpPr>
              <p:nvPr/>
            </p:nvSpPr>
            <p:spPr bwMode="auto">
              <a:xfrm>
                <a:off x="1909" y="3174"/>
                <a:ext cx="374" cy="84"/>
              </a:xfrm>
              <a:custGeom>
                <a:avLst/>
                <a:gdLst>
                  <a:gd name="T0" fmla="*/ 374 w 374"/>
                  <a:gd name="T1" fmla="*/ 0 h 84"/>
                  <a:gd name="T2" fmla="*/ 11 w 374"/>
                  <a:gd name="T3" fmla="*/ 83 h 84"/>
                  <a:gd name="T4" fmla="*/ 0 w 374"/>
                  <a:gd name="T5" fmla="*/ 84 h 84"/>
                  <a:gd name="T6" fmla="*/ 0 60000 65536"/>
                  <a:gd name="T7" fmla="*/ 0 60000 65536"/>
                  <a:gd name="T8" fmla="*/ 0 60000 65536"/>
                  <a:gd name="T9" fmla="*/ 0 w 374"/>
                  <a:gd name="T10" fmla="*/ 0 h 84"/>
                  <a:gd name="T11" fmla="*/ 374 w 374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" h="84">
                    <a:moveTo>
                      <a:pt x="374" y="0"/>
                    </a:moveTo>
                    <a:lnTo>
                      <a:pt x="11" y="83"/>
                    </a:lnTo>
                    <a:lnTo>
                      <a:pt x="0" y="84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8" name="Freeform 26"/>
              <p:cNvSpPr>
                <a:spLocks/>
              </p:cNvSpPr>
              <p:nvPr/>
            </p:nvSpPr>
            <p:spPr bwMode="auto">
              <a:xfrm>
                <a:off x="1909" y="2807"/>
                <a:ext cx="375" cy="84"/>
              </a:xfrm>
              <a:custGeom>
                <a:avLst/>
                <a:gdLst>
                  <a:gd name="T0" fmla="*/ 375 w 375"/>
                  <a:gd name="T1" fmla="*/ 84 h 84"/>
                  <a:gd name="T2" fmla="*/ 1 w 375"/>
                  <a:gd name="T3" fmla="*/ 1 h 84"/>
                  <a:gd name="T4" fmla="*/ 0 w 375"/>
                  <a:gd name="T5" fmla="*/ 0 h 84"/>
                  <a:gd name="T6" fmla="*/ 0 60000 65536"/>
                  <a:gd name="T7" fmla="*/ 0 60000 65536"/>
                  <a:gd name="T8" fmla="*/ 0 60000 65536"/>
                  <a:gd name="T9" fmla="*/ 0 w 375"/>
                  <a:gd name="T10" fmla="*/ 0 h 84"/>
                  <a:gd name="T11" fmla="*/ 375 w 37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5" h="84">
                    <a:moveTo>
                      <a:pt x="375" y="84"/>
                    </a:move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9" name="Freeform 27"/>
              <p:cNvSpPr>
                <a:spLocks/>
              </p:cNvSpPr>
              <p:nvPr/>
            </p:nvSpPr>
            <p:spPr bwMode="auto">
              <a:xfrm>
                <a:off x="1811" y="2806"/>
                <a:ext cx="107" cy="453"/>
              </a:xfrm>
              <a:custGeom>
                <a:avLst/>
                <a:gdLst>
                  <a:gd name="T0" fmla="*/ 107 w 107"/>
                  <a:gd name="T1" fmla="*/ 4 h 453"/>
                  <a:gd name="T2" fmla="*/ 87 w 107"/>
                  <a:gd name="T3" fmla="*/ 0 h 453"/>
                  <a:gd name="T4" fmla="*/ 73 w 107"/>
                  <a:gd name="T5" fmla="*/ 4 h 453"/>
                  <a:gd name="T6" fmla="*/ 57 w 107"/>
                  <a:gd name="T7" fmla="*/ 15 h 453"/>
                  <a:gd name="T8" fmla="*/ 42 w 107"/>
                  <a:gd name="T9" fmla="*/ 34 h 453"/>
                  <a:gd name="T10" fmla="*/ 29 w 107"/>
                  <a:gd name="T11" fmla="*/ 59 h 453"/>
                  <a:gd name="T12" fmla="*/ 18 w 107"/>
                  <a:gd name="T13" fmla="*/ 90 h 453"/>
                  <a:gd name="T14" fmla="*/ 9 w 107"/>
                  <a:gd name="T15" fmla="*/ 125 h 453"/>
                  <a:gd name="T16" fmla="*/ 3 w 107"/>
                  <a:gd name="T17" fmla="*/ 164 h 453"/>
                  <a:gd name="T18" fmla="*/ 0 w 107"/>
                  <a:gd name="T19" fmla="*/ 206 h 453"/>
                  <a:gd name="T20" fmla="*/ 0 w 107"/>
                  <a:gd name="T21" fmla="*/ 248 h 453"/>
                  <a:gd name="T22" fmla="*/ 3 w 107"/>
                  <a:gd name="T23" fmla="*/ 289 h 453"/>
                  <a:gd name="T24" fmla="*/ 9 w 107"/>
                  <a:gd name="T25" fmla="*/ 328 h 453"/>
                  <a:gd name="T26" fmla="*/ 18 w 107"/>
                  <a:gd name="T27" fmla="*/ 363 h 453"/>
                  <a:gd name="T28" fmla="*/ 29 w 107"/>
                  <a:gd name="T29" fmla="*/ 394 h 453"/>
                  <a:gd name="T30" fmla="*/ 42 w 107"/>
                  <a:gd name="T31" fmla="*/ 419 h 453"/>
                  <a:gd name="T32" fmla="*/ 57 w 107"/>
                  <a:gd name="T33" fmla="*/ 438 h 453"/>
                  <a:gd name="T34" fmla="*/ 73 w 107"/>
                  <a:gd name="T35" fmla="*/ 449 h 453"/>
                  <a:gd name="T36" fmla="*/ 104 w 107"/>
                  <a:gd name="T37" fmla="*/ 453 h 453"/>
                  <a:gd name="T38" fmla="*/ 90 w 107"/>
                  <a:gd name="T39" fmla="*/ 453 h 45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7"/>
                  <a:gd name="T61" fmla="*/ 0 h 453"/>
                  <a:gd name="T62" fmla="*/ 107 w 107"/>
                  <a:gd name="T63" fmla="*/ 453 h 45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7" h="453">
                    <a:moveTo>
                      <a:pt x="107" y="4"/>
                    </a:moveTo>
                    <a:lnTo>
                      <a:pt x="87" y="0"/>
                    </a:lnTo>
                    <a:lnTo>
                      <a:pt x="73" y="4"/>
                    </a:lnTo>
                    <a:lnTo>
                      <a:pt x="57" y="15"/>
                    </a:lnTo>
                    <a:lnTo>
                      <a:pt x="42" y="34"/>
                    </a:lnTo>
                    <a:lnTo>
                      <a:pt x="29" y="59"/>
                    </a:lnTo>
                    <a:lnTo>
                      <a:pt x="18" y="90"/>
                    </a:lnTo>
                    <a:lnTo>
                      <a:pt x="9" y="125"/>
                    </a:lnTo>
                    <a:lnTo>
                      <a:pt x="3" y="164"/>
                    </a:lnTo>
                    <a:lnTo>
                      <a:pt x="0" y="206"/>
                    </a:lnTo>
                    <a:lnTo>
                      <a:pt x="0" y="248"/>
                    </a:lnTo>
                    <a:lnTo>
                      <a:pt x="3" y="289"/>
                    </a:lnTo>
                    <a:lnTo>
                      <a:pt x="9" y="328"/>
                    </a:lnTo>
                    <a:lnTo>
                      <a:pt x="18" y="363"/>
                    </a:lnTo>
                    <a:lnTo>
                      <a:pt x="29" y="394"/>
                    </a:lnTo>
                    <a:lnTo>
                      <a:pt x="42" y="419"/>
                    </a:lnTo>
                    <a:lnTo>
                      <a:pt x="57" y="438"/>
                    </a:lnTo>
                    <a:lnTo>
                      <a:pt x="73" y="449"/>
                    </a:lnTo>
                    <a:lnTo>
                      <a:pt x="104" y="453"/>
                    </a:lnTo>
                    <a:lnTo>
                      <a:pt x="90" y="453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8" name="Group 28"/>
            <p:cNvGrpSpPr>
              <a:grpSpLocks/>
            </p:cNvGrpSpPr>
            <p:nvPr/>
          </p:nvGrpSpPr>
          <p:grpSpPr bwMode="auto">
            <a:xfrm>
              <a:off x="1314" y="3305"/>
              <a:ext cx="450" cy="488"/>
              <a:chOff x="1314" y="3305"/>
              <a:chExt cx="450" cy="488"/>
            </a:xfrm>
          </p:grpSpPr>
          <p:sp>
            <p:nvSpPr>
              <p:cNvPr id="7234" name="Freeform 29"/>
              <p:cNvSpPr>
                <a:spLocks/>
              </p:cNvSpPr>
              <p:nvPr/>
            </p:nvSpPr>
            <p:spPr bwMode="auto">
              <a:xfrm>
                <a:off x="1315" y="3305"/>
                <a:ext cx="446" cy="135"/>
              </a:xfrm>
              <a:custGeom>
                <a:avLst/>
                <a:gdLst>
                  <a:gd name="T0" fmla="*/ 445 w 446"/>
                  <a:gd name="T1" fmla="*/ 106 h 135"/>
                  <a:gd name="T2" fmla="*/ 446 w 446"/>
                  <a:gd name="T3" fmla="*/ 73 h 135"/>
                  <a:gd name="T4" fmla="*/ 435 w 446"/>
                  <a:gd name="T5" fmla="*/ 57 h 135"/>
                  <a:gd name="T6" fmla="*/ 417 w 446"/>
                  <a:gd name="T7" fmla="*/ 43 h 135"/>
                  <a:gd name="T8" fmla="*/ 391 w 446"/>
                  <a:gd name="T9" fmla="*/ 29 h 135"/>
                  <a:gd name="T10" fmla="*/ 361 w 446"/>
                  <a:gd name="T11" fmla="*/ 18 h 135"/>
                  <a:gd name="T12" fmla="*/ 325 w 446"/>
                  <a:gd name="T13" fmla="*/ 9 h 135"/>
                  <a:gd name="T14" fmla="*/ 286 w 446"/>
                  <a:gd name="T15" fmla="*/ 3 h 135"/>
                  <a:gd name="T16" fmla="*/ 245 w 446"/>
                  <a:gd name="T17" fmla="*/ 0 h 135"/>
                  <a:gd name="T18" fmla="*/ 203 w 446"/>
                  <a:gd name="T19" fmla="*/ 0 h 135"/>
                  <a:gd name="T20" fmla="*/ 162 w 446"/>
                  <a:gd name="T21" fmla="*/ 3 h 135"/>
                  <a:gd name="T22" fmla="*/ 123 w 446"/>
                  <a:gd name="T23" fmla="*/ 9 h 135"/>
                  <a:gd name="T24" fmla="*/ 88 w 446"/>
                  <a:gd name="T25" fmla="*/ 18 h 135"/>
                  <a:gd name="T26" fmla="*/ 57 w 446"/>
                  <a:gd name="T27" fmla="*/ 29 h 135"/>
                  <a:gd name="T28" fmla="*/ 32 w 446"/>
                  <a:gd name="T29" fmla="*/ 43 h 135"/>
                  <a:gd name="T30" fmla="*/ 13 w 446"/>
                  <a:gd name="T31" fmla="*/ 57 h 135"/>
                  <a:gd name="T32" fmla="*/ 0 w 446"/>
                  <a:gd name="T33" fmla="*/ 71 h 135"/>
                  <a:gd name="T34" fmla="*/ 0 w 446"/>
                  <a:gd name="T35" fmla="*/ 97 h 135"/>
                  <a:gd name="T36" fmla="*/ 7 w 446"/>
                  <a:gd name="T37" fmla="*/ 135 h 1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6"/>
                  <a:gd name="T58" fmla="*/ 0 h 135"/>
                  <a:gd name="T59" fmla="*/ 446 w 446"/>
                  <a:gd name="T60" fmla="*/ 135 h 1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6" h="135">
                    <a:moveTo>
                      <a:pt x="445" y="106"/>
                    </a:moveTo>
                    <a:lnTo>
                      <a:pt x="446" y="73"/>
                    </a:lnTo>
                    <a:lnTo>
                      <a:pt x="435" y="57"/>
                    </a:lnTo>
                    <a:lnTo>
                      <a:pt x="417" y="43"/>
                    </a:lnTo>
                    <a:lnTo>
                      <a:pt x="391" y="29"/>
                    </a:lnTo>
                    <a:lnTo>
                      <a:pt x="361" y="18"/>
                    </a:lnTo>
                    <a:lnTo>
                      <a:pt x="325" y="9"/>
                    </a:lnTo>
                    <a:lnTo>
                      <a:pt x="286" y="3"/>
                    </a:lnTo>
                    <a:lnTo>
                      <a:pt x="245" y="0"/>
                    </a:lnTo>
                    <a:lnTo>
                      <a:pt x="203" y="0"/>
                    </a:lnTo>
                    <a:lnTo>
                      <a:pt x="162" y="3"/>
                    </a:lnTo>
                    <a:lnTo>
                      <a:pt x="123" y="9"/>
                    </a:lnTo>
                    <a:lnTo>
                      <a:pt x="88" y="18"/>
                    </a:lnTo>
                    <a:lnTo>
                      <a:pt x="57" y="29"/>
                    </a:lnTo>
                    <a:lnTo>
                      <a:pt x="32" y="43"/>
                    </a:lnTo>
                    <a:lnTo>
                      <a:pt x="13" y="57"/>
                    </a:lnTo>
                    <a:lnTo>
                      <a:pt x="0" y="71"/>
                    </a:lnTo>
                    <a:lnTo>
                      <a:pt x="0" y="97"/>
                    </a:lnTo>
                    <a:lnTo>
                      <a:pt x="7" y="135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5" name="Freeform 30"/>
              <p:cNvSpPr>
                <a:spLocks/>
              </p:cNvSpPr>
              <p:nvPr/>
            </p:nvSpPr>
            <p:spPr bwMode="auto">
              <a:xfrm>
                <a:off x="1323" y="3310"/>
                <a:ext cx="134" cy="135"/>
              </a:xfrm>
              <a:custGeom>
                <a:avLst/>
                <a:gdLst>
                  <a:gd name="T0" fmla="*/ 0 w 403"/>
                  <a:gd name="T1" fmla="*/ 0 h 403"/>
                  <a:gd name="T2" fmla="*/ 0 w 403"/>
                  <a:gd name="T3" fmla="*/ 0 h 403"/>
                  <a:gd name="T4" fmla="*/ 0 w 403"/>
                  <a:gd name="T5" fmla="*/ 0 h 403"/>
                  <a:gd name="T6" fmla="*/ 0 60000 65536"/>
                  <a:gd name="T7" fmla="*/ 0 60000 65536"/>
                  <a:gd name="T8" fmla="*/ 0 60000 65536"/>
                  <a:gd name="T9" fmla="*/ 0 w 403"/>
                  <a:gd name="T10" fmla="*/ 0 h 403"/>
                  <a:gd name="T11" fmla="*/ 403 w 403"/>
                  <a:gd name="T12" fmla="*/ 403 h 4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3" h="403">
                    <a:moveTo>
                      <a:pt x="0" y="403"/>
                    </a:moveTo>
                    <a:lnTo>
                      <a:pt x="402" y="0"/>
                    </a:lnTo>
                    <a:lnTo>
                      <a:pt x="403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6" name="Freeform 31"/>
              <p:cNvSpPr>
                <a:spLocks/>
              </p:cNvSpPr>
              <p:nvPr/>
            </p:nvSpPr>
            <p:spPr bwMode="auto">
              <a:xfrm>
                <a:off x="1349" y="3308"/>
                <a:ext cx="253" cy="253"/>
              </a:xfrm>
              <a:custGeom>
                <a:avLst/>
                <a:gdLst>
                  <a:gd name="T0" fmla="*/ 0 w 760"/>
                  <a:gd name="T1" fmla="*/ 0 h 759"/>
                  <a:gd name="T2" fmla="*/ 0 w 760"/>
                  <a:gd name="T3" fmla="*/ 0 h 759"/>
                  <a:gd name="T4" fmla="*/ 0 w 760"/>
                  <a:gd name="T5" fmla="*/ 0 h 759"/>
                  <a:gd name="T6" fmla="*/ 0 60000 65536"/>
                  <a:gd name="T7" fmla="*/ 0 60000 65536"/>
                  <a:gd name="T8" fmla="*/ 0 60000 65536"/>
                  <a:gd name="T9" fmla="*/ 0 w 760"/>
                  <a:gd name="T10" fmla="*/ 0 h 759"/>
                  <a:gd name="T11" fmla="*/ 760 w 760"/>
                  <a:gd name="T12" fmla="*/ 759 h 7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0" h="759">
                    <a:moveTo>
                      <a:pt x="0" y="759"/>
                    </a:moveTo>
                    <a:lnTo>
                      <a:pt x="759" y="0"/>
                    </a:lnTo>
                    <a:lnTo>
                      <a:pt x="760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7" name="Freeform 32"/>
              <p:cNvSpPr>
                <a:spLocks/>
              </p:cNvSpPr>
              <p:nvPr/>
            </p:nvSpPr>
            <p:spPr bwMode="auto">
              <a:xfrm>
                <a:off x="1375" y="3337"/>
                <a:ext cx="340" cy="340"/>
              </a:xfrm>
              <a:custGeom>
                <a:avLst/>
                <a:gdLst>
                  <a:gd name="T0" fmla="*/ 0 w 1019"/>
                  <a:gd name="T1" fmla="*/ 0 h 1019"/>
                  <a:gd name="T2" fmla="*/ 0 w 1019"/>
                  <a:gd name="T3" fmla="*/ 0 h 1019"/>
                  <a:gd name="T4" fmla="*/ 0 w 1019"/>
                  <a:gd name="T5" fmla="*/ 0 h 1019"/>
                  <a:gd name="T6" fmla="*/ 0 60000 65536"/>
                  <a:gd name="T7" fmla="*/ 0 60000 65536"/>
                  <a:gd name="T8" fmla="*/ 0 60000 65536"/>
                  <a:gd name="T9" fmla="*/ 0 w 1019"/>
                  <a:gd name="T10" fmla="*/ 0 h 1019"/>
                  <a:gd name="T11" fmla="*/ 1019 w 1019"/>
                  <a:gd name="T12" fmla="*/ 1019 h 10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9" h="1019">
                    <a:moveTo>
                      <a:pt x="0" y="1019"/>
                    </a:moveTo>
                    <a:lnTo>
                      <a:pt x="1018" y="0"/>
                    </a:lnTo>
                    <a:lnTo>
                      <a:pt x="101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8" name="Freeform 33"/>
              <p:cNvSpPr>
                <a:spLocks/>
              </p:cNvSpPr>
              <p:nvPr/>
            </p:nvSpPr>
            <p:spPr bwMode="auto">
              <a:xfrm>
                <a:off x="1406" y="3438"/>
                <a:ext cx="350" cy="351"/>
              </a:xfrm>
              <a:custGeom>
                <a:avLst/>
                <a:gdLst>
                  <a:gd name="T0" fmla="*/ 0 w 1052"/>
                  <a:gd name="T1" fmla="*/ 0 h 1052"/>
                  <a:gd name="T2" fmla="*/ 0 w 1052"/>
                  <a:gd name="T3" fmla="*/ 0 h 1052"/>
                  <a:gd name="T4" fmla="*/ 0 w 1052"/>
                  <a:gd name="T5" fmla="*/ 0 h 1052"/>
                  <a:gd name="T6" fmla="*/ 0 60000 65536"/>
                  <a:gd name="T7" fmla="*/ 0 60000 65536"/>
                  <a:gd name="T8" fmla="*/ 0 60000 65536"/>
                  <a:gd name="T9" fmla="*/ 0 w 1052"/>
                  <a:gd name="T10" fmla="*/ 0 h 1052"/>
                  <a:gd name="T11" fmla="*/ 1052 w 1052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2" h="1052">
                    <a:moveTo>
                      <a:pt x="0" y="1052"/>
                    </a:moveTo>
                    <a:lnTo>
                      <a:pt x="1051" y="0"/>
                    </a:lnTo>
                    <a:lnTo>
                      <a:pt x="105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9" name="Freeform 34"/>
              <p:cNvSpPr>
                <a:spLocks/>
              </p:cNvSpPr>
              <p:nvPr/>
            </p:nvSpPr>
            <p:spPr bwMode="auto">
              <a:xfrm>
                <a:off x="1544" y="3621"/>
                <a:ext cx="172" cy="172"/>
              </a:xfrm>
              <a:custGeom>
                <a:avLst/>
                <a:gdLst>
                  <a:gd name="T0" fmla="*/ 0 w 516"/>
                  <a:gd name="T1" fmla="*/ 0 h 515"/>
                  <a:gd name="T2" fmla="*/ 0 w 516"/>
                  <a:gd name="T3" fmla="*/ 0 h 515"/>
                  <a:gd name="T4" fmla="*/ 0 w 516"/>
                  <a:gd name="T5" fmla="*/ 0 h 515"/>
                  <a:gd name="T6" fmla="*/ 0 60000 65536"/>
                  <a:gd name="T7" fmla="*/ 0 60000 65536"/>
                  <a:gd name="T8" fmla="*/ 0 60000 65536"/>
                  <a:gd name="T9" fmla="*/ 0 w 516"/>
                  <a:gd name="T10" fmla="*/ 0 h 515"/>
                  <a:gd name="T11" fmla="*/ 516 w 516"/>
                  <a:gd name="T12" fmla="*/ 515 h 5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6" h="515">
                    <a:moveTo>
                      <a:pt x="0" y="515"/>
                    </a:moveTo>
                    <a:lnTo>
                      <a:pt x="515" y="0"/>
                    </a:lnTo>
                    <a:lnTo>
                      <a:pt x="516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0" name="Freeform 35"/>
              <p:cNvSpPr>
                <a:spLocks/>
              </p:cNvSpPr>
              <p:nvPr/>
            </p:nvSpPr>
            <p:spPr bwMode="auto">
              <a:xfrm>
                <a:off x="1680" y="3403"/>
                <a:ext cx="84" cy="376"/>
              </a:xfrm>
              <a:custGeom>
                <a:avLst/>
                <a:gdLst>
                  <a:gd name="T0" fmla="*/ 0 w 253"/>
                  <a:gd name="T1" fmla="*/ 0 h 1127"/>
                  <a:gd name="T2" fmla="*/ 0 w 253"/>
                  <a:gd name="T3" fmla="*/ 0 h 1127"/>
                  <a:gd name="T4" fmla="*/ 0 w 253"/>
                  <a:gd name="T5" fmla="*/ 0 h 112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1127"/>
                  <a:gd name="T11" fmla="*/ 253 w 253"/>
                  <a:gd name="T12" fmla="*/ 1127 h 11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1127">
                    <a:moveTo>
                      <a:pt x="0" y="1127"/>
                    </a:moveTo>
                    <a:lnTo>
                      <a:pt x="252" y="0"/>
                    </a:lnTo>
                    <a:lnTo>
                      <a:pt x="253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1" name="Freeform 36"/>
              <p:cNvSpPr>
                <a:spLocks/>
              </p:cNvSpPr>
              <p:nvPr/>
            </p:nvSpPr>
            <p:spPr bwMode="auto">
              <a:xfrm>
                <a:off x="1314" y="3403"/>
                <a:ext cx="83" cy="375"/>
              </a:xfrm>
              <a:custGeom>
                <a:avLst/>
                <a:gdLst>
                  <a:gd name="T0" fmla="*/ 0 w 251"/>
                  <a:gd name="T1" fmla="*/ 0 h 1124"/>
                  <a:gd name="T2" fmla="*/ 0 w 251"/>
                  <a:gd name="T3" fmla="*/ 0 h 1124"/>
                  <a:gd name="T4" fmla="*/ 0 w 251"/>
                  <a:gd name="T5" fmla="*/ 0 h 1124"/>
                  <a:gd name="T6" fmla="*/ 0 60000 65536"/>
                  <a:gd name="T7" fmla="*/ 0 60000 65536"/>
                  <a:gd name="T8" fmla="*/ 0 60000 65536"/>
                  <a:gd name="T9" fmla="*/ 0 w 251"/>
                  <a:gd name="T10" fmla="*/ 0 h 1124"/>
                  <a:gd name="T11" fmla="*/ 251 w 251"/>
                  <a:gd name="T12" fmla="*/ 1124 h 1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" h="1124">
                    <a:moveTo>
                      <a:pt x="251" y="11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9" name="Group 37"/>
            <p:cNvGrpSpPr>
              <a:grpSpLocks/>
            </p:cNvGrpSpPr>
            <p:nvPr/>
          </p:nvGrpSpPr>
          <p:grpSpPr bwMode="auto">
            <a:xfrm>
              <a:off x="1037" y="2530"/>
              <a:ext cx="1203" cy="1203"/>
              <a:chOff x="1037" y="2530"/>
              <a:chExt cx="1203" cy="1203"/>
            </a:xfrm>
          </p:grpSpPr>
          <p:sp>
            <p:nvSpPr>
              <p:cNvPr id="7230" name="Arc 38"/>
              <p:cNvSpPr>
                <a:spLocks/>
              </p:cNvSpPr>
              <p:nvPr/>
            </p:nvSpPr>
            <p:spPr bwMode="auto">
              <a:xfrm flipV="1">
                <a:off x="1335" y="2774"/>
                <a:ext cx="560" cy="615"/>
              </a:xfrm>
              <a:custGeom>
                <a:avLst/>
                <a:gdLst>
                  <a:gd name="T0" fmla="*/ 0 w 34465"/>
                  <a:gd name="T1" fmla="*/ 0 h 36177"/>
                  <a:gd name="T2" fmla="*/ 0 w 34465"/>
                  <a:gd name="T3" fmla="*/ 0 h 36177"/>
                  <a:gd name="T4" fmla="*/ 0 w 34465"/>
                  <a:gd name="T5" fmla="*/ 0 h 36177"/>
                  <a:gd name="T6" fmla="*/ 0 60000 65536"/>
                  <a:gd name="T7" fmla="*/ 0 60000 65536"/>
                  <a:gd name="T8" fmla="*/ 0 60000 65536"/>
                  <a:gd name="T9" fmla="*/ 0 w 34465"/>
                  <a:gd name="T10" fmla="*/ 0 h 36177"/>
                  <a:gd name="T11" fmla="*/ 34465 w 34465"/>
                  <a:gd name="T12" fmla="*/ 36177 h 36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65" h="36177" fill="none" extrusionOk="0">
                    <a:moveTo>
                      <a:pt x="0" y="4249"/>
                    </a:moveTo>
                    <a:cubicBezTo>
                      <a:pt x="3721" y="1489"/>
                      <a:pt x="8231" y="-1"/>
                      <a:pt x="12865" y="0"/>
                    </a:cubicBezTo>
                    <a:cubicBezTo>
                      <a:pt x="24794" y="0"/>
                      <a:pt x="34465" y="9670"/>
                      <a:pt x="34465" y="21600"/>
                    </a:cubicBezTo>
                    <a:cubicBezTo>
                      <a:pt x="34465" y="26995"/>
                      <a:pt x="32445" y="32195"/>
                      <a:pt x="28804" y="36176"/>
                    </a:cubicBezTo>
                  </a:path>
                  <a:path w="34465" h="36177" stroke="0" extrusionOk="0">
                    <a:moveTo>
                      <a:pt x="0" y="4249"/>
                    </a:moveTo>
                    <a:cubicBezTo>
                      <a:pt x="3721" y="1489"/>
                      <a:pt x="8231" y="-1"/>
                      <a:pt x="12865" y="0"/>
                    </a:cubicBezTo>
                    <a:cubicBezTo>
                      <a:pt x="24794" y="0"/>
                      <a:pt x="34465" y="9670"/>
                      <a:pt x="34465" y="21600"/>
                    </a:cubicBezTo>
                    <a:cubicBezTo>
                      <a:pt x="34465" y="26995"/>
                      <a:pt x="32445" y="32195"/>
                      <a:pt x="28804" y="36176"/>
                    </a:cubicBezTo>
                    <a:lnTo>
                      <a:pt x="12865" y="21600"/>
                    </a:lnTo>
                    <a:lnTo>
                      <a:pt x="0" y="4249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Arc 39"/>
              <p:cNvSpPr>
                <a:spLocks/>
              </p:cNvSpPr>
              <p:nvPr/>
            </p:nvSpPr>
            <p:spPr bwMode="auto">
              <a:xfrm flipV="1">
                <a:off x="1066" y="2582"/>
                <a:ext cx="1174" cy="1151"/>
              </a:xfrm>
              <a:custGeom>
                <a:avLst/>
                <a:gdLst>
                  <a:gd name="T0" fmla="*/ 0 w 36220"/>
                  <a:gd name="T1" fmla="*/ 0 h 35513"/>
                  <a:gd name="T2" fmla="*/ 0 w 36220"/>
                  <a:gd name="T3" fmla="*/ 0 h 35513"/>
                  <a:gd name="T4" fmla="*/ 0 w 36220"/>
                  <a:gd name="T5" fmla="*/ 0 h 35513"/>
                  <a:gd name="T6" fmla="*/ 0 60000 65536"/>
                  <a:gd name="T7" fmla="*/ 0 60000 65536"/>
                  <a:gd name="T8" fmla="*/ 0 60000 65536"/>
                  <a:gd name="T9" fmla="*/ 0 w 36220"/>
                  <a:gd name="T10" fmla="*/ 0 h 35513"/>
                  <a:gd name="T11" fmla="*/ 36220 w 36220"/>
                  <a:gd name="T12" fmla="*/ 35513 h 355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20" h="35513" fill="none" extrusionOk="0">
                    <a:moveTo>
                      <a:pt x="-1" y="5699"/>
                    </a:moveTo>
                    <a:cubicBezTo>
                      <a:pt x="3986" y="2034"/>
                      <a:pt x="9204" y="-1"/>
                      <a:pt x="14620" y="0"/>
                    </a:cubicBezTo>
                    <a:cubicBezTo>
                      <a:pt x="26549" y="0"/>
                      <a:pt x="36220" y="9670"/>
                      <a:pt x="36220" y="21600"/>
                    </a:cubicBezTo>
                    <a:cubicBezTo>
                      <a:pt x="36220" y="26691"/>
                      <a:pt x="34421" y="31618"/>
                      <a:pt x="31142" y="35513"/>
                    </a:cubicBezTo>
                  </a:path>
                  <a:path w="36220" h="35513" stroke="0" extrusionOk="0">
                    <a:moveTo>
                      <a:pt x="-1" y="5699"/>
                    </a:moveTo>
                    <a:cubicBezTo>
                      <a:pt x="3986" y="2034"/>
                      <a:pt x="9204" y="-1"/>
                      <a:pt x="14620" y="0"/>
                    </a:cubicBezTo>
                    <a:cubicBezTo>
                      <a:pt x="26549" y="0"/>
                      <a:pt x="36220" y="9670"/>
                      <a:pt x="36220" y="21600"/>
                    </a:cubicBezTo>
                    <a:cubicBezTo>
                      <a:pt x="36220" y="26691"/>
                      <a:pt x="34421" y="31618"/>
                      <a:pt x="31142" y="35513"/>
                    </a:cubicBezTo>
                    <a:lnTo>
                      <a:pt x="14620" y="21600"/>
                    </a:lnTo>
                    <a:lnTo>
                      <a:pt x="-1" y="5699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2" name="Arc 40"/>
              <p:cNvSpPr>
                <a:spLocks/>
              </p:cNvSpPr>
              <p:nvPr/>
            </p:nvSpPr>
            <p:spPr bwMode="auto">
              <a:xfrm rot="-3593609">
                <a:off x="996" y="3285"/>
                <a:ext cx="332" cy="249"/>
              </a:xfrm>
              <a:custGeom>
                <a:avLst/>
                <a:gdLst>
                  <a:gd name="T0" fmla="*/ 0 w 41175"/>
                  <a:gd name="T1" fmla="*/ 0 h 25109"/>
                  <a:gd name="T2" fmla="*/ 0 w 41175"/>
                  <a:gd name="T3" fmla="*/ 0 h 25109"/>
                  <a:gd name="T4" fmla="*/ 0 w 41175"/>
                  <a:gd name="T5" fmla="*/ 0 h 25109"/>
                  <a:gd name="T6" fmla="*/ 0 60000 65536"/>
                  <a:gd name="T7" fmla="*/ 0 60000 65536"/>
                  <a:gd name="T8" fmla="*/ 0 60000 65536"/>
                  <a:gd name="T9" fmla="*/ 0 w 41175"/>
                  <a:gd name="T10" fmla="*/ 0 h 25109"/>
                  <a:gd name="T11" fmla="*/ 41175 w 41175"/>
                  <a:gd name="T12" fmla="*/ 25109 h 25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175" h="25109" fill="none" extrusionOk="0">
                    <a:moveTo>
                      <a:pt x="-1" y="12469"/>
                    </a:moveTo>
                    <a:cubicBezTo>
                      <a:pt x="3547" y="4862"/>
                      <a:pt x="11181" y="-1"/>
                      <a:pt x="19575" y="0"/>
                    </a:cubicBezTo>
                    <a:cubicBezTo>
                      <a:pt x="31504" y="0"/>
                      <a:pt x="41175" y="9670"/>
                      <a:pt x="41175" y="21600"/>
                    </a:cubicBezTo>
                    <a:cubicBezTo>
                      <a:pt x="41175" y="22775"/>
                      <a:pt x="41079" y="23949"/>
                      <a:pt x="40888" y="25109"/>
                    </a:cubicBezTo>
                  </a:path>
                  <a:path w="41175" h="25109" stroke="0" extrusionOk="0">
                    <a:moveTo>
                      <a:pt x="-1" y="12469"/>
                    </a:moveTo>
                    <a:cubicBezTo>
                      <a:pt x="3547" y="4862"/>
                      <a:pt x="11181" y="-1"/>
                      <a:pt x="19575" y="0"/>
                    </a:cubicBezTo>
                    <a:cubicBezTo>
                      <a:pt x="31504" y="0"/>
                      <a:pt x="41175" y="9670"/>
                      <a:pt x="41175" y="21600"/>
                    </a:cubicBezTo>
                    <a:cubicBezTo>
                      <a:pt x="41175" y="22775"/>
                      <a:pt x="41079" y="23949"/>
                      <a:pt x="40888" y="25109"/>
                    </a:cubicBezTo>
                    <a:lnTo>
                      <a:pt x="19575" y="21600"/>
                    </a:lnTo>
                    <a:lnTo>
                      <a:pt x="-1" y="12469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Arc 41"/>
              <p:cNvSpPr>
                <a:spLocks/>
              </p:cNvSpPr>
              <p:nvPr/>
            </p:nvSpPr>
            <p:spPr bwMode="auto">
              <a:xfrm flipH="1">
                <a:off x="1787" y="2530"/>
                <a:ext cx="290" cy="258"/>
              </a:xfrm>
              <a:custGeom>
                <a:avLst/>
                <a:gdLst>
                  <a:gd name="T0" fmla="*/ 0 w 39601"/>
                  <a:gd name="T1" fmla="*/ 0 h 35315"/>
                  <a:gd name="T2" fmla="*/ 0 w 39601"/>
                  <a:gd name="T3" fmla="*/ 0 h 35315"/>
                  <a:gd name="T4" fmla="*/ 0 w 39601"/>
                  <a:gd name="T5" fmla="*/ 0 h 35315"/>
                  <a:gd name="T6" fmla="*/ 0 60000 65536"/>
                  <a:gd name="T7" fmla="*/ 0 60000 65536"/>
                  <a:gd name="T8" fmla="*/ 0 60000 65536"/>
                  <a:gd name="T9" fmla="*/ 0 w 39601"/>
                  <a:gd name="T10" fmla="*/ 0 h 35315"/>
                  <a:gd name="T11" fmla="*/ 39601 w 39601"/>
                  <a:gd name="T12" fmla="*/ 35315 h 353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01" h="35315" fill="none" extrusionOk="0">
                    <a:moveTo>
                      <a:pt x="-1" y="9661"/>
                    </a:moveTo>
                    <a:cubicBezTo>
                      <a:pt x="4001" y="3627"/>
                      <a:pt x="10760" y="-1"/>
                      <a:pt x="18001" y="0"/>
                    </a:cubicBezTo>
                    <a:cubicBezTo>
                      <a:pt x="29930" y="0"/>
                      <a:pt x="39601" y="9670"/>
                      <a:pt x="39601" y="21600"/>
                    </a:cubicBezTo>
                    <a:cubicBezTo>
                      <a:pt x="39601" y="26602"/>
                      <a:pt x="37864" y="31450"/>
                      <a:pt x="34688" y="35315"/>
                    </a:cubicBezTo>
                  </a:path>
                  <a:path w="39601" h="35315" stroke="0" extrusionOk="0">
                    <a:moveTo>
                      <a:pt x="-1" y="9661"/>
                    </a:moveTo>
                    <a:cubicBezTo>
                      <a:pt x="4001" y="3627"/>
                      <a:pt x="10760" y="-1"/>
                      <a:pt x="18001" y="0"/>
                    </a:cubicBezTo>
                    <a:cubicBezTo>
                      <a:pt x="29930" y="0"/>
                      <a:pt x="39601" y="9670"/>
                      <a:pt x="39601" y="21600"/>
                    </a:cubicBezTo>
                    <a:cubicBezTo>
                      <a:pt x="39601" y="26602"/>
                      <a:pt x="37864" y="31450"/>
                      <a:pt x="34688" y="35315"/>
                    </a:cubicBezTo>
                    <a:lnTo>
                      <a:pt x="18001" y="21600"/>
                    </a:lnTo>
                    <a:lnTo>
                      <a:pt x="-1" y="9661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0" name="Freeform 42"/>
            <p:cNvSpPr>
              <a:spLocks/>
            </p:cNvSpPr>
            <p:nvPr/>
          </p:nvSpPr>
          <p:spPr bwMode="auto">
            <a:xfrm>
              <a:off x="1338" y="2214"/>
              <a:ext cx="334" cy="582"/>
            </a:xfrm>
            <a:custGeom>
              <a:avLst/>
              <a:gdLst>
                <a:gd name="T0" fmla="*/ 0 w 334"/>
                <a:gd name="T1" fmla="*/ 0 h 582"/>
                <a:gd name="T2" fmla="*/ 0 w 334"/>
                <a:gd name="T3" fmla="*/ 96 h 582"/>
                <a:gd name="T4" fmla="*/ 25 w 334"/>
                <a:gd name="T5" fmla="*/ 237 h 582"/>
                <a:gd name="T6" fmla="*/ 70 w 334"/>
                <a:gd name="T7" fmla="*/ 327 h 582"/>
                <a:gd name="T8" fmla="*/ 155 w 334"/>
                <a:gd name="T9" fmla="*/ 436 h 582"/>
                <a:gd name="T10" fmla="*/ 334 w 334"/>
                <a:gd name="T11" fmla="*/ 582 h 582"/>
                <a:gd name="T12" fmla="*/ 334 w 334"/>
                <a:gd name="T13" fmla="*/ 582 h 5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4"/>
                <a:gd name="T22" fmla="*/ 0 h 582"/>
                <a:gd name="T23" fmla="*/ 334 w 334"/>
                <a:gd name="T24" fmla="*/ 582 h 5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4" h="582">
                  <a:moveTo>
                    <a:pt x="0" y="0"/>
                  </a:moveTo>
                  <a:lnTo>
                    <a:pt x="0" y="96"/>
                  </a:lnTo>
                  <a:lnTo>
                    <a:pt x="25" y="237"/>
                  </a:lnTo>
                  <a:lnTo>
                    <a:pt x="70" y="327"/>
                  </a:lnTo>
                  <a:lnTo>
                    <a:pt x="155" y="436"/>
                  </a:lnTo>
                  <a:lnTo>
                    <a:pt x="334" y="58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43"/>
            <p:cNvSpPr>
              <a:spLocks/>
            </p:cNvSpPr>
            <p:nvPr/>
          </p:nvSpPr>
          <p:spPr bwMode="auto">
            <a:xfrm>
              <a:off x="769" y="2339"/>
              <a:ext cx="1536" cy="1465"/>
            </a:xfrm>
            <a:custGeom>
              <a:avLst/>
              <a:gdLst>
                <a:gd name="T0" fmla="*/ 0 w 1536"/>
                <a:gd name="T1" fmla="*/ 725 h 1465"/>
                <a:gd name="T2" fmla="*/ 37 w 1536"/>
                <a:gd name="T3" fmla="*/ 861 h 1465"/>
                <a:gd name="T4" fmla="*/ 69 w 1536"/>
                <a:gd name="T5" fmla="*/ 970 h 1465"/>
                <a:gd name="T6" fmla="*/ 127 w 1536"/>
                <a:gd name="T7" fmla="*/ 1091 h 1465"/>
                <a:gd name="T8" fmla="*/ 204 w 1536"/>
                <a:gd name="T9" fmla="*/ 1207 h 1465"/>
                <a:gd name="T10" fmla="*/ 274 w 1536"/>
                <a:gd name="T11" fmla="*/ 1290 h 1465"/>
                <a:gd name="T12" fmla="*/ 363 w 1536"/>
                <a:gd name="T13" fmla="*/ 1348 h 1465"/>
                <a:gd name="T14" fmla="*/ 460 w 1536"/>
                <a:gd name="T15" fmla="*/ 1399 h 1465"/>
                <a:gd name="T16" fmla="*/ 592 w 1536"/>
                <a:gd name="T17" fmla="*/ 1444 h 1465"/>
                <a:gd name="T18" fmla="*/ 693 w 1536"/>
                <a:gd name="T19" fmla="*/ 1465 h 1465"/>
                <a:gd name="T20" fmla="*/ 840 w 1536"/>
                <a:gd name="T21" fmla="*/ 1461 h 1465"/>
                <a:gd name="T22" fmla="*/ 962 w 1536"/>
                <a:gd name="T23" fmla="*/ 1443 h 1465"/>
                <a:gd name="T24" fmla="*/ 1081 w 1536"/>
                <a:gd name="T25" fmla="*/ 1398 h 1465"/>
                <a:gd name="T26" fmla="*/ 1194 w 1536"/>
                <a:gd name="T27" fmla="*/ 1334 h 1465"/>
                <a:gd name="T28" fmla="*/ 1289 w 1536"/>
                <a:gd name="T29" fmla="*/ 1261 h 1465"/>
                <a:gd name="T30" fmla="*/ 1384 w 1536"/>
                <a:gd name="T31" fmla="*/ 1159 h 1465"/>
                <a:gd name="T32" fmla="*/ 1443 w 1536"/>
                <a:gd name="T33" fmla="*/ 1065 h 1465"/>
                <a:gd name="T34" fmla="*/ 1493 w 1536"/>
                <a:gd name="T35" fmla="*/ 963 h 1465"/>
                <a:gd name="T36" fmla="*/ 1525 w 1536"/>
                <a:gd name="T37" fmla="*/ 830 h 1465"/>
                <a:gd name="T38" fmla="*/ 1536 w 1536"/>
                <a:gd name="T39" fmla="*/ 723 h 1465"/>
                <a:gd name="T40" fmla="*/ 1529 w 1536"/>
                <a:gd name="T41" fmla="*/ 581 h 1465"/>
                <a:gd name="T42" fmla="*/ 1500 w 1536"/>
                <a:gd name="T43" fmla="*/ 461 h 1465"/>
                <a:gd name="T44" fmla="*/ 1453 w 1536"/>
                <a:gd name="T45" fmla="*/ 344 h 1465"/>
                <a:gd name="T46" fmla="*/ 1391 w 1536"/>
                <a:gd name="T47" fmla="*/ 250 h 1465"/>
                <a:gd name="T48" fmla="*/ 1305 w 1536"/>
                <a:gd name="T49" fmla="*/ 143 h 1465"/>
                <a:gd name="T50" fmla="*/ 1202 w 1536"/>
                <a:gd name="T51" fmla="*/ 61 h 1465"/>
                <a:gd name="T52" fmla="*/ 1102 w 1536"/>
                <a:gd name="T53" fmla="*/ 0 h 1465"/>
                <a:gd name="T54" fmla="*/ 1102 w 1536"/>
                <a:gd name="T55" fmla="*/ 0 h 146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36"/>
                <a:gd name="T85" fmla="*/ 0 h 1465"/>
                <a:gd name="T86" fmla="*/ 1536 w 1536"/>
                <a:gd name="T87" fmla="*/ 1465 h 146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36" h="1465">
                  <a:moveTo>
                    <a:pt x="0" y="725"/>
                  </a:moveTo>
                  <a:lnTo>
                    <a:pt x="37" y="861"/>
                  </a:lnTo>
                  <a:lnTo>
                    <a:pt x="69" y="970"/>
                  </a:lnTo>
                  <a:lnTo>
                    <a:pt x="127" y="1091"/>
                  </a:lnTo>
                  <a:lnTo>
                    <a:pt x="204" y="1207"/>
                  </a:lnTo>
                  <a:lnTo>
                    <a:pt x="274" y="1290"/>
                  </a:lnTo>
                  <a:lnTo>
                    <a:pt x="363" y="1348"/>
                  </a:lnTo>
                  <a:lnTo>
                    <a:pt x="460" y="1399"/>
                  </a:lnTo>
                  <a:lnTo>
                    <a:pt x="592" y="1444"/>
                  </a:lnTo>
                  <a:lnTo>
                    <a:pt x="693" y="1465"/>
                  </a:lnTo>
                  <a:lnTo>
                    <a:pt x="840" y="1461"/>
                  </a:lnTo>
                  <a:lnTo>
                    <a:pt x="962" y="1443"/>
                  </a:lnTo>
                  <a:lnTo>
                    <a:pt x="1081" y="1398"/>
                  </a:lnTo>
                  <a:lnTo>
                    <a:pt x="1194" y="1334"/>
                  </a:lnTo>
                  <a:lnTo>
                    <a:pt x="1289" y="1261"/>
                  </a:lnTo>
                  <a:lnTo>
                    <a:pt x="1384" y="1159"/>
                  </a:lnTo>
                  <a:lnTo>
                    <a:pt x="1443" y="1065"/>
                  </a:lnTo>
                  <a:lnTo>
                    <a:pt x="1493" y="963"/>
                  </a:lnTo>
                  <a:lnTo>
                    <a:pt x="1525" y="830"/>
                  </a:lnTo>
                  <a:lnTo>
                    <a:pt x="1536" y="723"/>
                  </a:lnTo>
                  <a:lnTo>
                    <a:pt x="1529" y="581"/>
                  </a:lnTo>
                  <a:lnTo>
                    <a:pt x="1500" y="461"/>
                  </a:lnTo>
                  <a:lnTo>
                    <a:pt x="1453" y="344"/>
                  </a:lnTo>
                  <a:lnTo>
                    <a:pt x="1391" y="250"/>
                  </a:lnTo>
                  <a:lnTo>
                    <a:pt x="1305" y="143"/>
                  </a:lnTo>
                  <a:lnTo>
                    <a:pt x="1202" y="61"/>
                  </a:lnTo>
                  <a:lnTo>
                    <a:pt x="110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Freeform 44"/>
            <p:cNvSpPr>
              <a:spLocks/>
            </p:cNvSpPr>
            <p:nvPr/>
          </p:nvSpPr>
          <p:spPr bwMode="auto">
            <a:xfrm>
              <a:off x="1397" y="3778"/>
              <a:ext cx="18" cy="15"/>
            </a:xfrm>
            <a:custGeom>
              <a:avLst/>
              <a:gdLst>
                <a:gd name="T0" fmla="*/ 0 w 52"/>
                <a:gd name="T1" fmla="*/ 0 h 46"/>
                <a:gd name="T2" fmla="*/ 0 w 52"/>
                <a:gd name="T3" fmla="*/ 0 h 46"/>
                <a:gd name="T4" fmla="*/ 0 w 52"/>
                <a:gd name="T5" fmla="*/ 0 h 46"/>
                <a:gd name="T6" fmla="*/ 0 60000 65536"/>
                <a:gd name="T7" fmla="*/ 0 60000 65536"/>
                <a:gd name="T8" fmla="*/ 0 60000 65536"/>
                <a:gd name="T9" fmla="*/ 0 w 52"/>
                <a:gd name="T10" fmla="*/ 0 h 46"/>
                <a:gd name="T11" fmla="*/ 52 w 52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46">
                  <a:moveTo>
                    <a:pt x="0" y="0"/>
                  </a:moveTo>
                  <a:lnTo>
                    <a:pt x="51" y="46"/>
                  </a:lnTo>
                  <a:lnTo>
                    <a:pt x="52" y="46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45"/>
            <p:cNvSpPr>
              <a:spLocks/>
            </p:cNvSpPr>
            <p:nvPr/>
          </p:nvSpPr>
          <p:spPr bwMode="auto">
            <a:xfrm>
              <a:off x="825" y="2635"/>
              <a:ext cx="456" cy="484"/>
            </a:xfrm>
            <a:custGeom>
              <a:avLst/>
              <a:gdLst>
                <a:gd name="T0" fmla="*/ 456 w 456"/>
                <a:gd name="T1" fmla="*/ 484 h 484"/>
                <a:gd name="T2" fmla="*/ 410 w 456"/>
                <a:gd name="T3" fmla="*/ 367 h 484"/>
                <a:gd name="T4" fmla="*/ 359 w 456"/>
                <a:gd name="T5" fmla="*/ 276 h 484"/>
                <a:gd name="T6" fmla="*/ 301 w 456"/>
                <a:gd name="T7" fmla="*/ 194 h 484"/>
                <a:gd name="T8" fmla="*/ 201 w 456"/>
                <a:gd name="T9" fmla="*/ 109 h 484"/>
                <a:gd name="T10" fmla="*/ 103 w 456"/>
                <a:gd name="T11" fmla="*/ 47 h 484"/>
                <a:gd name="T12" fmla="*/ 0 w 456"/>
                <a:gd name="T13" fmla="*/ 0 h 484"/>
                <a:gd name="T14" fmla="*/ 0 w 456"/>
                <a:gd name="T15" fmla="*/ 0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6"/>
                <a:gd name="T25" fmla="*/ 0 h 484"/>
                <a:gd name="T26" fmla="*/ 456 w 456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6" h="484">
                  <a:moveTo>
                    <a:pt x="456" y="484"/>
                  </a:moveTo>
                  <a:lnTo>
                    <a:pt x="410" y="367"/>
                  </a:lnTo>
                  <a:lnTo>
                    <a:pt x="359" y="276"/>
                  </a:lnTo>
                  <a:lnTo>
                    <a:pt x="301" y="194"/>
                  </a:lnTo>
                  <a:lnTo>
                    <a:pt x="201" y="109"/>
                  </a:lnTo>
                  <a:lnTo>
                    <a:pt x="103" y="47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46"/>
            <p:cNvSpPr>
              <a:spLocks/>
            </p:cNvSpPr>
            <p:nvPr/>
          </p:nvSpPr>
          <p:spPr bwMode="auto">
            <a:xfrm>
              <a:off x="663" y="2768"/>
              <a:ext cx="105" cy="310"/>
            </a:xfrm>
            <a:custGeom>
              <a:avLst/>
              <a:gdLst>
                <a:gd name="T0" fmla="*/ 105 w 105"/>
                <a:gd name="T1" fmla="*/ 310 h 310"/>
                <a:gd name="T2" fmla="*/ 69 w 105"/>
                <a:gd name="T3" fmla="*/ 166 h 310"/>
                <a:gd name="T4" fmla="*/ 39 w 105"/>
                <a:gd name="T5" fmla="*/ 88 h 310"/>
                <a:gd name="T6" fmla="*/ 0 w 105"/>
                <a:gd name="T7" fmla="*/ 0 h 310"/>
                <a:gd name="T8" fmla="*/ 0 w 105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310"/>
                <a:gd name="T17" fmla="*/ 105 w 105"/>
                <a:gd name="T18" fmla="*/ 310 h 3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310">
                  <a:moveTo>
                    <a:pt x="105" y="310"/>
                  </a:moveTo>
                  <a:lnTo>
                    <a:pt x="69" y="166"/>
                  </a:lnTo>
                  <a:lnTo>
                    <a:pt x="39" y="88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47"/>
            <p:cNvSpPr>
              <a:spLocks/>
            </p:cNvSpPr>
            <p:nvPr/>
          </p:nvSpPr>
          <p:spPr bwMode="auto">
            <a:xfrm>
              <a:off x="648" y="2618"/>
              <a:ext cx="178" cy="172"/>
            </a:xfrm>
            <a:custGeom>
              <a:avLst/>
              <a:gdLst>
                <a:gd name="T0" fmla="*/ 178 w 178"/>
                <a:gd name="T1" fmla="*/ 18 h 172"/>
                <a:gd name="T2" fmla="*/ 130 w 178"/>
                <a:gd name="T3" fmla="*/ 0 h 172"/>
                <a:gd name="T4" fmla="*/ 82 w 178"/>
                <a:gd name="T5" fmla="*/ 0 h 172"/>
                <a:gd name="T6" fmla="*/ 37 w 178"/>
                <a:gd name="T7" fmla="*/ 12 h 172"/>
                <a:gd name="T8" fmla="*/ 6 w 178"/>
                <a:gd name="T9" fmla="*/ 58 h 172"/>
                <a:gd name="T10" fmla="*/ 0 w 178"/>
                <a:gd name="T11" fmla="*/ 106 h 172"/>
                <a:gd name="T12" fmla="*/ 18 w 178"/>
                <a:gd name="T13" fmla="*/ 172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"/>
                <a:gd name="T22" fmla="*/ 0 h 172"/>
                <a:gd name="T23" fmla="*/ 178 w 178"/>
                <a:gd name="T24" fmla="*/ 172 h 1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" h="172">
                  <a:moveTo>
                    <a:pt x="178" y="18"/>
                  </a:moveTo>
                  <a:lnTo>
                    <a:pt x="130" y="0"/>
                  </a:lnTo>
                  <a:lnTo>
                    <a:pt x="82" y="0"/>
                  </a:lnTo>
                  <a:lnTo>
                    <a:pt x="37" y="12"/>
                  </a:lnTo>
                  <a:lnTo>
                    <a:pt x="6" y="58"/>
                  </a:lnTo>
                  <a:lnTo>
                    <a:pt x="0" y="106"/>
                  </a:lnTo>
                  <a:lnTo>
                    <a:pt x="18" y="17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86" name="Group 48"/>
            <p:cNvGrpSpPr>
              <a:grpSpLocks/>
            </p:cNvGrpSpPr>
            <p:nvPr/>
          </p:nvGrpSpPr>
          <p:grpSpPr bwMode="auto">
            <a:xfrm>
              <a:off x="719" y="2849"/>
              <a:ext cx="507" cy="401"/>
              <a:chOff x="719" y="2849"/>
              <a:chExt cx="507" cy="401"/>
            </a:xfrm>
          </p:grpSpPr>
          <p:sp>
            <p:nvSpPr>
              <p:cNvPr id="7227" name="Freeform 49"/>
              <p:cNvSpPr>
                <a:spLocks/>
              </p:cNvSpPr>
              <p:nvPr/>
            </p:nvSpPr>
            <p:spPr bwMode="auto">
              <a:xfrm>
                <a:off x="895" y="3096"/>
                <a:ext cx="19" cy="15"/>
              </a:xfrm>
              <a:custGeom>
                <a:avLst/>
                <a:gdLst>
                  <a:gd name="T0" fmla="*/ 0 w 57"/>
                  <a:gd name="T1" fmla="*/ 0 h 46"/>
                  <a:gd name="T2" fmla="*/ 0 w 57"/>
                  <a:gd name="T3" fmla="*/ 0 h 46"/>
                  <a:gd name="T4" fmla="*/ 0 w 57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46"/>
                  <a:gd name="T11" fmla="*/ 57 w 57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46">
                    <a:moveTo>
                      <a:pt x="0" y="46"/>
                    </a:moveTo>
                    <a:lnTo>
                      <a:pt x="56" y="0"/>
                    </a:lnTo>
                    <a:lnTo>
                      <a:pt x="5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8" name="Freeform 50"/>
              <p:cNvSpPr>
                <a:spLocks/>
              </p:cNvSpPr>
              <p:nvPr/>
            </p:nvSpPr>
            <p:spPr bwMode="auto">
              <a:xfrm>
                <a:off x="719" y="3131"/>
                <a:ext cx="151" cy="119"/>
              </a:xfrm>
              <a:custGeom>
                <a:avLst/>
                <a:gdLst>
                  <a:gd name="T0" fmla="*/ 0 w 453"/>
                  <a:gd name="T1" fmla="*/ 0 h 357"/>
                  <a:gd name="T2" fmla="*/ 0 w 453"/>
                  <a:gd name="T3" fmla="*/ 0 h 357"/>
                  <a:gd name="T4" fmla="*/ 0 w 453"/>
                  <a:gd name="T5" fmla="*/ 0 h 357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357"/>
                  <a:gd name="T11" fmla="*/ 453 w 453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357">
                    <a:moveTo>
                      <a:pt x="0" y="357"/>
                    </a:moveTo>
                    <a:lnTo>
                      <a:pt x="452" y="0"/>
                    </a:lnTo>
                    <a:lnTo>
                      <a:pt x="45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9" name="Freeform 51"/>
              <p:cNvSpPr>
                <a:spLocks/>
              </p:cNvSpPr>
              <p:nvPr/>
            </p:nvSpPr>
            <p:spPr bwMode="auto">
              <a:xfrm>
                <a:off x="938" y="2849"/>
                <a:ext cx="288" cy="228"/>
              </a:xfrm>
              <a:custGeom>
                <a:avLst/>
                <a:gdLst>
                  <a:gd name="T0" fmla="*/ 0 w 865"/>
                  <a:gd name="T1" fmla="*/ 0 h 683"/>
                  <a:gd name="T2" fmla="*/ 0 w 865"/>
                  <a:gd name="T3" fmla="*/ 0 h 683"/>
                  <a:gd name="T4" fmla="*/ 0 w 865"/>
                  <a:gd name="T5" fmla="*/ 0 h 683"/>
                  <a:gd name="T6" fmla="*/ 0 60000 65536"/>
                  <a:gd name="T7" fmla="*/ 0 60000 65536"/>
                  <a:gd name="T8" fmla="*/ 0 60000 65536"/>
                  <a:gd name="T9" fmla="*/ 0 w 865"/>
                  <a:gd name="T10" fmla="*/ 0 h 683"/>
                  <a:gd name="T11" fmla="*/ 865 w 865"/>
                  <a:gd name="T12" fmla="*/ 683 h 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5" h="683">
                    <a:moveTo>
                      <a:pt x="0" y="683"/>
                    </a:moveTo>
                    <a:lnTo>
                      <a:pt x="863" y="0"/>
                    </a:lnTo>
                    <a:lnTo>
                      <a:pt x="8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7" name="Freeform 52"/>
            <p:cNvSpPr>
              <a:spLocks/>
            </p:cNvSpPr>
            <p:nvPr/>
          </p:nvSpPr>
          <p:spPr bwMode="auto">
            <a:xfrm>
              <a:off x="652" y="2598"/>
              <a:ext cx="250" cy="283"/>
            </a:xfrm>
            <a:custGeom>
              <a:avLst/>
              <a:gdLst>
                <a:gd name="T0" fmla="*/ 0 w 751"/>
                <a:gd name="T1" fmla="*/ 0 h 848"/>
                <a:gd name="T2" fmla="*/ 0 w 751"/>
                <a:gd name="T3" fmla="*/ 0 h 848"/>
                <a:gd name="T4" fmla="*/ 0 w 751"/>
                <a:gd name="T5" fmla="*/ 0 h 848"/>
                <a:gd name="T6" fmla="*/ 0 60000 65536"/>
                <a:gd name="T7" fmla="*/ 0 60000 65536"/>
                <a:gd name="T8" fmla="*/ 0 60000 65536"/>
                <a:gd name="T9" fmla="*/ 0 w 751"/>
                <a:gd name="T10" fmla="*/ 0 h 848"/>
                <a:gd name="T11" fmla="*/ 751 w 751"/>
                <a:gd name="T12" fmla="*/ 848 h 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1" h="848">
                  <a:moveTo>
                    <a:pt x="751" y="84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53"/>
            <p:cNvSpPr>
              <a:spLocks/>
            </p:cNvSpPr>
            <p:nvPr/>
          </p:nvSpPr>
          <p:spPr bwMode="auto">
            <a:xfrm>
              <a:off x="915" y="2900"/>
              <a:ext cx="12" cy="18"/>
            </a:xfrm>
            <a:custGeom>
              <a:avLst/>
              <a:gdLst>
                <a:gd name="T0" fmla="*/ 0 w 35"/>
                <a:gd name="T1" fmla="*/ 0 h 55"/>
                <a:gd name="T2" fmla="*/ 0 w 35"/>
                <a:gd name="T3" fmla="*/ 0 h 55"/>
                <a:gd name="T4" fmla="*/ 0 w 35"/>
                <a:gd name="T5" fmla="*/ 0 h 55"/>
                <a:gd name="T6" fmla="*/ 0 60000 65536"/>
                <a:gd name="T7" fmla="*/ 0 60000 65536"/>
                <a:gd name="T8" fmla="*/ 0 60000 65536"/>
                <a:gd name="T9" fmla="*/ 0 w 35"/>
                <a:gd name="T10" fmla="*/ 0 h 55"/>
                <a:gd name="T11" fmla="*/ 35 w 35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55">
                  <a:moveTo>
                    <a:pt x="35" y="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54"/>
            <p:cNvSpPr>
              <a:spLocks/>
            </p:cNvSpPr>
            <p:nvPr/>
          </p:nvSpPr>
          <p:spPr bwMode="auto">
            <a:xfrm>
              <a:off x="939" y="2936"/>
              <a:ext cx="225" cy="460"/>
            </a:xfrm>
            <a:custGeom>
              <a:avLst/>
              <a:gdLst>
                <a:gd name="T0" fmla="*/ 225 w 225"/>
                <a:gd name="T1" fmla="*/ 460 h 460"/>
                <a:gd name="T2" fmla="*/ 177 w 225"/>
                <a:gd name="T3" fmla="*/ 412 h 460"/>
                <a:gd name="T4" fmla="*/ 129 w 225"/>
                <a:gd name="T5" fmla="*/ 310 h 460"/>
                <a:gd name="T6" fmla="*/ 105 w 225"/>
                <a:gd name="T7" fmla="*/ 232 h 460"/>
                <a:gd name="T8" fmla="*/ 81 w 225"/>
                <a:gd name="T9" fmla="*/ 166 h 460"/>
                <a:gd name="T10" fmla="*/ 63 w 225"/>
                <a:gd name="T11" fmla="*/ 112 h 460"/>
                <a:gd name="T12" fmla="*/ 39 w 225"/>
                <a:gd name="T13" fmla="*/ 58 h 460"/>
                <a:gd name="T14" fmla="*/ 0 w 225"/>
                <a:gd name="T15" fmla="*/ 0 h 460"/>
                <a:gd name="T16" fmla="*/ 0 w 225"/>
                <a:gd name="T17" fmla="*/ 0 h 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460"/>
                <a:gd name="T29" fmla="*/ 225 w 225"/>
                <a:gd name="T30" fmla="*/ 460 h 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460">
                  <a:moveTo>
                    <a:pt x="225" y="460"/>
                  </a:moveTo>
                  <a:lnTo>
                    <a:pt x="177" y="412"/>
                  </a:lnTo>
                  <a:lnTo>
                    <a:pt x="129" y="310"/>
                  </a:lnTo>
                  <a:lnTo>
                    <a:pt x="105" y="232"/>
                  </a:lnTo>
                  <a:lnTo>
                    <a:pt x="81" y="166"/>
                  </a:lnTo>
                  <a:lnTo>
                    <a:pt x="63" y="112"/>
                  </a:lnTo>
                  <a:lnTo>
                    <a:pt x="39" y="5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55"/>
            <p:cNvSpPr>
              <a:spLocks/>
            </p:cNvSpPr>
            <p:nvPr/>
          </p:nvSpPr>
          <p:spPr bwMode="auto">
            <a:xfrm>
              <a:off x="1665" y="3779"/>
              <a:ext cx="15" cy="13"/>
            </a:xfrm>
            <a:custGeom>
              <a:avLst/>
              <a:gdLst>
                <a:gd name="T0" fmla="*/ 0 w 47"/>
                <a:gd name="T1" fmla="*/ 0 h 41"/>
                <a:gd name="T2" fmla="*/ 0 w 47"/>
                <a:gd name="T3" fmla="*/ 0 h 41"/>
                <a:gd name="T4" fmla="*/ 0 w 47"/>
                <a:gd name="T5" fmla="*/ 0 h 41"/>
                <a:gd name="T6" fmla="*/ 0 60000 65536"/>
                <a:gd name="T7" fmla="*/ 0 60000 65536"/>
                <a:gd name="T8" fmla="*/ 0 60000 65536"/>
                <a:gd name="T9" fmla="*/ 0 w 47"/>
                <a:gd name="T10" fmla="*/ 0 h 41"/>
                <a:gd name="T11" fmla="*/ 47 w 47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1">
                  <a:moveTo>
                    <a:pt x="0" y="41"/>
                  </a:move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91" name="Group 56"/>
            <p:cNvGrpSpPr>
              <a:grpSpLocks/>
            </p:cNvGrpSpPr>
            <p:nvPr/>
          </p:nvGrpSpPr>
          <p:grpSpPr bwMode="auto">
            <a:xfrm>
              <a:off x="1303" y="3033"/>
              <a:ext cx="1091" cy="1"/>
              <a:chOff x="1303" y="3033"/>
              <a:chExt cx="1091" cy="1"/>
            </a:xfrm>
          </p:grpSpPr>
          <p:sp>
            <p:nvSpPr>
              <p:cNvPr id="7224" name="Freeform 57"/>
              <p:cNvSpPr>
                <a:spLocks/>
              </p:cNvSpPr>
              <p:nvPr/>
            </p:nvSpPr>
            <p:spPr bwMode="auto">
              <a:xfrm>
                <a:off x="1303" y="3033"/>
                <a:ext cx="374" cy="1"/>
              </a:xfrm>
              <a:custGeom>
                <a:avLst/>
                <a:gdLst>
                  <a:gd name="T0" fmla="*/ 0 w 1123"/>
                  <a:gd name="T1" fmla="*/ 0 h 1"/>
                  <a:gd name="T2" fmla="*/ 0 w 1123"/>
                  <a:gd name="T3" fmla="*/ 0 h 1"/>
                  <a:gd name="T4" fmla="*/ 0 w 112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123"/>
                  <a:gd name="T10" fmla="*/ 0 h 1"/>
                  <a:gd name="T11" fmla="*/ 1123 w 112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3" h="1">
                    <a:moveTo>
                      <a:pt x="0" y="0"/>
                    </a:moveTo>
                    <a:lnTo>
                      <a:pt x="1122" y="0"/>
                    </a:lnTo>
                    <a:lnTo>
                      <a:pt x="112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5" name="Freeform 58"/>
              <p:cNvSpPr>
                <a:spLocks/>
              </p:cNvSpPr>
              <p:nvPr/>
            </p:nvSpPr>
            <p:spPr bwMode="auto">
              <a:xfrm>
                <a:off x="1761" y="3033"/>
                <a:ext cx="633" cy="1"/>
              </a:xfrm>
              <a:custGeom>
                <a:avLst/>
                <a:gdLst>
                  <a:gd name="T0" fmla="*/ 0 w 1899"/>
                  <a:gd name="T1" fmla="*/ 0 h 1"/>
                  <a:gd name="T2" fmla="*/ 0 w 1899"/>
                  <a:gd name="T3" fmla="*/ 0 h 1"/>
                  <a:gd name="T4" fmla="*/ 0 w 18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899"/>
                  <a:gd name="T10" fmla="*/ 0 h 1"/>
                  <a:gd name="T11" fmla="*/ 1899 w 18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9" h="1">
                    <a:moveTo>
                      <a:pt x="0" y="0"/>
                    </a:moveTo>
                    <a:lnTo>
                      <a:pt x="1898" y="0"/>
                    </a:lnTo>
                    <a:lnTo>
                      <a:pt x="189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6" name="Freeform 59"/>
              <p:cNvSpPr>
                <a:spLocks/>
              </p:cNvSpPr>
              <p:nvPr/>
            </p:nvSpPr>
            <p:spPr bwMode="auto">
              <a:xfrm>
                <a:off x="1707" y="3033"/>
                <a:ext cx="21" cy="1"/>
              </a:xfrm>
              <a:custGeom>
                <a:avLst/>
                <a:gdLst>
                  <a:gd name="T0" fmla="*/ 0 w 64"/>
                  <a:gd name="T1" fmla="*/ 0 h 1"/>
                  <a:gd name="T2" fmla="*/ 0 w 64"/>
                  <a:gd name="T3" fmla="*/ 0 h 1"/>
                  <a:gd name="T4" fmla="*/ 0 w 6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1"/>
                  <a:gd name="T11" fmla="*/ 64 w 6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1">
                    <a:moveTo>
                      <a:pt x="0" y="0"/>
                    </a:moveTo>
                    <a:lnTo>
                      <a:pt x="63" y="0"/>
                    </a:lnTo>
                    <a:lnTo>
                      <a:pt x="6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2283" y="3157"/>
              <a:ext cx="16" cy="17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0 h 51"/>
                <a:gd name="T4" fmla="*/ 0 w 48"/>
                <a:gd name="T5" fmla="*/ 0 h 51"/>
                <a:gd name="T6" fmla="*/ 0 60000 65536"/>
                <a:gd name="T7" fmla="*/ 0 60000 65536"/>
                <a:gd name="T8" fmla="*/ 0 60000 65536"/>
                <a:gd name="T9" fmla="*/ 0 w 48"/>
                <a:gd name="T10" fmla="*/ 0 h 51"/>
                <a:gd name="T11" fmla="*/ 48 w 48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1">
                  <a:moveTo>
                    <a:pt x="0" y="51"/>
                  </a:moveTo>
                  <a:lnTo>
                    <a:pt x="47" y="0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2284" y="2891"/>
              <a:ext cx="14" cy="16"/>
            </a:xfrm>
            <a:custGeom>
              <a:avLst/>
              <a:gdLst>
                <a:gd name="T0" fmla="*/ 0 w 41"/>
                <a:gd name="T1" fmla="*/ 0 h 47"/>
                <a:gd name="T2" fmla="*/ 0 w 41"/>
                <a:gd name="T3" fmla="*/ 0 h 47"/>
                <a:gd name="T4" fmla="*/ 0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41" y="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1403" y="1448"/>
              <a:ext cx="292" cy="1"/>
            </a:xfrm>
            <a:custGeom>
              <a:avLst/>
              <a:gdLst>
                <a:gd name="T0" fmla="*/ 0 w 876"/>
                <a:gd name="T1" fmla="*/ 0 h 1"/>
                <a:gd name="T2" fmla="*/ 0 w 876"/>
                <a:gd name="T3" fmla="*/ 0 h 1"/>
                <a:gd name="T4" fmla="*/ 0 w 876"/>
                <a:gd name="T5" fmla="*/ 0 h 1"/>
                <a:gd name="T6" fmla="*/ 0 60000 65536"/>
                <a:gd name="T7" fmla="*/ 0 60000 65536"/>
                <a:gd name="T8" fmla="*/ 0 60000 65536"/>
                <a:gd name="T9" fmla="*/ 0 w 876"/>
                <a:gd name="T10" fmla="*/ 0 h 1"/>
                <a:gd name="T11" fmla="*/ 876 w 87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6" h="1">
                  <a:moveTo>
                    <a:pt x="0" y="0"/>
                  </a:moveTo>
                  <a:lnTo>
                    <a:pt x="875" y="0"/>
                  </a:lnTo>
                  <a:lnTo>
                    <a:pt x="87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1351" y="1897"/>
              <a:ext cx="375" cy="1"/>
            </a:xfrm>
            <a:custGeom>
              <a:avLst/>
              <a:gdLst>
                <a:gd name="T0" fmla="*/ 0 w 1125"/>
                <a:gd name="T1" fmla="*/ 0 h 1"/>
                <a:gd name="T2" fmla="*/ 0 w 1125"/>
                <a:gd name="T3" fmla="*/ 0 h 1"/>
                <a:gd name="T4" fmla="*/ 0 w 1125"/>
                <a:gd name="T5" fmla="*/ 0 h 1"/>
                <a:gd name="T6" fmla="*/ 0 60000 65536"/>
                <a:gd name="T7" fmla="*/ 0 60000 65536"/>
                <a:gd name="T8" fmla="*/ 0 60000 65536"/>
                <a:gd name="T9" fmla="*/ 0 w 1125"/>
                <a:gd name="T10" fmla="*/ 0 h 1"/>
                <a:gd name="T11" fmla="*/ 1125 w 112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5" h="1">
                  <a:moveTo>
                    <a:pt x="0" y="0"/>
                  </a:moveTo>
                  <a:lnTo>
                    <a:pt x="1124" y="0"/>
                  </a:lnTo>
                  <a:lnTo>
                    <a:pt x="1125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1335" y="1960"/>
              <a:ext cx="408" cy="1"/>
            </a:xfrm>
            <a:custGeom>
              <a:avLst/>
              <a:gdLst>
                <a:gd name="T0" fmla="*/ 0 w 1222"/>
                <a:gd name="T1" fmla="*/ 0 h 1"/>
                <a:gd name="T2" fmla="*/ 0 w 1222"/>
                <a:gd name="T3" fmla="*/ 0 h 1"/>
                <a:gd name="T4" fmla="*/ 0 w 1222"/>
                <a:gd name="T5" fmla="*/ 0 h 1"/>
                <a:gd name="T6" fmla="*/ 0 60000 65536"/>
                <a:gd name="T7" fmla="*/ 0 60000 65536"/>
                <a:gd name="T8" fmla="*/ 0 60000 65536"/>
                <a:gd name="T9" fmla="*/ 0 w 1222"/>
                <a:gd name="T10" fmla="*/ 0 h 1"/>
                <a:gd name="T11" fmla="*/ 1222 w 122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2" h="1">
                  <a:moveTo>
                    <a:pt x="0" y="0"/>
                  </a:moveTo>
                  <a:lnTo>
                    <a:pt x="1221" y="0"/>
                  </a:lnTo>
                  <a:lnTo>
                    <a:pt x="122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1393" y="1448"/>
              <a:ext cx="1" cy="449"/>
            </a:xfrm>
            <a:custGeom>
              <a:avLst/>
              <a:gdLst>
                <a:gd name="T0" fmla="*/ 0 w 1"/>
                <a:gd name="T1" fmla="*/ 0 h 1346"/>
                <a:gd name="T2" fmla="*/ 0 w 1"/>
                <a:gd name="T3" fmla="*/ 0 h 1346"/>
                <a:gd name="T4" fmla="*/ 1 w 1"/>
                <a:gd name="T5" fmla="*/ 0 h 1346"/>
                <a:gd name="T6" fmla="*/ 0 60000 65536"/>
                <a:gd name="T7" fmla="*/ 0 60000 65536"/>
                <a:gd name="T8" fmla="*/ 0 60000 65536"/>
                <a:gd name="T9" fmla="*/ 0 w 1"/>
                <a:gd name="T10" fmla="*/ 0 h 1346"/>
                <a:gd name="T11" fmla="*/ 1 w 1"/>
                <a:gd name="T12" fmla="*/ 1346 h 1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46">
                  <a:moveTo>
                    <a:pt x="0" y="13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66"/>
            <p:cNvSpPr>
              <a:spLocks/>
            </p:cNvSpPr>
            <p:nvPr/>
          </p:nvSpPr>
          <p:spPr bwMode="auto">
            <a:xfrm>
              <a:off x="1349" y="1498"/>
              <a:ext cx="3" cy="404"/>
            </a:xfrm>
            <a:custGeom>
              <a:avLst/>
              <a:gdLst>
                <a:gd name="T0" fmla="*/ 0 w 3"/>
                <a:gd name="T1" fmla="*/ 0 h 404"/>
                <a:gd name="T2" fmla="*/ 0 w 3"/>
                <a:gd name="T3" fmla="*/ 403 h 404"/>
                <a:gd name="T4" fmla="*/ 3 w 3"/>
                <a:gd name="T5" fmla="*/ 404 h 404"/>
                <a:gd name="T6" fmla="*/ 0 60000 65536"/>
                <a:gd name="T7" fmla="*/ 0 60000 65536"/>
                <a:gd name="T8" fmla="*/ 0 60000 65536"/>
                <a:gd name="T9" fmla="*/ 0 w 3"/>
                <a:gd name="T10" fmla="*/ 0 h 404"/>
                <a:gd name="T11" fmla="*/ 3 w 3"/>
                <a:gd name="T12" fmla="*/ 404 h 4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404">
                  <a:moveTo>
                    <a:pt x="0" y="0"/>
                  </a:moveTo>
                  <a:lnTo>
                    <a:pt x="0" y="403"/>
                  </a:lnTo>
                  <a:lnTo>
                    <a:pt x="3" y="40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67"/>
            <p:cNvSpPr>
              <a:spLocks/>
            </p:cNvSpPr>
            <p:nvPr/>
          </p:nvSpPr>
          <p:spPr bwMode="auto">
            <a:xfrm>
              <a:off x="1341" y="1954"/>
              <a:ext cx="1" cy="263"/>
            </a:xfrm>
            <a:custGeom>
              <a:avLst/>
              <a:gdLst>
                <a:gd name="T0" fmla="*/ 0 w 1"/>
                <a:gd name="T1" fmla="*/ 0 h 787"/>
                <a:gd name="T2" fmla="*/ 0 w 1"/>
                <a:gd name="T3" fmla="*/ 0 h 787"/>
                <a:gd name="T4" fmla="*/ 1 w 1"/>
                <a:gd name="T5" fmla="*/ 0 h 787"/>
                <a:gd name="T6" fmla="*/ 0 60000 65536"/>
                <a:gd name="T7" fmla="*/ 0 60000 65536"/>
                <a:gd name="T8" fmla="*/ 0 60000 65536"/>
                <a:gd name="T9" fmla="*/ 0 w 1"/>
                <a:gd name="T10" fmla="*/ 0 h 787"/>
                <a:gd name="T11" fmla="*/ 1 w 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7">
                  <a:moveTo>
                    <a:pt x="0" y="0"/>
                  </a:moveTo>
                  <a:lnTo>
                    <a:pt x="0" y="787"/>
                  </a:lnTo>
                  <a:lnTo>
                    <a:pt x="1" y="787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68"/>
            <p:cNvSpPr>
              <a:spLocks/>
            </p:cNvSpPr>
            <p:nvPr/>
          </p:nvSpPr>
          <p:spPr bwMode="auto">
            <a:xfrm>
              <a:off x="1393" y="1897"/>
              <a:ext cx="1" cy="63"/>
            </a:xfrm>
            <a:custGeom>
              <a:avLst/>
              <a:gdLst>
                <a:gd name="T0" fmla="*/ 0 w 1"/>
                <a:gd name="T1" fmla="*/ 0 h 191"/>
                <a:gd name="T2" fmla="*/ 0 w 1"/>
                <a:gd name="T3" fmla="*/ 0 h 191"/>
                <a:gd name="T4" fmla="*/ 1 w 1"/>
                <a:gd name="T5" fmla="*/ 0 h 191"/>
                <a:gd name="T6" fmla="*/ 0 60000 65536"/>
                <a:gd name="T7" fmla="*/ 0 60000 65536"/>
                <a:gd name="T8" fmla="*/ 0 60000 65536"/>
                <a:gd name="T9" fmla="*/ 0 w 1"/>
                <a:gd name="T10" fmla="*/ 0 h 191"/>
                <a:gd name="T11" fmla="*/ 1 w 1"/>
                <a:gd name="T12" fmla="*/ 191 h 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1">
                  <a:moveTo>
                    <a:pt x="0" y="19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69"/>
            <p:cNvSpPr>
              <a:spLocks/>
            </p:cNvSpPr>
            <p:nvPr/>
          </p:nvSpPr>
          <p:spPr bwMode="auto">
            <a:xfrm>
              <a:off x="1685" y="1448"/>
              <a:ext cx="1" cy="449"/>
            </a:xfrm>
            <a:custGeom>
              <a:avLst/>
              <a:gdLst>
                <a:gd name="T0" fmla="*/ 0 w 1"/>
                <a:gd name="T1" fmla="*/ 0 h 1346"/>
                <a:gd name="T2" fmla="*/ 0 w 1"/>
                <a:gd name="T3" fmla="*/ 0 h 1346"/>
                <a:gd name="T4" fmla="*/ 1 w 1"/>
                <a:gd name="T5" fmla="*/ 0 h 1346"/>
                <a:gd name="T6" fmla="*/ 0 60000 65536"/>
                <a:gd name="T7" fmla="*/ 0 60000 65536"/>
                <a:gd name="T8" fmla="*/ 0 60000 65536"/>
                <a:gd name="T9" fmla="*/ 0 w 1"/>
                <a:gd name="T10" fmla="*/ 0 h 1346"/>
                <a:gd name="T11" fmla="*/ 1 w 1"/>
                <a:gd name="T12" fmla="*/ 1346 h 1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46">
                  <a:moveTo>
                    <a:pt x="0" y="13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70"/>
            <p:cNvSpPr>
              <a:spLocks/>
            </p:cNvSpPr>
            <p:nvPr/>
          </p:nvSpPr>
          <p:spPr bwMode="auto">
            <a:xfrm>
              <a:off x="1745" y="2117"/>
              <a:ext cx="126" cy="222"/>
            </a:xfrm>
            <a:custGeom>
              <a:avLst/>
              <a:gdLst>
                <a:gd name="T0" fmla="*/ 0 w 126"/>
                <a:gd name="T1" fmla="*/ 0 h 222"/>
                <a:gd name="T2" fmla="*/ 15 w 126"/>
                <a:gd name="T3" fmla="*/ 91 h 222"/>
                <a:gd name="T4" fmla="*/ 60 w 126"/>
                <a:gd name="T5" fmla="*/ 168 h 222"/>
                <a:gd name="T6" fmla="*/ 126 w 126"/>
                <a:gd name="T7" fmla="*/ 222 h 222"/>
                <a:gd name="T8" fmla="*/ 126 w 126"/>
                <a:gd name="T9" fmla="*/ 222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22"/>
                <a:gd name="T17" fmla="*/ 126 w 126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22">
                  <a:moveTo>
                    <a:pt x="0" y="0"/>
                  </a:moveTo>
                  <a:lnTo>
                    <a:pt x="15" y="91"/>
                  </a:lnTo>
                  <a:lnTo>
                    <a:pt x="60" y="168"/>
                  </a:lnTo>
                  <a:lnTo>
                    <a:pt x="126" y="22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71"/>
            <p:cNvSpPr>
              <a:spLocks/>
            </p:cNvSpPr>
            <p:nvPr/>
          </p:nvSpPr>
          <p:spPr bwMode="auto">
            <a:xfrm>
              <a:off x="1539" y="2223"/>
              <a:ext cx="249" cy="363"/>
            </a:xfrm>
            <a:custGeom>
              <a:avLst/>
              <a:gdLst>
                <a:gd name="T0" fmla="*/ 0 w 249"/>
                <a:gd name="T1" fmla="*/ 0 h 363"/>
                <a:gd name="T2" fmla="*/ 28 w 249"/>
                <a:gd name="T3" fmla="*/ 149 h 363"/>
                <a:gd name="T4" fmla="*/ 123 w 249"/>
                <a:gd name="T5" fmla="*/ 273 h 363"/>
                <a:gd name="T6" fmla="*/ 249 w 249"/>
                <a:gd name="T7" fmla="*/ 363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"/>
                <a:gd name="T13" fmla="*/ 0 h 363"/>
                <a:gd name="T14" fmla="*/ 249 w 249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" h="363">
                  <a:moveTo>
                    <a:pt x="0" y="0"/>
                  </a:moveTo>
                  <a:lnTo>
                    <a:pt x="28" y="149"/>
                  </a:lnTo>
                  <a:lnTo>
                    <a:pt x="123" y="273"/>
                  </a:lnTo>
                  <a:lnTo>
                    <a:pt x="249" y="36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72"/>
            <p:cNvSpPr>
              <a:spLocks/>
            </p:cNvSpPr>
            <p:nvPr/>
          </p:nvSpPr>
          <p:spPr bwMode="auto">
            <a:xfrm>
              <a:off x="1309" y="2359"/>
              <a:ext cx="302" cy="108"/>
            </a:xfrm>
            <a:custGeom>
              <a:avLst/>
              <a:gdLst>
                <a:gd name="T0" fmla="*/ 0 w 905"/>
                <a:gd name="T1" fmla="*/ 0 h 341"/>
                <a:gd name="T2" fmla="*/ 0 w 905"/>
                <a:gd name="T3" fmla="*/ 0 h 341"/>
                <a:gd name="T4" fmla="*/ 0 w 905"/>
                <a:gd name="T5" fmla="*/ 0 h 341"/>
                <a:gd name="T6" fmla="*/ 0 60000 65536"/>
                <a:gd name="T7" fmla="*/ 0 60000 65536"/>
                <a:gd name="T8" fmla="*/ 0 60000 65536"/>
                <a:gd name="T9" fmla="*/ 0 w 905"/>
                <a:gd name="T10" fmla="*/ 0 h 341"/>
                <a:gd name="T11" fmla="*/ 905 w 905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5" h="341">
                  <a:moveTo>
                    <a:pt x="0" y="341"/>
                  </a:moveTo>
                  <a:lnTo>
                    <a:pt x="904" y="0"/>
                  </a:lnTo>
                  <a:lnTo>
                    <a:pt x="90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73"/>
            <p:cNvSpPr>
              <a:spLocks/>
            </p:cNvSpPr>
            <p:nvPr/>
          </p:nvSpPr>
          <p:spPr bwMode="auto">
            <a:xfrm>
              <a:off x="1690" y="2260"/>
              <a:ext cx="198" cy="70"/>
            </a:xfrm>
            <a:custGeom>
              <a:avLst/>
              <a:gdLst>
                <a:gd name="T0" fmla="*/ 0 w 593"/>
                <a:gd name="T1" fmla="*/ 0 h 223"/>
                <a:gd name="T2" fmla="*/ 0 w 593"/>
                <a:gd name="T3" fmla="*/ 0 h 223"/>
                <a:gd name="T4" fmla="*/ 0 w 593"/>
                <a:gd name="T5" fmla="*/ 0 h 223"/>
                <a:gd name="T6" fmla="*/ 0 60000 65536"/>
                <a:gd name="T7" fmla="*/ 0 60000 65536"/>
                <a:gd name="T8" fmla="*/ 0 60000 65536"/>
                <a:gd name="T9" fmla="*/ 0 w 593"/>
                <a:gd name="T10" fmla="*/ 0 h 223"/>
                <a:gd name="T11" fmla="*/ 593 w 593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" h="223">
                  <a:moveTo>
                    <a:pt x="0" y="223"/>
                  </a:moveTo>
                  <a:lnTo>
                    <a:pt x="592" y="0"/>
                  </a:lnTo>
                  <a:lnTo>
                    <a:pt x="59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74"/>
            <p:cNvSpPr>
              <a:spLocks/>
            </p:cNvSpPr>
            <p:nvPr/>
          </p:nvSpPr>
          <p:spPr bwMode="auto">
            <a:xfrm>
              <a:off x="1638" y="2342"/>
              <a:ext cx="20" cy="7"/>
            </a:xfrm>
            <a:custGeom>
              <a:avLst/>
              <a:gdLst>
                <a:gd name="T0" fmla="*/ 0 w 61"/>
                <a:gd name="T1" fmla="*/ 0 h 23"/>
                <a:gd name="T2" fmla="*/ 0 w 61"/>
                <a:gd name="T3" fmla="*/ 0 h 23"/>
                <a:gd name="T4" fmla="*/ 0 w 61"/>
                <a:gd name="T5" fmla="*/ 0 h 23"/>
                <a:gd name="T6" fmla="*/ 0 60000 65536"/>
                <a:gd name="T7" fmla="*/ 0 60000 65536"/>
                <a:gd name="T8" fmla="*/ 0 60000 65536"/>
                <a:gd name="T9" fmla="*/ 0 w 61"/>
                <a:gd name="T10" fmla="*/ 0 h 23"/>
                <a:gd name="T11" fmla="*/ 61 w 61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23">
                  <a:moveTo>
                    <a:pt x="0" y="23"/>
                  </a:moveTo>
                  <a:lnTo>
                    <a:pt x="59" y="0"/>
                  </a:lnTo>
                  <a:lnTo>
                    <a:pt x="6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75"/>
            <p:cNvSpPr>
              <a:spLocks/>
            </p:cNvSpPr>
            <p:nvPr/>
          </p:nvSpPr>
          <p:spPr bwMode="auto">
            <a:xfrm>
              <a:off x="1685" y="1897"/>
              <a:ext cx="1" cy="63"/>
            </a:xfrm>
            <a:custGeom>
              <a:avLst/>
              <a:gdLst>
                <a:gd name="T0" fmla="*/ 0 w 1"/>
                <a:gd name="T1" fmla="*/ 0 h 191"/>
                <a:gd name="T2" fmla="*/ 0 w 1"/>
                <a:gd name="T3" fmla="*/ 0 h 191"/>
                <a:gd name="T4" fmla="*/ 1 w 1"/>
                <a:gd name="T5" fmla="*/ 0 h 191"/>
                <a:gd name="T6" fmla="*/ 0 60000 65536"/>
                <a:gd name="T7" fmla="*/ 0 60000 65536"/>
                <a:gd name="T8" fmla="*/ 0 60000 65536"/>
                <a:gd name="T9" fmla="*/ 0 w 1"/>
                <a:gd name="T10" fmla="*/ 0 h 191"/>
                <a:gd name="T11" fmla="*/ 1 w 1"/>
                <a:gd name="T12" fmla="*/ 191 h 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1">
                  <a:moveTo>
                    <a:pt x="0" y="19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76"/>
            <p:cNvSpPr>
              <a:spLocks/>
            </p:cNvSpPr>
            <p:nvPr/>
          </p:nvSpPr>
          <p:spPr bwMode="auto">
            <a:xfrm>
              <a:off x="1743" y="1950"/>
              <a:ext cx="3" cy="186"/>
            </a:xfrm>
            <a:custGeom>
              <a:avLst/>
              <a:gdLst>
                <a:gd name="T0" fmla="*/ 3 w 3"/>
                <a:gd name="T1" fmla="*/ 0 h 186"/>
                <a:gd name="T2" fmla="*/ 3 w 3"/>
                <a:gd name="T3" fmla="*/ 186 h 186"/>
                <a:gd name="T4" fmla="*/ 0 w 3"/>
                <a:gd name="T5" fmla="*/ 184 h 186"/>
                <a:gd name="T6" fmla="*/ 0 60000 65536"/>
                <a:gd name="T7" fmla="*/ 0 60000 65536"/>
                <a:gd name="T8" fmla="*/ 0 60000 65536"/>
                <a:gd name="T9" fmla="*/ 0 w 3"/>
                <a:gd name="T10" fmla="*/ 0 h 186"/>
                <a:gd name="T11" fmla="*/ 3 w 3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86">
                  <a:moveTo>
                    <a:pt x="3" y="0"/>
                  </a:moveTo>
                  <a:lnTo>
                    <a:pt x="3" y="186"/>
                  </a:lnTo>
                  <a:lnTo>
                    <a:pt x="0" y="18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09" name="Group 77"/>
            <p:cNvGrpSpPr>
              <a:grpSpLocks/>
            </p:cNvGrpSpPr>
            <p:nvPr/>
          </p:nvGrpSpPr>
          <p:grpSpPr bwMode="auto">
            <a:xfrm>
              <a:off x="1539" y="1309"/>
              <a:ext cx="1" cy="2642"/>
              <a:chOff x="1539" y="1273"/>
              <a:chExt cx="1" cy="2642"/>
            </a:xfrm>
          </p:grpSpPr>
          <p:sp>
            <p:nvSpPr>
              <p:cNvPr id="7219" name="Freeform 78"/>
              <p:cNvSpPr>
                <a:spLocks/>
              </p:cNvSpPr>
              <p:nvPr/>
            </p:nvSpPr>
            <p:spPr bwMode="auto">
              <a:xfrm>
                <a:off x="1539" y="1805"/>
                <a:ext cx="1" cy="1027"/>
              </a:xfrm>
              <a:custGeom>
                <a:avLst/>
                <a:gdLst>
                  <a:gd name="T0" fmla="*/ 0 w 1"/>
                  <a:gd name="T1" fmla="*/ 0 h 3082"/>
                  <a:gd name="T2" fmla="*/ 0 w 1"/>
                  <a:gd name="T3" fmla="*/ 0 h 3082"/>
                  <a:gd name="T4" fmla="*/ 1 w 1"/>
                  <a:gd name="T5" fmla="*/ 0 h 308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82"/>
                  <a:gd name="T11" fmla="*/ 1 w 1"/>
                  <a:gd name="T12" fmla="*/ 3082 h 30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82">
                    <a:moveTo>
                      <a:pt x="0" y="0"/>
                    </a:moveTo>
                    <a:lnTo>
                      <a:pt x="0" y="3082"/>
                    </a:lnTo>
                    <a:lnTo>
                      <a:pt x="1" y="308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Freeform 79"/>
              <p:cNvSpPr>
                <a:spLocks/>
              </p:cNvSpPr>
              <p:nvPr/>
            </p:nvSpPr>
            <p:spPr bwMode="auto">
              <a:xfrm>
                <a:off x="1539" y="2925"/>
                <a:ext cx="1" cy="990"/>
              </a:xfrm>
              <a:custGeom>
                <a:avLst/>
                <a:gdLst>
                  <a:gd name="T0" fmla="*/ 0 w 1"/>
                  <a:gd name="T1" fmla="*/ 0 h 2971"/>
                  <a:gd name="T2" fmla="*/ 0 w 1"/>
                  <a:gd name="T3" fmla="*/ 0 h 2971"/>
                  <a:gd name="T4" fmla="*/ 1 w 1"/>
                  <a:gd name="T5" fmla="*/ 0 h 29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71"/>
                  <a:gd name="T11" fmla="*/ 1 w 1"/>
                  <a:gd name="T12" fmla="*/ 2971 h 29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71">
                    <a:moveTo>
                      <a:pt x="0" y="0"/>
                    </a:moveTo>
                    <a:lnTo>
                      <a:pt x="0" y="2971"/>
                    </a:lnTo>
                    <a:lnTo>
                      <a:pt x="1" y="297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Freeform 80"/>
              <p:cNvSpPr>
                <a:spLocks/>
              </p:cNvSpPr>
              <p:nvPr/>
            </p:nvSpPr>
            <p:spPr bwMode="auto">
              <a:xfrm>
                <a:off x="1539" y="2866"/>
                <a:ext cx="1" cy="25"/>
              </a:xfrm>
              <a:custGeom>
                <a:avLst/>
                <a:gdLst>
                  <a:gd name="T0" fmla="*/ 0 w 1"/>
                  <a:gd name="T1" fmla="*/ 0 h 76"/>
                  <a:gd name="T2" fmla="*/ 0 w 1"/>
                  <a:gd name="T3" fmla="*/ 0 h 76"/>
                  <a:gd name="T4" fmla="*/ 1 w 1"/>
                  <a:gd name="T5" fmla="*/ 0 h 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6"/>
                  <a:gd name="T11" fmla="*/ 1 w 1"/>
                  <a:gd name="T12" fmla="*/ 76 h 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6">
                    <a:moveTo>
                      <a:pt x="0" y="0"/>
                    </a:moveTo>
                    <a:lnTo>
                      <a:pt x="0" y="76"/>
                    </a:lnTo>
                    <a:lnTo>
                      <a:pt x="1" y="76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Freeform 81"/>
              <p:cNvSpPr>
                <a:spLocks/>
              </p:cNvSpPr>
              <p:nvPr/>
            </p:nvSpPr>
            <p:spPr bwMode="auto">
              <a:xfrm>
                <a:off x="1539" y="1273"/>
                <a:ext cx="1" cy="443"/>
              </a:xfrm>
              <a:custGeom>
                <a:avLst/>
                <a:gdLst>
                  <a:gd name="T0" fmla="*/ 0 w 1"/>
                  <a:gd name="T1" fmla="*/ 0 h 1330"/>
                  <a:gd name="T2" fmla="*/ 0 w 1"/>
                  <a:gd name="T3" fmla="*/ 0 h 1330"/>
                  <a:gd name="T4" fmla="*/ 1 w 1"/>
                  <a:gd name="T5" fmla="*/ 0 h 133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330"/>
                  <a:gd name="T11" fmla="*/ 1 w 1"/>
                  <a:gd name="T12" fmla="*/ 1330 h 13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330">
                    <a:moveTo>
                      <a:pt x="0" y="0"/>
                    </a:moveTo>
                    <a:lnTo>
                      <a:pt x="0" y="1330"/>
                    </a:lnTo>
                    <a:lnTo>
                      <a:pt x="1" y="133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Freeform 82"/>
              <p:cNvSpPr>
                <a:spLocks/>
              </p:cNvSpPr>
              <p:nvPr/>
            </p:nvSpPr>
            <p:spPr bwMode="auto">
              <a:xfrm>
                <a:off x="1539" y="1750"/>
                <a:ext cx="1" cy="21"/>
              </a:xfrm>
              <a:custGeom>
                <a:avLst/>
                <a:gdLst>
                  <a:gd name="T0" fmla="*/ 0 w 1"/>
                  <a:gd name="T1" fmla="*/ 0 h 63"/>
                  <a:gd name="T2" fmla="*/ 0 w 1"/>
                  <a:gd name="T3" fmla="*/ 0 h 63"/>
                  <a:gd name="T4" fmla="*/ 1 w 1"/>
                  <a:gd name="T5" fmla="*/ 0 h 6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3"/>
                  <a:gd name="T11" fmla="*/ 1 w 1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3">
                    <a:moveTo>
                      <a:pt x="0" y="0"/>
                    </a:moveTo>
                    <a:lnTo>
                      <a:pt x="0" y="63"/>
                    </a:lnTo>
                    <a:lnTo>
                      <a:pt x="1" y="6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10" name="Arc 83"/>
            <p:cNvSpPr>
              <a:spLocks/>
            </p:cNvSpPr>
            <p:nvPr/>
          </p:nvSpPr>
          <p:spPr bwMode="auto">
            <a:xfrm flipV="1">
              <a:off x="1279" y="2786"/>
              <a:ext cx="531" cy="516"/>
            </a:xfrm>
            <a:custGeom>
              <a:avLst/>
              <a:gdLst>
                <a:gd name="T0" fmla="*/ 0 w 42449"/>
                <a:gd name="T1" fmla="*/ 0 h 41275"/>
                <a:gd name="T2" fmla="*/ 0 w 42449"/>
                <a:gd name="T3" fmla="*/ 0 h 41275"/>
                <a:gd name="T4" fmla="*/ 0 w 42449"/>
                <a:gd name="T5" fmla="*/ 0 h 41275"/>
                <a:gd name="T6" fmla="*/ 0 60000 65536"/>
                <a:gd name="T7" fmla="*/ 0 60000 65536"/>
                <a:gd name="T8" fmla="*/ 0 60000 65536"/>
                <a:gd name="T9" fmla="*/ 0 w 42449"/>
                <a:gd name="T10" fmla="*/ 0 h 41275"/>
                <a:gd name="T11" fmla="*/ 42449 w 42449"/>
                <a:gd name="T12" fmla="*/ 41275 h 41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49" h="41275" fill="none" extrusionOk="0">
                  <a:moveTo>
                    <a:pt x="0" y="15953"/>
                  </a:moveTo>
                  <a:cubicBezTo>
                    <a:pt x="2550" y="6537"/>
                    <a:pt x="11094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0079"/>
                    <a:pt x="37487" y="37775"/>
                    <a:pt x="29762" y="41274"/>
                  </a:cubicBezTo>
                </a:path>
                <a:path w="42449" h="41275" stroke="0" extrusionOk="0">
                  <a:moveTo>
                    <a:pt x="0" y="15953"/>
                  </a:moveTo>
                  <a:cubicBezTo>
                    <a:pt x="2550" y="6537"/>
                    <a:pt x="11094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0079"/>
                    <a:pt x="37487" y="37775"/>
                    <a:pt x="29762" y="41274"/>
                  </a:cubicBezTo>
                  <a:lnTo>
                    <a:pt x="20849" y="21600"/>
                  </a:lnTo>
                  <a:lnTo>
                    <a:pt x="0" y="15953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84"/>
            <p:cNvSpPr>
              <a:spLocks noChangeShapeType="1"/>
            </p:cNvSpPr>
            <p:nvPr/>
          </p:nvSpPr>
          <p:spPr bwMode="auto">
            <a:xfrm>
              <a:off x="1349" y="1505"/>
              <a:ext cx="39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85"/>
            <p:cNvSpPr>
              <a:spLocks noChangeShapeType="1"/>
            </p:cNvSpPr>
            <p:nvPr/>
          </p:nvSpPr>
          <p:spPr bwMode="auto">
            <a:xfrm flipV="1">
              <a:off x="1349" y="1439"/>
              <a:ext cx="66" cy="6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Freeform 86"/>
            <p:cNvSpPr>
              <a:spLocks/>
            </p:cNvSpPr>
            <p:nvPr/>
          </p:nvSpPr>
          <p:spPr bwMode="auto">
            <a:xfrm>
              <a:off x="1681" y="1444"/>
              <a:ext cx="57" cy="58"/>
            </a:xfrm>
            <a:custGeom>
              <a:avLst/>
              <a:gdLst>
                <a:gd name="T0" fmla="*/ 57 w 57"/>
                <a:gd name="T1" fmla="*/ 58 h 58"/>
                <a:gd name="T2" fmla="*/ 0 w 57"/>
                <a:gd name="T3" fmla="*/ 0 h 58"/>
                <a:gd name="T4" fmla="*/ 0 60000 65536"/>
                <a:gd name="T5" fmla="*/ 0 60000 65536"/>
                <a:gd name="T6" fmla="*/ 0 w 57"/>
                <a:gd name="T7" fmla="*/ 0 h 58"/>
                <a:gd name="T8" fmla="*/ 57 w 57"/>
                <a:gd name="T9" fmla="*/ 58 h 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" h="58">
                  <a:moveTo>
                    <a:pt x="57" y="5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87"/>
            <p:cNvSpPr>
              <a:spLocks noChangeShapeType="1"/>
            </p:cNvSpPr>
            <p:nvPr/>
          </p:nvSpPr>
          <p:spPr bwMode="auto">
            <a:xfrm flipV="1">
              <a:off x="1728" y="1503"/>
              <a:ext cx="0" cy="4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Arc 88"/>
            <p:cNvSpPr>
              <a:spLocks/>
            </p:cNvSpPr>
            <p:nvPr/>
          </p:nvSpPr>
          <p:spPr bwMode="auto">
            <a:xfrm flipV="1">
              <a:off x="1546" y="2582"/>
              <a:ext cx="521" cy="787"/>
            </a:xfrm>
            <a:custGeom>
              <a:avLst/>
              <a:gdLst>
                <a:gd name="T0" fmla="*/ 0 w 21600"/>
                <a:gd name="T1" fmla="*/ 0 h 32967"/>
                <a:gd name="T2" fmla="*/ 0 w 21600"/>
                <a:gd name="T3" fmla="*/ 0 h 32967"/>
                <a:gd name="T4" fmla="*/ 0 w 21600"/>
                <a:gd name="T5" fmla="*/ 0 h 3296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967"/>
                <a:gd name="T11" fmla="*/ 21600 w 21600"/>
                <a:gd name="T12" fmla="*/ 32967 h 329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967" fill="none" extrusionOk="0">
                  <a:moveTo>
                    <a:pt x="16829" y="-1"/>
                  </a:moveTo>
                  <a:cubicBezTo>
                    <a:pt x="19916" y="3837"/>
                    <a:pt x="21600" y="8614"/>
                    <a:pt x="21600" y="13540"/>
                  </a:cubicBezTo>
                  <a:cubicBezTo>
                    <a:pt x="21600" y="21808"/>
                    <a:pt x="16879" y="29351"/>
                    <a:pt x="9442" y="32966"/>
                  </a:cubicBezTo>
                </a:path>
                <a:path w="21600" h="32967" stroke="0" extrusionOk="0">
                  <a:moveTo>
                    <a:pt x="16829" y="-1"/>
                  </a:moveTo>
                  <a:cubicBezTo>
                    <a:pt x="19916" y="3837"/>
                    <a:pt x="21600" y="8614"/>
                    <a:pt x="21600" y="13540"/>
                  </a:cubicBezTo>
                  <a:cubicBezTo>
                    <a:pt x="21600" y="21808"/>
                    <a:pt x="16879" y="29351"/>
                    <a:pt x="9442" y="32966"/>
                  </a:cubicBezTo>
                  <a:lnTo>
                    <a:pt x="0" y="13540"/>
                  </a:lnTo>
                  <a:lnTo>
                    <a:pt x="16829" y="-1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rc 89"/>
            <p:cNvSpPr>
              <a:spLocks/>
            </p:cNvSpPr>
            <p:nvPr/>
          </p:nvSpPr>
          <p:spPr bwMode="auto">
            <a:xfrm flipV="1">
              <a:off x="1231" y="3049"/>
              <a:ext cx="656" cy="515"/>
            </a:xfrm>
            <a:custGeom>
              <a:avLst/>
              <a:gdLst>
                <a:gd name="T0" fmla="*/ 0 w 27185"/>
                <a:gd name="T1" fmla="*/ 0 h 21600"/>
                <a:gd name="T2" fmla="*/ 0 w 27185"/>
                <a:gd name="T3" fmla="*/ 0 h 21600"/>
                <a:gd name="T4" fmla="*/ 0 w 27185"/>
                <a:gd name="T5" fmla="*/ 0 h 21600"/>
                <a:gd name="T6" fmla="*/ 0 60000 65536"/>
                <a:gd name="T7" fmla="*/ 0 60000 65536"/>
                <a:gd name="T8" fmla="*/ 0 60000 65536"/>
                <a:gd name="T9" fmla="*/ 0 w 27185"/>
                <a:gd name="T10" fmla="*/ 0 h 21600"/>
                <a:gd name="T11" fmla="*/ 27185 w 271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85" h="21600" fill="none" extrusionOk="0">
                  <a:moveTo>
                    <a:pt x="-1" y="4685"/>
                  </a:moveTo>
                  <a:cubicBezTo>
                    <a:pt x="3820" y="1651"/>
                    <a:pt x="8555" y="-1"/>
                    <a:pt x="13434" y="0"/>
                  </a:cubicBezTo>
                  <a:cubicBezTo>
                    <a:pt x="18452" y="0"/>
                    <a:pt x="23314" y="1747"/>
                    <a:pt x="27185" y="4942"/>
                  </a:cubicBezTo>
                </a:path>
                <a:path w="27185" h="21600" stroke="0" extrusionOk="0">
                  <a:moveTo>
                    <a:pt x="-1" y="4685"/>
                  </a:moveTo>
                  <a:cubicBezTo>
                    <a:pt x="3820" y="1651"/>
                    <a:pt x="8555" y="-1"/>
                    <a:pt x="13434" y="0"/>
                  </a:cubicBezTo>
                  <a:cubicBezTo>
                    <a:pt x="18452" y="0"/>
                    <a:pt x="23314" y="1747"/>
                    <a:pt x="27185" y="4942"/>
                  </a:cubicBezTo>
                  <a:lnTo>
                    <a:pt x="13434" y="21600"/>
                  </a:lnTo>
                  <a:lnTo>
                    <a:pt x="-1" y="4685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90"/>
            <p:cNvSpPr>
              <a:spLocks noChangeShapeType="1"/>
            </p:cNvSpPr>
            <p:nvPr/>
          </p:nvSpPr>
          <p:spPr bwMode="auto">
            <a:xfrm flipV="1">
              <a:off x="1912" y="3401"/>
              <a:ext cx="15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91"/>
            <p:cNvSpPr>
              <a:spLocks noChangeShapeType="1"/>
            </p:cNvSpPr>
            <p:nvPr/>
          </p:nvSpPr>
          <p:spPr bwMode="auto">
            <a:xfrm>
              <a:off x="1180" y="3415"/>
              <a:ext cx="31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4388" y="2292350"/>
            <a:ext cx="1144587" cy="1144588"/>
            <a:chOff x="3974" y="714"/>
            <a:chExt cx="721" cy="721"/>
          </a:xfrm>
        </p:grpSpPr>
        <p:grpSp>
          <p:nvGrpSpPr>
            <p:cNvPr id="8246" name="Group 3"/>
            <p:cNvGrpSpPr>
              <a:grpSpLocks/>
            </p:cNvGrpSpPr>
            <p:nvPr/>
          </p:nvGrpSpPr>
          <p:grpSpPr bwMode="auto">
            <a:xfrm>
              <a:off x="3974" y="714"/>
              <a:ext cx="701" cy="721"/>
              <a:chOff x="3974" y="714"/>
              <a:chExt cx="701" cy="721"/>
            </a:xfrm>
          </p:grpSpPr>
          <p:sp>
            <p:nvSpPr>
              <p:cNvPr id="8257" name="Line 4"/>
              <p:cNvSpPr>
                <a:spLocks noChangeShapeType="1"/>
              </p:cNvSpPr>
              <p:nvPr/>
            </p:nvSpPr>
            <p:spPr bwMode="auto">
              <a:xfrm flipV="1">
                <a:off x="3974" y="71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Line 5"/>
              <p:cNvSpPr>
                <a:spLocks noChangeShapeType="1"/>
              </p:cNvSpPr>
              <p:nvPr/>
            </p:nvSpPr>
            <p:spPr bwMode="auto">
              <a:xfrm flipV="1">
                <a:off x="3974" y="810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Line 6"/>
              <p:cNvSpPr>
                <a:spLocks noChangeShapeType="1"/>
              </p:cNvSpPr>
              <p:nvPr/>
            </p:nvSpPr>
            <p:spPr bwMode="auto">
              <a:xfrm flipV="1">
                <a:off x="3974" y="100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0" name="Line 7"/>
              <p:cNvSpPr>
                <a:spLocks noChangeShapeType="1"/>
              </p:cNvSpPr>
              <p:nvPr/>
            </p:nvSpPr>
            <p:spPr bwMode="auto">
              <a:xfrm flipV="1">
                <a:off x="3974" y="1194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Line 8"/>
              <p:cNvSpPr>
                <a:spLocks noChangeShapeType="1"/>
              </p:cNvSpPr>
              <p:nvPr/>
            </p:nvSpPr>
            <p:spPr bwMode="auto">
              <a:xfrm flipV="1">
                <a:off x="4118" y="124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Line 9"/>
              <p:cNvSpPr>
                <a:spLocks noChangeShapeType="1"/>
              </p:cNvSpPr>
              <p:nvPr/>
            </p:nvSpPr>
            <p:spPr bwMode="auto">
              <a:xfrm flipV="1">
                <a:off x="4310" y="124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Freeform 10"/>
              <p:cNvSpPr>
                <a:spLocks/>
              </p:cNvSpPr>
              <p:nvPr/>
            </p:nvSpPr>
            <p:spPr bwMode="auto">
              <a:xfrm>
                <a:off x="4502" y="1262"/>
                <a:ext cx="173" cy="173"/>
              </a:xfrm>
              <a:custGeom>
                <a:avLst/>
                <a:gdLst>
                  <a:gd name="T0" fmla="*/ 0 w 173"/>
                  <a:gd name="T1" fmla="*/ 173 h 173"/>
                  <a:gd name="T2" fmla="*/ 173 w 173"/>
                  <a:gd name="T3" fmla="*/ 0 h 173"/>
                  <a:gd name="T4" fmla="*/ 0 60000 65536"/>
                  <a:gd name="T5" fmla="*/ 0 60000 65536"/>
                  <a:gd name="T6" fmla="*/ 0 w 173"/>
                  <a:gd name="T7" fmla="*/ 0 h 173"/>
                  <a:gd name="T8" fmla="*/ 173 w 173"/>
                  <a:gd name="T9" fmla="*/ 173 h 1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3" h="173">
                    <a:moveTo>
                      <a:pt x="0" y="173"/>
                    </a:moveTo>
                    <a:lnTo>
                      <a:pt x="173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7" name="Group 11"/>
            <p:cNvGrpSpPr>
              <a:grpSpLocks/>
            </p:cNvGrpSpPr>
            <p:nvPr/>
          </p:nvGrpSpPr>
          <p:grpSpPr bwMode="auto">
            <a:xfrm>
              <a:off x="3974" y="714"/>
              <a:ext cx="721" cy="720"/>
              <a:chOff x="3974" y="714"/>
              <a:chExt cx="721" cy="720"/>
            </a:xfrm>
          </p:grpSpPr>
          <p:sp>
            <p:nvSpPr>
              <p:cNvPr id="8248" name="Line 12"/>
              <p:cNvSpPr>
                <a:spLocks noChangeShapeType="1"/>
              </p:cNvSpPr>
              <p:nvPr/>
            </p:nvSpPr>
            <p:spPr bwMode="auto">
              <a:xfrm>
                <a:off x="3974" y="71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Freeform 13"/>
              <p:cNvSpPr>
                <a:spLocks/>
              </p:cNvSpPr>
              <p:nvPr/>
            </p:nvSpPr>
            <p:spPr bwMode="auto">
              <a:xfrm>
                <a:off x="4166" y="779"/>
                <a:ext cx="1" cy="421"/>
              </a:xfrm>
              <a:custGeom>
                <a:avLst/>
                <a:gdLst>
                  <a:gd name="T0" fmla="*/ 0 w 1"/>
                  <a:gd name="T1" fmla="*/ 0 h 421"/>
                  <a:gd name="T2" fmla="*/ 0 w 1"/>
                  <a:gd name="T3" fmla="*/ 421 h 421"/>
                  <a:gd name="T4" fmla="*/ 0 60000 65536"/>
                  <a:gd name="T5" fmla="*/ 0 60000 65536"/>
                  <a:gd name="T6" fmla="*/ 0 w 1"/>
                  <a:gd name="T7" fmla="*/ 0 h 421"/>
                  <a:gd name="T8" fmla="*/ 1 w 1"/>
                  <a:gd name="T9" fmla="*/ 421 h 4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21">
                    <a:moveTo>
                      <a:pt x="0" y="0"/>
                    </a:moveTo>
                    <a:lnTo>
                      <a:pt x="0" y="42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Freeform 14"/>
              <p:cNvSpPr>
                <a:spLocks/>
              </p:cNvSpPr>
              <p:nvPr/>
            </p:nvSpPr>
            <p:spPr bwMode="auto">
              <a:xfrm>
                <a:off x="4694" y="1296"/>
                <a:ext cx="1" cy="138"/>
              </a:xfrm>
              <a:custGeom>
                <a:avLst/>
                <a:gdLst>
                  <a:gd name="T0" fmla="*/ 0 w 1"/>
                  <a:gd name="T1" fmla="*/ 0 h 138"/>
                  <a:gd name="T2" fmla="*/ 1 w 1"/>
                  <a:gd name="T3" fmla="*/ 138 h 138"/>
                  <a:gd name="T4" fmla="*/ 0 60000 65536"/>
                  <a:gd name="T5" fmla="*/ 0 60000 65536"/>
                  <a:gd name="T6" fmla="*/ 0 w 1"/>
                  <a:gd name="T7" fmla="*/ 0 h 138"/>
                  <a:gd name="T8" fmla="*/ 1 w 1"/>
                  <a:gd name="T9" fmla="*/ 138 h 1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38">
                    <a:moveTo>
                      <a:pt x="0" y="0"/>
                    </a:moveTo>
                    <a:lnTo>
                      <a:pt x="1" y="13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Freeform 15"/>
              <p:cNvSpPr>
                <a:spLocks/>
              </p:cNvSpPr>
              <p:nvPr/>
            </p:nvSpPr>
            <p:spPr bwMode="auto">
              <a:xfrm>
                <a:off x="3974" y="714"/>
                <a:ext cx="140" cy="1"/>
              </a:xfrm>
              <a:custGeom>
                <a:avLst/>
                <a:gdLst>
                  <a:gd name="T0" fmla="*/ 0 w 140"/>
                  <a:gd name="T1" fmla="*/ 0 h 1"/>
                  <a:gd name="T2" fmla="*/ 140 w 140"/>
                  <a:gd name="T3" fmla="*/ 1 h 1"/>
                  <a:gd name="T4" fmla="*/ 0 60000 65536"/>
                  <a:gd name="T5" fmla="*/ 0 60000 65536"/>
                  <a:gd name="T6" fmla="*/ 0 w 140"/>
                  <a:gd name="T7" fmla="*/ 0 h 1"/>
                  <a:gd name="T8" fmla="*/ 140 w 14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0" h="1">
                    <a:moveTo>
                      <a:pt x="0" y="0"/>
                    </a:moveTo>
                    <a:lnTo>
                      <a:pt x="140" y="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2" name="Freeform 16"/>
              <p:cNvSpPr>
                <a:spLocks/>
              </p:cNvSpPr>
              <p:nvPr/>
            </p:nvSpPr>
            <p:spPr bwMode="auto">
              <a:xfrm>
                <a:off x="4220" y="1243"/>
                <a:ext cx="432" cy="1"/>
              </a:xfrm>
              <a:custGeom>
                <a:avLst/>
                <a:gdLst>
                  <a:gd name="T0" fmla="*/ 0 w 432"/>
                  <a:gd name="T1" fmla="*/ 0 h 1"/>
                  <a:gd name="T2" fmla="*/ 432 w 432"/>
                  <a:gd name="T3" fmla="*/ 0 h 1"/>
                  <a:gd name="T4" fmla="*/ 0 60000 65536"/>
                  <a:gd name="T5" fmla="*/ 0 60000 65536"/>
                  <a:gd name="T6" fmla="*/ 0 w 432"/>
                  <a:gd name="T7" fmla="*/ 0 h 1"/>
                  <a:gd name="T8" fmla="*/ 432 w 43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2" h="1">
                    <a:moveTo>
                      <a:pt x="0" y="0"/>
                    </a:moveTo>
                    <a:lnTo>
                      <a:pt x="432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Line 17"/>
              <p:cNvSpPr>
                <a:spLocks noChangeShapeType="1"/>
              </p:cNvSpPr>
              <p:nvPr/>
            </p:nvSpPr>
            <p:spPr bwMode="auto">
              <a:xfrm>
                <a:off x="3974" y="1434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Freeform 18"/>
              <p:cNvSpPr>
                <a:spLocks/>
              </p:cNvSpPr>
              <p:nvPr/>
            </p:nvSpPr>
            <p:spPr bwMode="auto">
              <a:xfrm>
                <a:off x="4109" y="715"/>
                <a:ext cx="53" cy="67"/>
              </a:xfrm>
              <a:custGeom>
                <a:avLst/>
                <a:gdLst>
                  <a:gd name="T0" fmla="*/ 0 w 53"/>
                  <a:gd name="T1" fmla="*/ 0 h 67"/>
                  <a:gd name="T2" fmla="*/ 43 w 53"/>
                  <a:gd name="T3" fmla="*/ 19 h 67"/>
                  <a:gd name="T4" fmla="*/ 53 w 53"/>
                  <a:gd name="T5" fmla="*/ 67 h 67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67"/>
                  <a:gd name="T11" fmla="*/ 53 w 53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67">
                    <a:moveTo>
                      <a:pt x="0" y="0"/>
                    </a:moveTo>
                    <a:cubicBezTo>
                      <a:pt x="17" y="4"/>
                      <a:pt x="34" y="8"/>
                      <a:pt x="43" y="19"/>
                    </a:cubicBezTo>
                    <a:cubicBezTo>
                      <a:pt x="52" y="30"/>
                      <a:pt x="52" y="48"/>
                      <a:pt x="53" y="67"/>
                    </a:cubicBezTo>
                  </a:path>
                </a:pathLst>
              </a:cu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Freeform 19"/>
              <p:cNvSpPr>
                <a:spLocks/>
              </p:cNvSpPr>
              <p:nvPr/>
            </p:nvSpPr>
            <p:spPr bwMode="auto">
              <a:xfrm>
                <a:off x="4166" y="1195"/>
                <a:ext cx="53" cy="50"/>
              </a:xfrm>
              <a:custGeom>
                <a:avLst/>
                <a:gdLst>
                  <a:gd name="T0" fmla="*/ 0 w 53"/>
                  <a:gd name="T1" fmla="*/ 0 h 50"/>
                  <a:gd name="T2" fmla="*/ 15 w 53"/>
                  <a:gd name="T3" fmla="*/ 43 h 50"/>
                  <a:gd name="T4" fmla="*/ 53 w 53"/>
                  <a:gd name="T5" fmla="*/ 43 h 50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50"/>
                  <a:gd name="T11" fmla="*/ 53 w 53"/>
                  <a:gd name="T12" fmla="*/ 50 h 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50">
                    <a:moveTo>
                      <a:pt x="0" y="0"/>
                    </a:moveTo>
                    <a:cubicBezTo>
                      <a:pt x="3" y="18"/>
                      <a:pt x="6" y="36"/>
                      <a:pt x="15" y="43"/>
                    </a:cubicBezTo>
                    <a:cubicBezTo>
                      <a:pt x="24" y="50"/>
                      <a:pt x="38" y="46"/>
                      <a:pt x="53" y="43"/>
                    </a:cubicBezTo>
                  </a:path>
                </a:pathLst>
              </a:cu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6" name="Freeform 20"/>
              <p:cNvSpPr>
                <a:spLocks/>
              </p:cNvSpPr>
              <p:nvPr/>
            </p:nvSpPr>
            <p:spPr bwMode="auto">
              <a:xfrm>
                <a:off x="4637" y="1243"/>
                <a:ext cx="57" cy="58"/>
              </a:xfrm>
              <a:custGeom>
                <a:avLst/>
                <a:gdLst>
                  <a:gd name="T0" fmla="*/ 0 w 57"/>
                  <a:gd name="T1" fmla="*/ 0 h 58"/>
                  <a:gd name="T2" fmla="*/ 38 w 57"/>
                  <a:gd name="T3" fmla="*/ 15 h 58"/>
                  <a:gd name="T4" fmla="*/ 57 w 57"/>
                  <a:gd name="T5" fmla="*/ 58 h 58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58"/>
                  <a:gd name="T11" fmla="*/ 57 w 57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58">
                    <a:moveTo>
                      <a:pt x="0" y="0"/>
                    </a:moveTo>
                    <a:cubicBezTo>
                      <a:pt x="14" y="2"/>
                      <a:pt x="29" y="5"/>
                      <a:pt x="38" y="15"/>
                    </a:cubicBezTo>
                    <a:cubicBezTo>
                      <a:pt x="47" y="25"/>
                      <a:pt x="52" y="41"/>
                      <a:pt x="57" y="58"/>
                    </a:cubicBezTo>
                  </a:path>
                </a:pathLst>
              </a:cu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139254" y="166133"/>
            <a:ext cx="287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 eaLnBrk="1" hangingPunct="1">
              <a:buFontTx/>
              <a:buNone/>
              <a:defRPr kumimoji="1"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sz="2800" dirty="0"/>
              <a:t>⑵ </a:t>
            </a:r>
            <a:r>
              <a:rPr lang="zh-CN" altLang="en-US" sz="2800" dirty="0"/>
              <a:t>标注方法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120774" y="1001766"/>
            <a:ext cx="604351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配置在剖切线上的不对称的重合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断面图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，可省略字母。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120775" y="3890318"/>
            <a:ext cx="4955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对称的重合断面图，可不标注。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354388" y="1987550"/>
            <a:ext cx="304800" cy="1752600"/>
            <a:chOff x="3792" y="2784"/>
            <a:chExt cx="192" cy="1104"/>
          </a:xfrm>
        </p:grpSpPr>
        <p:grpSp>
          <p:nvGrpSpPr>
            <p:cNvPr id="8240" name="Group 25"/>
            <p:cNvGrpSpPr>
              <a:grpSpLocks/>
            </p:cNvGrpSpPr>
            <p:nvPr/>
          </p:nvGrpSpPr>
          <p:grpSpPr bwMode="auto">
            <a:xfrm>
              <a:off x="3792" y="2784"/>
              <a:ext cx="0" cy="1104"/>
              <a:chOff x="3792" y="2736"/>
              <a:chExt cx="0" cy="1104"/>
            </a:xfrm>
          </p:grpSpPr>
          <p:sp>
            <p:nvSpPr>
              <p:cNvPr id="8244" name="Line 26"/>
              <p:cNvSpPr>
                <a:spLocks noChangeShapeType="1"/>
              </p:cNvSpPr>
              <p:nvPr/>
            </p:nvSpPr>
            <p:spPr bwMode="auto">
              <a:xfrm flipV="1">
                <a:off x="3792" y="27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Line 27"/>
              <p:cNvSpPr>
                <a:spLocks noChangeShapeType="1"/>
              </p:cNvSpPr>
              <p:nvPr/>
            </p:nvSpPr>
            <p:spPr bwMode="auto">
              <a:xfrm flipV="1">
                <a:off x="3792" y="369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1" name="Group 28"/>
            <p:cNvGrpSpPr>
              <a:grpSpLocks/>
            </p:cNvGrpSpPr>
            <p:nvPr/>
          </p:nvGrpSpPr>
          <p:grpSpPr bwMode="auto">
            <a:xfrm>
              <a:off x="3792" y="2784"/>
              <a:ext cx="192" cy="1104"/>
              <a:chOff x="3792" y="2736"/>
              <a:chExt cx="192" cy="1104"/>
            </a:xfrm>
          </p:grpSpPr>
          <p:sp>
            <p:nvSpPr>
              <p:cNvPr id="8242" name="Line 29"/>
              <p:cNvSpPr>
                <a:spLocks noChangeShapeType="1"/>
              </p:cNvSpPr>
              <p:nvPr/>
            </p:nvSpPr>
            <p:spPr bwMode="auto">
              <a:xfrm>
                <a:off x="3792" y="27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Line 30"/>
              <p:cNvSpPr>
                <a:spLocks noChangeShapeType="1"/>
              </p:cNvSpPr>
              <p:nvPr/>
            </p:nvSpPr>
            <p:spPr bwMode="auto">
              <a:xfrm>
                <a:off x="3792" y="384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736850" y="2184400"/>
            <a:ext cx="2309813" cy="1325563"/>
            <a:chOff x="1724" y="1376"/>
            <a:chExt cx="1455" cy="835"/>
          </a:xfrm>
        </p:grpSpPr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>
              <a:off x="1777" y="1444"/>
              <a:ext cx="133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>
              <a:off x="1777" y="1972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34"/>
            <p:cNvSpPr>
              <a:spLocks noChangeShapeType="1"/>
            </p:cNvSpPr>
            <p:nvPr/>
          </p:nvSpPr>
          <p:spPr bwMode="auto">
            <a:xfrm>
              <a:off x="1777" y="2164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8" name="Group 35"/>
            <p:cNvGrpSpPr>
              <a:grpSpLocks/>
            </p:cNvGrpSpPr>
            <p:nvPr/>
          </p:nvGrpSpPr>
          <p:grpSpPr bwMode="auto">
            <a:xfrm>
              <a:off x="1724" y="1376"/>
              <a:ext cx="99" cy="834"/>
              <a:chOff x="3585" y="1881"/>
              <a:chExt cx="99" cy="834"/>
            </a:xfrm>
          </p:grpSpPr>
          <p:sp>
            <p:nvSpPr>
              <p:cNvPr id="8235" name="Line 36"/>
              <p:cNvSpPr>
                <a:spLocks noChangeShapeType="1"/>
              </p:cNvSpPr>
              <p:nvPr/>
            </p:nvSpPr>
            <p:spPr bwMode="auto">
              <a:xfrm>
                <a:off x="3634" y="1881"/>
                <a:ext cx="0" cy="3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6" name="Line 37"/>
              <p:cNvSpPr>
                <a:spLocks noChangeShapeType="1"/>
              </p:cNvSpPr>
              <p:nvPr/>
            </p:nvSpPr>
            <p:spPr bwMode="auto">
              <a:xfrm>
                <a:off x="3634" y="2204"/>
                <a:ext cx="5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Line 38"/>
              <p:cNvSpPr>
                <a:spLocks noChangeShapeType="1"/>
              </p:cNvSpPr>
              <p:nvPr/>
            </p:nvSpPr>
            <p:spPr bwMode="auto">
              <a:xfrm>
                <a:off x="3634" y="2278"/>
                <a:ext cx="0" cy="4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Line 39"/>
              <p:cNvSpPr>
                <a:spLocks noChangeShapeType="1"/>
              </p:cNvSpPr>
              <p:nvPr/>
            </p:nvSpPr>
            <p:spPr bwMode="auto">
              <a:xfrm>
                <a:off x="3585" y="2256"/>
                <a:ext cx="5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Freeform 40"/>
              <p:cNvSpPr>
                <a:spLocks/>
              </p:cNvSpPr>
              <p:nvPr/>
            </p:nvSpPr>
            <p:spPr bwMode="auto">
              <a:xfrm>
                <a:off x="3586" y="2232"/>
                <a:ext cx="86" cy="29"/>
              </a:xfrm>
              <a:custGeom>
                <a:avLst/>
                <a:gdLst>
                  <a:gd name="T0" fmla="*/ 86 w 86"/>
                  <a:gd name="T1" fmla="*/ 0 h 29"/>
                  <a:gd name="T2" fmla="*/ 0 w 86"/>
                  <a:gd name="T3" fmla="*/ 29 h 29"/>
                  <a:gd name="T4" fmla="*/ 0 60000 65536"/>
                  <a:gd name="T5" fmla="*/ 0 60000 65536"/>
                  <a:gd name="T6" fmla="*/ 0 w 86"/>
                  <a:gd name="T7" fmla="*/ 0 h 29"/>
                  <a:gd name="T8" fmla="*/ 86 w 86"/>
                  <a:gd name="T9" fmla="*/ 29 h 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6" h="29">
                    <a:moveTo>
                      <a:pt x="86" y="0"/>
                    </a:moveTo>
                    <a:lnTo>
                      <a:pt x="0" y="2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9" name="Group 41"/>
            <p:cNvGrpSpPr>
              <a:grpSpLocks/>
            </p:cNvGrpSpPr>
            <p:nvPr/>
          </p:nvGrpSpPr>
          <p:grpSpPr bwMode="auto">
            <a:xfrm>
              <a:off x="3064" y="1403"/>
              <a:ext cx="115" cy="808"/>
              <a:chOff x="4925" y="1908"/>
              <a:chExt cx="115" cy="808"/>
            </a:xfrm>
          </p:grpSpPr>
          <p:sp>
            <p:nvSpPr>
              <p:cNvPr id="8230" name="Line 42"/>
              <p:cNvSpPr>
                <a:spLocks noChangeShapeType="1"/>
              </p:cNvSpPr>
              <p:nvPr/>
            </p:nvSpPr>
            <p:spPr bwMode="auto">
              <a:xfrm flipV="1">
                <a:off x="4982" y="2356"/>
                <a:ext cx="0" cy="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Line 43"/>
              <p:cNvSpPr>
                <a:spLocks noChangeShapeType="1"/>
              </p:cNvSpPr>
              <p:nvPr/>
            </p:nvSpPr>
            <p:spPr bwMode="auto">
              <a:xfrm flipV="1">
                <a:off x="4982" y="1908"/>
                <a:ext cx="0" cy="3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2" name="Line 44"/>
              <p:cNvSpPr>
                <a:spLocks noChangeShapeType="1"/>
              </p:cNvSpPr>
              <p:nvPr/>
            </p:nvSpPr>
            <p:spPr bwMode="auto">
              <a:xfrm>
                <a:off x="4982" y="2294"/>
                <a:ext cx="56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Line 45"/>
              <p:cNvSpPr>
                <a:spLocks noChangeShapeType="1"/>
              </p:cNvSpPr>
              <p:nvPr/>
            </p:nvSpPr>
            <p:spPr bwMode="auto">
              <a:xfrm>
                <a:off x="4925" y="2347"/>
                <a:ext cx="56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Line 46"/>
              <p:cNvSpPr>
                <a:spLocks noChangeShapeType="1"/>
              </p:cNvSpPr>
              <p:nvPr/>
            </p:nvSpPr>
            <p:spPr bwMode="auto">
              <a:xfrm flipH="1">
                <a:off x="4925" y="2309"/>
                <a:ext cx="115" cy="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1962150" y="4495800"/>
            <a:ext cx="3648075" cy="1809750"/>
            <a:chOff x="1236" y="2832"/>
            <a:chExt cx="2298" cy="1140"/>
          </a:xfrm>
        </p:grpSpPr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2130" y="3118"/>
              <a:ext cx="997" cy="2"/>
            </a:xfrm>
            <a:custGeom>
              <a:avLst/>
              <a:gdLst>
                <a:gd name="T0" fmla="*/ 997 w 997"/>
                <a:gd name="T1" fmla="*/ 0 h 2"/>
                <a:gd name="T2" fmla="*/ 0 w 997"/>
                <a:gd name="T3" fmla="*/ 2 h 2"/>
                <a:gd name="T4" fmla="*/ 0 60000 65536"/>
                <a:gd name="T5" fmla="*/ 0 60000 65536"/>
                <a:gd name="T6" fmla="*/ 0 w 997"/>
                <a:gd name="T7" fmla="*/ 0 h 2"/>
                <a:gd name="T8" fmla="*/ 997 w 99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2">
                  <a:moveTo>
                    <a:pt x="997" y="0"/>
                  </a:moveTo>
                  <a:lnTo>
                    <a:pt x="0" y="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2167" y="3694"/>
              <a:ext cx="960" cy="7"/>
            </a:xfrm>
            <a:custGeom>
              <a:avLst/>
              <a:gdLst>
                <a:gd name="T0" fmla="*/ 960 w 960"/>
                <a:gd name="T1" fmla="*/ 0 h 7"/>
                <a:gd name="T2" fmla="*/ 0 w 960"/>
                <a:gd name="T3" fmla="*/ 7 h 7"/>
                <a:gd name="T4" fmla="*/ 0 60000 65536"/>
                <a:gd name="T5" fmla="*/ 0 60000 65536"/>
                <a:gd name="T6" fmla="*/ 0 w 960"/>
                <a:gd name="T7" fmla="*/ 0 h 7"/>
                <a:gd name="T8" fmla="*/ 960 w 960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0" h="7">
                  <a:moveTo>
                    <a:pt x="960" y="0"/>
                  </a:moveTo>
                  <a:lnTo>
                    <a:pt x="0" y="7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Oval 50"/>
            <p:cNvSpPr>
              <a:spLocks noChangeArrowheads="1"/>
            </p:cNvSpPr>
            <p:nvPr/>
          </p:nvSpPr>
          <p:spPr bwMode="auto">
            <a:xfrm>
              <a:off x="1288" y="2974"/>
              <a:ext cx="966" cy="91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17" name="Freeform 51"/>
            <p:cNvSpPr>
              <a:spLocks/>
            </p:cNvSpPr>
            <p:nvPr/>
          </p:nvSpPr>
          <p:spPr bwMode="auto">
            <a:xfrm>
              <a:off x="1514" y="3163"/>
              <a:ext cx="245" cy="244"/>
            </a:xfrm>
            <a:custGeom>
              <a:avLst/>
              <a:gdLst>
                <a:gd name="T0" fmla="*/ 0 w 245"/>
                <a:gd name="T1" fmla="*/ 244 h 244"/>
                <a:gd name="T2" fmla="*/ 245 w 245"/>
                <a:gd name="T3" fmla="*/ 0 h 244"/>
                <a:gd name="T4" fmla="*/ 0 60000 65536"/>
                <a:gd name="T5" fmla="*/ 0 60000 65536"/>
                <a:gd name="T6" fmla="*/ 0 w 245"/>
                <a:gd name="T7" fmla="*/ 0 h 244"/>
                <a:gd name="T8" fmla="*/ 245 w 245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" h="244">
                  <a:moveTo>
                    <a:pt x="0" y="244"/>
                  </a:moveTo>
                  <a:lnTo>
                    <a:pt x="245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Freeform 52"/>
            <p:cNvSpPr>
              <a:spLocks/>
            </p:cNvSpPr>
            <p:nvPr/>
          </p:nvSpPr>
          <p:spPr bwMode="auto">
            <a:xfrm>
              <a:off x="1512" y="3403"/>
              <a:ext cx="247" cy="244"/>
            </a:xfrm>
            <a:custGeom>
              <a:avLst/>
              <a:gdLst>
                <a:gd name="T0" fmla="*/ 0 w 247"/>
                <a:gd name="T1" fmla="*/ 0 h 244"/>
                <a:gd name="T2" fmla="*/ 247 w 247"/>
                <a:gd name="T3" fmla="*/ 244 h 244"/>
                <a:gd name="T4" fmla="*/ 0 60000 65536"/>
                <a:gd name="T5" fmla="*/ 0 60000 65536"/>
                <a:gd name="T6" fmla="*/ 0 w 247"/>
                <a:gd name="T7" fmla="*/ 0 h 244"/>
                <a:gd name="T8" fmla="*/ 247 w 247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4">
                  <a:moveTo>
                    <a:pt x="0" y="0"/>
                  </a:moveTo>
                  <a:lnTo>
                    <a:pt x="247" y="24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Freeform 53"/>
            <p:cNvSpPr>
              <a:spLocks/>
            </p:cNvSpPr>
            <p:nvPr/>
          </p:nvSpPr>
          <p:spPr bwMode="auto">
            <a:xfrm>
              <a:off x="1754" y="3396"/>
              <a:ext cx="252" cy="256"/>
            </a:xfrm>
            <a:custGeom>
              <a:avLst/>
              <a:gdLst>
                <a:gd name="T0" fmla="*/ 0 w 252"/>
                <a:gd name="T1" fmla="*/ 256 h 256"/>
                <a:gd name="T2" fmla="*/ 252 w 252"/>
                <a:gd name="T3" fmla="*/ 0 h 256"/>
                <a:gd name="T4" fmla="*/ 0 60000 65536"/>
                <a:gd name="T5" fmla="*/ 0 60000 65536"/>
                <a:gd name="T6" fmla="*/ 0 w 252"/>
                <a:gd name="T7" fmla="*/ 0 h 256"/>
                <a:gd name="T8" fmla="*/ 252 w 252"/>
                <a:gd name="T9" fmla="*/ 256 h 2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256">
                  <a:moveTo>
                    <a:pt x="0" y="256"/>
                  </a:moveTo>
                  <a:lnTo>
                    <a:pt x="25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Freeform 54"/>
            <p:cNvSpPr>
              <a:spLocks/>
            </p:cNvSpPr>
            <p:nvPr/>
          </p:nvSpPr>
          <p:spPr bwMode="auto">
            <a:xfrm>
              <a:off x="1752" y="3156"/>
              <a:ext cx="254" cy="255"/>
            </a:xfrm>
            <a:custGeom>
              <a:avLst/>
              <a:gdLst>
                <a:gd name="T0" fmla="*/ 254 w 254"/>
                <a:gd name="T1" fmla="*/ 255 h 255"/>
                <a:gd name="T2" fmla="*/ 0 w 254"/>
                <a:gd name="T3" fmla="*/ 0 h 255"/>
                <a:gd name="T4" fmla="*/ 0 60000 65536"/>
                <a:gd name="T5" fmla="*/ 0 60000 65536"/>
                <a:gd name="T6" fmla="*/ 0 w 254"/>
                <a:gd name="T7" fmla="*/ 0 h 255"/>
                <a:gd name="T8" fmla="*/ 254 w 254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4" h="255">
                  <a:moveTo>
                    <a:pt x="254" y="255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Freeform 55"/>
            <p:cNvSpPr>
              <a:spLocks/>
            </p:cNvSpPr>
            <p:nvPr/>
          </p:nvSpPr>
          <p:spPr bwMode="auto">
            <a:xfrm>
              <a:off x="1236" y="3403"/>
              <a:ext cx="2298" cy="1"/>
            </a:xfrm>
            <a:custGeom>
              <a:avLst/>
              <a:gdLst>
                <a:gd name="T0" fmla="*/ 0 w 2298"/>
                <a:gd name="T1" fmla="*/ 0 h 1"/>
                <a:gd name="T2" fmla="*/ 2298 w 2298"/>
                <a:gd name="T3" fmla="*/ 0 h 1"/>
                <a:gd name="T4" fmla="*/ 0 60000 65536"/>
                <a:gd name="T5" fmla="*/ 0 60000 65536"/>
                <a:gd name="T6" fmla="*/ 0 w 2298"/>
                <a:gd name="T7" fmla="*/ 0 h 1"/>
                <a:gd name="T8" fmla="*/ 2298 w 22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8" h="1">
                  <a:moveTo>
                    <a:pt x="0" y="0"/>
                  </a:moveTo>
                  <a:lnTo>
                    <a:pt x="229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Arc 56"/>
            <p:cNvSpPr>
              <a:spLocks/>
            </p:cNvSpPr>
            <p:nvPr/>
          </p:nvSpPr>
          <p:spPr bwMode="auto">
            <a:xfrm>
              <a:off x="3112" y="3118"/>
              <a:ext cx="304" cy="584"/>
            </a:xfrm>
            <a:custGeom>
              <a:avLst/>
              <a:gdLst>
                <a:gd name="T0" fmla="*/ 0 w 21921"/>
                <a:gd name="T1" fmla="*/ 0 h 43200"/>
                <a:gd name="T2" fmla="*/ 0 w 21921"/>
                <a:gd name="T3" fmla="*/ 0 h 43200"/>
                <a:gd name="T4" fmla="*/ 0 w 219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21"/>
                <a:gd name="T10" fmla="*/ 0 h 43200"/>
                <a:gd name="T11" fmla="*/ 21921 w 219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21" h="43200" fill="none" extrusionOk="0">
                  <a:moveTo>
                    <a:pt x="320" y="0"/>
                  </a:moveTo>
                  <a:cubicBezTo>
                    <a:pt x="12250" y="0"/>
                    <a:pt x="21921" y="9670"/>
                    <a:pt x="21921" y="21600"/>
                  </a:cubicBezTo>
                  <a:cubicBezTo>
                    <a:pt x="21921" y="33529"/>
                    <a:pt x="12250" y="43200"/>
                    <a:pt x="321" y="43200"/>
                  </a:cubicBezTo>
                  <a:cubicBezTo>
                    <a:pt x="213" y="43200"/>
                    <a:pt x="106" y="43199"/>
                    <a:pt x="0" y="43197"/>
                  </a:cubicBezTo>
                </a:path>
                <a:path w="21921" h="43200" stroke="0" extrusionOk="0">
                  <a:moveTo>
                    <a:pt x="320" y="0"/>
                  </a:moveTo>
                  <a:cubicBezTo>
                    <a:pt x="12250" y="0"/>
                    <a:pt x="21921" y="9670"/>
                    <a:pt x="21921" y="21600"/>
                  </a:cubicBezTo>
                  <a:cubicBezTo>
                    <a:pt x="21921" y="33529"/>
                    <a:pt x="12250" y="43200"/>
                    <a:pt x="321" y="43200"/>
                  </a:cubicBezTo>
                  <a:cubicBezTo>
                    <a:pt x="213" y="43200"/>
                    <a:pt x="106" y="43199"/>
                    <a:pt x="0" y="43197"/>
                  </a:cubicBezTo>
                  <a:lnTo>
                    <a:pt x="321" y="21600"/>
                  </a:lnTo>
                  <a:lnTo>
                    <a:pt x="320" y="0"/>
                  </a:lnTo>
                  <a:close/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57"/>
            <p:cNvSpPr>
              <a:spLocks noChangeShapeType="1"/>
            </p:cNvSpPr>
            <p:nvPr/>
          </p:nvSpPr>
          <p:spPr bwMode="auto">
            <a:xfrm>
              <a:off x="3112" y="302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Freeform 58"/>
            <p:cNvSpPr>
              <a:spLocks/>
            </p:cNvSpPr>
            <p:nvPr/>
          </p:nvSpPr>
          <p:spPr bwMode="auto">
            <a:xfrm>
              <a:off x="1764" y="2832"/>
              <a:ext cx="1" cy="1140"/>
            </a:xfrm>
            <a:custGeom>
              <a:avLst/>
              <a:gdLst>
                <a:gd name="T0" fmla="*/ 0 w 1"/>
                <a:gd name="T1" fmla="*/ 1140 h 1140"/>
                <a:gd name="T2" fmla="*/ 0 w 1"/>
                <a:gd name="T3" fmla="*/ 0 h 1140"/>
                <a:gd name="T4" fmla="*/ 0 60000 65536"/>
                <a:gd name="T5" fmla="*/ 0 60000 65536"/>
                <a:gd name="T6" fmla="*/ 0 w 1"/>
                <a:gd name="T7" fmla="*/ 0 h 1140"/>
                <a:gd name="T8" fmla="*/ 1 w 1"/>
                <a:gd name="T9" fmla="*/ 1140 h 1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40">
                  <a:moveTo>
                    <a:pt x="0" y="11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51" name="Freeform 59"/>
          <p:cNvSpPr>
            <a:spLocks/>
          </p:cNvSpPr>
          <p:nvPr/>
        </p:nvSpPr>
        <p:spPr bwMode="auto">
          <a:xfrm>
            <a:off x="4059238" y="4841875"/>
            <a:ext cx="14287" cy="1127125"/>
          </a:xfrm>
          <a:custGeom>
            <a:avLst/>
            <a:gdLst>
              <a:gd name="T0" fmla="*/ 0 w 9"/>
              <a:gd name="T1" fmla="*/ 0 h 710"/>
              <a:gd name="T2" fmla="*/ 2147483646 w 9"/>
              <a:gd name="T3" fmla="*/ 2147483646 h 710"/>
              <a:gd name="T4" fmla="*/ 0 60000 65536"/>
              <a:gd name="T5" fmla="*/ 0 60000 65536"/>
              <a:gd name="T6" fmla="*/ 0 w 9"/>
              <a:gd name="T7" fmla="*/ 0 h 710"/>
              <a:gd name="T8" fmla="*/ 9 w 9"/>
              <a:gd name="T9" fmla="*/ 710 h 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" h="710">
                <a:moveTo>
                  <a:pt x="0" y="0"/>
                </a:moveTo>
                <a:lnTo>
                  <a:pt x="9" y="710"/>
                </a:lnTo>
              </a:path>
            </a:pathLst>
          </a:custGeom>
          <a:noFill/>
          <a:ln w="19050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3863975" y="4948238"/>
            <a:ext cx="395288" cy="927100"/>
            <a:chOff x="2434" y="3117"/>
            <a:chExt cx="249" cy="584"/>
          </a:xfrm>
        </p:grpSpPr>
        <p:sp>
          <p:nvSpPr>
            <p:cNvPr id="8204" name="Freeform 61"/>
            <p:cNvSpPr>
              <a:spLocks/>
            </p:cNvSpPr>
            <p:nvPr/>
          </p:nvSpPr>
          <p:spPr bwMode="auto">
            <a:xfrm>
              <a:off x="2443" y="3127"/>
              <a:ext cx="160" cy="160"/>
            </a:xfrm>
            <a:custGeom>
              <a:avLst/>
              <a:gdLst>
                <a:gd name="T0" fmla="*/ 0 w 160"/>
                <a:gd name="T1" fmla="*/ 160 h 160"/>
                <a:gd name="T2" fmla="*/ 160 w 160"/>
                <a:gd name="T3" fmla="*/ 0 h 160"/>
                <a:gd name="T4" fmla="*/ 0 60000 65536"/>
                <a:gd name="T5" fmla="*/ 0 60000 65536"/>
                <a:gd name="T6" fmla="*/ 0 w 160"/>
                <a:gd name="T7" fmla="*/ 0 h 160"/>
                <a:gd name="T8" fmla="*/ 160 w 160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0">
                  <a:moveTo>
                    <a:pt x="0" y="160"/>
                  </a:moveTo>
                  <a:lnTo>
                    <a:pt x="16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Freeform 62"/>
            <p:cNvSpPr>
              <a:spLocks/>
            </p:cNvSpPr>
            <p:nvPr/>
          </p:nvSpPr>
          <p:spPr bwMode="auto">
            <a:xfrm>
              <a:off x="2443" y="3171"/>
              <a:ext cx="218" cy="218"/>
            </a:xfrm>
            <a:custGeom>
              <a:avLst/>
              <a:gdLst>
                <a:gd name="T0" fmla="*/ 0 w 218"/>
                <a:gd name="T1" fmla="*/ 218 h 218"/>
                <a:gd name="T2" fmla="*/ 218 w 218"/>
                <a:gd name="T3" fmla="*/ 0 h 218"/>
                <a:gd name="T4" fmla="*/ 0 60000 65536"/>
                <a:gd name="T5" fmla="*/ 0 60000 65536"/>
                <a:gd name="T6" fmla="*/ 0 w 218"/>
                <a:gd name="T7" fmla="*/ 0 h 218"/>
                <a:gd name="T8" fmla="*/ 218 w 218"/>
                <a:gd name="T9" fmla="*/ 218 h 2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8" h="218">
                  <a:moveTo>
                    <a:pt x="0" y="218"/>
                  </a:moveTo>
                  <a:lnTo>
                    <a:pt x="218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63"/>
            <p:cNvSpPr>
              <a:spLocks noChangeShapeType="1"/>
            </p:cNvSpPr>
            <p:nvPr/>
          </p:nvSpPr>
          <p:spPr bwMode="auto">
            <a:xfrm flipV="1">
              <a:off x="2440" y="3243"/>
              <a:ext cx="24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64"/>
            <p:cNvSpPr>
              <a:spLocks noChangeShapeType="1"/>
            </p:cNvSpPr>
            <p:nvPr/>
          </p:nvSpPr>
          <p:spPr bwMode="auto">
            <a:xfrm flipV="1">
              <a:off x="2440" y="3339"/>
              <a:ext cx="24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Freeform 65"/>
            <p:cNvSpPr>
              <a:spLocks/>
            </p:cNvSpPr>
            <p:nvPr/>
          </p:nvSpPr>
          <p:spPr bwMode="auto">
            <a:xfrm>
              <a:off x="2472" y="3435"/>
              <a:ext cx="208" cy="208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0 h 208"/>
                <a:gd name="T4" fmla="*/ 0 60000 65536"/>
                <a:gd name="T5" fmla="*/ 0 60000 65536"/>
                <a:gd name="T6" fmla="*/ 0 w 208"/>
                <a:gd name="T7" fmla="*/ 0 h 208"/>
                <a:gd name="T8" fmla="*/ 208 w 208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08">
                  <a:moveTo>
                    <a:pt x="0" y="208"/>
                  </a:moveTo>
                  <a:lnTo>
                    <a:pt x="208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Freeform 66"/>
            <p:cNvSpPr>
              <a:spLocks/>
            </p:cNvSpPr>
            <p:nvPr/>
          </p:nvSpPr>
          <p:spPr bwMode="auto">
            <a:xfrm>
              <a:off x="2523" y="3534"/>
              <a:ext cx="160" cy="160"/>
            </a:xfrm>
            <a:custGeom>
              <a:avLst/>
              <a:gdLst>
                <a:gd name="T0" fmla="*/ 0 w 160"/>
                <a:gd name="T1" fmla="*/ 160 h 160"/>
                <a:gd name="T2" fmla="*/ 160 w 160"/>
                <a:gd name="T3" fmla="*/ 0 h 160"/>
                <a:gd name="T4" fmla="*/ 0 60000 65536"/>
                <a:gd name="T5" fmla="*/ 0 60000 65536"/>
                <a:gd name="T6" fmla="*/ 0 w 160"/>
                <a:gd name="T7" fmla="*/ 0 h 160"/>
                <a:gd name="T8" fmla="*/ 160 w 160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0">
                  <a:moveTo>
                    <a:pt x="0" y="160"/>
                  </a:moveTo>
                  <a:lnTo>
                    <a:pt x="16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Freeform 67"/>
            <p:cNvSpPr>
              <a:spLocks/>
            </p:cNvSpPr>
            <p:nvPr/>
          </p:nvSpPr>
          <p:spPr bwMode="auto">
            <a:xfrm>
              <a:off x="2440" y="3236"/>
              <a:ext cx="1" cy="352"/>
            </a:xfrm>
            <a:custGeom>
              <a:avLst/>
              <a:gdLst>
                <a:gd name="T0" fmla="*/ 0 w 1"/>
                <a:gd name="T1" fmla="*/ 0 h 352"/>
                <a:gd name="T2" fmla="*/ 0 w 1"/>
                <a:gd name="T3" fmla="*/ 352 h 352"/>
                <a:gd name="T4" fmla="*/ 0 60000 65536"/>
                <a:gd name="T5" fmla="*/ 0 60000 65536"/>
                <a:gd name="T6" fmla="*/ 0 w 1"/>
                <a:gd name="T7" fmla="*/ 0 h 352"/>
                <a:gd name="T8" fmla="*/ 1 w 1"/>
                <a:gd name="T9" fmla="*/ 352 h 3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52">
                  <a:moveTo>
                    <a:pt x="0" y="0"/>
                  </a:moveTo>
                  <a:lnTo>
                    <a:pt x="0" y="35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Freeform 68"/>
            <p:cNvSpPr>
              <a:spLocks/>
            </p:cNvSpPr>
            <p:nvPr/>
          </p:nvSpPr>
          <p:spPr bwMode="auto">
            <a:xfrm>
              <a:off x="2680" y="3236"/>
              <a:ext cx="1" cy="360"/>
            </a:xfrm>
            <a:custGeom>
              <a:avLst/>
              <a:gdLst>
                <a:gd name="T0" fmla="*/ 0 w 1"/>
                <a:gd name="T1" fmla="*/ 0 h 360"/>
                <a:gd name="T2" fmla="*/ 0 w 1"/>
                <a:gd name="T3" fmla="*/ 360 h 360"/>
                <a:gd name="T4" fmla="*/ 0 60000 65536"/>
                <a:gd name="T5" fmla="*/ 0 60000 65536"/>
                <a:gd name="T6" fmla="*/ 0 w 1"/>
                <a:gd name="T7" fmla="*/ 0 h 360"/>
                <a:gd name="T8" fmla="*/ 1 w 1"/>
                <a:gd name="T9" fmla="*/ 360 h 3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0">
                  <a:moveTo>
                    <a:pt x="0" y="0"/>
                  </a:moveTo>
                  <a:lnTo>
                    <a:pt x="0" y="36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Arc 69"/>
            <p:cNvSpPr>
              <a:spLocks/>
            </p:cNvSpPr>
            <p:nvPr/>
          </p:nvSpPr>
          <p:spPr bwMode="auto">
            <a:xfrm>
              <a:off x="2434" y="3117"/>
              <a:ext cx="240" cy="120"/>
            </a:xfrm>
            <a:custGeom>
              <a:avLst/>
              <a:gdLst>
                <a:gd name="T0" fmla="*/ 0 w 43184"/>
                <a:gd name="T1" fmla="*/ 0 h 21600"/>
                <a:gd name="T2" fmla="*/ 0 w 43184"/>
                <a:gd name="T3" fmla="*/ 0 h 21600"/>
                <a:gd name="T4" fmla="*/ 0 w 4318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4"/>
                <a:gd name="T10" fmla="*/ 0 h 21600"/>
                <a:gd name="T11" fmla="*/ 43184 w 431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4" h="21600" fill="none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</a:path>
                <a:path w="43184" h="21600" stroke="0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  <a:lnTo>
                    <a:pt x="21584" y="21600"/>
                  </a:lnTo>
                  <a:lnTo>
                    <a:pt x="-1" y="20769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Arc 70"/>
            <p:cNvSpPr>
              <a:spLocks/>
            </p:cNvSpPr>
            <p:nvPr/>
          </p:nvSpPr>
          <p:spPr bwMode="auto">
            <a:xfrm flipV="1">
              <a:off x="2441" y="3581"/>
              <a:ext cx="240" cy="120"/>
            </a:xfrm>
            <a:custGeom>
              <a:avLst/>
              <a:gdLst>
                <a:gd name="T0" fmla="*/ 0 w 43184"/>
                <a:gd name="T1" fmla="*/ 0 h 21600"/>
                <a:gd name="T2" fmla="*/ 0 w 43184"/>
                <a:gd name="T3" fmla="*/ 0 h 21600"/>
                <a:gd name="T4" fmla="*/ 0 w 4318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4"/>
                <a:gd name="T10" fmla="*/ 0 h 21600"/>
                <a:gd name="T11" fmla="*/ 43184 w 431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4" h="21600" fill="none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</a:path>
                <a:path w="43184" h="21600" stroke="0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  <a:lnTo>
                    <a:pt x="21584" y="21600"/>
                  </a:lnTo>
                  <a:lnTo>
                    <a:pt x="-1" y="20769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4500563"/>
            <a:ext cx="23733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4" grpId="0" autoUpdateAnimBg="0"/>
      <p:bldP spid="8215" grpId="0" autoUpdateAnimBg="0"/>
      <p:bldP spid="82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42875" y="714375"/>
            <a:ext cx="358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一、肋板的画法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86238" y="1604963"/>
            <a:ext cx="4418012" cy="2251075"/>
            <a:chOff x="2627" y="675"/>
            <a:chExt cx="2783" cy="1418"/>
          </a:xfrm>
        </p:grpSpPr>
        <p:sp>
          <p:nvSpPr>
            <p:cNvPr id="9453" name="Text Box 4"/>
            <p:cNvSpPr txBox="1">
              <a:spLocks noChangeArrowheads="1"/>
            </p:cNvSpPr>
            <p:nvPr/>
          </p:nvSpPr>
          <p:spPr bwMode="auto">
            <a:xfrm>
              <a:off x="2627" y="1104"/>
              <a:ext cx="2783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对于机件的肋板，如按纵向剖切，肋板不画剖面符号，而用粗实线将它与其邻接部分分开。</a:t>
              </a:r>
            </a:p>
          </p:txBody>
        </p:sp>
        <p:sp>
          <p:nvSpPr>
            <p:cNvPr id="9454" name="Text Box 5"/>
            <p:cNvSpPr txBox="1">
              <a:spLocks noChangeArrowheads="1"/>
            </p:cNvSpPr>
            <p:nvPr/>
          </p:nvSpPr>
          <p:spPr bwMode="auto">
            <a:xfrm>
              <a:off x="3469" y="675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规则：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52613" y="1179513"/>
            <a:ext cx="663575" cy="3359150"/>
            <a:chOff x="1160" y="743"/>
            <a:chExt cx="418" cy="2116"/>
          </a:xfrm>
        </p:grpSpPr>
        <p:sp>
          <p:nvSpPr>
            <p:cNvPr id="9447" name="Line 7"/>
            <p:cNvSpPr>
              <a:spLocks noChangeShapeType="1"/>
            </p:cNvSpPr>
            <p:nvPr/>
          </p:nvSpPr>
          <p:spPr bwMode="auto">
            <a:xfrm flipV="1">
              <a:off x="1396" y="887"/>
              <a:ext cx="0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48" name="Line 8"/>
            <p:cNvSpPr>
              <a:spLocks noChangeShapeType="1"/>
            </p:cNvSpPr>
            <p:nvPr/>
          </p:nvSpPr>
          <p:spPr bwMode="auto">
            <a:xfrm>
              <a:off x="1396" y="887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49" name="Text Box 9"/>
            <p:cNvSpPr txBox="1">
              <a:spLocks noChangeArrowheads="1"/>
            </p:cNvSpPr>
            <p:nvPr/>
          </p:nvSpPr>
          <p:spPr bwMode="auto">
            <a:xfrm>
              <a:off x="1193" y="743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450" name="Line 10"/>
            <p:cNvSpPr>
              <a:spLocks noChangeShapeType="1"/>
            </p:cNvSpPr>
            <p:nvPr/>
          </p:nvSpPr>
          <p:spPr bwMode="auto">
            <a:xfrm>
              <a:off x="1396" y="2640"/>
              <a:ext cx="0" cy="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51" name="Line 11"/>
            <p:cNvSpPr>
              <a:spLocks noChangeShapeType="1"/>
            </p:cNvSpPr>
            <p:nvPr/>
          </p:nvSpPr>
          <p:spPr bwMode="auto">
            <a:xfrm>
              <a:off x="1396" y="2743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52" name="Text Box 12"/>
            <p:cNvSpPr txBox="1">
              <a:spLocks noChangeArrowheads="1"/>
            </p:cNvSpPr>
            <p:nvPr/>
          </p:nvSpPr>
          <p:spPr bwMode="auto">
            <a:xfrm>
              <a:off x="1160" y="2571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 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75463" y="4273550"/>
            <a:ext cx="1385887" cy="2232025"/>
            <a:chOff x="3085" y="1040"/>
            <a:chExt cx="873" cy="1406"/>
          </a:xfrm>
        </p:grpSpPr>
        <p:sp>
          <p:nvSpPr>
            <p:cNvPr id="9396" name="Freeform 14"/>
            <p:cNvSpPr>
              <a:spLocks/>
            </p:cNvSpPr>
            <p:nvPr/>
          </p:nvSpPr>
          <p:spPr bwMode="auto">
            <a:xfrm>
              <a:off x="3545" y="2111"/>
              <a:ext cx="411" cy="241"/>
            </a:xfrm>
            <a:custGeom>
              <a:avLst/>
              <a:gdLst>
                <a:gd name="T0" fmla="*/ 0 w 411"/>
                <a:gd name="T1" fmla="*/ 36 h 241"/>
                <a:gd name="T2" fmla="*/ 301 w 411"/>
                <a:gd name="T3" fmla="*/ 0 h 241"/>
                <a:gd name="T4" fmla="*/ 388 w 411"/>
                <a:gd name="T5" fmla="*/ 80 h 241"/>
                <a:gd name="T6" fmla="*/ 404 w 411"/>
                <a:gd name="T7" fmla="*/ 93 h 241"/>
                <a:gd name="T8" fmla="*/ 411 w 411"/>
                <a:gd name="T9" fmla="*/ 114 h 241"/>
                <a:gd name="T10" fmla="*/ 411 w 411"/>
                <a:gd name="T11" fmla="*/ 130 h 241"/>
                <a:gd name="T12" fmla="*/ 406 w 411"/>
                <a:gd name="T13" fmla="*/ 146 h 241"/>
                <a:gd name="T14" fmla="*/ 397 w 411"/>
                <a:gd name="T15" fmla="*/ 162 h 241"/>
                <a:gd name="T16" fmla="*/ 377 w 411"/>
                <a:gd name="T17" fmla="*/ 183 h 241"/>
                <a:gd name="T18" fmla="*/ 352 w 411"/>
                <a:gd name="T19" fmla="*/ 184 h 241"/>
                <a:gd name="T20" fmla="*/ 12 w 411"/>
                <a:gd name="T21" fmla="*/ 241 h 241"/>
                <a:gd name="T22" fmla="*/ 0 w 411"/>
                <a:gd name="T23" fmla="*/ 36 h 2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1"/>
                <a:gd name="T37" fmla="*/ 0 h 241"/>
                <a:gd name="T38" fmla="*/ 411 w 411"/>
                <a:gd name="T39" fmla="*/ 241 h 2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1" h="241">
                  <a:moveTo>
                    <a:pt x="0" y="36"/>
                  </a:moveTo>
                  <a:lnTo>
                    <a:pt x="301" y="0"/>
                  </a:lnTo>
                  <a:lnTo>
                    <a:pt x="388" y="80"/>
                  </a:lnTo>
                  <a:lnTo>
                    <a:pt x="404" y="93"/>
                  </a:lnTo>
                  <a:lnTo>
                    <a:pt x="411" y="114"/>
                  </a:lnTo>
                  <a:lnTo>
                    <a:pt x="411" y="130"/>
                  </a:lnTo>
                  <a:lnTo>
                    <a:pt x="406" y="146"/>
                  </a:lnTo>
                  <a:lnTo>
                    <a:pt x="397" y="162"/>
                  </a:lnTo>
                  <a:lnTo>
                    <a:pt x="377" y="183"/>
                  </a:lnTo>
                  <a:lnTo>
                    <a:pt x="352" y="184"/>
                  </a:lnTo>
                  <a:lnTo>
                    <a:pt x="12" y="241"/>
                  </a:lnTo>
                  <a:lnTo>
                    <a:pt x="0" y="3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97" name="Freeform 15"/>
            <p:cNvSpPr>
              <a:spLocks/>
            </p:cNvSpPr>
            <p:nvPr/>
          </p:nvSpPr>
          <p:spPr bwMode="auto">
            <a:xfrm>
              <a:off x="3085" y="1501"/>
              <a:ext cx="185" cy="615"/>
            </a:xfrm>
            <a:custGeom>
              <a:avLst/>
              <a:gdLst>
                <a:gd name="T0" fmla="*/ 0 w 390"/>
                <a:gd name="T1" fmla="*/ 0 h 1293"/>
                <a:gd name="T2" fmla="*/ 1 w 390"/>
                <a:gd name="T3" fmla="*/ 0 h 1293"/>
                <a:gd name="T4" fmla="*/ 1 w 390"/>
                <a:gd name="T5" fmla="*/ 3 h 1293"/>
                <a:gd name="T6" fmla="*/ 0 w 390"/>
                <a:gd name="T7" fmla="*/ 2 h 1293"/>
                <a:gd name="T8" fmla="*/ 0 w 390"/>
                <a:gd name="T9" fmla="*/ 0 h 1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1293"/>
                <a:gd name="T17" fmla="*/ 390 w 390"/>
                <a:gd name="T18" fmla="*/ 1293 h 1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1293">
                  <a:moveTo>
                    <a:pt x="109" y="0"/>
                  </a:moveTo>
                  <a:lnTo>
                    <a:pt x="390" y="230"/>
                  </a:lnTo>
                  <a:lnTo>
                    <a:pt x="390" y="1293"/>
                  </a:lnTo>
                  <a:lnTo>
                    <a:pt x="0" y="95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98" name="Freeform 16"/>
            <p:cNvSpPr>
              <a:spLocks/>
            </p:cNvSpPr>
            <p:nvPr/>
          </p:nvSpPr>
          <p:spPr bwMode="auto">
            <a:xfrm>
              <a:off x="3355" y="1693"/>
              <a:ext cx="171" cy="645"/>
            </a:xfrm>
            <a:custGeom>
              <a:avLst/>
              <a:gdLst>
                <a:gd name="T0" fmla="*/ 0 w 359"/>
                <a:gd name="T1" fmla="*/ 0 h 1357"/>
                <a:gd name="T2" fmla="*/ 0 w 359"/>
                <a:gd name="T3" fmla="*/ 0 h 1357"/>
                <a:gd name="T4" fmla="*/ 0 w 359"/>
                <a:gd name="T5" fmla="*/ 3 h 1357"/>
                <a:gd name="T6" fmla="*/ 1 w 359"/>
                <a:gd name="T7" fmla="*/ 4 h 1357"/>
                <a:gd name="T8" fmla="*/ 0 w 359"/>
                <a:gd name="T9" fmla="*/ 0 h 1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1357"/>
                <a:gd name="T17" fmla="*/ 359 w 359"/>
                <a:gd name="T18" fmla="*/ 1357 h 13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1357">
                  <a:moveTo>
                    <a:pt x="256" y="218"/>
                  </a:moveTo>
                  <a:lnTo>
                    <a:pt x="0" y="0"/>
                  </a:lnTo>
                  <a:lnTo>
                    <a:pt x="0" y="1069"/>
                  </a:lnTo>
                  <a:lnTo>
                    <a:pt x="359" y="1357"/>
                  </a:lnTo>
                  <a:lnTo>
                    <a:pt x="256" y="218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99" name="Freeform 17"/>
            <p:cNvSpPr>
              <a:spLocks/>
            </p:cNvSpPr>
            <p:nvPr/>
          </p:nvSpPr>
          <p:spPr bwMode="auto">
            <a:xfrm>
              <a:off x="3085" y="1392"/>
              <a:ext cx="441" cy="1050"/>
            </a:xfrm>
            <a:custGeom>
              <a:avLst/>
              <a:gdLst>
                <a:gd name="T0" fmla="*/ 0 w 928"/>
                <a:gd name="T1" fmla="*/ 0 h 2208"/>
                <a:gd name="T2" fmla="*/ 0 w 928"/>
                <a:gd name="T3" fmla="*/ 0 h 2208"/>
                <a:gd name="T4" fmla="*/ 1 w 928"/>
                <a:gd name="T5" fmla="*/ 1 h 2208"/>
                <a:gd name="T6" fmla="*/ 1 w 928"/>
                <a:gd name="T7" fmla="*/ 4 h 2208"/>
                <a:gd name="T8" fmla="*/ 0 w 928"/>
                <a:gd name="T9" fmla="*/ 3 h 2208"/>
                <a:gd name="T10" fmla="*/ 0 w 928"/>
                <a:gd name="T11" fmla="*/ 4 h 2208"/>
                <a:gd name="T12" fmla="*/ 2 w 928"/>
                <a:gd name="T13" fmla="*/ 6 h 2208"/>
                <a:gd name="T14" fmla="*/ 2 w 928"/>
                <a:gd name="T15" fmla="*/ 5 h 2208"/>
                <a:gd name="T16" fmla="*/ 1 w 928"/>
                <a:gd name="T17" fmla="*/ 4 h 2208"/>
                <a:gd name="T18" fmla="*/ 1 w 928"/>
                <a:gd name="T19" fmla="*/ 1 h 2208"/>
                <a:gd name="T20" fmla="*/ 2 w 928"/>
                <a:gd name="T21" fmla="*/ 2 h 2208"/>
                <a:gd name="T22" fmla="*/ 2 w 928"/>
                <a:gd name="T23" fmla="*/ 2 h 2208"/>
                <a:gd name="T24" fmla="*/ 0 w 928"/>
                <a:gd name="T25" fmla="*/ 0 h 22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8"/>
                <a:gd name="T40" fmla="*/ 0 h 2208"/>
                <a:gd name="T41" fmla="*/ 928 w 928"/>
                <a:gd name="T42" fmla="*/ 2208 h 22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8" h="2208">
                  <a:moveTo>
                    <a:pt x="83" y="0"/>
                  </a:moveTo>
                  <a:lnTo>
                    <a:pt x="83" y="211"/>
                  </a:lnTo>
                  <a:lnTo>
                    <a:pt x="397" y="473"/>
                  </a:lnTo>
                  <a:lnTo>
                    <a:pt x="397" y="1510"/>
                  </a:lnTo>
                  <a:lnTo>
                    <a:pt x="0" y="1184"/>
                  </a:lnTo>
                  <a:lnTo>
                    <a:pt x="0" y="1420"/>
                  </a:lnTo>
                  <a:lnTo>
                    <a:pt x="928" y="2208"/>
                  </a:lnTo>
                  <a:lnTo>
                    <a:pt x="928" y="1984"/>
                  </a:lnTo>
                  <a:lnTo>
                    <a:pt x="563" y="1683"/>
                  </a:lnTo>
                  <a:lnTo>
                    <a:pt x="563" y="627"/>
                  </a:lnTo>
                  <a:lnTo>
                    <a:pt x="877" y="889"/>
                  </a:lnTo>
                  <a:lnTo>
                    <a:pt x="877" y="68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0" name="Freeform 18"/>
            <p:cNvSpPr>
              <a:spLocks/>
            </p:cNvSpPr>
            <p:nvPr/>
          </p:nvSpPr>
          <p:spPr bwMode="auto">
            <a:xfrm>
              <a:off x="3123" y="1045"/>
              <a:ext cx="375" cy="417"/>
            </a:xfrm>
            <a:custGeom>
              <a:avLst/>
              <a:gdLst>
                <a:gd name="T0" fmla="*/ 0 w 790"/>
                <a:gd name="T1" fmla="*/ 0 h 877"/>
                <a:gd name="T2" fmla="*/ 2 w 790"/>
                <a:gd name="T3" fmla="*/ 2 h 877"/>
                <a:gd name="T4" fmla="*/ 2 w 790"/>
                <a:gd name="T5" fmla="*/ 2 h 877"/>
                <a:gd name="T6" fmla="*/ 0 w 790"/>
                <a:gd name="T7" fmla="*/ 0 h 877"/>
                <a:gd name="T8" fmla="*/ 0 w 790"/>
                <a:gd name="T9" fmla="*/ 0 h 8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0"/>
                <a:gd name="T16" fmla="*/ 0 h 877"/>
                <a:gd name="T17" fmla="*/ 790 w 790"/>
                <a:gd name="T18" fmla="*/ 877 h 8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0" h="877">
                  <a:moveTo>
                    <a:pt x="0" y="0"/>
                  </a:moveTo>
                  <a:lnTo>
                    <a:pt x="787" y="682"/>
                  </a:lnTo>
                  <a:lnTo>
                    <a:pt x="790" y="877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1" name="Freeform 19"/>
            <p:cNvSpPr>
              <a:spLocks/>
            </p:cNvSpPr>
            <p:nvPr/>
          </p:nvSpPr>
          <p:spPr bwMode="auto">
            <a:xfrm>
              <a:off x="3520" y="1522"/>
              <a:ext cx="328" cy="630"/>
            </a:xfrm>
            <a:custGeom>
              <a:avLst/>
              <a:gdLst>
                <a:gd name="T0" fmla="*/ 1 w 691"/>
                <a:gd name="T1" fmla="*/ 0 h 1325"/>
                <a:gd name="T2" fmla="*/ 2 w 691"/>
                <a:gd name="T3" fmla="*/ 3 h 1325"/>
                <a:gd name="T4" fmla="*/ 0 w 691"/>
                <a:gd name="T5" fmla="*/ 3 h 1325"/>
                <a:gd name="T6" fmla="*/ 0 w 691"/>
                <a:gd name="T7" fmla="*/ 1 h 1325"/>
                <a:gd name="T8" fmla="*/ 1 w 691"/>
                <a:gd name="T9" fmla="*/ 0 h 1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325"/>
                <a:gd name="T17" fmla="*/ 691 w 691"/>
                <a:gd name="T18" fmla="*/ 1325 h 1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325">
                  <a:moveTo>
                    <a:pt x="418" y="0"/>
                  </a:moveTo>
                  <a:lnTo>
                    <a:pt x="691" y="1253"/>
                  </a:lnTo>
                  <a:lnTo>
                    <a:pt x="34" y="1325"/>
                  </a:lnTo>
                  <a:lnTo>
                    <a:pt x="0" y="442"/>
                  </a:lnTo>
                  <a:lnTo>
                    <a:pt x="41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2" name="Freeform 20"/>
            <p:cNvSpPr>
              <a:spLocks/>
            </p:cNvSpPr>
            <p:nvPr/>
          </p:nvSpPr>
          <p:spPr bwMode="auto">
            <a:xfrm>
              <a:off x="3477" y="1800"/>
              <a:ext cx="95" cy="537"/>
            </a:xfrm>
            <a:custGeom>
              <a:avLst/>
              <a:gdLst>
                <a:gd name="T0" fmla="*/ 0 w 201"/>
                <a:gd name="T1" fmla="*/ 0 h 1128"/>
                <a:gd name="T2" fmla="*/ 0 w 201"/>
                <a:gd name="T3" fmla="*/ 0 h 1128"/>
                <a:gd name="T4" fmla="*/ 0 w 201"/>
                <a:gd name="T5" fmla="*/ 3 h 1128"/>
                <a:gd name="T6" fmla="*/ 0 w 201"/>
                <a:gd name="T7" fmla="*/ 3 h 1128"/>
                <a:gd name="T8" fmla="*/ 0 w 201"/>
                <a:gd name="T9" fmla="*/ 0 h 1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128"/>
                <a:gd name="T17" fmla="*/ 201 w 201"/>
                <a:gd name="T18" fmla="*/ 1128 h 1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128">
                  <a:moveTo>
                    <a:pt x="0" y="0"/>
                  </a:moveTo>
                  <a:lnTo>
                    <a:pt x="105" y="14"/>
                  </a:lnTo>
                  <a:lnTo>
                    <a:pt x="201" y="1118"/>
                  </a:lnTo>
                  <a:lnTo>
                    <a:pt x="96" y="112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93939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3" name="Freeform 21"/>
            <p:cNvSpPr>
              <a:spLocks/>
            </p:cNvSpPr>
            <p:nvPr/>
          </p:nvSpPr>
          <p:spPr bwMode="auto">
            <a:xfrm>
              <a:off x="3123" y="1040"/>
              <a:ext cx="552" cy="390"/>
            </a:xfrm>
            <a:custGeom>
              <a:avLst/>
              <a:gdLst>
                <a:gd name="T0" fmla="*/ 0 w 1161"/>
                <a:gd name="T1" fmla="*/ 0 h 821"/>
                <a:gd name="T2" fmla="*/ 2 w 1161"/>
                <a:gd name="T3" fmla="*/ 2 h 821"/>
                <a:gd name="T4" fmla="*/ 3 w 1161"/>
                <a:gd name="T5" fmla="*/ 2 h 821"/>
                <a:gd name="T6" fmla="*/ 0 w 1161"/>
                <a:gd name="T7" fmla="*/ 0 h 821"/>
                <a:gd name="T8" fmla="*/ 0 w 1161"/>
                <a:gd name="T9" fmla="*/ 0 h 821"/>
                <a:gd name="T10" fmla="*/ 0 w 1161"/>
                <a:gd name="T11" fmla="*/ 0 h 821"/>
                <a:gd name="T12" fmla="*/ 0 w 1161"/>
                <a:gd name="T13" fmla="*/ 0 h 821"/>
                <a:gd name="T14" fmla="*/ 0 w 1161"/>
                <a:gd name="T15" fmla="*/ 0 h 821"/>
                <a:gd name="T16" fmla="*/ 0 w 1161"/>
                <a:gd name="T17" fmla="*/ 0 h 821"/>
                <a:gd name="T18" fmla="*/ 0 w 1161"/>
                <a:gd name="T19" fmla="*/ 0 h 821"/>
                <a:gd name="T20" fmla="*/ 0 w 1161"/>
                <a:gd name="T21" fmla="*/ 0 h 8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1"/>
                <a:gd name="T34" fmla="*/ 0 h 821"/>
                <a:gd name="T35" fmla="*/ 1161 w 1161"/>
                <a:gd name="T36" fmla="*/ 821 h 8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1" h="821">
                  <a:moveTo>
                    <a:pt x="0" y="10"/>
                  </a:moveTo>
                  <a:lnTo>
                    <a:pt x="787" y="696"/>
                  </a:lnTo>
                  <a:lnTo>
                    <a:pt x="1161" y="821"/>
                  </a:lnTo>
                  <a:lnTo>
                    <a:pt x="273" y="58"/>
                  </a:lnTo>
                  <a:lnTo>
                    <a:pt x="245" y="39"/>
                  </a:lnTo>
                  <a:lnTo>
                    <a:pt x="211" y="24"/>
                  </a:lnTo>
                  <a:lnTo>
                    <a:pt x="173" y="15"/>
                  </a:lnTo>
                  <a:lnTo>
                    <a:pt x="134" y="5"/>
                  </a:lnTo>
                  <a:lnTo>
                    <a:pt x="101" y="0"/>
                  </a:lnTo>
                  <a:lnTo>
                    <a:pt x="43" y="0"/>
                  </a:lnTo>
                  <a:lnTo>
                    <a:pt x="0" y="10"/>
                  </a:lnTo>
                  <a:close/>
                </a:path>
              </a:pathLst>
            </a:custGeom>
            <a:gradFill rotWithShape="0">
              <a:gsLst>
                <a:gs pos="0">
                  <a:srgbClr val="707070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4" name="Freeform 22"/>
            <p:cNvSpPr>
              <a:spLocks/>
            </p:cNvSpPr>
            <p:nvPr/>
          </p:nvSpPr>
          <p:spPr bwMode="auto">
            <a:xfrm>
              <a:off x="3499" y="1368"/>
              <a:ext cx="223" cy="445"/>
            </a:xfrm>
            <a:custGeom>
              <a:avLst/>
              <a:gdLst>
                <a:gd name="T0" fmla="*/ 0 w 2340"/>
                <a:gd name="T1" fmla="*/ 0 h 4679"/>
                <a:gd name="T2" fmla="*/ 0 w 2340"/>
                <a:gd name="T3" fmla="*/ 0 h 4679"/>
                <a:gd name="T4" fmla="*/ 0 w 2340"/>
                <a:gd name="T5" fmla="*/ 0 h 4679"/>
                <a:gd name="T6" fmla="*/ 0 w 2340"/>
                <a:gd name="T7" fmla="*/ 0 h 4679"/>
                <a:gd name="T8" fmla="*/ 0 w 2340"/>
                <a:gd name="T9" fmla="*/ 0 h 4679"/>
                <a:gd name="T10" fmla="*/ 0 w 2340"/>
                <a:gd name="T11" fmla="*/ 0 h 4679"/>
                <a:gd name="T12" fmla="*/ 0 w 2340"/>
                <a:gd name="T13" fmla="*/ 0 h 4679"/>
                <a:gd name="T14" fmla="*/ 0 w 2340"/>
                <a:gd name="T15" fmla="*/ 0 h 4679"/>
                <a:gd name="T16" fmla="*/ 0 w 2340"/>
                <a:gd name="T17" fmla="*/ 0 h 4679"/>
                <a:gd name="T18" fmla="*/ 0 w 2340"/>
                <a:gd name="T19" fmla="*/ 0 h 4679"/>
                <a:gd name="T20" fmla="*/ 0 w 2340"/>
                <a:gd name="T21" fmla="*/ 0 h 4679"/>
                <a:gd name="T22" fmla="*/ 0 w 2340"/>
                <a:gd name="T23" fmla="*/ 0 h 4679"/>
                <a:gd name="T24" fmla="*/ 0 w 2340"/>
                <a:gd name="T25" fmla="*/ 0 h 4679"/>
                <a:gd name="T26" fmla="*/ 0 w 2340"/>
                <a:gd name="T27" fmla="*/ 0 h 4679"/>
                <a:gd name="T28" fmla="*/ 0 w 2340"/>
                <a:gd name="T29" fmla="*/ 0 h 4679"/>
                <a:gd name="T30" fmla="*/ 0 w 2340"/>
                <a:gd name="T31" fmla="*/ 0 h 4679"/>
                <a:gd name="T32" fmla="*/ 0 w 2340"/>
                <a:gd name="T33" fmla="*/ 0 h 4679"/>
                <a:gd name="T34" fmla="*/ 0 w 2340"/>
                <a:gd name="T35" fmla="*/ 0 h 4679"/>
                <a:gd name="T36" fmla="*/ 0 w 2340"/>
                <a:gd name="T37" fmla="*/ 0 h 46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40"/>
                <a:gd name="T58" fmla="*/ 0 h 4679"/>
                <a:gd name="T59" fmla="*/ 2340 w 2340"/>
                <a:gd name="T60" fmla="*/ 4679 h 46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40" h="4679">
                  <a:moveTo>
                    <a:pt x="0" y="4679"/>
                  </a:moveTo>
                  <a:lnTo>
                    <a:pt x="431" y="4602"/>
                  </a:lnTo>
                  <a:lnTo>
                    <a:pt x="847" y="4445"/>
                  </a:lnTo>
                  <a:lnTo>
                    <a:pt x="1235" y="4216"/>
                  </a:lnTo>
                  <a:lnTo>
                    <a:pt x="1581" y="3922"/>
                  </a:lnTo>
                  <a:lnTo>
                    <a:pt x="1874" y="3572"/>
                  </a:lnTo>
                  <a:lnTo>
                    <a:pt x="2104" y="3181"/>
                  </a:lnTo>
                  <a:lnTo>
                    <a:pt x="2261" y="2760"/>
                  </a:lnTo>
                  <a:lnTo>
                    <a:pt x="2340" y="2324"/>
                  </a:lnTo>
                  <a:lnTo>
                    <a:pt x="2340" y="1890"/>
                  </a:lnTo>
                  <a:lnTo>
                    <a:pt x="2261" y="1472"/>
                  </a:lnTo>
                  <a:lnTo>
                    <a:pt x="2104" y="1083"/>
                  </a:lnTo>
                  <a:lnTo>
                    <a:pt x="1874" y="737"/>
                  </a:lnTo>
                  <a:lnTo>
                    <a:pt x="1581" y="448"/>
                  </a:lnTo>
                  <a:lnTo>
                    <a:pt x="1235" y="223"/>
                  </a:lnTo>
                  <a:lnTo>
                    <a:pt x="847" y="72"/>
                  </a:lnTo>
                  <a:lnTo>
                    <a:pt x="431" y="0"/>
                  </a:lnTo>
                  <a:lnTo>
                    <a:pt x="0" y="9"/>
                  </a:lnTo>
                  <a:lnTo>
                    <a:pt x="2" y="9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05" name="Group 23"/>
            <p:cNvGrpSpPr>
              <a:grpSpLocks/>
            </p:cNvGrpSpPr>
            <p:nvPr/>
          </p:nvGrpSpPr>
          <p:grpSpPr bwMode="auto">
            <a:xfrm>
              <a:off x="3140" y="1066"/>
              <a:ext cx="355" cy="1330"/>
              <a:chOff x="3328" y="332"/>
              <a:chExt cx="748" cy="2798"/>
            </a:xfrm>
          </p:grpSpPr>
          <p:sp>
            <p:nvSpPr>
              <p:cNvPr id="9435" name="Freeform 24"/>
              <p:cNvSpPr>
                <a:spLocks/>
              </p:cNvSpPr>
              <p:nvPr/>
            </p:nvSpPr>
            <p:spPr bwMode="auto">
              <a:xfrm>
                <a:off x="3350" y="332"/>
                <a:ext cx="152" cy="328"/>
              </a:xfrm>
              <a:custGeom>
                <a:avLst/>
                <a:gdLst>
                  <a:gd name="T0" fmla="*/ 0 w 763"/>
                  <a:gd name="T1" fmla="*/ 0 h 1639"/>
                  <a:gd name="T2" fmla="*/ 0 w 763"/>
                  <a:gd name="T3" fmla="*/ 0 h 1639"/>
                  <a:gd name="T4" fmla="*/ 0 w 763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3"/>
                  <a:gd name="T10" fmla="*/ 0 h 1639"/>
                  <a:gd name="T11" fmla="*/ 763 w 763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3" h="1639">
                    <a:moveTo>
                      <a:pt x="763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6" name="Freeform 25"/>
              <p:cNvSpPr>
                <a:spLocks/>
              </p:cNvSpPr>
              <p:nvPr/>
            </p:nvSpPr>
            <p:spPr bwMode="auto">
              <a:xfrm>
                <a:off x="3613" y="561"/>
                <a:ext cx="152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7" name="Freeform 26"/>
              <p:cNvSpPr>
                <a:spLocks/>
              </p:cNvSpPr>
              <p:nvPr/>
            </p:nvSpPr>
            <p:spPr bwMode="auto">
              <a:xfrm>
                <a:off x="3876" y="790"/>
                <a:ext cx="153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8" name="Freeform 27"/>
              <p:cNvSpPr>
                <a:spLocks/>
              </p:cNvSpPr>
              <p:nvPr/>
            </p:nvSpPr>
            <p:spPr bwMode="auto">
              <a:xfrm>
                <a:off x="3328" y="2301"/>
                <a:ext cx="166" cy="374"/>
              </a:xfrm>
              <a:custGeom>
                <a:avLst/>
                <a:gdLst>
                  <a:gd name="T0" fmla="*/ 166 w 166"/>
                  <a:gd name="T1" fmla="*/ 374 h 374"/>
                  <a:gd name="T2" fmla="*/ 0 w 166"/>
                  <a:gd name="T3" fmla="*/ 0 h 374"/>
                  <a:gd name="T4" fmla="*/ 0 w 166"/>
                  <a:gd name="T5" fmla="*/ 0 h 374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374"/>
                  <a:gd name="T11" fmla="*/ 166 w 166"/>
                  <a:gd name="T12" fmla="*/ 374 h 3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374">
                    <a:moveTo>
                      <a:pt x="166" y="374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9" name="Freeform 28"/>
              <p:cNvSpPr>
                <a:spLocks/>
              </p:cNvSpPr>
              <p:nvPr/>
            </p:nvSpPr>
            <p:spPr bwMode="auto">
              <a:xfrm>
                <a:off x="3586" y="2520"/>
                <a:ext cx="184" cy="386"/>
              </a:xfrm>
              <a:custGeom>
                <a:avLst/>
                <a:gdLst>
                  <a:gd name="T0" fmla="*/ 184 w 184"/>
                  <a:gd name="T1" fmla="*/ 386 h 386"/>
                  <a:gd name="T2" fmla="*/ 0 w 184"/>
                  <a:gd name="T3" fmla="*/ 0 h 386"/>
                  <a:gd name="T4" fmla="*/ 0 w 184"/>
                  <a:gd name="T5" fmla="*/ 0 h 386"/>
                  <a:gd name="T6" fmla="*/ 0 60000 65536"/>
                  <a:gd name="T7" fmla="*/ 0 60000 65536"/>
                  <a:gd name="T8" fmla="*/ 0 60000 65536"/>
                  <a:gd name="T9" fmla="*/ 0 w 184"/>
                  <a:gd name="T10" fmla="*/ 0 h 386"/>
                  <a:gd name="T11" fmla="*/ 184 w 184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" h="386">
                    <a:moveTo>
                      <a:pt x="184" y="386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0" name="Freeform 29"/>
              <p:cNvSpPr>
                <a:spLocks/>
              </p:cNvSpPr>
              <p:nvPr/>
            </p:nvSpPr>
            <p:spPr bwMode="auto">
              <a:xfrm>
                <a:off x="3854" y="2759"/>
                <a:ext cx="172" cy="371"/>
              </a:xfrm>
              <a:custGeom>
                <a:avLst/>
                <a:gdLst>
                  <a:gd name="T0" fmla="*/ 172 w 172"/>
                  <a:gd name="T1" fmla="*/ 371 h 371"/>
                  <a:gd name="T2" fmla="*/ 0 w 172"/>
                  <a:gd name="T3" fmla="*/ 0 h 371"/>
                  <a:gd name="T4" fmla="*/ 0 w 172"/>
                  <a:gd name="T5" fmla="*/ 0 h 371"/>
                  <a:gd name="T6" fmla="*/ 0 60000 65536"/>
                  <a:gd name="T7" fmla="*/ 0 60000 65536"/>
                  <a:gd name="T8" fmla="*/ 0 60000 65536"/>
                  <a:gd name="T9" fmla="*/ 0 w 172"/>
                  <a:gd name="T10" fmla="*/ 0 h 371"/>
                  <a:gd name="T11" fmla="*/ 172 w 172"/>
                  <a:gd name="T12" fmla="*/ 371 h 3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" h="371">
                    <a:moveTo>
                      <a:pt x="172" y="371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1" name="Freeform 30"/>
              <p:cNvSpPr>
                <a:spLocks/>
              </p:cNvSpPr>
              <p:nvPr/>
            </p:nvSpPr>
            <p:spPr bwMode="auto">
              <a:xfrm>
                <a:off x="3598" y="2209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2" name="Freeform 31"/>
              <p:cNvSpPr>
                <a:spLocks/>
              </p:cNvSpPr>
              <p:nvPr/>
            </p:nvSpPr>
            <p:spPr bwMode="auto">
              <a:xfrm>
                <a:off x="3598" y="1873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3" name="Freeform 32"/>
              <p:cNvSpPr>
                <a:spLocks/>
              </p:cNvSpPr>
              <p:nvPr/>
            </p:nvSpPr>
            <p:spPr bwMode="auto">
              <a:xfrm>
                <a:off x="3598" y="1537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4" name="Freeform 33"/>
              <p:cNvSpPr>
                <a:spLocks/>
              </p:cNvSpPr>
              <p:nvPr/>
            </p:nvSpPr>
            <p:spPr bwMode="auto">
              <a:xfrm>
                <a:off x="3398" y="1108"/>
                <a:ext cx="159" cy="342"/>
              </a:xfrm>
              <a:custGeom>
                <a:avLst/>
                <a:gdLst>
                  <a:gd name="T0" fmla="*/ 0 w 797"/>
                  <a:gd name="T1" fmla="*/ 0 h 1711"/>
                  <a:gd name="T2" fmla="*/ 0 w 797"/>
                  <a:gd name="T3" fmla="*/ 0 h 1711"/>
                  <a:gd name="T4" fmla="*/ 0 w 797"/>
                  <a:gd name="T5" fmla="*/ 0 h 1711"/>
                  <a:gd name="T6" fmla="*/ 0 60000 65536"/>
                  <a:gd name="T7" fmla="*/ 0 60000 65536"/>
                  <a:gd name="T8" fmla="*/ 0 60000 65536"/>
                  <a:gd name="T9" fmla="*/ 0 w 797"/>
                  <a:gd name="T10" fmla="*/ 0 h 1711"/>
                  <a:gd name="T11" fmla="*/ 797 w 797"/>
                  <a:gd name="T12" fmla="*/ 1711 h 17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7" h="1711">
                    <a:moveTo>
                      <a:pt x="797" y="171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5" name="Freeform 34"/>
              <p:cNvSpPr>
                <a:spLocks/>
              </p:cNvSpPr>
              <p:nvPr/>
            </p:nvSpPr>
            <p:spPr bwMode="auto">
              <a:xfrm>
                <a:off x="3661" y="1337"/>
                <a:ext cx="159" cy="342"/>
              </a:xfrm>
              <a:custGeom>
                <a:avLst/>
                <a:gdLst>
                  <a:gd name="T0" fmla="*/ 0 w 796"/>
                  <a:gd name="T1" fmla="*/ 0 h 1709"/>
                  <a:gd name="T2" fmla="*/ 0 w 796"/>
                  <a:gd name="T3" fmla="*/ 0 h 1709"/>
                  <a:gd name="T4" fmla="*/ 0 w 796"/>
                  <a:gd name="T5" fmla="*/ 0 h 1709"/>
                  <a:gd name="T6" fmla="*/ 0 60000 65536"/>
                  <a:gd name="T7" fmla="*/ 0 60000 65536"/>
                  <a:gd name="T8" fmla="*/ 0 60000 65536"/>
                  <a:gd name="T9" fmla="*/ 0 w 796"/>
                  <a:gd name="T10" fmla="*/ 0 h 1709"/>
                  <a:gd name="T11" fmla="*/ 796 w 796"/>
                  <a:gd name="T12" fmla="*/ 1709 h 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6" h="1709">
                    <a:moveTo>
                      <a:pt x="796" y="170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6" name="Freeform 35"/>
              <p:cNvSpPr>
                <a:spLocks/>
              </p:cNvSpPr>
              <p:nvPr/>
            </p:nvSpPr>
            <p:spPr bwMode="auto">
              <a:xfrm>
                <a:off x="3924" y="1566"/>
                <a:ext cx="152" cy="325"/>
              </a:xfrm>
              <a:custGeom>
                <a:avLst/>
                <a:gdLst>
                  <a:gd name="T0" fmla="*/ 0 w 757"/>
                  <a:gd name="T1" fmla="*/ 0 h 1627"/>
                  <a:gd name="T2" fmla="*/ 0 w 757"/>
                  <a:gd name="T3" fmla="*/ 0 h 1627"/>
                  <a:gd name="T4" fmla="*/ 0 w 757"/>
                  <a:gd name="T5" fmla="*/ 0 h 1627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1627"/>
                  <a:gd name="T11" fmla="*/ 757 w 757"/>
                  <a:gd name="T12" fmla="*/ 1627 h 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1627">
                    <a:moveTo>
                      <a:pt x="757" y="162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06" name="Freeform 36"/>
            <p:cNvSpPr>
              <a:spLocks/>
            </p:cNvSpPr>
            <p:nvPr/>
          </p:nvSpPr>
          <p:spPr bwMode="auto">
            <a:xfrm>
              <a:off x="3121" y="1245"/>
              <a:ext cx="501" cy="468"/>
            </a:xfrm>
            <a:custGeom>
              <a:avLst/>
              <a:gdLst>
                <a:gd name="T0" fmla="*/ 2 w 1056"/>
                <a:gd name="T1" fmla="*/ 1 h 984"/>
                <a:gd name="T2" fmla="*/ 2 w 1056"/>
                <a:gd name="T3" fmla="*/ 1 h 984"/>
                <a:gd name="T4" fmla="*/ 2 w 1056"/>
                <a:gd name="T5" fmla="*/ 1 h 984"/>
                <a:gd name="T6" fmla="*/ 2 w 1056"/>
                <a:gd name="T7" fmla="*/ 1 h 984"/>
                <a:gd name="T8" fmla="*/ 2 w 1056"/>
                <a:gd name="T9" fmla="*/ 1 h 984"/>
                <a:gd name="T10" fmla="*/ 2 w 1056"/>
                <a:gd name="T11" fmla="*/ 1 h 984"/>
                <a:gd name="T12" fmla="*/ 3 w 1056"/>
                <a:gd name="T13" fmla="*/ 1 h 984"/>
                <a:gd name="T14" fmla="*/ 3 w 1056"/>
                <a:gd name="T15" fmla="*/ 2 h 984"/>
                <a:gd name="T16" fmla="*/ 3 w 1056"/>
                <a:gd name="T17" fmla="*/ 2 h 984"/>
                <a:gd name="T18" fmla="*/ 3 w 1056"/>
                <a:gd name="T19" fmla="*/ 2 h 984"/>
                <a:gd name="T20" fmla="*/ 2 w 1056"/>
                <a:gd name="T21" fmla="*/ 2 h 984"/>
                <a:gd name="T22" fmla="*/ 2 w 1056"/>
                <a:gd name="T23" fmla="*/ 2 h 984"/>
                <a:gd name="T24" fmla="*/ 2 w 1056"/>
                <a:gd name="T25" fmla="*/ 2 h 984"/>
                <a:gd name="T26" fmla="*/ 2 w 1056"/>
                <a:gd name="T27" fmla="*/ 2 h 984"/>
                <a:gd name="T28" fmla="*/ 2 w 1056"/>
                <a:gd name="T29" fmla="*/ 2 h 984"/>
                <a:gd name="T30" fmla="*/ 0 w 1056"/>
                <a:gd name="T31" fmla="*/ 0 h 984"/>
                <a:gd name="T32" fmla="*/ 0 w 1056"/>
                <a:gd name="T33" fmla="*/ 0 h 984"/>
                <a:gd name="T34" fmla="*/ 0 w 1056"/>
                <a:gd name="T35" fmla="*/ 0 h 984"/>
                <a:gd name="T36" fmla="*/ 0 w 1056"/>
                <a:gd name="T37" fmla="*/ 0 h 984"/>
                <a:gd name="T38" fmla="*/ 0 w 1056"/>
                <a:gd name="T39" fmla="*/ 0 h 984"/>
                <a:gd name="T40" fmla="*/ 0 w 1056"/>
                <a:gd name="T41" fmla="*/ 0 h 984"/>
                <a:gd name="T42" fmla="*/ 0 w 1056"/>
                <a:gd name="T43" fmla="*/ 0 h 984"/>
                <a:gd name="T44" fmla="*/ 0 w 1056"/>
                <a:gd name="T45" fmla="*/ 0 h 984"/>
                <a:gd name="T46" fmla="*/ 0 w 1056"/>
                <a:gd name="T47" fmla="*/ 0 h 984"/>
                <a:gd name="T48" fmla="*/ 0 w 1056"/>
                <a:gd name="T49" fmla="*/ 0 h 984"/>
                <a:gd name="T50" fmla="*/ 2 w 1056"/>
                <a:gd name="T51" fmla="*/ 1 h 9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56"/>
                <a:gd name="T79" fmla="*/ 0 h 984"/>
                <a:gd name="T80" fmla="*/ 1056 w 1056"/>
                <a:gd name="T81" fmla="*/ 984 h 9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56" h="984">
                  <a:moveTo>
                    <a:pt x="782" y="448"/>
                  </a:moveTo>
                  <a:lnTo>
                    <a:pt x="826" y="452"/>
                  </a:lnTo>
                  <a:lnTo>
                    <a:pt x="883" y="461"/>
                  </a:lnTo>
                  <a:lnTo>
                    <a:pt x="936" y="480"/>
                  </a:lnTo>
                  <a:lnTo>
                    <a:pt x="979" y="519"/>
                  </a:lnTo>
                  <a:lnTo>
                    <a:pt x="1013" y="557"/>
                  </a:lnTo>
                  <a:lnTo>
                    <a:pt x="1051" y="624"/>
                  </a:lnTo>
                  <a:lnTo>
                    <a:pt x="1056" y="716"/>
                  </a:lnTo>
                  <a:lnTo>
                    <a:pt x="1046" y="778"/>
                  </a:lnTo>
                  <a:lnTo>
                    <a:pt x="1018" y="826"/>
                  </a:lnTo>
                  <a:lnTo>
                    <a:pt x="989" y="874"/>
                  </a:lnTo>
                  <a:lnTo>
                    <a:pt x="941" y="922"/>
                  </a:lnTo>
                  <a:lnTo>
                    <a:pt x="893" y="951"/>
                  </a:lnTo>
                  <a:lnTo>
                    <a:pt x="845" y="975"/>
                  </a:lnTo>
                  <a:lnTo>
                    <a:pt x="787" y="984"/>
                  </a:lnTo>
                  <a:lnTo>
                    <a:pt x="0" y="303"/>
                  </a:lnTo>
                  <a:lnTo>
                    <a:pt x="48" y="303"/>
                  </a:lnTo>
                  <a:lnTo>
                    <a:pt x="82" y="288"/>
                  </a:lnTo>
                  <a:lnTo>
                    <a:pt x="134" y="264"/>
                  </a:lnTo>
                  <a:lnTo>
                    <a:pt x="173" y="240"/>
                  </a:lnTo>
                  <a:lnTo>
                    <a:pt x="211" y="207"/>
                  </a:lnTo>
                  <a:lnTo>
                    <a:pt x="240" y="164"/>
                  </a:lnTo>
                  <a:lnTo>
                    <a:pt x="264" y="101"/>
                  </a:lnTo>
                  <a:lnTo>
                    <a:pt x="278" y="58"/>
                  </a:lnTo>
                  <a:lnTo>
                    <a:pt x="274" y="0"/>
                  </a:lnTo>
                  <a:lnTo>
                    <a:pt x="782" y="448"/>
                  </a:lnTo>
                  <a:close/>
                </a:path>
              </a:pathLst>
            </a:custGeom>
            <a:gradFill rotWithShape="0">
              <a:gsLst>
                <a:gs pos="0">
                  <a:srgbClr val="765E2F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407" name="Group 37"/>
            <p:cNvGrpSpPr>
              <a:grpSpLocks/>
            </p:cNvGrpSpPr>
            <p:nvPr/>
          </p:nvGrpSpPr>
          <p:grpSpPr bwMode="auto">
            <a:xfrm>
              <a:off x="3764" y="2208"/>
              <a:ext cx="170" cy="57"/>
              <a:chOff x="1227" y="3546"/>
              <a:chExt cx="358" cy="121"/>
            </a:xfrm>
          </p:grpSpPr>
          <p:sp>
            <p:nvSpPr>
              <p:cNvPr id="9432" name="Freeform 38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3" name="Freeform 39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4" name="Freeform 40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408" name="Freeform 41"/>
            <p:cNvSpPr>
              <a:spLocks/>
            </p:cNvSpPr>
            <p:nvPr/>
          </p:nvSpPr>
          <p:spPr bwMode="auto">
            <a:xfrm>
              <a:off x="3525" y="2234"/>
              <a:ext cx="433" cy="212"/>
            </a:xfrm>
            <a:custGeom>
              <a:avLst/>
              <a:gdLst>
                <a:gd name="T0" fmla="*/ 0 w 912"/>
                <a:gd name="T1" fmla="*/ 0 h 446"/>
                <a:gd name="T2" fmla="*/ 0 w 912"/>
                <a:gd name="T3" fmla="*/ 1 h 446"/>
                <a:gd name="T4" fmla="*/ 2 w 912"/>
                <a:gd name="T5" fmla="*/ 1 h 446"/>
                <a:gd name="T6" fmla="*/ 2 w 912"/>
                <a:gd name="T7" fmla="*/ 1 h 446"/>
                <a:gd name="T8" fmla="*/ 2 w 912"/>
                <a:gd name="T9" fmla="*/ 1 h 446"/>
                <a:gd name="T10" fmla="*/ 2 w 912"/>
                <a:gd name="T11" fmla="*/ 0 h 446"/>
                <a:gd name="T12" fmla="*/ 2 w 912"/>
                <a:gd name="T13" fmla="*/ 0 h 446"/>
                <a:gd name="T14" fmla="*/ 2 w 912"/>
                <a:gd name="T15" fmla="*/ 0 h 446"/>
                <a:gd name="T16" fmla="*/ 2 w 912"/>
                <a:gd name="T17" fmla="*/ 0 h 446"/>
                <a:gd name="T18" fmla="*/ 2 w 912"/>
                <a:gd name="T19" fmla="*/ 0 h 446"/>
                <a:gd name="T20" fmla="*/ 2 w 912"/>
                <a:gd name="T21" fmla="*/ 0 h 446"/>
                <a:gd name="T22" fmla="*/ 2 w 912"/>
                <a:gd name="T23" fmla="*/ 0 h 446"/>
                <a:gd name="T24" fmla="*/ 2 w 912"/>
                <a:gd name="T25" fmla="*/ 0 h 446"/>
                <a:gd name="T26" fmla="*/ 0 w 912"/>
                <a:gd name="T27" fmla="*/ 0 h 4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12"/>
                <a:gd name="T43" fmla="*/ 0 h 446"/>
                <a:gd name="T44" fmla="*/ 912 w 912"/>
                <a:gd name="T45" fmla="*/ 446 h 4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12" h="446">
                  <a:moveTo>
                    <a:pt x="0" y="211"/>
                  </a:moveTo>
                  <a:lnTo>
                    <a:pt x="0" y="446"/>
                  </a:lnTo>
                  <a:lnTo>
                    <a:pt x="729" y="350"/>
                  </a:lnTo>
                  <a:lnTo>
                    <a:pt x="777" y="345"/>
                  </a:lnTo>
                  <a:lnTo>
                    <a:pt x="840" y="326"/>
                  </a:lnTo>
                  <a:lnTo>
                    <a:pt x="873" y="302"/>
                  </a:lnTo>
                  <a:lnTo>
                    <a:pt x="902" y="259"/>
                  </a:lnTo>
                  <a:lnTo>
                    <a:pt x="912" y="225"/>
                  </a:lnTo>
                  <a:lnTo>
                    <a:pt x="912" y="0"/>
                  </a:lnTo>
                  <a:lnTo>
                    <a:pt x="892" y="53"/>
                  </a:lnTo>
                  <a:lnTo>
                    <a:pt x="873" y="77"/>
                  </a:lnTo>
                  <a:lnTo>
                    <a:pt x="844" y="101"/>
                  </a:lnTo>
                  <a:lnTo>
                    <a:pt x="801" y="115"/>
                  </a:lnTo>
                  <a:lnTo>
                    <a:pt x="0" y="211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409" name="Group 42"/>
            <p:cNvGrpSpPr>
              <a:grpSpLocks/>
            </p:cNvGrpSpPr>
            <p:nvPr/>
          </p:nvGrpSpPr>
          <p:grpSpPr bwMode="auto">
            <a:xfrm>
              <a:off x="3089" y="1044"/>
              <a:ext cx="436" cy="1398"/>
              <a:chOff x="3221" y="286"/>
              <a:chExt cx="917" cy="2940"/>
            </a:xfrm>
          </p:grpSpPr>
          <p:sp>
            <p:nvSpPr>
              <p:cNvPr id="9410" name="Freeform 43"/>
              <p:cNvSpPr>
                <a:spLocks/>
              </p:cNvSpPr>
              <p:nvPr/>
            </p:nvSpPr>
            <p:spPr bwMode="auto">
              <a:xfrm>
                <a:off x="3785" y="2699"/>
                <a:ext cx="352" cy="306"/>
              </a:xfrm>
              <a:custGeom>
                <a:avLst/>
                <a:gdLst>
                  <a:gd name="T0" fmla="*/ 0 w 1759"/>
                  <a:gd name="T1" fmla="*/ 0 h 1530"/>
                  <a:gd name="T2" fmla="*/ 0 w 1759"/>
                  <a:gd name="T3" fmla="*/ 0 h 1530"/>
                  <a:gd name="T4" fmla="*/ 0 w 1759"/>
                  <a:gd name="T5" fmla="*/ 0 h 1530"/>
                  <a:gd name="T6" fmla="*/ 0 60000 65536"/>
                  <a:gd name="T7" fmla="*/ 0 60000 65536"/>
                  <a:gd name="T8" fmla="*/ 0 60000 65536"/>
                  <a:gd name="T9" fmla="*/ 0 w 1759"/>
                  <a:gd name="T10" fmla="*/ 0 h 1530"/>
                  <a:gd name="T11" fmla="*/ 1759 w 1759"/>
                  <a:gd name="T12" fmla="*/ 1530 h 15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9" h="1530">
                    <a:moveTo>
                      <a:pt x="0" y="0"/>
                    </a:moveTo>
                    <a:lnTo>
                      <a:pt x="1758" y="1530"/>
                    </a:lnTo>
                    <a:lnTo>
                      <a:pt x="1759" y="15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1" name="Freeform 44"/>
              <p:cNvSpPr>
                <a:spLocks/>
              </p:cNvSpPr>
              <p:nvPr/>
            </p:nvSpPr>
            <p:spPr bwMode="auto">
              <a:xfrm>
                <a:off x="3221" y="2429"/>
                <a:ext cx="916" cy="797"/>
              </a:xfrm>
              <a:custGeom>
                <a:avLst/>
                <a:gdLst>
                  <a:gd name="T0" fmla="*/ 0 w 4580"/>
                  <a:gd name="T1" fmla="*/ 0 h 3983"/>
                  <a:gd name="T2" fmla="*/ 0 w 4580"/>
                  <a:gd name="T3" fmla="*/ 0 h 3983"/>
                  <a:gd name="T4" fmla="*/ 0 w 4580"/>
                  <a:gd name="T5" fmla="*/ 0 h 3983"/>
                  <a:gd name="T6" fmla="*/ 0 60000 65536"/>
                  <a:gd name="T7" fmla="*/ 0 60000 65536"/>
                  <a:gd name="T8" fmla="*/ 0 60000 65536"/>
                  <a:gd name="T9" fmla="*/ 0 w 4580"/>
                  <a:gd name="T10" fmla="*/ 0 h 3983"/>
                  <a:gd name="T11" fmla="*/ 4580 w 4580"/>
                  <a:gd name="T12" fmla="*/ 3983 h 39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0" h="3983">
                    <a:moveTo>
                      <a:pt x="0" y="0"/>
                    </a:moveTo>
                    <a:lnTo>
                      <a:pt x="4579" y="3983"/>
                    </a:lnTo>
                    <a:lnTo>
                      <a:pt x="4580" y="39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2" name="Freeform 45"/>
              <p:cNvSpPr>
                <a:spLocks/>
              </p:cNvSpPr>
              <p:nvPr/>
            </p:nvSpPr>
            <p:spPr bwMode="auto">
              <a:xfrm>
                <a:off x="4044" y="1873"/>
                <a:ext cx="93" cy="1132"/>
              </a:xfrm>
              <a:custGeom>
                <a:avLst/>
                <a:gdLst>
                  <a:gd name="T0" fmla="*/ 0 w 466"/>
                  <a:gd name="T1" fmla="*/ 0 h 5659"/>
                  <a:gd name="T2" fmla="*/ 0 w 466"/>
                  <a:gd name="T3" fmla="*/ 0 h 5659"/>
                  <a:gd name="T4" fmla="*/ 0 w 466"/>
                  <a:gd name="T5" fmla="*/ 0 h 5659"/>
                  <a:gd name="T6" fmla="*/ 0 60000 65536"/>
                  <a:gd name="T7" fmla="*/ 0 60000 65536"/>
                  <a:gd name="T8" fmla="*/ 0 60000 65536"/>
                  <a:gd name="T9" fmla="*/ 0 w 466"/>
                  <a:gd name="T10" fmla="*/ 0 h 5659"/>
                  <a:gd name="T11" fmla="*/ 466 w 466"/>
                  <a:gd name="T12" fmla="*/ 5659 h 56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6" h="5659">
                    <a:moveTo>
                      <a:pt x="466" y="565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3" name="Freeform 46"/>
              <p:cNvSpPr>
                <a:spLocks/>
              </p:cNvSpPr>
              <p:nvPr/>
            </p:nvSpPr>
            <p:spPr bwMode="auto">
              <a:xfrm>
                <a:off x="3296" y="286"/>
                <a:ext cx="780" cy="678"/>
              </a:xfrm>
              <a:custGeom>
                <a:avLst/>
                <a:gdLst>
                  <a:gd name="T0" fmla="*/ 0 w 3900"/>
                  <a:gd name="T1" fmla="*/ 0 h 3391"/>
                  <a:gd name="T2" fmla="*/ 0 w 3900"/>
                  <a:gd name="T3" fmla="*/ 0 h 3391"/>
                  <a:gd name="T4" fmla="*/ 0 w 3900"/>
                  <a:gd name="T5" fmla="*/ 0 h 3391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1"/>
                  <a:gd name="T11" fmla="*/ 3900 w 3900"/>
                  <a:gd name="T12" fmla="*/ 3391 h 33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1">
                    <a:moveTo>
                      <a:pt x="0" y="0"/>
                    </a:moveTo>
                    <a:lnTo>
                      <a:pt x="3898" y="3391"/>
                    </a:lnTo>
                    <a:lnTo>
                      <a:pt x="3900" y="339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4" name="Freeform 47"/>
              <p:cNvSpPr>
                <a:spLocks/>
              </p:cNvSpPr>
              <p:nvPr/>
            </p:nvSpPr>
            <p:spPr bwMode="auto">
              <a:xfrm>
                <a:off x="3296" y="481"/>
                <a:ext cx="781" cy="679"/>
              </a:xfrm>
              <a:custGeom>
                <a:avLst/>
                <a:gdLst>
                  <a:gd name="T0" fmla="*/ 0 w 3903"/>
                  <a:gd name="T1" fmla="*/ 0 h 3395"/>
                  <a:gd name="T2" fmla="*/ 0 w 3903"/>
                  <a:gd name="T3" fmla="*/ 0 h 3395"/>
                  <a:gd name="T4" fmla="*/ 0 w 3903"/>
                  <a:gd name="T5" fmla="*/ 0 h 3395"/>
                  <a:gd name="T6" fmla="*/ 0 60000 65536"/>
                  <a:gd name="T7" fmla="*/ 0 60000 65536"/>
                  <a:gd name="T8" fmla="*/ 0 60000 65536"/>
                  <a:gd name="T9" fmla="*/ 0 w 3903"/>
                  <a:gd name="T10" fmla="*/ 0 h 3395"/>
                  <a:gd name="T11" fmla="*/ 3903 w 3903"/>
                  <a:gd name="T12" fmla="*/ 3395 h 33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3" h="3395">
                    <a:moveTo>
                      <a:pt x="0" y="0"/>
                    </a:moveTo>
                    <a:lnTo>
                      <a:pt x="3902" y="3395"/>
                    </a:lnTo>
                    <a:lnTo>
                      <a:pt x="3903" y="339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5" name="Freeform 48"/>
              <p:cNvSpPr>
                <a:spLocks/>
              </p:cNvSpPr>
              <p:nvPr/>
            </p:nvSpPr>
            <p:spPr bwMode="auto">
              <a:xfrm>
                <a:off x="3803" y="1663"/>
                <a:ext cx="273" cy="238"/>
              </a:xfrm>
              <a:custGeom>
                <a:avLst/>
                <a:gdLst>
                  <a:gd name="T0" fmla="*/ 0 w 1366"/>
                  <a:gd name="T1" fmla="*/ 0 h 1188"/>
                  <a:gd name="T2" fmla="*/ 0 w 1366"/>
                  <a:gd name="T3" fmla="*/ 0 h 1188"/>
                  <a:gd name="T4" fmla="*/ 0 w 1366"/>
                  <a:gd name="T5" fmla="*/ 0 h 1188"/>
                  <a:gd name="T6" fmla="*/ 0 60000 65536"/>
                  <a:gd name="T7" fmla="*/ 0 60000 65536"/>
                  <a:gd name="T8" fmla="*/ 0 60000 65536"/>
                  <a:gd name="T9" fmla="*/ 0 w 1366"/>
                  <a:gd name="T10" fmla="*/ 0 h 1188"/>
                  <a:gd name="T11" fmla="*/ 1366 w 1366"/>
                  <a:gd name="T12" fmla="*/ 1188 h 11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6" h="1188">
                    <a:moveTo>
                      <a:pt x="0" y="0"/>
                    </a:moveTo>
                    <a:lnTo>
                      <a:pt x="1364" y="1188"/>
                    </a:lnTo>
                    <a:lnTo>
                      <a:pt x="1366" y="11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6" name="Freeform 49"/>
              <p:cNvSpPr>
                <a:spLocks/>
              </p:cNvSpPr>
              <p:nvPr/>
            </p:nvSpPr>
            <p:spPr bwMode="auto">
              <a:xfrm>
                <a:off x="3296" y="1019"/>
                <a:ext cx="780" cy="679"/>
              </a:xfrm>
              <a:custGeom>
                <a:avLst/>
                <a:gdLst>
                  <a:gd name="T0" fmla="*/ 0 w 3900"/>
                  <a:gd name="T1" fmla="*/ 0 h 3392"/>
                  <a:gd name="T2" fmla="*/ 0 w 3900"/>
                  <a:gd name="T3" fmla="*/ 0 h 3392"/>
                  <a:gd name="T4" fmla="*/ 0 w 3900"/>
                  <a:gd name="T5" fmla="*/ 0 h 3392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2"/>
                  <a:gd name="T11" fmla="*/ 3900 w 3900"/>
                  <a:gd name="T12" fmla="*/ 3392 h 3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2">
                    <a:moveTo>
                      <a:pt x="0" y="0"/>
                    </a:moveTo>
                    <a:lnTo>
                      <a:pt x="3898" y="3392"/>
                    </a:lnTo>
                    <a:lnTo>
                      <a:pt x="3900" y="339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7" name="Freeform 50"/>
              <p:cNvSpPr>
                <a:spLocks/>
              </p:cNvSpPr>
              <p:nvPr/>
            </p:nvSpPr>
            <p:spPr bwMode="auto">
              <a:xfrm>
                <a:off x="3781" y="1674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8" name="Freeform 51"/>
              <p:cNvSpPr>
                <a:spLocks/>
              </p:cNvSpPr>
              <p:nvPr/>
            </p:nvSpPr>
            <p:spPr bwMode="auto">
              <a:xfrm>
                <a:off x="3598" y="1491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9" name="Freeform 52"/>
              <p:cNvSpPr>
                <a:spLocks/>
              </p:cNvSpPr>
              <p:nvPr/>
            </p:nvSpPr>
            <p:spPr bwMode="auto">
              <a:xfrm>
                <a:off x="3221" y="1248"/>
                <a:ext cx="105" cy="960"/>
              </a:xfrm>
              <a:custGeom>
                <a:avLst/>
                <a:gdLst>
                  <a:gd name="T0" fmla="*/ 0 w 524"/>
                  <a:gd name="T1" fmla="*/ 0 h 4798"/>
                  <a:gd name="T2" fmla="*/ 0 w 524"/>
                  <a:gd name="T3" fmla="*/ 0 h 4798"/>
                  <a:gd name="T4" fmla="*/ 0 w 524"/>
                  <a:gd name="T5" fmla="*/ 0 h 4798"/>
                  <a:gd name="T6" fmla="*/ 0 60000 65536"/>
                  <a:gd name="T7" fmla="*/ 0 60000 65536"/>
                  <a:gd name="T8" fmla="*/ 0 60000 65536"/>
                  <a:gd name="T9" fmla="*/ 0 w 524"/>
                  <a:gd name="T10" fmla="*/ 0 h 4798"/>
                  <a:gd name="T11" fmla="*/ 524 w 524"/>
                  <a:gd name="T12" fmla="*/ 4798 h 47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4" h="4798">
                    <a:moveTo>
                      <a:pt x="524" y="0"/>
                    </a:moveTo>
                    <a:lnTo>
                      <a:pt x="0" y="4798"/>
                    </a:lnTo>
                    <a:lnTo>
                      <a:pt x="2" y="479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0" name="Freeform 53"/>
              <p:cNvSpPr>
                <a:spLocks/>
              </p:cNvSpPr>
              <p:nvPr/>
            </p:nvSpPr>
            <p:spPr bwMode="auto">
              <a:xfrm>
                <a:off x="3221" y="2208"/>
                <a:ext cx="355" cy="309"/>
              </a:xfrm>
              <a:custGeom>
                <a:avLst/>
                <a:gdLst>
                  <a:gd name="T0" fmla="*/ 0 w 1774"/>
                  <a:gd name="T1" fmla="*/ 0 h 1543"/>
                  <a:gd name="T2" fmla="*/ 0 w 1774"/>
                  <a:gd name="T3" fmla="*/ 0 h 1543"/>
                  <a:gd name="T4" fmla="*/ 0 w 1774"/>
                  <a:gd name="T5" fmla="*/ 0 h 1543"/>
                  <a:gd name="T6" fmla="*/ 0 60000 65536"/>
                  <a:gd name="T7" fmla="*/ 0 60000 65536"/>
                  <a:gd name="T8" fmla="*/ 0 60000 65536"/>
                  <a:gd name="T9" fmla="*/ 0 w 1774"/>
                  <a:gd name="T10" fmla="*/ 0 h 1543"/>
                  <a:gd name="T11" fmla="*/ 1774 w 1774"/>
                  <a:gd name="T12" fmla="*/ 1543 h 15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4" h="1543">
                    <a:moveTo>
                      <a:pt x="0" y="0"/>
                    </a:moveTo>
                    <a:lnTo>
                      <a:pt x="1773" y="1543"/>
                    </a:lnTo>
                    <a:lnTo>
                      <a:pt x="1774" y="1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" name="Freeform 54"/>
              <p:cNvSpPr>
                <a:spLocks/>
              </p:cNvSpPr>
              <p:nvPr/>
            </p:nvSpPr>
            <p:spPr bwMode="auto">
              <a:xfrm>
                <a:off x="3781" y="2689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0" y="0"/>
                    </a:moveTo>
                    <a:lnTo>
                      <a:pt x="23" y="51"/>
                    </a:lnTo>
                    <a:lnTo>
                      <a:pt x="24" y="5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" name="Freeform 55"/>
              <p:cNvSpPr>
                <a:spLocks/>
              </p:cNvSpPr>
              <p:nvPr/>
            </p:nvSpPr>
            <p:spPr bwMode="auto">
              <a:xfrm>
                <a:off x="3576" y="2506"/>
                <a:ext cx="22" cy="14"/>
              </a:xfrm>
              <a:custGeom>
                <a:avLst/>
                <a:gdLst>
                  <a:gd name="T0" fmla="*/ 0 w 113"/>
                  <a:gd name="T1" fmla="*/ 0 h 67"/>
                  <a:gd name="T2" fmla="*/ 0 w 113"/>
                  <a:gd name="T3" fmla="*/ 0 h 67"/>
                  <a:gd name="T4" fmla="*/ 0 w 113"/>
                  <a:gd name="T5" fmla="*/ 0 h 67"/>
                  <a:gd name="T6" fmla="*/ 0 w 113"/>
                  <a:gd name="T7" fmla="*/ 0 h 67"/>
                  <a:gd name="T8" fmla="*/ 0 w 113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7"/>
                  <a:gd name="T17" fmla="*/ 113 w 113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7">
                    <a:moveTo>
                      <a:pt x="0" y="51"/>
                    </a:moveTo>
                    <a:lnTo>
                      <a:pt x="47" y="67"/>
                    </a:lnTo>
                    <a:lnTo>
                      <a:pt x="93" y="46"/>
                    </a:lnTo>
                    <a:lnTo>
                      <a:pt x="112" y="0"/>
                    </a:lnTo>
                    <a:lnTo>
                      <a:pt x="1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" name="Freeform 56"/>
              <p:cNvSpPr>
                <a:spLocks/>
              </p:cNvSpPr>
              <p:nvPr/>
            </p:nvSpPr>
            <p:spPr bwMode="auto">
              <a:xfrm>
                <a:off x="3296" y="1019"/>
                <a:ext cx="1" cy="204"/>
              </a:xfrm>
              <a:custGeom>
                <a:avLst/>
                <a:gdLst>
                  <a:gd name="T0" fmla="*/ 0 w 1"/>
                  <a:gd name="T1" fmla="*/ 0 h 1017"/>
                  <a:gd name="T2" fmla="*/ 0 w 1"/>
                  <a:gd name="T3" fmla="*/ 0 h 1017"/>
                  <a:gd name="T4" fmla="*/ 1 w 1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17"/>
                  <a:gd name="T11" fmla="*/ 1 w 1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" name="Freeform 57"/>
              <p:cNvSpPr>
                <a:spLocks/>
              </p:cNvSpPr>
              <p:nvPr/>
            </p:nvSpPr>
            <p:spPr bwMode="auto">
              <a:xfrm>
                <a:off x="3296" y="1223"/>
                <a:ext cx="298" cy="258"/>
              </a:xfrm>
              <a:custGeom>
                <a:avLst/>
                <a:gdLst>
                  <a:gd name="T0" fmla="*/ 0 w 1487"/>
                  <a:gd name="T1" fmla="*/ 0 h 1293"/>
                  <a:gd name="T2" fmla="*/ 0 w 1487"/>
                  <a:gd name="T3" fmla="*/ 0 h 1293"/>
                  <a:gd name="T4" fmla="*/ 0 w 1487"/>
                  <a:gd name="T5" fmla="*/ 0 h 1293"/>
                  <a:gd name="T6" fmla="*/ 0 60000 65536"/>
                  <a:gd name="T7" fmla="*/ 0 60000 65536"/>
                  <a:gd name="T8" fmla="*/ 0 60000 65536"/>
                  <a:gd name="T9" fmla="*/ 0 w 1487"/>
                  <a:gd name="T10" fmla="*/ 0 h 1293"/>
                  <a:gd name="T11" fmla="*/ 1487 w 1487"/>
                  <a:gd name="T12" fmla="*/ 1293 h 1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7" h="1293">
                    <a:moveTo>
                      <a:pt x="0" y="0"/>
                    </a:moveTo>
                    <a:lnTo>
                      <a:pt x="1486" y="1293"/>
                    </a:lnTo>
                    <a:lnTo>
                      <a:pt x="1487" y="12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5" name="Freeform 58"/>
              <p:cNvSpPr>
                <a:spLocks/>
              </p:cNvSpPr>
              <p:nvPr/>
            </p:nvSpPr>
            <p:spPr bwMode="auto">
              <a:xfrm>
                <a:off x="3593" y="1481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24" y="5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" name="Freeform 59"/>
              <p:cNvSpPr>
                <a:spLocks/>
              </p:cNvSpPr>
              <p:nvPr/>
            </p:nvSpPr>
            <p:spPr bwMode="auto">
              <a:xfrm>
                <a:off x="3781" y="1660"/>
                <a:ext cx="22" cy="14"/>
              </a:xfrm>
              <a:custGeom>
                <a:avLst/>
                <a:gdLst>
                  <a:gd name="T0" fmla="*/ 0 w 111"/>
                  <a:gd name="T1" fmla="*/ 0 h 67"/>
                  <a:gd name="T2" fmla="*/ 0 w 111"/>
                  <a:gd name="T3" fmla="*/ 0 h 67"/>
                  <a:gd name="T4" fmla="*/ 0 w 111"/>
                  <a:gd name="T5" fmla="*/ 0 h 67"/>
                  <a:gd name="T6" fmla="*/ 0 w 111"/>
                  <a:gd name="T7" fmla="*/ 0 h 67"/>
                  <a:gd name="T8" fmla="*/ 0 w 111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67"/>
                  <a:gd name="T17" fmla="*/ 111 w 111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67">
                    <a:moveTo>
                      <a:pt x="111" y="16"/>
                    </a:moveTo>
                    <a:lnTo>
                      <a:pt x="63" y="0"/>
                    </a:lnTo>
                    <a:lnTo>
                      <a:pt x="18" y="20"/>
                    </a:ln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7" name="Freeform 60"/>
              <p:cNvSpPr>
                <a:spLocks/>
              </p:cNvSpPr>
              <p:nvPr/>
            </p:nvSpPr>
            <p:spPr bwMode="auto">
              <a:xfrm>
                <a:off x="4076" y="1698"/>
                <a:ext cx="1" cy="203"/>
              </a:xfrm>
              <a:custGeom>
                <a:avLst/>
                <a:gdLst>
                  <a:gd name="T0" fmla="*/ 0 w 2"/>
                  <a:gd name="T1" fmla="*/ 0 h 1017"/>
                  <a:gd name="T2" fmla="*/ 0 w 2"/>
                  <a:gd name="T3" fmla="*/ 0 h 1017"/>
                  <a:gd name="T4" fmla="*/ 1 w 2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017"/>
                  <a:gd name="T11" fmla="*/ 2 w 2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017">
                    <a:moveTo>
                      <a:pt x="0" y="0"/>
                    </a:moveTo>
                    <a:lnTo>
                      <a:pt x="0" y="1017"/>
                    </a:lnTo>
                    <a:lnTo>
                      <a:pt x="2" y="10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8" name="Freeform 61"/>
              <p:cNvSpPr>
                <a:spLocks/>
              </p:cNvSpPr>
              <p:nvPr/>
            </p:nvSpPr>
            <p:spPr bwMode="auto">
              <a:xfrm>
                <a:off x="4076" y="964"/>
                <a:ext cx="1" cy="196"/>
              </a:xfrm>
              <a:custGeom>
                <a:avLst/>
                <a:gdLst>
                  <a:gd name="T0" fmla="*/ 0 w 2"/>
                  <a:gd name="T1" fmla="*/ 0 h 979"/>
                  <a:gd name="T2" fmla="*/ 0 w 2"/>
                  <a:gd name="T3" fmla="*/ 0 h 979"/>
                  <a:gd name="T4" fmla="*/ 1 w 2"/>
                  <a:gd name="T5" fmla="*/ 0 h 97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979"/>
                  <a:gd name="T11" fmla="*/ 2 w 2"/>
                  <a:gd name="T12" fmla="*/ 979 h 9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979">
                    <a:moveTo>
                      <a:pt x="0" y="0"/>
                    </a:moveTo>
                    <a:lnTo>
                      <a:pt x="0" y="979"/>
                    </a:lnTo>
                    <a:lnTo>
                      <a:pt x="2" y="97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9" name="Freeform 62"/>
              <p:cNvSpPr>
                <a:spLocks/>
              </p:cNvSpPr>
              <p:nvPr/>
            </p:nvSpPr>
            <p:spPr bwMode="auto">
              <a:xfrm>
                <a:off x="3296" y="286"/>
                <a:ext cx="1" cy="195"/>
              </a:xfrm>
              <a:custGeom>
                <a:avLst/>
                <a:gdLst>
                  <a:gd name="T0" fmla="*/ 0 w 1"/>
                  <a:gd name="T1" fmla="*/ 0 h 974"/>
                  <a:gd name="T2" fmla="*/ 0 w 1"/>
                  <a:gd name="T3" fmla="*/ 0 h 974"/>
                  <a:gd name="T4" fmla="*/ 1 w 1"/>
                  <a:gd name="T5" fmla="*/ 0 h 97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4"/>
                  <a:gd name="T11" fmla="*/ 1 w 1"/>
                  <a:gd name="T12" fmla="*/ 974 h 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4">
                    <a:moveTo>
                      <a:pt x="0" y="0"/>
                    </a:moveTo>
                    <a:lnTo>
                      <a:pt x="0" y="974"/>
                    </a:lnTo>
                    <a:lnTo>
                      <a:pt x="1" y="97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0" name="Freeform 63"/>
              <p:cNvSpPr>
                <a:spLocks/>
              </p:cNvSpPr>
              <p:nvPr/>
            </p:nvSpPr>
            <p:spPr bwMode="auto">
              <a:xfrm>
                <a:off x="4137" y="3005"/>
                <a:ext cx="1" cy="221"/>
              </a:xfrm>
              <a:custGeom>
                <a:avLst/>
                <a:gdLst>
                  <a:gd name="T0" fmla="*/ 0 w 1"/>
                  <a:gd name="T1" fmla="*/ 0 h 1106"/>
                  <a:gd name="T2" fmla="*/ 0 w 1"/>
                  <a:gd name="T3" fmla="*/ 0 h 1106"/>
                  <a:gd name="T4" fmla="*/ 1 w 1"/>
                  <a:gd name="T5" fmla="*/ 0 h 110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06"/>
                  <a:gd name="T11" fmla="*/ 1 w 1"/>
                  <a:gd name="T12" fmla="*/ 1106 h 11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06">
                    <a:moveTo>
                      <a:pt x="0" y="0"/>
                    </a:moveTo>
                    <a:lnTo>
                      <a:pt x="0" y="1106"/>
                    </a:lnTo>
                    <a:lnTo>
                      <a:pt x="1" y="1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1" name="Freeform 64"/>
              <p:cNvSpPr>
                <a:spLocks/>
              </p:cNvSpPr>
              <p:nvPr/>
            </p:nvSpPr>
            <p:spPr bwMode="auto">
              <a:xfrm>
                <a:off x="3221" y="2208"/>
                <a:ext cx="1" cy="221"/>
              </a:xfrm>
              <a:custGeom>
                <a:avLst/>
                <a:gdLst>
                  <a:gd name="T0" fmla="*/ 0 w 2"/>
                  <a:gd name="T1" fmla="*/ 0 h 1107"/>
                  <a:gd name="T2" fmla="*/ 0 w 2"/>
                  <a:gd name="T3" fmla="*/ 0 h 1107"/>
                  <a:gd name="T4" fmla="*/ 1 w 2"/>
                  <a:gd name="T5" fmla="*/ 0 h 110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107"/>
                  <a:gd name="T11" fmla="*/ 2 w 2"/>
                  <a:gd name="T12" fmla="*/ 1107 h 1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107">
                    <a:moveTo>
                      <a:pt x="0" y="0"/>
                    </a:moveTo>
                    <a:lnTo>
                      <a:pt x="0" y="1107"/>
                    </a:lnTo>
                    <a:lnTo>
                      <a:pt x="2" y="110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114800" y="4811713"/>
            <a:ext cx="2051050" cy="1262062"/>
            <a:chOff x="401" y="1566"/>
            <a:chExt cx="2717" cy="1672"/>
          </a:xfrm>
        </p:grpSpPr>
        <p:sp>
          <p:nvSpPr>
            <p:cNvPr id="9333" name="Freeform 66"/>
            <p:cNvSpPr>
              <a:spLocks/>
            </p:cNvSpPr>
            <p:nvPr/>
          </p:nvSpPr>
          <p:spPr bwMode="auto">
            <a:xfrm>
              <a:off x="401" y="2182"/>
              <a:ext cx="350" cy="441"/>
            </a:xfrm>
            <a:custGeom>
              <a:avLst/>
              <a:gdLst>
                <a:gd name="T0" fmla="*/ 350 w 350"/>
                <a:gd name="T1" fmla="*/ 0 h 441"/>
                <a:gd name="T2" fmla="*/ 178 w 350"/>
                <a:gd name="T3" fmla="*/ 24 h 441"/>
                <a:gd name="T4" fmla="*/ 134 w 350"/>
                <a:gd name="T5" fmla="*/ 28 h 441"/>
                <a:gd name="T6" fmla="*/ 86 w 350"/>
                <a:gd name="T7" fmla="*/ 38 h 441"/>
                <a:gd name="T8" fmla="*/ 48 w 350"/>
                <a:gd name="T9" fmla="*/ 52 h 441"/>
                <a:gd name="T10" fmla="*/ 10 w 350"/>
                <a:gd name="T11" fmla="*/ 96 h 441"/>
                <a:gd name="T12" fmla="*/ 0 w 350"/>
                <a:gd name="T13" fmla="*/ 139 h 441"/>
                <a:gd name="T14" fmla="*/ 0 w 350"/>
                <a:gd name="T15" fmla="*/ 172 h 441"/>
                <a:gd name="T16" fmla="*/ 10 w 350"/>
                <a:gd name="T17" fmla="*/ 206 h 441"/>
                <a:gd name="T18" fmla="*/ 43 w 350"/>
                <a:gd name="T19" fmla="*/ 297 h 441"/>
                <a:gd name="T20" fmla="*/ 240 w 350"/>
                <a:gd name="T21" fmla="*/ 441 h 441"/>
                <a:gd name="T22" fmla="*/ 350 w 350"/>
                <a:gd name="T23" fmla="*/ 0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0"/>
                <a:gd name="T37" fmla="*/ 0 h 441"/>
                <a:gd name="T38" fmla="*/ 350 w 350"/>
                <a:gd name="T39" fmla="*/ 441 h 4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0" h="441">
                  <a:moveTo>
                    <a:pt x="350" y="0"/>
                  </a:moveTo>
                  <a:lnTo>
                    <a:pt x="178" y="24"/>
                  </a:lnTo>
                  <a:lnTo>
                    <a:pt x="134" y="28"/>
                  </a:lnTo>
                  <a:lnTo>
                    <a:pt x="86" y="38"/>
                  </a:lnTo>
                  <a:lnTo>
                    <a:pt x="48" y="52"/>
                  </a:lnTo>
                  <a:lnTo>
                    <a:pt x="10" y="96"/>
                  </a:lnTo>
                  <a:lnTo>
                    <a:pt x="0" y="139"/>
                  </a:lnTo>
                  <a:lnTo>
                    <a:pt x="0" y="172"/>
                  </a:lnTo>
                  <a:lnTo>
                    <a:pt x="10" y="206"/>
                  </a:lnTo>
                  <a:lnTo>
                    <a:pt x="43" y="297"/>
                  </a:lnTo>
                  <a:lnTo>
                    <a:pt x="240" y="44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4" name="Freeform 67"/>
            <p:cNvSpPr>
              <a:spLocks/>
            </p:cNvSpPr>
            <p:nvPr/>
          </p:nvSpPr>
          <p:spPr bwMode="auto">
            <a:xfrm>
              <a:off x="766" y="1567"/>
              <a:ext cx="1997" cy="739"/>
            </a:xfrm>
            <a:custGeom>
              <a:avLst/>
              <a:gdLst>
                <a:gd name="T0" fmla="*/ 136 w 1997"/>
                <a:gd name="T1" fmla="*/ 550 h 739"/>
                <a:gd name="T2" fmla="*/ 965 w 1997"/>
                <a:gd name="T3" fmla="*/ 447 h 739"/>
                <a:gd name="T4" fmla="*/ 1292 w 1997"/>
                <a:gd name="T5" fmla="*/ 739 h 739"/>
                <a:gd name="T6" fmla="*/ 1483 w 1997"/>
                <a:gd name="T7" fmla="*/ 720 h 739"/>
                <a:gd name="T8" fmla="*/ 1469 w 1997"/>
                <a:gd name="T9" fmla="*/ 682 h 739"/>
                <a:gd name="T10" fmla="*/ 1190 w 1997"/>
                <a:gd name="T11" fmla="*/ 451 h 739"/>
                <a:gd name="T12" fmla="*/ 1195 w 1997"/>
                <a:gd name="T13" fmla="*/ 413 h 739"/>
                <a:gd name="T14" fmla="*/ 1997 w 1997"/>
                <a:gd name="T15" fmla="*/ 317 h 739"/>
                <a:gd name="T16" fmla="*/ 1992 w 1997"/>
                <a:gd name="T17" fmla="*/ 298 h 739"/>
                <a:gd name="T18" fmla="*/ 1862 w 1997"/>
                <a:gd name="T19" fmla="*/ 192 h 739"/>
                <a:gd name="T20" fmla="*/ 1027 w 1997"/>
                <a:gd name="T21" fmla="*/ 288 h 739"/>
                <a:gd name="T22" fmla="*/ 686 w 1997"/>
                <a:gd name="T23" fmla="*/ 0 h 739"/>
                <a:gd name="T24" fmla="*/ 523 w 1997"/>
                <a:gd name="T25" fmla="*/ 15 h 739"/>
                <a:gd name="T26" fmla="*/ 494 w 1997"/>
                <a:gd name="T27" fmla="*/ 34 h 739"/>
                <a:gd name="T28" fmla="*/ 806 w 1997"/>
                <a:gd name="T29" fmla="*/ 303 h 739"/>
                <a:gd name="T30" fmla="*/ 783 w 1997"/>
                <a:gd name="T31" fmla="*/ 317 h 739"/>
                <a:gd name="T32" fmla="*/ 43 w 1997"/>
                <a:gd name="T33" fmla="*/ 408 h 739"/>
                <a:gd name="T34" fmla="*/ 14 w 1997"/>
                <a:gd name="T35" fmla="*/ 413 h 739"/>
                <a:gd name="T36" fmla="*/ 0 w 1997"/>
                <a:gd name="T37" fmla="*/ 437 h 739"/>
                <a:gd name="T38" fmla="*/ 136 w 1997"/>
                <a:gd name="T39" fmla="*/ 550 h 7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97"/>
                <a:gd name="T61" fmla="*/ 0 h 739"/>
                <a:gd name="T62" fmla="*/ 1997 w 1997"/>
                <a:gd name="T63" fmla="*/ 739 h 7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97" h="739">
                  <a:moveTo>
                    <a:pt x="136" y="550"/>
                  </a:moveTo>
                  <a:lnTo>
                    <a:pt x="965" y="447"/>
                  </a:lnTo>
                  <a:lnTo>
                    <a:pt x="1292" y="739"/>
                  </a:lnTo>
                  <a:lnTo>
                    <a:pt x="1483" y="720"/>
                  </a:lnTo>
                  <a:lnTo>
                    <a:pt x="1469" y="682"/>
                  </a:lnTo>
                  <a:lnTo>
                    <a:pt x="1190" y="451"/>
                  </a:lnTo>
                  <a:lnTo>
                    <a:pt x="1195" y="413"/>
                  </a:lnTo>
                  <a:lnTo>
                    <a:pt x="1997" y="317"/>
                  </a:lnTo>
                  <a:lnTo>
                    <a:pt x="1992" y="298"/>
                  </a:lnTo>
                  <a:lnTo>
                    <a:pt x="1862" y="192"/>
                  </a:lnTo>
                  <a:lnTo>
                    <a:pt x="1027" y="288"/>
                  </a:lnTo>
                  <a:lnTo>
                    <a:pt x="686" y="0"/>
                  </a:lnTo>
                  <a:lnTo>
                    <a:pt x="523" y="15"/>
                  </a:lnTo>
                  <a:lnTo>
                    <a:pt x="494" y="34"/>
                  </a:lnTo>
                  <a:lnTo>
                    <a:pt x="806" y="303"/>
                  </a:lnTo>
                  <a:lnTo>
                    <a:pt x="783" y="317"/>
                  </a:lnTo>
                  <a:lnTo>
                    <a:pt x="43" y="408"/>
                  </a:lnTo>
                  <a:lnTo>
                    <a:pt x="14" y="413"/>
                  </a:lnTo>
                  <a:lnTo>
                    <a:pt x="0" y="437"/>
                  </a:lnTo>
                  <a:lnTo>
                    <a:pt x="136" y="55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8"/>
            <p:cNvSpPr>
              <a:spLocks/>
            </p:cNvSpPr>
            <p:nvPr/>
          </p:nvSpPr>
          <p:spPr bwMode="auto">
            <a:xfrm>
              <a:off x="2235" y="2445"/>
              <a:ext cx="883" cy="509"/>
            </a:xfrm>
            <a:custGeom>
              <a:avLst/>
              <a:gdLst/>
              <a:ahLst/>
              <a:cxnLst>
                <a:cxn ang="0">
                  <a:pos x="9" y="100"/>
                </a:cxn>
                <a:cxn ang="0">
                  <a:pos x="667" y="0"/>
                </a:cxn>
                <a:cxn ang="0">
                  <a:pos x="835" y="153"/>
                </a:cxn>
                <a:cxn ang="0">
                  <a:pos x="873" y="196"/>
                </a:cxn>
                <a:cxn ang="0">
                  <a:pos x="883" y="254"/>
                </a:cxn>
                <a:cxn ang="0">
                  <a:pos x="868" y="336"/>
                </a:cxn>
                <a:cxn ang="0">
                  <a:pos x="835" y="369"/>
                </a:cxn>
                <a:cxn ang="0">
                  <a:pos x="787" y="388"/>
                </a:cxn>
                <a:cxn ang="0">
                  <a:pos x="0" y="508"/>
                </a:cxn>
                <a:cxn ang="0">
                  <a:pos x="9" y="100"/>
                </a:cxn>
              </a:cxnLst>
              <a:rect l="0" t="0" r="r" b="b"/>
              <a:pathLst>
                <a:path w="883" h="508">
                  <a:moveTo>
                    <a:pt x="9" y="100"/>
                  </a:moveTo>
                  <a:lnTo>
                    <a:pt x="667" y="0"/>
                  </a:lnTo>
                  <a:lnTo>
                    <a:pt x="835" y="153"/>
                  </a:lnTo>
                  <a:lnTo>
                    <a:pt x="873" y="196"/>
                  </a:lnTo>
                  <a:lnTo>
                    <a:pt x="883" y="254"/>
                  </a:lnTo>
                  <a:lnTo>
                    <a:pt x="868" y="336"/>
                  </a:lnTo>
                  <a:lnTo>
                    <a:pt x="835" y="369"/>
                  </a:lnTo>
                  <a:lnTo>
                    <a:pt x="787" y="388"/>
                  </a:lnTo>
                  <a:lnTo>
                    <a:pt x="0" y="508"/>
                  </a:lnTo>
                  <a:lnTo>
                    <a:pt x="9" y="1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725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69"/>
            <p:cNvSpPr>
              <a:spLocks/>
            </p:cNvSpPr>
            <p:nvPr/>
          </p:nvSpPr>
          <p:spPr bwMode="auto">
            <a:xfrm>
              <a:off x="794" y="2618"/>
              <a:ext cx="1325" cy="437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931" y="0"/>
                </a:cxn>
                <a:cxn ang="0">
                  <a:pos x="1324" y="327"/>
                </a:cxn>
                <a:cxn ang="0">
                  <a:pos x="681" y="437"/>
                </a:cxn>
                <a:cxn ang="0">
                  <a:pos x="590" y="428"/>
                </a:cxn>
                <a:cxn ang="0">
                  <a:pos x="494" y="432"/>
                </a:cxn>
                <a:cxn ang="0">
                  <a:pos x="403" y="418"/>
                </a:cxn>
                <a:cxn ang="0">
                  <a:pos x="336" y="384"/>
                </a:cxn>
                <a:cxn ang="0">
                  <a:pos x="249" y="356"/>
                </a:cxn>
                <a:cxn ang="0">
                  <a:pos x="168" y="284"/>
                </a:cxn>
                <a:cxn ang="0">
                  <a:pos x="76" y="207"/>
                </a:cxn>
                <a:cxn ang="0">
                  <a:pos x="0" y="130"/>
                </a:cxn>
              </a:cxnLst>
              <a:rect l="0" t="0" r="r" b="b"/>
              <a:pathLst>
                <a:path w="1324" h="437">
                  <a:moveTo>
                    <a:pt x="0" y="130"/>
                  </a:moveTo>
                  <a:lnTo>
                    <a:pt x="931" y="0"/>
                  </a:lnTo>
                  <a:lnTo>
                    <a:pt x="1324" y="327"/>
                  </a:lnTo>
                  <a:lnTo>
                    <a:pt x="681" y="437"/>
                  </a:lnTo>
                  <a:lnTo>
                    <a:pt x="590" y="428"/>
                  </a:lnTo>
                  <a:lnTo>
                    <a:pt x="494" y="432"/>
                  </a:lnTo>
                  <a:lnTo>
                    <a:pt x="403" y="418"/>
                  </a:lnTo>
                  <a:lnTo>
                    <a:pt x="336" y="384"/>
                  </a:lnTo>
                  <a:lnTo>
                    <a:pt x="249" y="356"/>
                  </a:lnTo>
                  <a:lnTo>
                    <a:pt x="168" y="284"/>
                  </a:lnTo>
                  <a:lnTo>
                    <a:pt x="76" y="207"/>
                  </a:lnTo>
                  <a:lnTo>
                    <a:pt x="0" y="13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1951" y="1890"/>
              <a:ext cx="957" cy="656"/>
            </a:xfrm>
            <a:custGeom>
              <a:avLst/>
              <a:gdLst/>
              <a:ahLst/>
              <a:cxnLst>
                <a:cxn ang="0">
                  <a:pos x="312" y="657"/>
                </a:cxn>
                <a:cxn ang="0">
                  <a:pos x="956" y="561"/>
                </a:cxn>
                <a:cxn ang="0">
                  <a:pos x="826" y="0"/>
                </a:cxn>
                <a:cxn ang="0">
                  <a:pos x="29" y="91"/>
                </a:cxn>
                <a:cxn ang="0">
                  <a:pos x="0" y="115"/>
                </a:cxn>
                <a:cxn ang="0">
                  <a:pos x="303" y="379"/>
                </a:cxn>
                <a:cxn ang="0">
                  <a:pos x="312" y="657"/>
                </a:cxn>
              </a:cxnLst>
              <a:rect l="0" t="0" r="r" b="b"/>
              <a:pathLst>
                <a:path w="956" h="657">
                  <a:moveTo>
                    <a:pt x="312" y="657"/>
                  </a:moveTo>
                  <a:lnTo>
                    <a:pt x="956" y="561"/>
                  </a:lnTo>
                  <a:lnTo>
                    <a:pt x="826" y="0"/>
                  </a:lnTo>
                  <a:lnTo>
                    <a:pt x="29" y="91"/>
                  </a:lnTo>
                  <a:lnTo>
                    <a:pt x="0" y="115"/>
                  </a:lnTo>
                  <a:lnTo>
                    <a:pt x="303" y="379"/>
                  </a:lnTo>
                  <a:lnTo>
                    <a:pt x="312" y="657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9216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9338" name="Group 71"/>
            <p:cNvGrpSpPr>
              <a:grpSpLocks/>
            </p:cNvGrpSpPr>
            <p:nvPr/>
          </p:nvGrpSpPr>
          <p:grpSpPr bwMode="auto">
            <a:xfrm>
              <a:off x="1100" y="2838"/>
              <a:ext cx="358" cy="121"/>
              <a:chOff x="1227" y="3546"/>
              <a:chExt cx="358" cy="121"/>
            </a:xfrm>
          </p:grpSpPr>
          <p:sp>
            <p:nvSpPr>
              <p:cNvPr id="9393" name="Freeform 7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4" name="Freeform 7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95" name="Freeform 7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39" name="Group 75"/>
            <p:cNvGrpSpPr>
              <a:grpSpLocks/>
            </p:cNvGrpSpPr>
            <p:nvPr/>
          </p:nvGrpSpPr>
          <p:grpSpPr bwMode="auto">
            <a:xfrm>
              <a:off x="860" y="1569"/>
              <a:ext cx="1880" cy="725"/>
              <a:chOff x="987" y="2277"/>
              <a:chExt cx="1880" cy="725"/>
            </a:xfrm>
          </p:grpSpPr>
          <p:sp>
            <p:nvSpPr>
              <p:cNvPr id="9378" name="Freeform 76"/>
              <p:cNvSpPr>
                <a:spLocks/>
              </p:cNvSpPr>
              <p:nvPr/>
            </p:nvSpPr>
            <p:spPr bwMode="auto">
              <a:xfrm>
                <a:off x="987" y="2669"/>
                <a:ext cx="92" cy="117"/>
              </a:xfrm>
              <a:custGeom>
                <a:avLst/>
                <a:gdLst>
                  <a:gd name="T0" fmla="*/ 0 w 460"/>
                  <a:gd name="T1" fmla="*/ 0 h 589"/>
                  <a:gd name="T2" fmla="*/ 0 w 460"/>
                  <a:gd name="T3" fmla="*/ 0 h 589"/>
                  <a:gd name="T4" fmla="*/ 0 w 460"/>
                  <a:gd name="T5" fmla="*/ 0 h 589"/>
                  <a:gd name="T6" fmla="*/ 0 60000 65536"/>
                  <a:gd name="T7" fmla="*/ 0 60000 65536"/>
                  <a:gd name="T8" fmla="*/ 0 60000 65536"/>
                  <a:gd name="T9" fmla="*/ 0 w 460"/>
                  <a:gd name="T10" fmla="*/ 0 h 589"/>
                  <a:gd name="T11" fmla="*/ 460 w 460"/>
                  <a:gd name="T12" fmla="*/ 589 h 5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0" h="589">
                    <a:moveTo>
                      <a:pt x="0" y="589"/>
                    </a:moveTo>
                    <a:lnTo>
                      <a:pt x="459" y="0"/>
                    </a:lnTo>
                    <a:lnTo>
                      <a:pt x="46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9" name="Freeform 77"/>
              <p:cNvSpPr>
                <a:spLocks/>
              </p:cNvSpPr>
              <p:nvPr/>
            </p:nvSpPr>
            <p:spPr bwMode="auto">
              <a:xfrm>
                <a:off x="1158" y="2643"/>
                <a:ext cx="130" cy="167"/>
              </a:xfrm>
              <a:custGeom>
                <a:avLst/>
                <a:gdLst>
                  <a:gd name="T0" fmla="*/ 0 w 652"/>
                  <a:gd name="T1" fmla="*/ 0 h 833"/>
                  <a:gd name="T2" fmla="*/ 0 w 652"/>
                  <a:gd name="T3" fmla="*/ 0 h 833"/>
                  <a:gd name="T4" fmla="*/ 0 w 652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3"/>
                  <a:gd name="T11" fmla="*/ 652 w 652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3">
                    <a:moveTo>
                      <a:pt x="0" y="833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0" name="Freeform 78"/>
              <p:cNvSpPr>
                <a:spLocks/>
              </p:cNvSpPr>
              <p:nvPr/>
            </p:nvSpPr>
            <p:spPr bwMode="auto">
              <a:xfrm>
                <a:off x="1367" y="2617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0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1" name="Freeform 79"/>
              <p:cNvSpPr>
                <a:spLocks/>
              </p:cNvSpPr>
              <p:nvPr/>
            </p:nvSpPr>
            <p:spPr bwMode="auto">
              <a:xfrm>
                <a:off x="1576" y="2472"/>
                <a:ext cx="223" cy="286"/>
              </a:xfrm>
              <a:custGeom>
                <a:avLst/>
                <a:gdLst>
                  <a:gd name="T0" fmla="*/ 0 w 1117"/>
                  <a:gd name="T1" fmla="*/ 0 h 1430"/>
                  <a:gd name="T2" fmla="*/ 0 w 1117"/>
                  <a:gd name="T3" fmla="*/ 0 h 1430"/>
                  <a:gd name="T4" fmla="*/ 0 w 1117"/>
                  <a:gd name="T5" fmla="*/ 0 h 1430"/>
                  <a:gd name="T6" fmla="*/ 0 60000 65536"/>
                  <a:gd name="T7" fmla="*/ 0 60000 65536"/>
                  <a:gd name="T8" fmla="*/ 0 60000 65536"/>
                  <a:gd name="T9" fmla="*/ 0 w 1117"/>
                  <a:gd name="T10" fmla="*/ 0 h 1430"/>
                  <a:gd name="T11" fmla="*/ 1117 w 1117"/>
                  <a:gd name="T12" fmla="*/ 1430 h 14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7" h="1430">
                    <a:moveTo>
                      <a:pt x="0" y="1430"/>
                    </a:moveTo>
                    <a:lnTo>
                      <a:pt x="1116" y="0"/>
                    </a:lnTo>
                    <a:lnTo>
                      <a:pt x="111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2" name="Freeform 80"/>
              <p:cNvSpPr>
                <a:spLocks/>
              </p:cNvSpPr>
              <p:nvPr/>
            </p:nvSpPr>
            <p:spPr bwMode="auto">
              <a:xfrm>
                <a:off x="1785" y="2566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3" name="Freeform 81"/>
              <p:cNvSpPr>
                <a:spLocks/>
              </p:cNvSpPr>
              <p:nvPr/>
            </p:nvSpPr>
            <p:spPr bwMode="auto">
              <a:xfrm>
                <a:off x="1932" y="2540"/>
                <a:ext cx="192" cy="246"/>
              </a:xfrm>
              <a:custGeom>
                <a:avLst/>
                <a:gdLst>
                  <a:gd name="T0" fmla="*/ 0 w 961"/>
                  <a:gd name="T1" fmla="*/ 0 h 1230"/>
                  <a:gd name="T2" fmla="*/ 0 w 961"/>
                  <a:gd name="T3" fmla="*/ 0 h 1230"/>
                  <a:gd name="T4" fmla="*/ 0 w 961"/>
                  <a:gd name="T5" fmla="*/ 0 h 1230"/>
                  <a:gd name="T6" fmla="*/ 0 60000 65536"/>
                  <a:gd name="T7" fmla="*/ 0 60000 65536"/>
                  <a:gd name="T8" fmla="*/ 0 60000 65536"/>
                  <a:gd name="T9" fmla="*/ 0 w 961"/>
                  <a:gd name="T10" fmla="*/ 0 h 1230"/>
                  <a:gd name="T11" fmla="*/ 961 w 961"/>
                  <a:gd name="T12" fmla="*/ 1230 h 1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1" h="1230">
                    <a:moveTo>
                      <a:pt x="0" y="1230"/>
                    </a:moveTo>
                    <a:lnTo>
                      <a:pt x="960" y="0"/>
                    </a:lnTo>
                    <a:lnTo>
                      <a:pt x="9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4" name="Freeform 82"/>
              <p:cNvSpPr>
                <a:spLocks/>
              </p:cNvSpPr>
              <p:nvPr/>
            </p:nvSpPr>
            <p:spPr bwMode="auto">
              <a:xfrm>
                <a:off x="2045" y="2766"/>
                <a:ext cx="92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5" name="Freeform 83"/>
              <p:cNvSpPr>
                <a:spLocks/>
              </p:cNvSpPr>
              <p:nvPr/>
            </p:nvSpPr>
            <p:spPr bwMode="auto">
              <a:xfrm>
                <a:off x="2203" y="2514"/>
                <a:ext cx="131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6" name="Freeform 84"/>
              <p:cNvSpPr>
                <a:spLocks/>
              </p:cNvSpPr>
              <p:nvPr/>
            </p:nvSpPr>
            <p:spPr bwMode="auto">
              <a:xfrm>
                <a:off x="2157" y="2864"/>
                <a:ext cx="93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7" name="Freeform 85"/>
              <p:cNvSpPr>
                <a:spLocks/>
              </p:cNvSpPr>
              <p:nvPr/>
            </p:nvSpPr>
            <p:spPr bwMode="auto">
              <a:xfrm>
                <a:off x="2412" y="2489"/>
                <a:ext cx="130" cy="167"/>
              </a:xfrm>
              <a:custGeom>
                <a:avLst/>
                <a:gdLst>
                  <a:gd name="T0" fmla="*/ 0 w 650"/>
                  <a:gd name="T1" fmla="*/ 0 h 833"/>
                  <a:gd name="T2" fmla="*/ 0 w 650"/>
                  <a:gd name="T3" fmla="*/ 0 h 833"/>
                  <a:gd name="T4" fmla="*/ 0 w 650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0"/>
                  <a:gd name="T10" fmla="*/ 0 h 833"/>
                  <a:gd name="T11" fmla="*/ 650 w 650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0" h="833">
                    <a:moveTo>
                      <a:pt x="0" y="833"/>
                    </a:moveTo>
                    <a:lnTo>
                      <a:pt x="649" y="0"/>
                    </a:lnTo>
                    <a:lnTo>
                      <a:pt x="65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8" name="Freeform 86"/>
              <p:cNvSpPr>
                <a:spLocks/>
              </p:cNvSpPr>
              <p:nvPr/>
            </p:nvSpPr>
            <p:spPr bwMode="auto">
              <a:xfrm>
                <a:off x="2331" y="2962"/>
                <a:ext cx="31" cy="40"/>
              </a:xfrm>
              <a:custGeom>
                <a:avLst/>
                <a:gdLst>
                  <a:gd name="T0" fmla="*/ 0 w 157"/>
                  <a:gd name="T1" fmla="*/ 0 h 201"/>
                  <a:gd name="T2" fmla="*/ 0 w 157"/>
                  <a:gd name="T3" fmla="*/ 0 h 201"/>
                  <a:gd name="T4" fmla="*/ 0 w 157"/>
                  <a:gd name="T5" fmla="*/ 0 h 201"/>
                  <a:gd name="T6" fmla="*/ 0 60000 65536"/>
                  <a:gd name="T7" fmla="*/ 0 60000 65536"/>
                  <a:gd name="T8" fmla="*/ 0 60000 65536"/>
                  <a:gd name="T9" fmla="*/ 0 w 157"/>
                  <a:gd name="T10" fmla="*/ 0 h 201"/>
                  <a:gd name="T11" fmla="*/ 157 w 157"/>
                  <a:gd name="T12" fmla="*/ 201 h 2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7" h="201">
                    <a:moveTo>
                      <a:pt x="0" y="201"/>
                    </a:moveTo>
                    <a:lnTo>
                      <a:pt x="156" y="0"/>
                    </a:lnTo>
                    <a:lnTo>
                      <a:pt x="15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9" name="Freeform 87"/>
              <p:cNvSpPr>
                <a:spLocks/>
              </p:cNvSpPr>
              <p:nvPr/>
            </p:nvSpPr>
            <p:spPr bwMode="auto">
              <a:xfrm>
                <a:off x="2621" y="2464"/>
                <a:ext cx="130" cy="166"/>
              </a:xfrm>
              <a:custGeom>
                <a:avLst/>
                <a:gdLst>
                  <a:gd name="T0" fmla="*/ 0 w 647"/>
                  <a:gd name="T1" fmla="*/ 0 h 828"/>
                  <a:gd name="T2" fmla="*/ 0 w 647"/>
                  <a:gd name="T3" fmla="*/ 0 h 828"/>
                  <a:gd name="T4" fmla="*/ 0 w 647"/>
                  <a:gd name="T5" fmla="*/ 0 h 828"/>
                  <a:gd name="T6" fmla="*/ 0 60000 65536"/>
                  <a:gd name="T7" fmla="*/ 0 60000 65536"/>
                  <a:gd name="T8" fmla="*/ 0 60000 65536"/>
                  <a:gd name="T9" fmla="*/ 0 w 647"/>
                  <a:gd name="T10" fmla="*/ 0 h 828"/>
                  <a:gd name="T11" fmla="*/ 647 w 647"/>
                  <a:gd name="T12" fmla="*/ 828 h 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7" h="828">
                    <a:moveTo>
                      <a:pt x="0" y="828"/>
                    </a:moveTo>
                    <a:lnTo>
                      <a:pt x="646" y="0"/>
                    </a:lnTo>
                    <a:lnTo>
                      <a:pt x="64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0" name="Freeform 88"/>
              <p:cNvSpPr>
                <a:spLocks/>
              </p:cNvSpPr>
              <p:nvPr/>
            </p:nvSpPr>
            <p:spPr bwMode="auto">
              <a:xfrm>
                <a:off x="2830" y="2558"/>
                <a:ext cx="37" cy="46"/>
              </a:xfrm>
              <a:custGeom>
                <a:avLst/>
                <a:gdLst>
                  <a:gd name="T0" fmla="*/ 0 w 183"/>
                  <a:gd name="T1" fmla="*/ 0 h 233"/>
                  <a:gd name="T2" fmla="*/ 0 w 183"/>
                  <a:gd name="T3" fmla="*/ 0 h 233"/>
                  <a:gd name="T4" fmla="*/ 0 w 183"/>
                  <a:gd name="T5" fmla="*/ 0 h 233"/>
                  <a:gd name="T6" fmla="*/ 0 60000 65536"/>
                  <a:gd name="T7" fmla="*/ 0 60000 65536"/>
                  <a:gd name="T8" fmla="*/ 0 60000 65536"/>
                  <a:gd name="T9" fmla="*/ 0 w 183"/>
                  <a:gd name="T10" fmla="*/ 0 h 233"/>
                  <a:gd name="T11" fmla="*/ 183 w 183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" h="233">
                    <a:moveTo>
                      <a:pt x="0" y="233"/>
                    </a:moveTo>
                    <a:lnTo>
                      <a:pt x="182" y="0"/>
                    </a:lnTo>
                    <a:lnTo>
                      <a:pt x="183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1" name="Freeform 89"/>
              <p:cNvSpPr>
                <a:spLocks/>
              </p:cNvSpPr>
              <p:nvPr/>
            </p:nvSpPr>
            <p:spPr bwMode="auto">
              <a:xfrm>
                <a:off x="1482" y="2277"/>
                <a:ext cx="92" cy="118"/>
              </a:xfrm>
              <a:custGeom>
                <a:avLst/>
                <a:gdLst>
                  <a:gd name="T0" fmla="*/ 0 w 458"/>
                  <a:gd name="T1" fmla="*/ 0 h 586"/>
                  <a:gd name="T2" fmla="*/ 0 w 458"/>
                  <a:gd name="T3" fmla="*/ 0 h 586"/>
                  <a:gd name="T4" fmla="*/ 0 w 458"/>
                  <a:gd name="T5" fmla="*/ 0 h 586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586"/>
                  <a:gd name="T11" fmla="*/ 458 w 458"/>
                  <a:gd name="T12" fmla="*/ 586 h 5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586">
                    <a:moveTo>
                      <a:pt x="0" y="586"/>
                    </a:moveTo>
                    <a:lnTo>
                      <a:pt x="457" y="0"/>
                    </a:lnTo>
                    <a:lnTo>
                      <a:pt x="458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2" name="Freeform 90"/>
              <p:cNvSpPr>
                <a:spLocks/>
              </p:cNvSpPr>
              <p:nvPr/>
            </p:nvSpPr>
            <p:spPr bwMode="auto">
              <a:xfrm>
                <a:off x="1595" y="2374"/>
                <a:ext cx="92" cy="118"/>
              </a:xfrm>
              <a:custGeom>
                <a:avLst/>
                <a:gdLst>
                  <a:gd name="T0" fmla="*/ 0 w 462"/>
                  <a:gd name="T1" fmla="*/ 0 h 590"/>
                  <a:gd name="T2" fmla="*/ 0 w 462"/>
                  <a:gd name="T3" fmla="*/ 0 h 590"/>
                  <a:gd name="T4" fmla="*/ 0 w 462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2"/>
                  <a:gd name="T10" fmla="*/ 0 h 590"/>
                  <a:gd name="T11" fmla="*/ 462 w 462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2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2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40" name="Group 91"/>
            <p:cNvGrpSpPr>
              <a:grpSpLocks/>
            </p:cNvGrpSpPr>
            <p:nvPr/>
          </p:nvGrpSpPr>
          <p:grpSpPr bwMode="auto">
            <a:xfrm>
              <a:off x="2708" y="2641"/>
              <a:ext cx="358" cy="121"/>
              <a:chOff x="1227" y="3546"/>
              <a:chExt cx="358" cy="121"/>
            </a:xfrm>
          </p:grpSpPr>
          <p:sp>
            <p:nvSpPr>
              <p:cNvPr id="9375" name="Freeform 9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6" name="Freeform 9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77" name="Freeform 9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41" name="Group 95"/>
            <p:cNvGrpSpPr>
              <a:grpSpLocks/>
            </p:cNvGrpSpPr>
            <p:nvPr/>
          </p:nvGrpSpPr>
          <p:grpSpPr bwMode="auto">
            <a:xfrm>
              <a:off x="447" y="2267"/>
              <a:ext cx="358" cy="121"/>
              <a:chOff x="1227" y="3546"/>
              <a:chExt cx="358" cy="121"/>
            </a:xfrm>
          </p:grpSpPr>
          <p:sp>
            <p:nvSpPr>
              <p:cNvPr id="9372" name="Freeform 96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3" name="Freeform 97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74" name="Freeform 98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Freeform 99"/>
            <p:cNvSpPr>
              <a:spLocks/>
            </p:cNvSpPr>
            <p:nvPr/>
          </p:nvSpPr>
          <p:spPr bwMode="auto">
            <a:xfrm>
              <a:off x="786" y="2014"/>
              <a:ext cx="944" cy="749"/>
            </a:xfrm>
            <a:custGeom>
              <a:avLst/>
              <a:gdLst/>
              <a:ahLst/>
              <a:cxnLst>
                <a:cxn ang="0">
                  <a:pos x="120" y="110"/>
                </a:cxn>
                <a:cxn ang="0">
                  <a:pos x="0" y="748"/>
                </a:cxn>
                <a:cxn ang="0">
                  <a:pos x="946" y="604"/>
                </a:cxn>
                <a:cxn ang="0">
                  <a:pos x="946" y="0"/>
                </a:cxn>
                <a:cxn ang="0">
                  <a:pos x="120" y="110"/>
                </a:cxn>
              </a:cxnLst>
              <a:rect l="0" t="0" r="r" b="b"/>
              <a:pathLst>
                <a:path w="946" h="748">
                  <a:moveTo>
                    <a:pt x="120" y="110"/>
                  </a:moveTo>
                  <a:lnTo>
                    <a:pt x="0" y="748"/>
                  </a:lnTo>
                  <a:lnTo>
                    <a:pt x="946" y="604"/>
                  </a:lnTo>
                  <a:lnTo>
                    <a:pt x="946" y="0"/>
                  </a:lnTo>
                  <a:lnTo>
                    <a:pt x="120" y="11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Freeform 100"/>
            <p:cNvSpPr>
              <a:spLocks/>
            </p:cNvSpPr>
            <p:nvPr/>
          </p:nvSpPr>
          <p:spPr bwMode="auto">
            <a:xfrm>
              <a:off x="630" y="1987"/>
              <a:ext cx="284" cy="761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284" y="143"/>
                </a:cxn>
                <a:cxn ang="0">
                  <a:pos x="164" y="762"/>
                </a:cxn>
                <a:cxn ang="0">
                  <a:pos x="0" y="623"/>
                </a:cxn>
                <a:cxn ang="0">
                  <a:pos x="133" y="0"/>
                </a:cxn>
              </a:cxnLst>
              <a:rect l="0" t="0" r="r" b="b"/>
              <a:pathLst>
                <a:path w="284" h="762">
                  <a:moveTo>
                    <a:pt x="133" y="0"/>
                  </a:moveTo>
                  <a:lnTo>
                    <a:pt x="284" y="143"/>
                  </a:lnTo>
                  <a:lnTo>
                    <a:pt x="164" y="762"/>
                  </a:lnTo>
                  <a:lnTo>
                    <a:pt x="0" y="623"/>
                  </a:lnTo>
                  <a:lnTo>
                    <a:pt x="13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101"/>
            <p:cNvSpPr>
              <a:spLocks/>
            </p:cNvSpPr>
            <p:nvPr/>
          </p:nvSpPr>
          <p:spPr bwMode="auto">
            <a:xfrm>
              <a:off x="1722" y="2010"/>
              <a:ext cx="393" cy="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9"/>
                </a:cxn>
                <a:cxn ang="0">
                  <a:pos x="394" y="936"/>
                </a:cxn>
                <a:cxn ang="0">
                  <a:pos x="344" y="289"/>
                </a:cxn>
                <a:cxn ang="0">
                  <a:pos x="0" y="0"/>
                </a:cxn>
              </a:cxnLst>
              <a:rect l="0" t="0" r="r" b="b"/>
              <a:pathLst>
                <a:path w="394" h="936">
                  <a:moveTo>
                    <a:pt x="0" y="0"/>
                  </a:moveTo>
                  <a:lnTo>
                    <a:pt x="0" y="609"/>
                  </a:lnTo>
                  <a:lnTo>
                    <a:pt x="394" y="936"/>
                  </a:lnTo>
                  <a:lnTo>
                    <a:pt x="344" y="28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345" name="Freeform 102"/>
            <p:cNvSpPr>
              <a:spLocks/>
            </p:cNvSpPr>
            <p:nvPr/>
          </p:nvSpPr>
          <p:spPr bwMode="auto">
            <a:xfrm>
              <a:off x="2062" y="2278"/>
              <a:ext cx="245" cy="700"/>
            </a:xfrm>
            <a:custGeom>
              <a:avLst/>
              <a:gdLst>
                <a:gd name="T0" fmla="*/ 0 w 245"/>
                <a:gd name="T1" fmla="*/ 24 h 700"/>
                <a:gd name="T2" fmla="*/ 43 w 245"/>
                <a:gd name="T3" fmla="*/ 700 h 700"/>
                <a:gd name="T4" fmla="*/ 245 w 245"/>
                <a:gd name="T5" fmla="*/ 681 h 700"/>
                <a:gd name="T6" fmla="*/ 197 w 245"/>
                <a:gd name="T7" fmla="*/ 0 h 700"/>
                <a:gd name="T8" fmla="*/ 0 w 245"/>
                <a:gd name="T9" fmla="*/ 24 h 7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700"/>
                <a:gd name="T17" fmla="*/ 245 w 245"/>
                <a:gd name="T18" fmla="*/ 700 h 7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700">
                  <a:moveTo>
                    <a:pt x="0" y="24"/>
                  </a:moveTo>
                  <a:lnTo>
                    <a:pt x="43" y="700"/>
                  </a:lnTo>
                  <a:lnTo>
                    <a:pt x="245" y="681"/>
                  </a:lnTo>
                  <a:lnTo>
                    <a:pt x="19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6" name="Freeform 103"/>
            <p:cNvSpPr>
              <a:spLocks/>
            </p:cNvSpPr>
            <p:nvPr/>
          </p:nvSpPr>
          <p:spPr bwMode="auto">
            <a:xfrm>
              <a:off x="1222" y="1601"/>
              <a:ext cx="341" cy="326"/>
            </a:xfrm>
            <a:custGeom>
              <a:avLst/>
              <a:gdLst>
                <a:gd name="T0" fmla="*/ 38 w 341"/>
                <a:gd name="T1" fmla="*/ 0 h 326"/>
                <a:gd name="T2" fmla="*/ 0 w 341"/>
                <a:gd name="T3" fmla="*/ 326 h 326"/>
                <a:gd name="T4" fmla="*/ 341 w 341"/>
                <a:gd name="T5" fmla="*/ 288 h 326"/>
                <a:gd name="T6" fmla="*/ 341 w 341"/>
                <a:gd name="T7" fmla="*/ 269 h 326"/>
                <a:gd name="T8" fmla="*/ 38 w 341"/>
                <a:gd name="T9" fmla="*/ 0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1"/>
                <a:gd name="T16" fmla="*/ 0 h 326"/>
                <a:gd name="T17" fmla="*/ 341 w 341"/>
                <a:gd name="T18" fmla="*/ 326 h 3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1" h="326">
                  <a:moveTo>
                    <a:pt x="38" y="0"/>
                  </a:moveTo>
                  <a:lnTo>
                    <a:pt x="0" y="326"/>
                  </a:lnTo>
                  <a:lnTo>
                    <a:pt x="341" y="288"/>
                  </a:lnTo>
                  <a:lnTo>
                    <a:pt x="341" y="269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4"/>
            <p:cNvSpPr>
              <a:spLocks/>
            </p:cNvSpPr>
            <p:nvPr/>
          </p:nvSpPr>
          <p:spPr bwMode="auto">
            <a:xfrm>
              <a:off x="401" y="2350"/>
              <a:ext cx="2717" cy="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  <a:cxn ang="0">
                  <a:pos x="5" y="254"/>
                </a:cxn>
                <a:cxn ang="0">
                  <a:pos x="29" y="292"/>
                </a:cxn>
                <a:cxn ang="0">
                  <a:pos x="62" y="326"/>
                </a:cxn>
                <a:cxn ang="0">
                  <a:pos x="557" y="748"/>
                </a:cxn>
                <a:cxn ang="0">
                  <a:pos x="610" y="782"/>
                </a:cxn>
                <a:cxn ang="0">
                  <a:pos x="667" y="816"/>
                </a:cxn>
                <a:cxn ang="0">
                  <a:pos x="734" y="844"/>
                </a:cxn>
                <a:cxn ang="0">
                  <a:pos x="797" y="864"/>
                </a:cxn>
                <a:cxn ang="0">
                  <a:pos x="883" y="878"/>
                </a:cxn>
                <a:cxn ang="0">
                  <a:pos x="955" y="888"/>
                </a:cxn>
                <a:cxn ang="0">
                  <a:pos x="2582" y="686"/>
                </a:cxn>
                <a:cxn ang="0">
                  <a:pos x="2621" y="681"/>
                </a:cxn>
                <a:cxn ang="0">
                  <a:pos x="2650" y="662"/>
                </a:cxn>
                <a:cxn ang="0">
                  <a:pos x="2678" y="648"/>
                </a:cxn>
                <a:cxn ang="0">
                  <a:pos x="2702" y="614"/>
                </a:cxn>
                <a:cxn ang="0">
                  <a:pos x="2717" y="566"/>
                </a:cxn>
                <a:cxn ang="0">
                  <a:pos x="2717" y="355"/>
                </a:cxn>
                <a:cxn ang="0">
                  <a:pos x="2702" y="412"/>
                </a:cxn>
                <a:cxn ang="0">
                  <a:pos x="2674" y="451"/>
                </a:cxn>
                <a:cxn ang="0">
                  <a:pos x="2635" y="470"/>
                </a:cxn>
                <a:cxn ang="0">
                  <a:pos x="2582" y="484"/>
                </a:cxn>
                <a:cxn ang="0">
                  <a:pos x="1042" y="676"/>
                </a:cxn>
                <a:cxn ang="0">
                  <a:pos x="989" y="672"/>
                </a:cxn>
                <a:cxn ang="0">
                  <a:pos x="931" y="676"/>
                </a:cxn>
                <a:cxn ang="0">
                  <a:pos x="854" y="672"/>
                </a:cxn>
                <a:cxn ang="0">
                  <a:pos x="782" y="662"/>
                </a:cxn>
                <a:cxn ang="0">
                  <a:pos x="715" y="633"/>
                </a:cxn>
                <a:cxn ang="0">
                  <a:pos x="658" y="600"/>
                </a:cxn>
                <a:cxn ang="0">
                  <a:pos x="605" y="561"/>
                </a:cxn>
                <a:cxn ang="0">
                  <a:pos x="53" y="91"/>
                </a:cxn>
                <a:cxn ang="0">
                  <a:pos x="19" y="48"/>
                </a:cxn>
                <a:cxn ang="0">
                  <a:pos x="0" y="0"/>
                </a:cxn>
              </a:cxnLst>
              <a:rect l="0" t="0" r="r" b="b"/>
              <a:pathLst>
                <a:path w="2717" h="888">
                  <a:moveTo>
                    <a:pt x="0" y="0"/>
                  </a:moveTo>
                  <a:lnTo>
                    <a:pt x="0" y="216"/>
                  </a:lnTo>
                  <a:lnTo>
                    <a:pt x="5" y="254"/>
                  </a:lnTo>
                  <a:lnTo>
                    <a:pt x="29" y="292"/>
                  </a:lnTo>
                  <a:lnTo>
                    <a:pt x="62" y="326"/>
                  </a:lnTo>
                  <a:lnTo>
                    <a:pt x="557" y="748"/>
                  </a:lnTo>
                  <a:lnTo>
                    <a:pt x="610" y="782"/>
                  </a:lnTo>
                  <a:lnTo>
                    <a:pt x="667" y="816"/>
                  </a:lnTo>
                  <a:lnTo>
                    <a:pt x="734" y="844"/>
                  </a:lnTo>
                  <a:lnTo>
                    <a:pt x="797" y="864"/>
                  </a:lnTo>
                  <a:lnTo>
                    <a:pt x="883" y="878"/>
                  </a:lnTo>
                  <a:lnTo>
                    <a:pt x="955" y="888"/>
                  </a:lnTo>
                  <a:lnTo>
                    <a:pt x="2582" y="686"/>
                  </a:lnTo>
                  <a:lnTo>
                    <a:pt x="2621" y="681"/>
                  </a:lnTo>
                  <a:lnTo>
                    <a:pt x="2650" y="662"/>
                  </a:lnTo>
                  <a:lnTo>
                    <a:pt x="2678" y="648"/>
                  </a:lnTo>
                  <a:lnTo>
                    <a:pt x="2702" y="614"/>
                  </a:lnTo>
                  <a:lnTo>
                    <a:pt x="2717" y="566"/>
                  </a:lnTo>
                  <a:lnTo>
                    <a:pt x="2717" y="355"/>
                  </a:lnTo>
                  <a:lnTo>
                    <a:pt x="2702" y="412"/>
                  </a:lnTo>
                  <a:lnTo>
                    <a:pt x="2674" y="451"/>
                  </a:lnTo>
                  <a:lnTo>
                    <a:pt x="2635" y="470"/>
                  </a:lnTo>
                  <a:lnTo>
                    <a:pt x="2582" y="484"/>
                  </a:lnTo>
                  <a:lnTo>
                    <a:pt x="1042" y="676"/>
                  </a:lnTo>
                  <a:lnTo>
                    <a:pt x="989" y="672"/>
                  </a:lnTo>
                  <a:lnTo>
                    <a:pt x="931" y="676"/>
                  </a:lnTo>
                  <a:lnTo>
                    <a:pt x="854" y="672"/>
                  </a:lnTo>
                  <a:lnTo>
                    <a:pt x="782" y="662"/>
                  </a:lnTo>
                  <a:lnTo>
                    <a:pt x="715" y="633"/>
                  </a:lnTo>
                  <a:lnTo>
                    <a:pt x="658" y="600"/>
                  </a:lnTo>
                  <a:lnTo>
                    <a:pt x="605" y="561"/>
                  </a:lnTo>
                  <a:lnTo>
                    <a:pt x="53" y="91"/>
                  </a:lnTo>
                  <a:lnTo>
                    <a:pt x="19" y="4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9348" name="Group 105"/>
            <p:cNvGrpSpPr>
              <a:grpSpLocks/>
            </p:cNvGrpSpPr>
            <p:nvPr/>
          </p:nvGrpSpPr>
          <p:grpSpPr bwMode="auto">
            <a:xfrm>
              <a:off x="758" y="1566"/>
              <a:ext cx="2006" cy="742"/>
              <a:chOff x="889" y="2274"/>
              <a:chExt cx="2006" cy="742"/>
            </a:xfrm>
          </p:grpSpPr>
          <p:sp>
            <p:nvSpPr>
              <p:cNvPr id="9349" name="Freeform 106"/>
              <p:cNvSpPr>
                <a:spLocks/>
              </p:cNvSpPr>
              <p:nvPr/>
            </p:nvSpPr>
            <p:spPr bwMode="auto">
              <a:xfrm>
                <a:off x="1869" y="2727"/>
                <a:ext cx="323" cy="282"/>
              </a:xfrm>
              <a:custGeom>
                <a:avLst/>
                <a:gdLst>
                  <a:gd name="T0" fmla="*/ 0 w 1617"/>
                  <a:gd name="T1" fmla="*/ 0 h 1406"/>
                  <a:gd name="T2" fmla="*/ 0 w 1617"/>
                  <a:gd name="T3" fmla="*/ 0 h 1406"/>
                  <a:gd name="T4" fmla="*/ 0 w 1617"/>
                  <a:gd name="T5" fmla="*/ 0 h 1406"/>
                  <a:gd name="T6" fmla="*/ 0 60000 65536"/>
                  <a:gd name="T7" fmla="*/ 0 60000 65536"/>
                  <a:gd name="T8" fmla="*/ 0 60000 65536"/>
                  <a:gd name="T9" fmla="*/ 0 w 1617"/>
                  <a:gd name="T10" fmla="*/ 0 h 1406"/>
                  <a:gd name="T11" fmla="*/ 1617 w 1617"/>
                  <a:gd name="T12" fmla="*/ 1406 h 1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7" h="1406">
                    <a:moveTo>
                      <a:pt x="0" y="0"/>
                    </a:moveTo>
                    <a:lnTo>
                      <a:pt x="1616" y="1406"/>
                    </a:lnTo>
                    <a:lnTo>
                      <a:pt x="1617" y="14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0" name="Freeform 107"/>
              <p:cNvSpPr>
                <a:spLocks/>
              </p:cNvSpPr>
              <p:nvPr/>
            </p:nvSpPr>
            <p:spPr bwMode="auto">
              <a:xfrm>
                <a:off x="2089" y="2721"/>
                <a:ext cx="289" cy="251"/>
              </a:xfrm>
              <a:custGeom>
                <a:avLst/>
                <a:gdLst>
                  <a:gd name="T0" fmla="*/ 0 w 1444"/>
                  <a:gd name="T1" fmla="*/ 0 h 1256"/>
                  <a:gd name="T2" fmla="*/ 0 w 1444"/>
                  <a:gd name="T3" fmla="*/ 0 h 1256"/>
                  <a:gd name="T4" fmla="*/ 0 w 1444"/>
                  <a:gd name="T5" fmla="*/ 0 h 1256"/>
                  <a:gd name="T6" fmla="*/ 0 60000 65536"/>
                  <a:gd name="T7" fmla="*/ 0 60000 65536"/>
                  <a:gd name="T8" fmla="*/ 0 60000 65536"/>
                  <a:gd name="T9" fmla="*/ 0 w 1444"/>
                  <a:gd name="T10" fmla="*/ 0 h 1256"/>
                  <a:gd name="T11" fmla="*/ 1444 w 1444"/>
                  <a:gd name="T12" fmla="*/ 1256 h 1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4" h="1256">
                    <a:moveTo>
                      <a:pt x="0" y="0"/>
                    </a:moveTo>
                    <a:lnTo>
                      <a:pt x="1443" y="1256"/>
                    </a:lnTo>
                    <a:lnTo>
                      <a:pt x="1444" y="12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1" name="Freeform 108"/>
              <p:cNvSpPr>
                <a:spLocks/>
              </p:cNvSpPr>
              <p:nvPr/>
            </p:nvSpPr>
            <p:spPr bwMode="auto">
              <a:xfrm>
                <a:off x="2192" y="3009"/>
                <a:ext cx="26" cy="7"/>
              </a:xfrm>
              <a:custGeom>
                <a:avLst/>
                <a:gdLst>
                  <a:gd name="T0" fmla="*/ 0 w 132"/>
                  <a:gd name="T1" fmla="*/ 0 h 39"/>
                  <a:gd name="T2" fmla="*/ 0 w 132"/>
                  <a:gd name="T3" fmla="*/ 0 h 39"/>
                  <a:gd name="T4" fmla="*/ 0 w 132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39"/>
                  <a:gd name="T11" fmla="*/ 132 w 132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39">
                    <a:moveTo>
                      <a:pt x="0" y="0"/>
                    </a:moveTo>
                    <a:lnTo>
                      <a:pt x="131" y="39"/>
                    </a:lnTo>
                    <a:lnTo>
                      <a:pt x="132" y="3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2" name="Freeform 109"/>
              <p:cNvSpPr>
                <a:spLocks/>
              </p:cNvSpPr>
              <p:nvPr/>
            </p:nvSpPr>
            <p:spPr bwMode="auto">
              <a:xfrm>
                <a:off x="2218" y="2998"/>
                <a:ext cx="151" cy="18"/>
              </a:xfrm>
              <a:custGeom>
                <a:avLst/>
                <a:gdLst>
                  <a:gd name="T0" fmla="*/ 0 w 757"/>
                  <a:gd name="T1" fmla="*/ 0 h 93"/>
                  <a:gd name="T2" fmla="*/ 0 w 757"/>
                  <a:gd name="T3" fmla="*/ 0 h 93"/>
                  <a:gd name="T4" fmla="*/ 0 w 757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93"/>
                  <a:gd name="T11" fmla="*/ 757 w 757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93">
                    <a:moveTo>
                      <a:pt x="757" y="0"/>
                    </a:moveTo>
                    <a:lnTo>
                      <a:pt x="0" y="93"/>
                    </a:lnTo>
                    <a:lnTo>
                      <a:pt x="1" y="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3" name="Freeform 110"/>
              <p:cNvSpPr>
                <a:spLocks/>
              </p:cNvSpPr>
              <p:nvPr/>
            </p:nvSpPr>
            <p:spPr bwMode="auto">
              <a:xfrm>
                <a:off x="1403" y="2274"/>
                <a:ext cx="157" cy="19"/>
              </a:xfrm>
              <a:custGeom>
                <a:avLst/>
                <a:gdLst>
                  <a:gd name="T0" fmla="*/ 0 w 783"/>
                  <a:gd name="T1" fmla="*/ 0 h 96"/>
                  <a:gd name="T2" fmla="*/ 0 w 783"/>
                  <a:gd name="T3" fmla="*/ 0 h 96"/>
                  <a:gd name="T4" fmla="*/ 0 w 783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783"/>
                  <a:gd name="T10" fmla="*/ 0 h 96"/>
                  <a:gd name="T11" fmla="*/ 783 w 783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3" h="96">
                    <a:moveTo>
                      <a:pt x="783" y="0"/>
                    </a:moveTo>
                    <a:lnTo>
                      <a:pt x="0" y="96"/>
                    </a:lnTo>
                    <a:lnTo>
                      <a:pt x="1" y="9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4" name="Freeform 111"/>
              <p:cNvSpPr>
                <a:spLocks/>
              </p:cNvSpPr>
              <p:nvPr/>
            </p:nvSpPr>
            <p:spPr bwMode="auto">
              <a:xfrm>
                <a:off x="1396" y="2316"/>
                <a:ext cx="294" cy="256"/>
              </a:xfrm>
              <a:custGeom>
                <a:avLst/>
                <a:gdLst>
                  <a:gd name="T0" fmla="*/ 0 w 1469"/>
                  <a:gd name="T1" fmla="*/ 0 h 1276"/>
                  <a:gd name="T2" fmla="*/ 0 w 1469"/>
                  <a:gd name="T3" fmla="*/ 0 h 1276"/>
                  <a:gd name="T4" fmla="*/ 0 w 1469"/>
                  <a:gd name="T5" fmla="*/ 0 h 1276"/>
                  <a:gd name="T6" fmla="*/ 0 60000 65536"/>
                  <a:gd name="T7" fmla="*/ 0 60000 65536"/>
                  <a:gd name="T8" fmla="*/ 0 60000 65536"/>
                  <a:gd name="T9" fmla="*/ 0 w 1469"/>
                  <a:gd name="T10" fmla="*/ 0 h 1276"/>
                  <a:gd name="T11" fmla="*/ 1469 w 1469"/>
                  <a:gd name="T12" fmla="*/ 1276 h 1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69" h="1276">
                    <a:moveTo>
                      <a:pt x="0" y="0"/>
                    </a:moveTo>
                    <a:lnTo>
                      <a:pt x="1468" y="1276"/>
                    </a:lnTo>
                    <a:lnTo>
                      <a:pt x="1469" y="127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5" name="Freeform 112"/>
              <p:cNvSpPr>
                <a:spLocks/>
              </p:cNvSpPr>
              <p:nvPr/>
            </p:nvSpPr>
            <p:spPr bwMode="auto">
              <a:xfrm>
                <a:off x="1049" y="2724"/>
                <a:ext cx="809" cy="99"/>
              </a:xfrm>
              <a:custGeom>
                <a:avLst/>
                <a:gdLst>
                  <a:gd name="T0" fmla="*/ 0 w 4047"/>
                  <a:gd name="T1" fmla="*/ 0 h 497"/>
                  <a:gd name="T2" fmla="*/ 0 w 4047"/>
                  <a:gd name="T3" fmla="*/ 0 h 497"/>
                  <a:gd name="T4" fmla="*/ 0 w 4047"/>
                  <a:gd name="T5" fmla="*/ 0 h 497"/>
                  <a:gd name="T6" fmla="*/ 0 60000 65536"/>
                  <a:gd name="T7" fmla="*/ 0 60000 65536"/>
                  <a:gd name="T8" fmla="*/ 0 60000 65536"/>
                  <a:gd name="T9" fmla="*/ 0 w 4047"/>
                  <a:gd name="T10" fmla="*/ 0 h 497"/>
                  <a:gd name="T11" fmla="*/ 4047 w 4047"/>
                  <a:gd name="T12" fmla="*/ 497 h 4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7" h="497">
                    <a:moveTo>
                      <a:pt x="4047" y="0"/>
                    </a:moveTo>
                    <a:lnTo>
                      <a:pt x="0" y="497"/>
                    </a:lnTo>
                    <a:lnTo>
                      <a:pt x="1" y="49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6" name="Freeform 113"/>
              <p:cNvSpPr>
                <a:spLocks/>
              </p:cNvSpPr>
              <p:nvPr/>
            </p:nvSpPr>
            <p:spPr bwMode="auto">
              <a:xfrm>
                <a:off x="914" y="2595"/>
                <a:ext cx="768" cy="94"/>
              </a:xfrm>
              <a:custGeom>
                <a:avLst/>
                <a:gdLst>
                  <a:gd name="T0" fmla="*/ 0 w 3840"/>
                  <a:gd name="T1" fmla="*/ 0 h 471"/>
                  <a:gd name="T2" fmla="*/ 0 w 3840"/>
                  <a:gd name="T3" fmla="*/ 0 h 471"/>
                  <a:gd name="T4" fmla="*/ 0 w 3840"/>
                  <a:gd name="T5" fmla="*/ 0 h 471"/>
                  <a:gd name="T6" fmla="*/ 0 60000 65536"/>
                  <a:gd name="T7" fmla="*/ 0 60000 65536"/>
                  <a:gd name="T8" fmla="*/ 0 60000 65536"/>
                  <a:gd name="T9" fmla="*/ 0 w 3840"/>
                  <a:gd name="T10" fmla="*/ 0 h 471"/>
                  <a:gd name="T11" fmla="*/ 3840 w 3840"/>
                  <a:gd name="T12" fmla="*/ 471 h 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0" h="471">
                    <a:moveTo>
                      <a:pt x="3840" y="0"/>
                    </a:moveTo>
                    <a:lnTo>
                      <a:pt x="0" y="471"/>
                    </a:lnTo>
                    <a:lnTo>
                      <a:pt x="1" y="47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7" name="Freeform 114"/>
              <p:cNvSpPr>
                <a:spLocks/>
              </p:cNvSpPr>
              <p:nvPr/>
            </p:nvSpPr>
            <p:spPr bwMode="auto">
              <a:xfrm>
                <a:off x="1391" y="2293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58" y="0"/>
                    </a:moveTo>
                    <a:lnTo>
                      <a:pt x="14" y="25"/>
                    </a:lnTo>
                    <a:lnTo>
                      <a:pt x="0" y="72"/>
                    </a:lnTo>
                    <a:lnTo>
                      <a:pt x="23" y="118"/>
                    </a:lnTo>
                    <a:lnTo>
                      <a:pt x="24" y="1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8" name="Freeform 115"/>
              <p:cNvSpPr>
                <a:spLocks/>
              </p:cNvSpPr>
              <p:nvPr/>
            </p:nvSpPr>
            <p:spPr bwMode="auto">
              <a:xfrm>
                <a:off x="907" y="2713"/>
                <a:ext cx="119" cy="103"/>
              </a:xfrm>
              <a:custGeom>
                <a:avLst/>
                <a:gdLst>
                  <a:gd name="T0" fmla="*/ 0 w 596"/>
                  <a:gd name="T1" fmla="*/ 0 h 518"/>
                  <a:gd name="T2" fmla="*/ 0 w 596"/>
                  <a:gd name="T3" fmla="*/ 0 h 518"/>
                  <a:gd name="T4" fmla="*/ 0 w 596"/>
                  <a:gd name="T5" fmla="*/ 0 h 518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8"/>
                  <a:gd name="T11" fmla="*/ 596 w 596"/>
                  <a:gd name="T12" fmla="*/ 518 h 5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8">
                    <a:moveTo>
                      <a:pt x="0" y="0"/>
                    </a:moveTo>
                    <a:lnTo>
                      <a:pt x="595" y="518"/>
                    </a:lnTo>
                    <a:lnTo>
                      <a:pt x="596" y="5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9" name="Freeform 116"/>
              <p:cNvSpPr>
                <a:spLocks/>
              </p:cNvSpPr>
              <p:nvPr/>
            </p:nvSpPr>
            <p:spPr bwMode="auto">
              <a:xfrm>
                <a:off x="1918" y="2464"/>
                <a:ext cx="830" cy="102"/>
              </a:xfrm>
              <a:custGeom>
                <a:avLst/>
                <a:gdLst>
                  <a:gd name="T0" fmla="*/ 0 w 4153"/>
                  <a:gd name="T1" fmla="*/ 0 h 511"/>
                  <a:gd name="T2" fmla="*/ 0 w 4153"/>
                  <a:gd name="T3" fmla="*/ 0 h 511"/>
                  <a:gd name="T4" fmla="*/ 0 w 4153"/>
                  <a:gd name="T5" fmla="*/ 0 h 511"/>
                  <a:gd name="T6" fmla="*/ 0 60000 65536"/>
                  <a:gd name="T7" fmla="*/ 0 60000 65536"/>
                  <a:gd name="T8" fmla="*/ 0 60000 65536"/>
                  <a:gd name="T9" fmla="*/ 0 w 4153"/>
                  <a:gd name="T10" fmla="*/ 0 h 511"/>
                  <a:gd name="T11" fmla="*/ 4153 w 4153"/>
                  <a:gd name="T12" fmla="*/ 511 h 5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53" h="511">
                    <a:moveTo>
                      <a:pt x="4153" y="0"/>
                    </a:moveTo>
                    <a:lnTo>
                      <a:pt x="0" y="511"/>
                    </a:lnTo>
                    <a:lnTo>
                      <a:pt x="2" y="51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0" name="Freeform 117"/>
              <p:cNvSpPr>
                <a:spLocks/>
              </p:cNvSpPr>
              <p:nvPr/>
            </p:nvSpPr>
            <p:spPr bwMode="auto">
              <a:xfrm>
                <a:off x="2097" y="2598"/>
                <a:ext cx="786" cy="97"/>
              </a:xfrm>
              <a:custGeom>
                <a:avLst/>
                <a:gdLst>
                  <a:gd name="T0" fmla="*/ 0 w 3932"/>
                  <a:gd name="T1" fmla="*/ 0 h 483"/>
                  <a:gd name="T2" fmla="*/ 0 w 3932"/>
                  <a:gd name="T3" fmla="*/ 0 h 483"/>
                  <a:gd name="T4" fmla="*/ 0 w 3932"/>
                  <a:gd name="T5" fmla="*/ 0 h 483"/>
                  <a:gd name="T6" fmla="*/ 0 60000 65536"/>
                  <a:gd name="T7" fmla="*/ 0 60000 65536"/>
                  <a:gd name="T8" fmla="*/ 0 60000 65536"/>
                  <a:gd name="T9" fmla="*/ 0 w 3932"/>
                  <a:gd name="T10" fmla="*/ 0 h 483"/>
                  <a:gd name="T11" fmla="*/ 3932 w 3932"/>
                  <a:gd name="T12" fmla="*/ 483 h 4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32" h="483">
                    <a:moveTo>
                      <a:pt x="3932" y="0"/>
                    </a:moveTo>
                    <a:lnTo>
                      <a:pt x="0" y="483"/>
                    </a:lnTo>
                    <a:lnTo>
                      <a:pt x="1" y="4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1" name="Freeform 118"/>
              <p:cNvSpPr>
                <a:spLocks/>
              </p:cNvSpPr>
              <p:nvPr/>
            </p:nvSpPr>
            <p:spPr bwMode="auto">
              <a:xfrm>
                <a:off x="1583" y="2281"/>
                <a:ext cx="325" cy="282"/>
              </a:xfrm>
              <a:custGeom>
                <a:avLst/>
                <a:gdLst>
                  <a:gd name="T0" fmla="*/ 0 w 1623"/>
                  <a:gd name="T1" fmla="*/ 0 h 1412"/>
                  <a:gd name="T2" fmla="*/ 0 w 1623"/>
                  <a:gd name="T3" fmla="*/ 0 h 1412"/>
                  <a:gd name="T4" fmla="*/ 0 w 1623"/>
                  <a:gd name="T5" fmla="*/ 0 h 1412"/>
                  <a:gd name="T6" fmla="*/ 0 60000 65536"/>
                  <a:gd name="T7" fmla="*/ 0 60000 65536"/>
                  <a:gd name="T8" fmla="*/ 0 60000 65536"/>
                  <a:gd name="T9" fmla="*/ 0 w 1623"/>
                  <a:gd name="T10" fmla="*/ 0 h 1412"/>
                  <a:gd name="T11" fmla="*/ 1623 w 1623"/>
                  <a:gd name="T12" fmla="*/ 1412 h 1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3" h="1412">
                    <a:moveTo>
                      <a:pt x="0" y="0"/>
                    </a:moveTo>
                    <a:lnTo>
                      <a:pt x="1622" y="1412"/>
                    </a:lnTo>
                    <a:lnTo>
                      <a:pt x="1623" y="141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2" name="Freeform 119"/>
              <p:cNvSpPr>
                <a:spLocks/>
              </p:cNvSpPr>
              <p:nvPr/>
            </p:nvSpPr>
            <p:spPr bwMode="auto">
              <a:xfrm>
                <a:off x="1858" y="2724"/>
                <a:ext cx="11" cy="3"/>
              </a:xfrm>
              <a:custGeom>
                <a:avLst/>
                <a:gdLst>
                  <a:gd name="T0" fmla="*/ 0 w 52"/>
                  <a:gd name="T1" fmla="*/ 0 h 17"/>
                  <a:gd name="T2" fmla="*/ 0 w 52"/>
                  <a:gd name="T3" fmla="*/ 0 h 17"/>
                  <a:gd name="T4" fmla="*/ 0 w 52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17"/>
                  <a:gd name="T11" fmla="*/ 52 w 52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17">
                    <a:moveTo>
                      <a:pt x="52" y="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3" name="Freeform 120"/>
              <p:cNvSpPr>
                <a:spLocks/>
              </p:cNvSpPr>
              <p:nvPr/>
            </p:nvSpPr>
            <p:spPr bwMode="auto">
              <a:xfrm>
                <a:off x="1682" y="2572"/>
                <a:ext cx="12" cy="23"/>
              </a:xfrm>
              <a:custGeom>
                <a:avLst/>
                <a:gdLst>
                  <a:gd name="T0" fmla="*/ 0 w 59"/>
                  <a:gd name="T1" fmla="*/ 0 h 118"/>
                  <a:gd name="T2" fmla="*/ 0 w 59"/>
                  <a:gd name="T3" fmla="*/ 0 h 118"/>
                  <a:gd name="T4" fmla="*/ 0 w 59"/>
                  <a:gd name="T5" fmla="*/ 0 h 118"/>
                  <a:gd name="T6" fmla="*/ 0 w 59"/>
                  <a:gd name="T7" fmla="*/ 0 h 118"/>
                  <a:gd name="T8" fmla="*/ 0 w 59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118"/>
                  <a:gd name="T17" fmla="*/ 59 w 59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9" y="45"/>
                    </a:lnTo>
                    <a:lnTo>
                      <a:pt x="36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4" name="Freeform 121"/>
              <p:cNvSpPr>
                <a:spLocks/>
              </p:cNvSpPr>
              <p:nvPr/>
            </p:nvSpPr>
            <p:spPr bwMode="auto">
              <a:xfrm>
                <a:off x="2771" y="2471"/>
                <a:ext cx="120" cy="104"/>
              </a:xfrm>
              <a:custGeom>
                <a:avLst/>
                <a:gdLst>
                  <a:gd name="T0" fmla="*/ 0 w 596"/>
                  <a:gd name="T1" fmla="*/ 0 h 517"/>
                  <a:gd name="T2" fmla="*/ 0 w 596"/>
                  <a:gd name="T3" fmla="*/ 0 h 517"/>
                  <a:gd name="T4" fmla="*/ 0 w 596"/>
                  <a:gd name="T5" fmla="*/ 0 h 517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7"/>
                  <a:gd name="T11" fmla="*/ 596 w 596"/>
                  <a:gd name="T12" fmla="*/ 517 h 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7">
                    <a:moveTo>
                      <a:pt x="0" y="0"/>
                    </a:moveTo>
                    <a:lnTo>
                      <a:pt x="594" y="517"/>
                    </a:lnTo>
                    <a:lnTo>
                      <a:pt x="596" y="5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5" name="Freeform 122"/>
              <p:cNvSpPr>
                <a:spLocks/>
              </p:cNvSpPr>
              <p:nvPr/>
            </p:nvSpPr>
            <p:spPr bwMode="auto">
              <a:xfrm>
                <a:off x="2883" y="2575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8" y="46"/>
                    </a:lnTo>
                    <a:lnTo>
                      <a:pt x="35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6" name="Freeform 123"/>
              <p:cNvSpPr>
                <a:spLocks/>
              </p:cNvSpPr>
              <p:nvPr/>
            </p:nvSpPr>
            <p:spPr bwMode="auto">
              <a:xfrm>
                <a:off x="2369" y="2972"/>
                <a:ext cx="14" cy="26"/>
              </a:xfrm>
              <a:custGeom>
                <a:avLst/>
                <a:gdLst>
                  <a:gd name="T0" fmla="*/ 0 w 66"/>
                  <a:gd name="T1" fmla="*/ 0 h 129"/>
                  <a:gd name="T2" fmla="*/ 0 w 66"/>
                  <a:gd name="T3" fmla="*/ 0 h 129"/>
                  <a:gd name="T4" fmla="*/ 0 w 66"/>
                  <a:gd name="T5" fmla="*/ 0 h 129"/>
                  <a:gd name="T6" fmla="*/ 0 w 66"/>
                  <a:gd name="T7" fmla="*/ 0 h 129"/>
                  <a:gd name="T8" fmla="*/ 0 w 66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29"/>
                  <a:gd name="T17" fmla="*/ 66 w 66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29">
                    <a:moveTo>
                      <a:pt x="0" y="129"/>
                    </a:moveTo>
                    <a:lnTo>
                      <a:pt x="49" y="102"/>
                    </a:lnTo>
                    <a:lnTo>
                      <a:pt x="66" y="48"/>
                    </a:lnTo>
                    <a:lnTo>
                      <a:pt x="40" y="0"/>
                    </a:lnTo>
                    <a:lnTo>
                      <a:pt x="4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7" name="Freeform 124"/>
              <p:cNvSpPr>
                <a:spLocks/>
              </p:cNvSpPr>
              <p:nvPr/>
            </p:nvSpPr>
            <p:spPr bwMode="auto">
              <a:xfrm>
                <a:off x="2084" y="2695"/>
                <a:ext cx="13" cy="26"/>
              </a:xfrm>
              <a:custGeom>
                <a:avLst/>
                <a:gdLst>
                  <a:gd name="T0" fmla="*/ 0 w 65"/>
                  <a:gd name="T1" fmla="*/ 0 h 130"/>
                  <a:gd name="T2" fmla="*/ 0 w 65"/>
                  <a:gd name="T3" fmla="*/ 0 h 130"/>
                  <a:gd name="T4" fmla="*/ 0 w 65"/>
                  <a:gd name="T5" fmla="*/ 0 h 130"/>
                  <a:gd name="T6" fmla="*/ 0 w 65"/>
                  <a:gd name="T7" fmla="*/ 0 h 130"/>
                  <a:gd name="T8" fmla="*/ 0 w 6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30"/>
                  <a:gd name="T17" fmla="*/ 65 w 6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30">
                    <a:moveTo>
                      <a:pt x="65" y="0"/>
                    </a:moveTo>
                    <a:lnTo>
                      <a:pt x="16" y="27"/>
                    </a:lnTo>
                    <a:lnTo>
                      <a:pt x="0" y="81"/>
                    </a:lnTo>
                    <a:lnTo>
                      <a:pt x="25" y="130"/>
                    </a:lnTo>
                    <a:lnTo>
                      <a:pt x="26" y="1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8" name="Freeform 125"/>
              <p:cNvSpPr>
                <a:spLocks/>
              </p:cNvSpPr>
              <p:nvPr/>
            </p:nvSpPr>
            <p:spPr bwMode="auto">
              <a:xfrm>
                <a:off x="2748" y="2464"/>
                <a:ext cx="23" cy="7"/>
              </a:xfrm>
              <a:custGeom>
                <a:avLst/>
                <a:gdLst>
                  <a:gd name="T0" fmla="*/ 0 w 116"/>
                  <a:gd name="T1" fmla="*/ 0 h 36"/>
                  <a:gd name="T2" fmla="*/ 0 w 116"/>
                  <a:gd name="T3" fmla="*/ 0 h 36"/>
                  <a:gd name="T4" fmla="*/ 0 w 11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6"/>
                  <a:gd name="T11" fmla="*/ 116 w 11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6">
                    <a:moveTo>
                      <a:pt x="116" y="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9" name="Freeform 126"/>
              <p:cNvSpPr>
                <a:spLocks/>
              </p:cNvSpPr>
              <p:nvPr/>
            </p:nvSpPr>
            <p:spPr bwMode="auto">
              <a:xfrm>
                <a:off x="889" y="2689"/>
                <a:ext cx="25" cy="22"/>
              </a:xfrm>
              <a:custGeom>
                <a:avLst/>
                <a:gdLst>
                  <a:gd name="T0" fmla="*/ 0 w 126"/>
                  <a:gd name="T1" fmla="*/ 0 h 110"/>
                  <a:gd name="T2" fmla="*/ 0 w 126"/>
                  <a:gd name="T3" fmla="*/ 0 h 110"/>
                  <a:gd name="T4" fmla="*/ 0 w 126"/>
                  <a:gd name="T5" fmla="*/ 0 h 110"/>
                  <a:gd name="T6" fmla="*/ 0 w 126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"/>
                  <a:gd name="T13" fmla="*/ 0 h 110"/>
                  <a:gd name="T14" fmla="*/ 126 w 126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" h="110">
                    <a:moveTo>
                      <a:pt x="126" y="0"/>
                    </a:moveTo>
                    <a:lnTo>
                      <a:pt x="46" y="36"/>
                    </a:lnTo>
                    <a:lnTo>
                      <a:pt x="0" y="110"/>
                    </a:lnTo>
                    <a:lnTo>
                      <a:pt x="1" y="11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0" name="Freeform 127"/>
              <p:cNvSpPr>
                <a:spLocks/>
              </p:cNvSpPr>
              <p:nvPr/>
            </p:nvSpPr>
            <p:spPr bwMode="auto">
              <a:xfrm>
                <a:off x="1026" y="2816"/>
                <a:ext cx="23" cy="7"/>
              </a:xfrm>
              <a:custGeom>
                <a:avLst/>
                <a:gdLst>
                  <a:gd name="T0" fmla="*/ 0 w 116"/>
                  <a:gd name="T1" fmla="*/ 0 h 35"/>
                  <a:gd name="T2" fmla="*/ 0 w 116"/>
                  <a:gd name="T3" fmla="*/ 0 h 35"/>
                  <a:gd name="T4" fmla="*/ 0 w 11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5"/>
                  <a:gd name="T11" fmla="*/ 116 w 11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5">
                    <a:moveTo>
                      <a:pt x="0" y="0"/>
                    </a:moveTo>
                    <a:lnTo>
                      <a:pt x="115" y="35"/>
                    </a:lnTo>
                    <a:lnTo>
                      <a:pt x="116" y="3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1" name="Freeform 128"/>
              <p:cNvSpPr>
                <a:spLocks/>
              </p:cNvSpPr>
              <p:nvPr/>
            </p:nvSpPr>
            <p:spPr bwMode="auto">
              <a:xfrm>
                <a:off x="1556" y="2274"/>
                <a:ext cx="23" cy="7"/>
              </a:xfrm>
              <a:custGeom>
                <a:avLst/>
                <a:gdLst>
                  <a:gd name="T0" fmla="*/ 0 w 117"/>
                  <a:gd name="T1" fmla="*/ 0 h 35"/>
                  <a:gd name="T2" fmla="*/ 0 w 117"/>
                  <a:gd name="T3" fmla="*/ 0 h 35"/>
                  <a:gd name="T4" fmla="*/ 0 w 11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7"/>
                  <a:gd name="T10" fmla="*/ 0 h 35"/>
                  <a:gd name="T11" fmla="*/ 117 w 11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" h="35">
                    <a:moveTo>
                      <a:pt x="117" y="3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82"/>
          <p:cNvGrpSpPr>
            <a:grpSpLocks/>
          </p:cNvGrpSpPr>
          <p:nvPr/>
        </p:nvGrpSpPr>
        <p:grpSpPr bwMode="auto">
          <a:xfrm>
            <a:off x="619125" y="1501775"/>
            <a:ext cx="3214688" cy="4714875"/>
            <a:chOff x="379" y="957"/>
            <a:chExt cx="2025" cy="2970"/>
          </a:xfrm>
        </p:grpSpPr>
        <p:sp>
          <p:nvSpPr>
            <p:cNvPr id="9228" name="Line 183"/>
            <p:cNvSpPr>
              <a:spLocks noChangeShapeType="1"/>
            </p:cNvSpPr>
            <p:nvPr/>
          </p:nvSpPr>
          <p:spPr bwMode="auto">
            <a:xfrm>
              <a:off x="1395" y="957"/>
              <a:ext cx="0" cy="17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Text Box 184"/>
            <p:cNvSpPr txBox="1">
              <a:spLocks noChangeArrowheads="1"/>
            </p:cNvSpPr>
            <p:nvPr/>
          </p:nvSpPr>
          <p:spPr bwMode="auto">
            <a:xfrm>
              <a:off x="976" y="2799"/>
              <a:ext cx="8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 i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9230" name="Group 185"/>
            <p:cNvGrpSpPr>
              <a:grpSpLocks/>
            </p:cNvGrpSpPr>
            <p:nvPr/>
          </p:nvGrpSpPr>
          <p:grpSpPr bwMode="auto">
            <a:xfrm>
              <a:off x="379" y="1013"/>
              <a:ext cx="2025" cy="1617"/>
              <a:chOff x="379" y="1013"/>
              <a:chExt cx="2025" cy="1617"/>
            </a:xfrm>
          </p:grpSpPr>
          <p:sp>
            <p:nvSpPr>
              <p:cNvPr id="9303" name="Line 186"/>
              <p:cNvSpPr>
                <a:spLocks noChangeShapeType="1"/>
              </p:cNvSpPr>
              <p:nvPr/>
            </p:nvSpPr>
            <p:spPr bwMode="auto">
              <a:xfrm flipH="1">
                <a:off x="562" y="191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4" name="Line 187"/>
              <p:cNvSpPr>
                <a:spLocks noChangeShapeType="1"/>
              </p:cNvSpPr>
              <p:nvPr/>
            </p:nvSpPr>
            <p:spPr bwMode="auto">
              <a:xfrm>
                <a:off x="2129" y="191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5" name="Text Box 188"/>
              <p:cNvSpPr txBox="1">
                <a:spLocks noChangeArrowheads="1"/>
              </p:cNvSpPr>
              <p:nvPr/>
            </p:nvSpPr>
            <p:spPr bwMode="auto">
              <a:xfrm>
                <a:off x="379" y="1739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06" name="Text Box 189"/>
              <p:cNvSpPr txBox="1">
                <a:spLocks noChangeArrowheads="1"/>
              </p:cNvSpPr>
              <p:nvPr/>
            </p:nvSpPr>
            <p:spPr bwMode="auto">
              <a:xfrm>
                <a:off x="2142" y="1750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07" name="Line 190"/>
              <p:cNvSpPr>
                <a:spLocks noChangeShapeType="1"/>
              </p:cNvSpPr>
              <p:nvPr/>
            </p:nvSpPr>
            <p:spPr bwMode="auto">
              <a:xfrm>
                <a:off x="668" y="2359"/>
                <a:ext cx="1" cy="2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8" name="Line 191"/>
              <p:cNvSpPr>
                <a:spLocks noChangeShapeType="1"/>
              </p:cNvSpPr>
              <p:nvPr/>
            </p:nvSpPr>
            <p:spPr bwMode="auto">
              <a:xfrm>
                <a:off x="747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9" name="Line 192"/>
              <p:cNvSpPr>
                <a:spLocks noChangeShapeType="1"/>
              </p:cNvSpPr>
              <p:nvPr/>
            </p:nvSpPr>
            <p:spPr bwMode="auto">
              <a:xfrm flipV="1">
                <a:off x="755" y="2377"/>
                <a:ext cx="51" cy="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0" name="Line 193"/>
              <p:cNvSpPr>
                <a:spLocks noChangeShapeType="1"/>
              </p:cNvSpPr>
              <p:nvPr/>
            </p:nvSpPr>
            <p:spPr bwMode="auto">
              <a:xfrm>
                <a:off x="792" y="1420"/>
                <a:ext cx="11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1" name="AutoShape 194"/>
              <p:cNvSpPr>
                <a:spLocks noChangeArrowheads="1"/>
              </p:cNvSpPr>
              <p:nvPr/>
            </p:nvSpPr>
            <p:spPr bwMode="auto">
              <a:xfrm>
                <a:off x="964" y="1013"/>
                <a:ext cx="864" cy="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5 w 21600"/>
                  <a:gd name="T25" fmla="*/ 3162 h 21600"/>
                  <a:gd name="T26" fmla="*/ 18425 w 21600"/>
                  <a:gd name="T27" fmla="*/ 18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034" y="10800"/>
                    </a:moveTo>
                    <a:cubicBezTo>
                      <a:pt x="4034" y="14537"/>
                      <a:pt x="7063" y="17566"/>
                      <a:pt x="10800" y="17566"/>
                    </a:cubicBezTo>
                    <a:cubicBezTo>
                      <a:pt x="14537" y="17566"/>
                      <a:pt x="17566" y="14537"/>
                      <a:pt x="17566" y="10800"/>
                    </a:cubicBezTo>
                    <a:cubicBezTo>
                      <a:pt x="17566" y="7063"/>
                      <a:pt x="14537" y="4034"/>
                      <a:pt x="10800" y="4034"/>
                    </a:cubicBezTo>
                    <a:cubicBezTo>
                      <a:pt x="7063" y="4034"/>
                      <a:pt x="4034" y="7063"/>
                      <a:pt x="4034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2" name="Rectangle 195"/>
              <p:cNvSpPr>
                <a:spLocks noChangeArrowheads="1"/>
              </p:cNvSpPr>
              <p:nvPr/>
            </p:nvSpPr>
            <p:spPr bwMode="auto">
              <a:xfrm>
                <a:off x="519" y="2386"/>
                <a:ext cx="1752" cy="21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313" name="Line 196"/>
              <p:cNvSpPr>
                <a:spLocks noChangeShapeType="1"/>
              </p:cNvSpPr>
              <p:nvPr/>
            </p:nvSpPr>
            <p:spPr bwMode="auto">
              <a:xfrm flipV="1">
                <a:off x="519" y="1308"/>
                <a:ext cx="455" cy="10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4" name="Line 197"/>
              <p:cNvSpPr>
                <a:spLocks noChangeShapeType="1"/>
              </p:cNvSpPr>
              <p:nvPr/>
            </p:nvSpPr>
            <p:spPr bwMode="auto">
              <a:xfrm flipH="1" flipV="1">
                <a:off x="1813" y="1309"/>
                <a:ext cx="458" cy="107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315" name="Group 198"/>
              <p:cNvGrpSpPr>
                <a:grpSpLocks/>
              </p:cNvGrpSpPr>
              <p:nvPr/>
            </p:nvGrpSpPr>
            <p:grpSpPr bwMode="auto">
              <a:xfrm>
                <a:off x="1245" y="1800"/>
                <a:ext cx="290" cy="587"/>
                <a:chOff x="1373" y="1891"/>
                <a:chExt cx="331" cy="667"/>
              </a:xfrm>
            </p:grpSpPr>
            <p:sp>
              <p:nvSpPr>
                <p:cNvPr id="9327" name="Line 199"/>
                <p:cNvSpPr>
                  <a:spLocks noChangeShapeType="1"/>
                </p:cNvSpPr>
                <p:nvPr/>
              </p:nvSpPr>
              <p:spPr bwMode="auto">
                <a:xfrm>
                  <a:off x="1427" y="1954"/>
                  <a:ext cx="0" cy="55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8" name="Line 200"/>
                <p:cNvSpPr>
                  <a:spLocks noChangeShapeType="1"/>
                </p:cNvSpPr>
                <p:nvPr/>
              </p:nvSpPr>
              <p:spPr bwMode="auto">
                <a:xfrm>
                  <a:off x="1654" y="1944"/>
                  <a:ext cx="0" cy="57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9" name="Freeform 201"/>
                <p:cNvSpPr>
                  <a:spLocks/>
                </p:cNvSpPr>
                <p:nvPr/>
              </p:nvSpPr>
              <p:spPr bwMode="auto">
                <a:xfrm>
                  <a:off x="1656" y="1891"/>
                  <a:ext cx="43" cy="58"/>
                </a:xfrm>
                <a:custGeom>
                  <a:avLst/>
                  <a:gdLst>
                    <a:gd name="T0" fmla="*/ 0 w 43"/>
                    <a:gd name="T1" fmla="*/ 58 h 58"/>
                    <a:gd name="T2" fmla="*/ 14 w 43"/>
                    <a:gd name="T3" fmla="*/ 24 h 58"/>
                    <a:gd name="T4" fmla="*/ 43 w 43"/>
                    <a:gd name="T5" fmla="*/ 0 h 58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58"/>
                    <a:gd name="T11" fmla="*/ 43 w 43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58">
                      <a:moveTo>
                        <a:pt x="0" y="58"/>
                      </a:moveTo>
                      <a:cubicBezTo>
                        <a:pt x="3" y="46"/>
                        <a:pt x="7" y="34"/>
                        <a:pt x="14" y="24"/>
                      </a:cubicBezTo>
                      <a:cubicBezTo>
                        <a:pt x="21" y="14"/>
                        <a:pt x="38" y="4"/>
                        <a:pt x="43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0" name="Freeform 202"/>
                <p:cNvSpPr>
                  <a:spLocks/>
                </p:cNvSpPr>
                <p:nvPr/>
              </p:nvSpPr>
              <p:spPr bwMode="auto">
                <a:xfrm>
                  <a:off x="1382" y="1896"/>
                  <a:ext cx="44" cy="62"/>
                </a:xfrm>
                <a:custGeom>
                  <a:avLst/>
                  <a:gdLst>
                    <a:gd name="T0" fmla="*/ 44 w 44"/>
                    <a:gd name="T1" fmla="*/ 62 h 62"/>
                    <a:gd name="T2" fmla="*/ 29 w 44"/>
                    <a:gd name="T3" fmla="*/ 29 h 62"/>
                    <a:gd name="T4" fmla="*/ 0 w 44"/>
                    <a:gd name="T5" fmla="*/ 0 h 62"/>
                    <a:gd name="T6" fmla="*/ 0 60000 65536"/>
                    <a:gd name="T7" fmla="*/ 0 60000 65536"/>
                    <a:gd name="T8" fmla="*/ 0 60000 65536"/>
                    <a:gd name="T9" fmla="*/ 0 w 44"/>
                    <a:gd name="T10" fmla="*/ 0 h 62"/>
                    <a:gd name="T11" fmla="*/ 44 w 44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" h="62">
                      <a:moveTo>
                        <a:pt x="44" y="62"/>
                      </a:moveTo>
                      <a:cubicBezTo>
                        <a:pt x="40" y="50"/>
                        <a:pt x="36" y="39"/>
                        <a:pt x="29" y="29"/>
                      </a:cubicBezTo>
                      <a:cubicBezTo>
                        <a:pt x="22" y="19"/>
                        <a:pt x="11" y="9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1" name="Freeform 203"/>
                <p:cNvSpPr>
                  <a:spLocks/>
                </p:cNvSpPr>
                <p:nvPr/>
              </p:nvSpPr>
              <p:spPr bwMode="auto">
                <a:xfrm>
                  <a:off x="1656" y="2510"/>
                  <a:ext cx="48" cy="48"/>
                </a:xfrm>
                <a:custGeom>
                  <a:avLst/>
                  <a:gdLst>
                    <a:gd name="T0" fmla="*/ 0 w 48"/>
                    <a:gd name="T1" fmla="*/ 0 h 48"/>
                    <a:gd name="T2" fmla="*/ 14 w 48"/>
                    <a:gd name="T3" fmla="*/ 34 h 48"/>
                    <a:gd name="T4" fmla="*/ 48 w 48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48"/>
                    <a:gd name="T11" fmla="*/ 48 w 48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48">
                      <a:moveTo>
                        <a:pt x="0" y="0"/>
                      </a:moveTo>
                      <a:cubicBezTo>
                        <a:pt x="3" y="13"/>
                        <a:pt x="6" y="26"/>
                        <a:pt x="14" y="34"/>
                      </a:cubicBezTo>
                      <a:cubicBezTo>
                        <a:pt x="22" y="42"/>
                        <a:pt x="35" y="45"/>
                        <a:pt x="48" y="48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2" name="Freeform 204"/>
                <p:cNvSpPr>
                  <a:spLocks/>
                </p:cNvSpPr>
                <p:nvPr/>
              </p:nvSpPr>
              <p:spPr bwMode="auto">
                <a:xfrm>
                  <a:off x="1373" y="2506"/>
                  <a:ext cx="53" cy="52"/>
                </a:xfrm>
                <a:custGeom>
                  <a:avLst/>
                  <a:gdLst>
                    <a:gd name="T0" fmla="*/ 53 w 53"/>
                    <a:gd name="T1" fmla="*/ 0 h 52"/>
                    <a:gd name="T2" fmla="*/ 38 w 53"/>
                    <a:gd name="T3" fmla="*/ 28 h 52"/>
                    <a:gd name="T4" fmla="*/ 0 w 53"/>
                    <a:gd name="T5" fmla="*/ 52 h 52"/>
                    <a:gd name="T6" fmla="*/ 0 60000 65536"/>
                    <a:gd name="T7" fmla="*/ 0 60000 65536"/>
                    <a:gd name="T8" fmla="*/ 0 60000 65536"/>
                    <a:gd name="T9" fmla="*/ 0 w 53"/>
                    <a:gd name="T10" fmla="*/ 0 h 52"/>
                    <a:gd name="T11" fmla="*/ 53 w 53"/>
                    <a:gd name="T12" fmla="*/ 52 h 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3" h="52">
                      <a:moveTo>
                        <a:pt x="53" y="0"/>
                      </a:moveTo>
                      <a:cubicBezTo>
                        <a:pt x="50" y="9"/>
                        <a:pt x="47" y="19"/>
                        <a:pt x="38" y="28"/>
                      </a:cubicBezTo>
                      <a:cubicBezTo>
                        <a:pt x="29" y="37"/>
                        <a:pt x="14" y="44"/>
                        <a:pt x="0" y="52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316" name="Line 205"/>
              <p:cNvSpPr>
                <a:spLocks noChangeShapeType="1"/>
              </p:cNvSpPr>
              <p:nvPr/>
            </p:nvSpPr>
            <p:spPr bwMode="auto">
              <a:xfrm>
                <a:off x="582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7" name="Freeform 206"/>
              <p:cNvSpPr>
                <a:spLocks/>
              </p:cNvSpPr>
              <p:nvPr/>
            </p:nvSpPr>
            <p:spPr bwMode="auto">
              <a:xfrm>
                <a:off x="574" y="2455"/>
                <a:ext cx="184" cy="1"/>
              </a:xfrm>
              <a:custGeom>
                <a:avLst/>
                <a:gdLst>
                  <a:gd name="T0" fmla="*/ 0 w 209"/>
                  <a:gd name="T1" fmla="*/ 0 h 1"/>
                  <a:gd name="T2" fmla="*/ 76 w 209"/>
                  <a:gd name="T3" fmla="*/ 0 h 1"/>
                  <a:gd name="T4" fmla="*/ 0 60000 65536"/>
                  <a:gd name="T5" fmla="*/ 0 60000 65536"/>
                  <a:gd name="T6" fmla="*/ 0 w 209"/>
                  <a:gd name="T7" fmla="*/ 0 h 1"/>
                  <a:gd name="T8" fmla="*/ 209 w 2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9" h="1">
                    <a:moveTo>
                      <a:pt x="0" y="0"/>
                    </a:moveTo>
                    <a:lnTo>
                      <a:pt x="209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8" name="Line 207"/>
              <p:cNvSpPr>
                <a:spLocks noChangeShapeType="1"/>
              </p:cNvSpPr>
              <p:nvPr/>
            </p:nvSpPr>
            <p:spPr bwMode="auto">
              <a:xfrm flipV="1">
                <a:off x="716" y="2460"/>
                <a:ext cx="0" cy="1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9" name="Line 208"/>
              <p:cNvSpPr>
                <a:spLocks noChangeShapeType="1"/>
              </p:cNvSpPr>
              <p:nvPr/>
            </p:nvSpPr>
            <p:spPr bwMode="auto">
              <a:xfrm flipV="1">
                <a:off x="617" y="2460"/>
                <a:ext cx="0" cy="1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0" name="Freeform 209"/>
              <p:cNvSpPr>
                <a:spLocks/>
              </p:cNvSpPr>
              <p:nvPr/>
            </p:nvSpPr>
            <p:spPr bwMode="auto">
              <a:xfrm>
                <a:off x="828" y="2384"/>
                <a:ext cx="22" cy="224"/>
              </a:xfrm>
              <a:custGeom>
                <a:avLst/>
                <a:gdLst>
                  <a:gd name="T0" fmla="*/ 1 w 25"/>
                  <a:gd name="T1" fmla="*/ 0 h 254"/>
                  <a:gd name="T2" fmla="*/ 9 w 25"/>
                  <a:gd name="T3" fmla="*/ 32 h 254"/>
                  <a:gd name="T4" fmla="*/ 1 w 25"/>
                  <a:gd name="T5" fmla="*/ 63 h 254"/>
                  <a:gd name="T6" fmla="*/ 8 w 25"/>
                  <a:gd name="T7" fmla="*/ 84 h 254"/>
                  <a:gd name="T8" fmla="*/ 4 w 25"/>
                  <a:gd name="T9" fmla="*/ 93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4"/>
                  <a:gd name="T17" fmla="*/ 25 w 2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4">
                    <a:moveTo>
                      <a:pt x="1" y="0"/>
                    </a:moveTo>
                    <a:cubicBezTo>
                      <a:pt x="13" y="28"/>
                      <a:pt x="25" y="57"/>
                      <a:pt x="25" y="86"/>
                    </a:cubicBezTo>
                    <a:cubicBezTo>
                      <a:pt x="25" y="115"/>
                      <a:pt x="2" y="148"/>
                      <a:pt x="1" y="172"/>
                    </a:cubicBezTo>
                    <a:cubicBezTo>
                      <a:pt x="0" y="196"/>
                      <a:pt x="19" y="216"/>
                      <a:pt x="20" y="230"/>
                    </a:cubicBezTo>
                    <a:cubicBezTo>
                      <a:pt x="21" y="244"/>
                      <a:pt x="15" y="249"/>
                      <a:pt x="10" y="25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" name="Freeform 210"/>
              <p:cNvSpPr>
                <a:spLocks/>
              </p:cNvSpPr>
              <p:nvPr/>
            </p:nvSpPr>
            <p:spPr bwMode="auto">
              <a:xfrm>
                <a:off x="513" y="2422"/>
                <a:ext cx="71" cy="72"/>
              </a:xfrm>
              <a:custGeom>
                <a:avLst/>
                <a:gdLst>
                  <a:gd name="T0" fmla="*/ 0 w 81"/>
                  <a:gd name="T1" fmla="*/ 28 h 82"/>
                  <a:gd name="T2" fmla="*/ 28 w 81"/>
                  <a:gd name="T3" fmla="*/ 0 h 82"/>
                  <a:gd name="T4" fmla="*/ 0 60000 65536"/>
                  <a:gd name="T5" fmla="*/ 0 60000 65536"/>
                  <a:gd name="T6" fmla="*/ 0 w 81"/>
                  <a:gd name="T7" fmla="*/ 0 h 82"/>
                  <a:gd name="T8" fmla="*/ 81 w 81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1" h="82">
                    <a:moveTo>
                      <a:pt x="0" y="82"/>
                    </a:moveTo>
                    <a:lnTo>
                      <a:pt x="8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2" name="Freeform 211"/>
              <p:cNvSpPr>
                <a:spLocks/>
              </p:cNvSpPr>
              <p:nvPr/>
            </p:nvSpPr>
            <p:spPr bwMode="auto">
              <a:xfrm>
                <a:off x="521" y="2502"/>
                <a:ext cx="97" cy="98"/>
              </a:xfrm>
              <a:custGeom>
                <a:avLst/>
                <a:gdLst>
                  <a:gd name="T0" fmla="*/ 0 w 111"/>
                  <a:gd name="T1" fmla="*/ 41 h 111"/>
                  <a:gd name="T2" fmla="*/ 38 w 111"/>
                  <a:gd name="T3" fmla="*/ 0 h 111"/>
                  <a:gd name="T4" fmla="*/ 0 60000 65536"/>
                  <a:gd name="T5" fmla="*/ 0 60000 65536"/>
                  <a:gd name="T6" fmla="*/ 0 w 111"/>
                  <a:gd name="T7" fmla="*/ 0 h 111"/>
                  <a:gd name="T8" fmla="*/ 111 w 111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" h="111">
                    <a:moveTo>
                      <a:pt x="0" y="111"/>
                    </a:moveTo>
                    <a:lnTo>
                      <a:pt x="1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3" name="Line 212"/>
              <p:cNvSpPr>
                <a:spLocks noChangeShapeType="1"/>
              </p:cNvSpPr>
              <p:nvPr/>
            </p:nvSpPr>
            <p:spPr bwMode="auto">
              <a:xfrm flipV="1">
                <a:off x="717" y="2443"/>
                <a:ext cx="131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4" name="Freeform 213"/>
              <p:cNvSpPr>
                <a:spLocks/>
              </p:cNvSpPr>
              <p:nvPr/>
            </p:nvSpPr>
            <p:spPr bwMode="auto">
              <a:xfrm>
                <a:off x="794" y="2562"/>
                <a:ext cx="43" cy="42"/>
              </a:xfrm>
              <a:custGeom>
                <a:avLst/>
                <a:gdLst>
                  <a:gd name="T0" fmla="*/ 0 w 48"/>
                  <a:gd name="T1" fmla="*/ 17 h 48"/>
                  <a:gd name="T2" fmla="*/ 20 w 48"/>
                  <a:gd name="T3" fmla="*/ 0 h 48"/>
                  <a:gd name="T4" fmla="*/ 0 60000 65536"/>
                  <a:gd name="T5" fmla="*/ 0 60000 65536"/>
                  <a:gd name="T6" fmla="*/ 0 w 48"/>
                  <a:gd name="T7" fmla="*/ 0 h 48"/>
                  <a:gd name="T8" fmla="*/ 48 w 48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48">
                    <a:moveTo>
                      <a:pt x="0" y="48"/>
                    </a:moveTo>
                    <a:lnTo>
                      <a:pt x="4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5" name="Line 214"/>
              <p:cNvSpPr>
                <a:spLocks noChangeShapeType="1"/>
              </p:cNvSpPr>
              <p:nvPr/>
            </p:nvSpPr>
            <p:spPr bwMode="auto">
              <a:xfrm>
                <a:off x="564" y="1914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6" name="Line 215"/>
              <p:cNvSpPr>
                <a:spLocks noChangeShapeType="1"/>
              </p:cNvSpPr>
              <p:nvPr/>
            </p:nvSpPr>
            <p:spPr bwMode="auto">
              <a:xfrm>
                <a:off x="2203" y="1914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216"/>
            <p:cNvGrpSpPr>
              <a:grpSpLocks/>
            </p:cNvGrpSpPr>
            <p:nvPr/>
          </p:nvGrpSpPr>
          <p:grpSpPr bwMode="auto">
            <a:xfrm>
              <a:off x="450" y="2989"/>
              <a:ext cx="1900" cy="938"/>
              <a:chOff x="450" y="2989"/>
              <a:chExt cx="1900" cy="938"/>
            </a:xfrm>
          </p:grpSpPr>
          <p:sp>
            <p:nvSpPr>
              <p:cNvPr id="9232" name="Line 217"/>
              <p:cNvSpPr>
                <a:spLocks noChangeShapeType="1"/>
              </p:cNvSpPr>
              <p:nvPr/>
            </p:nvSpPr>
            <p:spPr bwMode="auto">
              <a:xfrm>
                <a:off x="2127" y="3105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3" name="Line 218"/>
              <p:cNvSpPr>
                <a:spLocks noChangeShapeType="1"/>
              </p:cNvSpPr>
              <p:nvPr/>
            </p:nvSpPr>
            <p:spPr bwMode="auto">
              <a:xfrm>
                <a:off x="2121" y="3615"/>
                <a:ext cx="0" cy="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Line 219"/>
              <p:cNvSpPr>
                <a:spLocks noChangeShapeType="1"/>
              </p:cNvSpPr>
              <p:nvPr/>
            </p:nvSpPr>
            <p:spPr bwMode="auto">
              <a:xfrm>
                <a:off x="663" y="310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5" name="Line 220"/>
              <p:cNvSpPr>
                <a:spLocks noChangeShapeType="1"/>
              </p:cNvSpPr>
              <p:nvPr/>
            </p:nvSpPr>
            <p:spPr bwMode="auto">
              <a:xfrm>
                <a:off x="663" y="361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Line 221"/>
              <p:cNvSpPr>
                <a:spLocks noChangeShapeType="1"/>
              </p:cNvSpPr>
              <p:nvPr/>
            </p:nvSpPr>
            <p:spPr bwMode="auto">
              <a:xfrm>
                <a:off x="1395" y="2989"/>
                <a:ext cx="0" cy="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7" name="Line 222"/>
              <p:cNvSpPr>
                <a:spLocks noChangeShapeType="1"/>
              </p:cNvSpPr>
              <p:nvPr/>
            </p:nvSpPr>
            <p:spPr bwMode="auto">
              <a:xfrm>
                <a:off x="450" y="3473"/>
                <a:ext cx="1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8" name="AutoShape 223"/>
              <p:cNvSpPr>
                <a:spLocks noChangeArrowheads="1"/>
              </p:cNvSpPr>
              <p:nvPr/>
            </p:nvSpPr>
            <p:spPr bwMode="auto">
              <a:xfrm>
                <a:off x="518" y="3081"/>
                <a:ext cx="1753" cy="77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39" name="Line 224"/>
              <p:cNvSpPr>
                <a:spLocks noChangeShapeType="1"/>
              </p:cNvSpPr>
              <p:nvPr/>
            </p:nvSpPr>
            <p:spPr bwMode="auto">
              <a:xfrm>
                <a:off x="554" y="372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0" name="Line 225"/>
              <p:cNvSpPr>
                <a:spLocks noChangeShapeType="1"/>
              </p:cNvSpPr>
              <p:nvPr/>
            </p:nvSpPr>
            <p:spPr bwMode="auto">
              <a:xfrm>
                <a:off x="557" y="321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1" name="Line 226"/>
              <p:cNvSpPr>
                <a:spLocks noChangeShapeType="1"/>
              </p:cNvSpPr>
              <p:nvPr/>
            </p:nvSpPr>
            <p:spPr bwMode="auto">
              <a:xfrm>
                <a:off x="2009" y="372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2" name="Line 227"/>
              <p:cNvSpPr>
                <a:spLocks noChangeShapeType="1"/>
              </p:cNvSpPr>
              <p:nvPr/>
            </p:nvSpPr>
            <p:spPr bwMode="auto">
              <a:xfrm>
                <a:off x="2012" y="321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3" name="Line 228"/>
              <p:cNvSpPr>
                <a:spLocks noChangeShapeType="1"/>
              </p:cNvSpPr>
              <p:nvPr/>
            </p:nvSpPr>
            <p:spPr bwMode="auto">
              <a:xfrm>
                <a:off x="1493" y="3119"/>
                <a:ext cx="0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4" name="Line 229"/>
              <p:cNvSpPr>
                <a:spLocks noChangeShapeType="1"/>
              </p:cNvSpPr>
              <p:nvPr/>
            </p:nvSpPr>
            <p:spPr bwMode="auto">
              <a:xfrm>
                <a:off x="1292" y="3131"/>
                <a:ext cx="0" cy="2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5" name="Freeform 230"/>
              <p:cNvSpPr>
                <a:spLocks/>
              </p:cNvSpPr>
              <p:nvPr/>
            </p:nvSpPr>
            <p:spPr bwMode="auto">
              <a:xfrm>
                <a:off x="1493" y="3078"/>
                <a:ext cx="44" cy="45"/>
              </a:xfrm>
              <a:custGeom>
                <a:avLst/>
                <a:gdLst>
                  <a:gd name="T0" fmla="*/ 0 w 50"/>
                  <a:gd name="T1" fmla="*/ 19 h 51"/>
                  <a:gd name="T2" fmla="*/ 5 w 50"/>
                  <a:gd name="T3" fmla="*/ 8 h 51"/>
                  <a:gd name="T4" fmla="*/ 18 w 50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51"/>
                  <a:gd name="T11" fmla="*/ 50 w 5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51">
                    <a:moveTo>
                      <a:pt x="0" y="51"/>
                    </a:moveTo>
                    <a:cubicBezTo>
                      <a:pt x="3" y="40"/>
                      <a:pt x="6" y="30"/>
                      <a:pt x="14" y="22"/>
                    </a:cubicBezTo>
                    <a:cubicBezTo>
                      <a:pt x="22" y="14"/>
                      <a:pt x="43" y="5"/>
                      <a:pt x="5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6" name="Freeform 231"/>
              <p:cNvSpPr>
                <a:spLocks/>
              </p:cNvSpPr>
              <p:nvPr/>
            </p:nvSpPr>
            <p:spPr bwMode="auto">
              <a:xfrm>
                <a:off x="1250" y="3083"/>
                <a:ext cx="45" cy="54"/>
              </a:xfrm>
              <a:custGeom>
                <a:avLst/>
                <a:gdLst>
                  <a:gd name="T0" fmla="*/ 19 w 51"/>
                  <a:gd name="T1" fmla="*/ 23 h 61"/>
                  <a:gd name="T2" fmla="*/ 13 w 51"/>
                  <a:gd name="T3" fmla="*/ 11 h 61"/>
                  <a:gd name="T4" fmla="*/ 0 w 51"/>
                  <a:gd name="T5" fmla="*/ 0 h 61"/>
                  <a:gd name="T6" fmla="*/ 0 60000 65536"/>
                  <a:gd name="T7" fmla="*/ 0 60000 65536"/>
                  <a:gd name="T8" fmla="*/ 0 60000 65536"/>
                  <a:gd name="T9" fmla="*/ 0 w 51"/>
                  <a:gd name="T10" fmla="*/ 0 h 61"/>
                  <a:gd name="T11" fmla="*/ 51 w 51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" h="61">
                    <a:moveTo>
                      <a:pt x="51" y="61"/>
                    </a:moveTo>
                    <a:cubicBezTo>
                      <a:pt x="48" y="55"/>
                      <a:pt x="43" y="37"/>
                      <a:pt x="35" y="27"/>
                    </a:cubicBezTo>
                    <a:cubicBezTo>
                      <a:pt x="27" y="17"/>
                      <a:pt x="7" y="6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7" name="Line 232"/>
              <p:cNvSpPr>
                <a:spLocks noChangeShapeType="1"/>
              </p:cNvSpPr>
              <p:nvPr/>
            </p:nvSpPr>
            <p:spPr bwMode="auto">
              <a:xfrm>
                <a:off x="1526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8" name="Freeform 233"/>
              <p:cNvSpPr>
                <a:spLocks/>
              </p:cNvSpPr>
              <p:nvPr/>
            </p:nvSpPr>
            <p:spPr bwMode="auto">
              <a:xfrm>
                <a:off x="1491" y="3354"/>
                <a:ext cx="40" cy="38"/>
              </a:xfrm>
              <a:custGeom>
                <a:avLst/>
                <a:gdLst>
                  <a:gd name="T0" fmla="*/ 0 w 45"/>
                  <a:gd name="T1" fmla="*/ 0 h 43"/>
                  <a:gd name="T2" fmla="*/ 4 w 45"/>
                  <a:gd name="T3" fmla="*/ 10 h 43"/>
                  <a:gd name="T4" fmla="*/ 10 w 45"/>
                  <a:gd name="T5" fmla="*/ 15 h 43"/>
                  <a:gd name="T6" fmla="*/ 18 w 45"/>
                  <a:gd name="T7" fmla="*/ 17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43"/>
                  <a:gd name="T14" fmla="*/ 45 w 45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43">
                    <a:moveTo>
                      <a:pt x="0" y="0"/>
                    </a:moveTo>
                    <a:lnTo>
                      <a:pt x="8" y="27"/>
                    </a:lnTo>
                    <a:lnTo>
                      <a:pt x="24" y="40"/>
                    </a:lnTo>
                    <a:lnTo>
                      <a:pt x="45" y="43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9" name="Line 234"/>
              <p:cNvSpPr>
                <a:spLocks noChangeShapeType="1"/>
              </p:cNvSpPr>
              <p:nvPr/>
            </p:nvSpPr>
            <p:spPr bwMode="auto">
              <a:xfrm>
                <a:off x="562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0" name="Freeform 235"/>
              <p:cNvSpPr>
                <a:spLocks/>
              </p:cNvSpPr>
              <p:nvPr/>
            </p:nvSpPr>
            <p:spPr bwMode="auto">
              <a:xfrm>
                <a:off x="1257" y="3368"/>
                <a:ext cx="37" cy="24"/>
              </a:xfrm>
              <a:custGeom>
                <a:avLst/>
                <a:gdLst>
                  <a:gd name="T0" fmla="*/ 16 w 42"/>
                  <a:gd name="T1" fmla="*/ 0 h 27"/>
                  <a:gd name="T2" fmla="*/ 10 w 42"/>
                  <a:gd name="T3" fmla="*/ 8 h 27"/>
                  <a:gd name="T4" fmla="*/ 0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42" y="0"/>
                    </a:moveTo>
                    <a:cubicBezTo>
                      <a:pt x="40" y="3"/>
                      <a:pt x="34" y="15"/>
                      <a:pt x="27" y="19"/>
                    </a:cubicBezTo>
                    <a:cubicBezTo>
                      <a:pt x="20" y="23"/>
                      <a:pt x="6" y="25"/>
                      <a:pt x="0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1" name="Line 236"/>
              <p:cNvSpPr>
                <a:spLocks noChangeShapeType="1"/>
              </p:cNvSpPr>
              <p:nvPr/>
            </p:nvSpPr>
            <p:spPr bwMode="auto">
              <a:xfrm>
                <a:off x="1531" y="3556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2" name="Line 237"/>
              <p:cNvSpPr>
                <a:spLocks noChangeShapeType="1"/>
              </p:cNvSpPr>
              <p:nvPr/>
            </p:nvSpPr>
            <p:spPr bwMode="auto">
              <a:xfrm>
                <a:off x="562" y="3556"/>
                <a:ext cx="70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3" name="Line 238"/>
              <p:cNvSpPr>
                <a:spLocks noChangeShapeType="1"/>
              </p:cNvSpPr>
              <p:nvPr/>
            </p:nvSpPr>
            <p:spPr bwMode="auto">
              <a:xfrm>
                <a:off x="1494" y="3574"/>
                <a:ext cx="0" cy="2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4" name="Freeform 239"/>
              <p:cNvSpPr>
                <a:spLocks/>
              </p:cNvSpPr>
              <p:nvPr/>
            </p:nvSpPr>
            <p:spPr bwMode="auto">
              <a:xfrm>
                <a:off x="1293" y="3580"/>
                <a:ext cx="1" cy="195"/>
              </a:xfrm>
              <a:custGeom>
                <a:avLst/>
                <a:gdLst>
                  <a:gd name="T0" fmla="*/ 0 w 1"/>
                  <a:gd name="T1" fmla="*/ 0 h 195"/>
                  <a:gd name="T2" fmla="*/ 1 w 1"/>
                  <a:gd name="T3" fmla="*/ 195 h 195"/>
                  <a:gd name="T4" fmla="*/ 0 60000 65536"/>
                  <a:gd name="T5" fmla="*/ 0 60000 65536"/>
                  <a:gd name="T6" fmla="*/ 0 w 1"/>
                  <a:gd name="T7" fmla="*/ 0 h 195"/>
                  <a:gd name="T8" fmla="*/ 1 w 1"/>
                  <a:gd name="T9" fmla="*/ 195 h 1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5">
                    <a:moveTo>
                      <a:pt x="0" y="0"/>
                    </a:moveTo>
                    <a:lnTo>
                      <a:pt x="1" y="1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5" name="Freeform 240"/>
              <p:cNvSpPr>
                <a:spLocks/>
              </p:cNvSpPr>
              <p:nvPr/>
            </p:nvSpPr>
            <p:spPr bwMode="auto">
              <a:xfrm>
                <a:off x="1257" y="3553"/>
                <a:ext cx="38" cy="36"/>
              </a:xfrm>
              <a:custGeom>
                <a:avLst/>
                <a:gdLst>
                  <a:gd name="T0" fmla="*/ 0 w 43"/>
                  <a:gd name="T1" fmla="*/ 0 h 41"/>
                  <a:gd name="T2" fmla="*/ 11 w 43"/>
                  <a:gd name="T3" fmla="*/ 6 h 41"/>
                  <a:gd name="T4" fmla="*/ 17 w 43"/>
                  <a:gd name="T5" fmla="*/ 15 h 4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1"/>
                  <a:gd name="T11" fmla="*/ 43 w 43"/>
                  <a:gd name="T12" fmla="*/ 41 h 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1">
                    <a:moveTo>
                      <a:pt x="0" y="0"/>
                    </a:moveTo>
                    <a:cubicBezTo>
                      <a:pt x="5" y="3"/>
                      <a:pt x="25" y="10"/>
                      <a:pt x="32" y="17"/>
                    </a:cubicBezTo>
                    <a:cubicBezTo>
                      <a:pt x="39" y="24"/>
                      <a:pt x="41" y="36"/>
                      <a:pt x="43" y="4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6" name="Freeform 241"/>
              <p:cNvSpPr>
                <a:spLocks/>
              </p:cNvSpPr>
              <p:nvPr/>
            </p:nvSpPr>
            <p:spPr bwMode="auto">
              <a:xfrm>
                <a:off x="1493" y="3554"/>
                <a:ext cx="42" cy="30"/>
              </a:xfrm>
              <a:custGeom>
                <a:avLst/>
                <a:gdLst>
                  <a:gd name="T0" fmla="*/ 17 w 48"/>
                  <a:gd name="T1" fmla="*/ 0 h 34"/>
                  <a:gd name="T2" fmla="*/ 5 w 48"/>
                  <a:gd name="T3" fmla="*/ 4 h 34"/>
                  <a:gd name="T4" fmla="*/ 0 w 48"/>
                  <a:gd name="T5" fmla="*/ 12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48" y="0"/>
                    </a:moveTo>
                    <a:cubicBezTo>
                      <a:pt x="42" y="2"/>
                      <a:pt x="22" y="4"/>
                      <a:pt x="14" y="10"/>
                    </a:cubicBezTo>
                    <a:cubicBezTo>
                      <a:pt x="6" y="16"/>
                      <a:pt x="3" y="29"/>
                      <a:pt x="0" y="3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7" name="Freeform 242"/>
              <p:cNvSpPr>
                <a:spLocks/>
              </p:cNvSpPr>
              <p:nvPr/>
            </p:nvSpPr>
            <p:spPr bwMode="auto">
              <a:xfrm>
                <a:off x="1493" y="3817"/>
                <a:ext cx="51" cy="38"/>
              </a:xfrm>
              <a:custGeom>
                <a:avLst/>
                <a:gdLst>
                  <a:gd name="T0" fmla="*/ 0 w 58"/>
                  <a:gd name="T1" fmla="*/ 0 h 43"/>
                  <a:gd name="T2" fmla="*/ 9 w 58"/>
                  <a:gd name="T3" fmla="*/ 11 h 43"/>
                  <a:gd name="T4" fmla="*/ 21 w 58"/>
                  <a:gd name="T5" fmla="*/ 17 h 43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43"/>
                  <a:gd name="T11" fmla="*/ 58 w 58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43">
                    <a:moveTo>
                      <a:pt x="0" y="0"/>
                    </a:moveTo>
                    <a:cubicBezTo>
                      <a:pt x="4" y="5"/>
                      <a:pt x="14" y="22"/>
                      <a:pt x="24" y="29"/>
                    </a:cubicBezTo>
                    <a:cubicBezTo>
                      <a:pt x="34" y="36"/>
                      <a:pt x="51" y="40"/>
                      <a:pt x="58" y="4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8" name="Freeform 243"/>
              <p:cNvSpPr>
                <a:spLocks/>
              </p:cNvSpPr>
              <p:nvPr/>
            </p:nvSpPr>
            <p:spPr bwMode="auto">
              <a:xfrm>
                <a:off x="1253" y="3763"/>
                <a:ext cx="41" cy="96"/>
              </a:xfrm>
              <a:custGeom>
                <a:avLst/>
                <a:gdLst>
                  <a:gd name="T0" fmla="*/ 41 w 41"/>
                  <a:gd name="T1" fmla="*/ 0 h 96"/>
                  <a:gd name="T2" fmla="*/ 38 w 41"/>
                  <a:gd name="T3" fmla="*/ 58 h 96"/>
                  <a:gd name="T4" fmla="*/ 24 w 41"/>
                  <a:gd name="T5" fmla="*/ 79 h 96"/>
                  <a:gd name="T6" fmla="*/ 0 w 41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96"/>
                  <a:gd name="T14" fmla="*/ 41 w 41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96">
                    <a:moveTo>
                      <a:pt x="41" y="0"/>
                    </a:moveTo>
                    <a:cubicBezTo>
                      <a:pt x="41" y="10"/>
                      <a:pt x="41" y="45"/>
                      <a:pt x="38" y="58"/>
                    </a:cubicBezTo>
                    <a:cubicBezTo>
                      <a:pt x="35" y="71"/>
                      <a:pt x="30" y="73"/>
                      <a:pt x="24" y="79"/>
                    </a:cubicBezTo>
                    <a:cubicBezTo>
                      <a:pt x="18" y="85"/>
                      <a:pt x="5" y="92"/>
                      <a:pt x="0" y="9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9" name="Freeform 244"/>
              <p:cNvSpPr>
                <a:spLocks/>
              </p:cNvSpPr>
              <p:nvPr/>
            </p:nvSpPr>
            <p:spPr bwMode="auto">
              <a:xfrm>
                <a:off x="520" y="3351"/>
                <a:ext cx="52" cy="41"/>
              </a:xfrm>
              <a:custGeom>
                <a:avLst/>
                <a:gdLst>
                  <a:gd name="T0" fmla="*/ 22 w 59"/>
                  <a:gd name="T1" fmla="*/ 19 h 46"/>
                  <a:gd name="T2" fmla="*/ 10 w 59"/>
                  <a:gd name="T3" fmla="*/ 14 h 46"/>
                  <a:gd name="T4" fmla="*/ 0 w 59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46"/>
                  <a:gd name="T11" fmla="*/ 59 w 59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46">
                    <a:moveTo>
                      <a:pt x="59" y="46"/>
                    </a:moveTo>
                    <a:cubicBezTo>
                      <a:pt x="54" y="44"/>
                      <a:pt x="36" y="43"/>
                      <a:pt x="26" y="35"/>
                    </a:cubicBezTo>
                    <a:cubicBezTo>
                      <a:pt x="16" y="27"/>
                      <a:pt x="5" y="7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0" name="Freeform 245"/>
              <p:cNvSpPr>
                <a:spLocks/>
              </p:cNvSpPr>
              <p:nvPr/>
            </p:nvSpPr>
            <p:spPr bwMode="auto">
              <a:xfrm>
                <a:off x="520" y="3554"/>
                <a:ext cx="49" cy="34"/>
              </a:xfrm>
              <a:custGeom>
                <a:avLst/>
                <a:gdLst>
                  <a:gd name="T0" fmla="*/ 19 w 56"/>
                  <a:gd name="T1" fmla="*/ 0 h 39"/>
                  <a:gd name="T2" fmla="*/ 7 w 56"/>
                  <a:gd name="T3" fmla="*/ 5 h 39"/>
                  <a:gd name="T4" fmla="*/ 0 w 56"/>
                  <a:gd name="T5" fmla="*/ 13 h 39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39"/>
                  <a:gd name="T11" fmla="*/ 56 w 56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39">
                    <a:moveTo>
                      <a:pt x="56" y="0"/>
                    </a:moveTo>
                    <a:cubicBezTo>
                      <a:pt x="50" y="2"/>
                      <a:pt x="28" y="9"/>
                      <a:pt x="19" y="15"/>
                    </a:cubicBezTo>
                    <a:cubicBezTo>
                      <a:pt x="10" y="21"/>
                      <a:pt x="4" y="34"/>
                      <a:pt x="0" y="3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1" name="Freeform 246"/>
              <p:cNvSpPr>
                <a:spLocks/>
              </p:cNvSpPr>
              <p:nvPr/>
            </p:nvSpPr>
            <p:spPr bwMode="auto">
              <a:xfrm>
                <a:off x="2216" y="3343"/>
                <a:ext cx="56" cy="49"/>
              </a:xfrm>
              <a:custGeom>
                <a:avLst/>
                <a:gdLst>
                  <a:gd name="T0" fmla="*/ 0 w 64"/>
                  <a:gd name="T1" fmla="*/ 19 h 56"/>
                  <a:gd name="T2" fmla="*/ 14 w 64"/>
                  <a:gd name="T3" fmla="*/ 16 h 56"/>
                  <a:gd name="T4" fmla="*/ 22 w 6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56"/>
                  <a:gd name="T11" fmla="*/ 64 w 6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56">
                    <a:moveTo>
                      <a:pt x="0" y="56"/>
                    </a:moveTo>
                    <a:cubicBezTo>
                      <a:pt x="7" y="54"/>
                      <a:pt x="29" y="53"/>
                      <a:pt x="40" y="44"/>
                    </a:cubicBezTo>
                    <a:cubicBezTo>
                      <a:pt x="51" y="35"/>
                      <a:pt x="59" y="9"/>
                      <a:pt x="64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2" name="Freeform 247"/>
              <p:cNvSpPr>
                <a:spLocks/>
              </p:cNvSpPr>
              <p:nvPr/>
            </p:nvSpPr>
            <p:spPr bwMode="auto">
              <a:xfrm>
                <a:off x="2221" y="3556"/>
                <a:ext cx="53" cy="42"/>
              </a:xfrm>
              <a:custGeom>
                <a:avLst/>
                <a:gdLst>
                  <a:gd name="T0" fmla="*/ 0 w 60"/>
                  <a:gd name="T1" fmla="*/ 0 h 48"/>
                  <a:gd name="T2" fmla="*/ 8 w 60"/>
                  <a:gd name="T3" fmla="*/ 3 h 48"/>
                  <a:gd name="T4" fmla="*/ 17 w 60"/>
                  <a:gd name="T5" fmla="*/ 7 h 48"/>
                  <a:gd name="T6" fmla="*/ 23 w 60"/>
                  <a:gd name="T7" fmla="*/ 1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48"/>
                  <a:gd name="T14" fmla="*/ 60 w 60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48">
                    <a:moveTo>
                      <a:pt x="0" y="0"/>
                    </a:moveTo>
                    <a:cubicBezTo>
                      <a:pt x="3" y="1"/>
                      <a:pt x="14" y="0"/>
                      <a:pt x="21" y="3"/>
                    </a:cubicBezTo>
                    <a:cubicBezTo>
                      <a:pt x="28" y="6"/>
                      <a:pt x="39" y="12"/>
                      <a:pt x="45" y="19"/>
                    </a:cubicBezTo>
                    <a:cubicBezTo>
                      <a:pt x="51" y="26"/>
                      <a:pt x="57" y="42"/>
                      <a:pt x="60" y="4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3" name="Line 248"/>
              <p:cNvSpPr>
                <a:spLocks noChangeShapeType="1"/>
              </p:cNvSpPr>
              <p:nvPr/>
            </p:nvSpPr>
            <p:spPr bwMode="auto">
              <a:xfrm>
                <a:off x="716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4" name="Line 249"/>
              <p:cNvSpPr>
                <a:spLocks noChangeShapeType="1"/>
              </p:cNvSpPr>
              <p:nvPr/>
            </p:nvSpPr>
            <p:spPr bwMode="auto">
              <a:xfrm>
                <a:off x="2065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5" name="Freeform 250"/>
              <p:cNvSpPr>
                <a:spLocks/>
              </p:cNvSpPr>
              <p:nvPr/>
            </p:nvSpPr>
            <p:spPr bwMode="auto">
              <a:xfrm>
                <a:off x="2039" y="3389"/>
                <a:ext cx="27" cy="40"/>
              </a:xfrm>
              <a:custGeom>
                <a:avLst/>
                <a:gdLst>
                  <a:gd name="T0" fmla="*/ 0 w 31"/>
                  <a:gd name="T1" fmla="*/ 0 h 45"/>
                  <a:gd name="T2" fmla="*/ 8 w 31"/>
                  <a:gd name="T3" fmla="*/ 8 h 45"/>
                  <a:gd name="T4" fmla="*/ 10 w 31"/>
                  <a:gd name="T5" fmla="*/ 18 h 45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45"/>
                  <a:gd name="T11" fmla="*/ 31 w 31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45">
                    <a:moveTo>
                      <a:pt x="0" y="0"/>
                    </a:moveTo>
                    <a:cubicBezTo>
                      <a:pt x="4" y="3"/>
                      <a:pt x="19" y="12"/>
                      <a:pt x="24" y="19"/>
                    </a:cubicBezTo>
                    <a:cubicBezTo>
                      <a:pt x="29" y="26"/>
                      <a:pt x="30" y="40"/>
                      <a:pt x="31" y="45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6" name="Freeform 251"/>
              <p:cNvSpPr>
                <a:spLocks/>
              </p:cNvSpPr>
              <p:nvPr/>
            </p:nvSpPr>
            <p:spPr bwMode="auto">
              <a:xfrm>
                <a:off x="2040" y="3515"/>
                <a:ext cx="28" cy="39"/>
              </a:xfrm>
              <a:custGeom>
                <a:avLst/>
                <a:gdLst>
                  <a:gd name="T0" fmla="*/ 11 w 32"/>
                  <a:gd name="T1" fmla="*/ 0 h 44"/>
                  <a:gd name="T2" fmla="*/ 8 w 32"/>
                  <a:gd name="T3" fmla="*/ 11 h 44"/>
                  <a:gd name="T4" fmla="*/ 0 w 32"/>
                  <a:gd name="T5" fmla="*/ 17 h 44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44"/>
                  <a:gd name="T11" fmla="*/ 32 w 32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44">
                    <a:moveTo>
                      <a:pt x="32" y="0"/>
                    </a:moveTo>
                    <a:cubicBezTo>
                      <a:pt x="30" y="4"/>
                      <a:pt x="27" y="21"/>
                      <a:pt x="22" y="28"/>
                    </a:cubicBezTo>
                    <a:cubicBezTo>
                      <a:pt x="17" y="35"/>
                      <a:pt x="5" y="41"/>
                      <a:pt x="0" y="4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7" name="Freeform 252"/>
              <p:cNvSpPr>
                <a:spLocks/>
              </p:cNvSpPr>
              <p:nvPr/>
            </p:nvSpPr>
            <p:spPr bwMode="auto">
              <a:xfrm>
                <a:off x="714" y="3389"/>
                <a:ext cx="27" cy="33"/>
              </a:xfrm>
              <a:custGeom>
                <a:avLst/>
                <a:gdLst>
                  <a:gd name="T0" fmla="*/ 0 w 31"/>
                  <a:gd name="T1" fmla="*/ 15 h 37"/>
                  <a:gd name="T2" fmla="*/ 3 w 31"/>
                  <a:gd name="T3" fmla="*/ 7 h 37"/>
                  <a:gd name="T4" fmla="*/ 10 w 31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7"/>
                  <a:gd name="T11" fmla="*/ 31 w 31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7">
                    <a:moveTo>
                      <a:pt x="0" y="37"/>
                    </a:moveTo>
                    <a:cubicBezTo>
                      <a:pt x="2" y="34"/>
                      <a:pt x="5" y="23"/>
                      <a:pt x="10" y="17"/>
                    </a:cubicBezTo>
                    <a:cubicBezTo>
                      <a:pt x="15" y="11"/>
                      <a:pt x="27" y="4"/>
                      <a:pt x="3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8" name="Freeform 253"/>
              <p:cNvSpPr>
                <a:spLocks/>
              </p:cNvSpPr>
              <p:nvPr/>
            </p:nvSpPr>
            <p:spPr bwMode="auto">
              <a:xfrm>
                <a:off x="716" y="3523"/>
                <a:ext cx="31" cy="34"/>
              </a:xfrm>
              <a:custGeom>
                <a:avLst/>
                <a:gdLst>
                  <a:gd name="T0" fmla="*/ 0 w 36"/>
                  <a:gd name="T1" fmla="*/ 0 h 38"/>
                  <a:gd name="T2" fmla="*/ 3 w 36"/>
                  <a:gd name="T3" fmla="*/ 11 h 38"/>
                  <a:gd name="T4" fmla="*/ 11 w 36"/>
                  <a:gd name="T5" fmla="*/ 15 h 38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8"/>
                  <a:gd name="T11" fmla="*/ 36 w 36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8">
                    <a:moveTo>
                      <a:pt x="0" y="0"/>
                    </a:moveTo>
                    <a:cubicBezTo>
                      <a:pt x="1" y="4"/>
                      <a:pt x="3" y="20"/>
                      <a:pt x="9" y="26"/>
                    </a:cubicBezTo>
                    <a:cubicBezTo>
                      <a:pt x="15" y="32"/>
                      <a:pt x="31" y="36"/>
                      <a:pt x="36" y="3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9" name="Line 254"/>
              <p:cNvSpPr>
                <a:spLocks noChangeShapeType="1"/>
              </p:cNvSpPr>
              <p:nvPr/>
            </p:nvSpPr>
            <p:spPr bwMode="auto">
              <a:xfrm>
                <a:off x="1325" y="3165"/>
                <a:ext cx="1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0" name="Freeform 255"/>
              <p:cNvSpPr>
                <a:spLocks/>
              </p:cNvSpPr>
              <p:nvPr/>
            </p:nvSpPr>
            <p:spPr bwMode="auto">
              <a:xfrm>
                <a:off x="1458" y="3165"/>
                <a:ext cx="37" cy="24"/>
              </a:xfrm>
              <a:custGeom>
                <a:avLst/>
                <a:gdLst>
                  <a:gd name="T0" fmla="*/ 0 w 42"/>
                  <a:gd name="T1" fmla="*/ 0 h 27"/>
                  <a:gd name="T2" fmla="*/ 10 w 42"/>
                  <a:gd name="T3" fmla="*/ 4 h 27"/>
                  <a:gd name="T4" fmla="*/ 16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0" y="0"/>
                    </a:moveTo>
                    <a:cubicBezTo>
                      <a:pt x="4" y="1"/>
                      <a:pt x="19" y="2"/>
                      <a:pt x="26" y="6"/>
                    </a:cubicBezTo>
                    <a:cubicBezTo>
                      <a:pt x="33" y="10"/>
                      <a:pt x="39" y="23"/>
                      <a:pt x="42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1" name="Freeform 256"/>
              <p:cNvSpPr>
                <a:spLocks/>
              </p:cNvSpPr>
              <p:nvPr/>
            </p:nvSpPr>
            <p:spPr bwMode="auto">
              <a:xfrm>
                <a:off x="1291" y="3165"/>
                <a:ext cx="39" cy="26"/>
              </a:xfrm>
              <a:custGeom>
                <a:avLst/>
                <a:gdLst>
                  <a:gd name="T0" fmla="*/ 17 w 44"/>
                  <a:gd name="T1" fmla="*/ 0 h 29"/>
                  <a:gd name="T2" fmla="*/ 8 w 44"/>
                  <a:gd name="T3" fmla="*/ 4 h 29"/>
                  <a:gd name="T4" fmla="*/ 0 w 44"/>
                  <a:gd name="T5" fmla="*/ 12 h 29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29"/>
                  <a:gd name="T11" fmla="*/ 44 w 44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29">
                    <a:moveTo>
                      <a:pt x="44" y="0"/>
                    </a:moveTo>
                    <a:cubicBezTo>
                      <a:pt x="40" y="1"/>
                      <a:pt x="26" y="0"/>
                      <a:pt x="19" y="5"/>
                    </a:cubicBezTo>
                    <a:cubicBezTo>
                      <a:pt x="12" y="10"/>
                      <a:pt x="4" y="24"/>
                      <a:pt x="0" y="2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2" name="Freeform 257"/>
              <p:cNvSpPr>
                <a:spLocks/>
              </p:cNvSpPr>
              <p:nvPr/>
            </p:nvSpPr>
            <p:spPr bwMode="auto">
              <a:xfrm>
                <a:off x="1323" y="3781"/>
                <a:ext cx="142" cy="2"/>
              </a:xfrm>
              <a:custGeom>
                <a:avLst/>
                <a:gdLst>
                  <a:gd name="T0" fmla="*/ 0 w 162"/>
                  <a:gd name="T1" fmla="*/ 1 h 3"/>
                  <a:gd name="T2" fmla="*/ 57 w 162"/>
                  <a:gd name="T3" fmla="*/ 0 h 3"/>
                  <a:gd name="T4" fmla="*/ 0 60000 65536"/>
                  <a:gd name="T5" fmla="*/ 0 60000 65536"/>
                  <a:gd name="T6" fmla="*/ 0 w 162"/>
                  <a:gd name="T7" fmla="*/ 0 h 3"/>
                  <a:gd name="T8" fmla="*/ 162 w 16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2" h="3">
                    <a:moveTo>
                      <a:pt x="0" y="3"/>
                    </a:moveTo>
                    <a:lnTo>
                      <a:pt x="16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3" name="Freeform 258"/>
              <p:cNvSpPr>
                <a:spLocks/>
              </p:cNvSpPr>
              <p:nvPr/>
            </p:nvSpPr>
            <p:spPr bwMode="auto">
              <a:xfrm>
                <a:off x="1453" y="3752"/>
                <a:ext cx="42" cy="30"/>
              </a:xfrm>
              <a:custGeom>
                <a:avLst/>
                <a:gdLst>
                  <a:gd name="T0" fmla="*/ 0 w 48"/>
                  <a:gd name="T1" fmla="*/ 12 h 34"/>
                  <a:gd name="T2" fmla="*/ 10 w 48"/>
                  <a:gd name="T3" fmla="*/ 10 h 34"/>
                  <a:gd name="T4" fmla="*/ 17 w 48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0" y="34"/>
                    </a:moveTo>
                    <a:cubicBezTo>
                      <a:pt x="5" y="33"/>
                      <a:pt x="20" y="32"/>
                      <a:pt x="28" y="26"/>
                    </a:cubicBezTo>
                    <a:cubicBezTo>
                      <a:pt x="36" y="20"/>
                      <a:pt x="44" y="5"/>
                      <a:pt x="4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4" name="Freeform 259"/>
              <p:cNvSpPr>
                <a:spLocks/>
              </p:cNvSpPr>
              <p:nvPr/>
            </p:nvSpPr>
            <p:spPr bwMode="auto">
              <a:xfrm>
                <a:off x="1290" y="3758"/>
                <a:ext cx="43" cy="24"/>
              </a:xfrm>
              <a:custGeom>
                <a:avLst/>
                <a:gdLst>
                  <a:gd name="T0" fmla="*/ 0 w 49"/>
                  <a:gd name="T1" fmla="*/ 0 h 28"/>
                  <a:gd name="T2" fmla="*/ 8 w 49"/>
                  <a:gd name="T3" fmla="*/ 6 h 28"/>
                  <a:gd name="T4" fmla="*/ 17 w 49"/>
                  <a:gd name="T5" fmla="*/ 8 h 28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28"/>
                  <a:gd name="T11" fmla="*/ 49 w 49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28">
                    <a:moveTo>
                      <a:pt x="0" y="0"/>
                    </a:moveTo>
                    <a:cubicBezTo>
                      <a:pt x="4" y="3"/>
                      <a:pt x="14" y="16"/>
                      <a:pt x="22" y="21"/>
                    </a:cubicBezTo>
                    <a:cubicBezTo>
                      <a:pt x="30" y="26"/>
                      <a:pt x="44" y="27"/>
                      <a:pt x="49" y="2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5" name="Freeform 260"/>
              <p:cNvSpPr>
                <a:spLocks/>
              </p:cNvSpPr>
              <p:nvPr/>
            </p:nvSpPr>
            <p:spPr bwMode="auto">
              <a:xfrm>
                <a:off x="710" y="3386"/>
                <a:ext cx="96" cy="98"/>
              </a:xfrm>
              <a:custGeom>
                <a:avLst/>
                <a:gdLst>
                  <a:gd name="T0" fmla="*/ 0 w 110"/>
                  <a:gd name="T1" fmla="*/ 39 h 112"/>
                  <a:gd name="T2" fmla="*/ 38 w 110"/>
                  <a:gd name="T3" fmla="*/ 0 h 112"/>
                  <a:gd name="T4" fmla="*/ 0 60000 65536"/>
                  <a:gd name="T5" fmla="*/ 0 60000 65536"/>
                  <a:gd name="T6" fmla="*/ 0 w 110"/>
                  <a:gd name="T7" fmla="*/ 0 h 112"/>
                  <a:gd name="T8" fmla="*/ 110 w 110"/>
                  <a:gd name="T9" fmla="*/ 112 h 1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2">
                    <a:moveTo>
                      <a:pt x="0" y="112"/>
                    </a:moveTo>
                    <a:lnTo>
                      <a:pt x="1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6" name="Line 261"/>
              <p:cNvSpPr>
                <a:spLocks noChangeShapeType="1"/>
              </p:cNvSpPr>
              <p:nvPr/>
            </p:nvSpPr>
            <p:spPr bwMode="auto">
              <a:xfrm flipV="1">
                <a:off x="844" y="3398"/>
                <a:ext cx="16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7" name="Line 262"/>
              <p:cNvSpPr>
                <a:spLocks noChangeShapeType="1"/>
              </p:cNvSpPr>
              <p:nvPr/>
            </p:nvSpPr>
            <p:spPr bwMode="auto">
              <a:xfrm flipV="1">
                <a:off x="1074" y="3392"/>
                <a:ext cx="166" cy="1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8" name="Freeform 263"/>
              <p:cNvSpPr>
                <a:spLocks/>
              </p:cNvSpPr>
              <p:nvPr/>
            </p:nvSpPr>
            <p:spPr bwMode="auto">
              <a:xfrm>
                <a:off x="1290" y="3167"/>
                <a:ext cx="186" cy="186"/>
              </a:xfrm>
              <a:custGeom>
                <a:avLst/>
                <a:gdLst>
                  <a:gd name="T0" fmla="*/ 0 w 212"/>
                  <a:gd name="T1" fmla="*/ 78 h 211"/>
                  <a:gd name="T2" fmla="*/ 75 w 212"/>
                  <a:gd name="T3" fmla="*/ 0 h 211"/>
                  <a:gd name="T4" fmla="*/ 0 60000 65536"/>
                  <a:gd name="T5" fmla="*/ 0 60000 65536"/>
                  <a:gd name="T6" fmla="*/ 0 w 212"/>
                  <a:gd name="T7" fmla="*/ 0 h 211"/>
                  <a:gd name="T8" fmla="*/ 212 w 212"/>
                  <a:gd name="T9" fmla="*/ 211 h 2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11">
                    <a:moveTo>
                      <a:pt x="0" y="211"/>
                    </a:moveTo>
                    <a:lnTo>
                      <a:pt x="21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9" name="Line 264"/>
              <p:cNvSpPr>
                <a:spLocks noChangeShapeType="1"/>
              </p:cNvSpPr>
              <p:nvPr/>
            </p:nvSpPr>
            <p:spPr bwMode="auto">
              <a:xfrm flipV="1">
                <a:off x="1290" y="3392"/>
                <a:ext cx="205" cy="2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0" name="Freeform 265"/>
              <p:cNvSpPr>
                <a:spLocks/>
              </p:cNvSpPr>
              <p:nvPr/>
            </p:nvSpPr>
            <p:spPr bwMode="auto">
              <a:xfrm>
                <a:off x="1341" y="3628"/>
                <a:ext cx="161" cy="161"/>
              </a:xfrm>
              <a:custGeom>
                <a:avLst/>
                <a:gdLst>
                  <a:gd name="T0" fmla="*/ 0 w 183"/>
                  <a:gd name="T1" fmla="*/ 66 h 183"/>
                  <a:gd name="T2" fmla="*/ 66 w 183"/>
                  <a:gd name="T3" fmla="*/ 0 h 183"/>
                  <a:gd name="T4" fmla="*/ 0 60000 65536"/>
                  <a:gd name="T5" fmla="*/ 0 60000 65536"/>
                  <a:gd name="T6" fmla="*/ 0 w 183"/>
                  <a:gd name="T7" fmla="*/ 0 h 183"/>
                  <a:gd name="T8" fmla="*/ 183 w 183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3" h="183">
                    <a:moveTo>
                      <a:pt x="0" y="183"/>
                    </a:moveTo>
                    <a:lnTo>
                      <a:pt x="18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1" name="Line 266"/>
              <p:cNvSpPr>
                <a:spLocks noChangeShapeType="1"/>
              </p:cNvSpPr>
              <p:nvPr/>
            </p:nvSpPr>
            <p:spPr bwMode="auto">
              <a:xfrm flipV="1">
                <a:off x="1560" y="3386"/>
                <a:ext cx="178" cy="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2" name="Freeform 267"/>
              <p:cNvSpPr>
                <a:spLocks/>
              </p:cNvSpPr>
              <p:nvPr/>
            </p:nvSpPr>
            <p:spPr bwMode="auto">
              <a:xfrm>
                <a:off x="1789" y="3383"/>
                <a:ext cx="171" cy="175"/>
              </a:xfrm>
              <a:custGeom>
                <a:avLst/>
                <a:gdLst>
                  <a:gd name="T0" fmla="*/ 0 w 195"/>
                  <a:gd name="T1" fmla="*/ 71 h 199"/>
                  <a:gd name="T2" fmla="*/ 68 w 195"/>
                  <a:gd name="T3" fmla="*/ 0 h 199"/>
                  <a:gd name="T4" fmla="*/ 0 60000 65536"/>
                  <a:gd name="T5" fmla="*/ 0 60000 65536"/>
                  <a:gd name="T6" fmla="*/ 0 w 195"/>
                  <a:gd name="T7" fmla="*/ 0 h 199"/>
                  <a:gd name="T8" fmla="*/ 195 w 195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99">
                    <a:moveTo>
                      <a:pt x="0" y="199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3" name="Line 268"/>
              <p:cNvSpPr>
                <a:spLocks noChangeShapeType="1"/>
              </p:cNvSpPr>
              <p:nvPr/>
            </p:nvSpPr>
            <p:spPr bwMode="auto">
              <a:xfrm flipV="1">
                <a:off x="737" y="3392"/>
                <a:ext cx="172" cy="1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4" name="Line 269"/>
              <p:cNvSpPr>
                <a:spLocks noChangeShapeType="1"/>
              </p:cNvSpPr>
              <p:nvPr/>
            </p:nvSpPr>
            <p:spPr bwMode="auto">
              <a:xfrm flipV="1">
                <a:off x="966" y="3399"/>
                <a:ext cx="153" cy="1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5" name="Freeform 270"/>
              <p:cNvSpPr>
                <a:spLocks/>
              </p:cNvSpPr>
              <p:nvPr/>
            </p:nvSpPr>
            <p:spPr bwMode="auto">
              <a:xfrm>
                <a:off x="1287" y="3162"/>
                <a:ext cx="81" cy="81"/>
              </a:xfrm>
              <a:custGeom>
                <a:avLst/>
                <a:gdLst>
                  <a:gd name="T0" fmla="*/ 0 w 92"/>
                  <a:gd name="T1" fmla="*/ 33 h 92"/>
                  <a:gd name="T2" fmla="*/ 33 w 92"/>
                  <a:gd name="T3" fmla="*/ 0 h 92"/>
                  <a:gd name="T4" fmla="*/ 0 60000 65536"/>
                  <a:gd name="T5" fmla="*/ 0 60000 65536"/>
                  <a:gd name="T6" fmla="*/ 0 w 92"/>
                  <a:gd name="T7" fmla="*/ 0 h 92"/>
                  <a:gd name="T8" fmla="*/ 92 w 92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2" h="92">
                    <a:moveTo>
                      <a:pt x="0" y="92"/>
                    </a:move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6" name="Line 271"/>
              <p:cNvSpPr>
                <a:spLocks noChangeShapeType="1"/>
              </p:cNvSpPr>
              <p:nvPr/>
            </p:nvSpPr>
            <p:spPr bwMode="auto">
              <a:xfrm flipV="1">
                <a:off x="1201" y="3270"/>
                <a:ext cx="287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7" name="Freeform 272"/>
              <p:cNvSpPr>
                <a:spLocks/>
              </p:cNvSpPr>
              <p:nvPr/>
            </p:nvSpPr>
            <p:spPr bwMode="auto">
              <a:xfrm>
                <a:off x="1287" y="3387"/>
                <a:ext cx="328" cy="330"/>
              </a:xfrm>
              <a:custGeom>
                <a:avLst/>
                <a:gdLst>
                  <a:gd name="T0" fmla="*/ 0 w 374"/>
                  <a:gd name="T1" fmla="*/ 137 h 374"/>
                  <a:gd name="T2" fmla="*/ 132 w 374"/>
                  <a:gd name="T3" fmla="*/ 0 h 374"/>
                  <a:gd name="T4" fmla="*/ 0 60000 65536"/>
                  <a:gd name="T5" fmla="*/ 0 60000 65536"/>
                  <a:gd name="T6" fmla="*/ 0 w 374"/>
                  <a:gd name="T7" fmla="*/ 0 h 374"/>
                  <a:gd name="T8" fmla="*/ 374 w 374"/>
                  <a:gd name="T9" fmla="*/ 374 h 3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4" h="374">
                    <a:moveTo>
                      <a:pt x="0" y="374"/>
                    </a:moveTo>
                    <a:lnTo>
                      <a:pt x="37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8" name="Freeform 273"/>
              <p:cNvSpPr>
                <a:spLocks/>
              </p:cNvSpPr>
              <p:nvPr/>
            </p:nvSpPr>
            <p:spPr bwMode="auto">
              <a:xfrm>
                <a:off x="1686" y="3383"/>
                <a:ext cx="169" cy="170"/>
              </a:xfrm>
              <a:custGeom>
                <a:avLst/>
                <a:gdLst>
                  <a:gd name="T0" fmla="*/ 0 w 193"/>
                  <a:gd name="T1" fmla="*/ 70 h 193"/>
                  <a:gd name="T2" fmla="*/ 67 w 193"/>
                  <a:gd name="T3" fmla="*/ 0 h 193"/>
                  <a:gd name="T4" fmla="*/ 0 60000 65536"/>
                  <a:gd name="T5" fmla="*/ 0 60000 65536"/>
                  <a:gd name="T6" fmla="*/ 0 w 193"/>
                  <a:gd name="T7" fmla="*/ 0 h 193"/>
                  <a:gd name="T8" fmla="*/ 193 w 193"/>
                  <a:gd name="T9" fmla="*/ 193 h 1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3" h="193">
                    <a:moveTo>
                      <a:pt x="0" y="193"/>
                    </a:moveTo>
                    <a:lnTo>
                      <a:pt x="19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9" name="Freeform 274"/>
              <p:cNvSpPr>
                <a:spLocks/>
              </p:cNvSpPr>
              <p:nvPr/>
            </p:nvSpPr>
            <p:spPr bwMode="auto">
              <a:xfrm>
                <a:off x="1903" y="3395"/>
                <a:ext cx="158" cy="163"/>
              </a:xfrm>
              <a:custGeom>
                <a:avLst/>
                <a:gdLst>
                  <a:gd name="T0" fmla="*/ 0 w 180"/>
                  <a:gd name="T1" fmla="*/ 68 h 185"/>
                  <a:gd name="T2" fmla="*/ 64 w 180"/>
                  <a:gd name="T3" fmla="*/ 0 h 185"/>
                  <a:gd name="T4" fmla="*/ 0 60000 65536"/>
                  <a:gd name="T5" fmla="*/ 0 60000 65536"/>
                  <a:gd name="T6" fmla="*/ 0 w 180"/>
                  <a:gd name="T7" fmla="*/ 0 h 185"/>
                  <a:gd name="T8" fmla="*/ 180 w 180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185">
                    <a:moveTo>
                      <a:pt x="0" y="185"/>
                    </a:moveTo>
                    <a:lnTo>
                      <a:pt x="1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90" name="Line 275"/>
              <p:cNvSpPr>
                <a:spLocks noChangeShapeType="1"/>
              </p:cNvSpPr>
              <p:nvPr/>
            </p:nvSpPr>
            <p:spPr bwMode="auto">
              <a:xfrm flipV="1">
                <a:off x="2018" y="3514"/>
                <a:ext cx="38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291" name="Group 276"/>
              <p:cNvGrpSpPr>
                <a:grpSpLocks/>
              </p:cNvGrpSpPr>
              <p:nvPr/>
            </p:nvGrpSpPr>
            <p:grpSpPr bwMode="auto">
              <a:xfrm>
                <a:off x="582" y="3645"/>
                <a:ext cx="165" cy="162"/>
                <a:chOff x="582" y="3645"/>
                <a:chExt cx="165" cy="162"/>
              </a:xfrm>
            </p:grpSpPr>
            <p:sp>
              <p:nvSpPr>
                <p:cNvPr id="9301" name="Oval 277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302" name="Oval 278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9292" name="Group 279"/>
              <p:cNvGrpSpPr>
                <a:grpSpLocks/>
              </p:cNvGrpSpPr>
              <p:nvPr/>
            </p:nvGrpSpPr>
            <p:grpSpPr bwMode="auto">
              <a:xfrm>
                <a:off x="2034" y="3642"/>
                <a:ext cx="165" cy="162"/>
                <a:chOff x="582" y="3645"/>
                <a:chExt cx="165" cy="162"/>
              </a:xfrm>
            </p:grpSpPr>
            <p:sp>
              <p:nvSpPr>
                <p:cNvPr id="9299" name="Oval 280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300" name="Oval 281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9293" name="Group 282"/>
              <p:cNvGrpSpPr>
                <a:grpSpLocks/>
              </p:cNvGrpSpPr>
              <p:nvPr/>
            </p:nvGrpSpPr>
            <p:grpSpPr bwMode="auto">
              <a:xfrm>
                <a:off x="2043" y="3135"/>
                <a:ext cx="165" cy="162"/>
                <a:chOff x="582" y="3645"/>
                <a:chExt cx="165" cy="162"/>
              </a:xfrm>
            </p:grpSpPr>
            <p:sp>
              <p:nvSpPr>
                <p:cNvPr id="9297" name="Oval 283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298" name="Oval 284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9294" name="Group 285"/>
              <p:cNvGrpSpPr>
                <a:grpSpLocks/>
              </p:cNvGrpSpPr>
              <p:nvPr/>
            </p:nvGrpSpPr>
            <p:grpSpPr bwMode="auto">
              <a:xfrm>
                <a:off x="585" y="3132"/>
                <a:ext cx="165" cy="162"/>
                <a:chOff x="582" y="3645"/>
                <a:chExt cx="165" cy="162"/>
              </a:xfrm>
            </p:grpSpPr>
            <p:sp>
              <p:nvSpPr>
                <p:cNvPr id="9295" name="Oval 286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296" name="Oval 287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</p:grpSp>
      <p:sp>
        <p:nvSpPr>
          <p:cNvPr id="9224" name="Text Box 334"/>
          <p:cNvSpPr txBox="1">
            <a:spLocks noChangeArrowheads="1"/>
          </p:cNvSpPr>
          <p:nvPr/>
        </p:nvSpPr>
        <p:spPr bwMode="auto">
          <a:xfrm>
            <a:off x="1490663" y="52388"/>
            <a:ext cx="6223000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/>
              <a:t>8.4 </a:t>
            </a:r>
            <a:r>
              <a:rPr lang="zh-CN" altLang="en-US"/>
              <a:t>规定画法和简化画法</a:t>
            </a:r>
          </a:p>
        </p:txBody>
      </p:sp>
      <p:grpSp>
        <p:nvGrpSpPr>
          <p:cNvPr id="26" name="Group 336"/>
          <p:cNvGrpSpPr>
            <a:grpSpLocks/>
          </p:cNvGrpSpPr>
          <p:nvPr/>
        </p:nvGrpSpPr>
        <p:grpSpPr bwMode="auto">
          <a:xfrm>
            <a:off x="1041400" y="3022600"/>
            <a:ext cx="2343150" cy="2320925"/>
            <a:chOff x="656" y="1904"/>
            <a:chExt cx="1476" cy="1462"/>
          </a:xfrm>
        </p:grpSpPr>
        <p:sp>
          <p:nvSpPr>
            <p:cNvPr id="9226" name="Line 337"/>
            <p:cNvSpPr>
              <a:spLocks noChangeShapeType="1"/>
            </p:cNvSpPr>
            <p:nvPr/>
          </p:nvSpPr>
          <p:spPr bwMode="auto">
            <a:xfrm flipH="1">
              <a:off x="656" y="1904"/>
              <a:ext cx="14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338"/>
            <p:cNvSpPr>
              <a:spLocks noChangeShapeType="1"/>
            </p:cNvSpPr>
            <p:nvPr/>
          </p:nvSpPr>
          <p:spPr bwMode="auto">
            <a:xfrm>
              <a:off x="730" y="1904"/>
              <a:ext cx="0" cy="14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42875" y="714375"/>
            <a:ext cx="358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一、肋板的画法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0243" name="Group 6"/>
          <p:cNvGrpSpPr>
            <a:grpSpLocks/>
          </p:cNvGrpSpPr>
          <p:nvPr/>
        </p:nvGrpSpPr>
        <p:grpSpPr bwMode="auto">
          <a:xfrm>
            <a:off x="1852613" y="1179513"/>
            <a:ext cx="663575" cy="3359150"/>
            <a:chOff x="1160" y="743"/>
            <a:chExt cx="418" cy="2116"/>
          </a:xfrm>
        </p:grpSpPr>
        <p:sp>
          <p:nvSpPr>
            <p:cNvPr id="10570" name="Line 7"/>
            <p:cNvSpPr>
              <a:spLocks noChangeShapeType="1"/>
            </p:cNvSpPr>
            <p:nvPr/>
          </p:nvSpPr>
          <p:spPr bwMode="auto">
            <a:xfrm flipV="1">
              <a:off x="1396" y="887"/>
              <a:ext cx="0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1" name="Line 8"/>
            <p:cNvSpPr>
              <a:spLocks noChangeShapeType="1"/>
            </p:cNvSpPr>
            <p:nvPr/>
          </p:nvSpPr>
          <p:spPr bwMode="auto">
            <a:xfrm>
              <a:off x="1396" y="887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2" name="Text Box 9"/>
            <p:cNvSpPr txBox="1">
              <a:spLocks noChangeArrowheads="1"/>
            </p:cNvSpPr>
            <p:nvPr/>
          </p:nvSpPr>
          <p:spPr bwMode="auto">
            <a:xfrm>
              <a:off x="1193" y="743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573" name="Line 10"/>
            <p:cNvSpPr>
              <a:spLocks noChangeShapeType="1"/>
            </p:cNvSpPr>
            <p:nvPr/>
          </p:nvSpPr>
          <p:spPr bwMode="auto">
            <a:xfrm>
              <a:off x="1396" y="2640"/>
              <a:ext cx="0" cy="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4" name="Line 11"/>
            <p:cNvSpPr>
              <a:spLocks noChangeShapeType="1"/>
            </p:cNvSpPr>
            <p:nvPr/>
          </p:nvSpPr>
          <p:spPr bwMode="auto">
            <a:xfrm>
              <a:off x="1396" y="2743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5" name="Text Box 12"/>
            <p:cNvSpPr txBox="1">
              <a:spLocks noChangeArrowheads="1"/>
            </p:cNvSpPr>
            <p:nvPr/>
          </p:nvSpPr>
          <p:spPr bwMode="auto">
            <a:xfrm>
              <a:off x="1160" y="2571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 </a:t>
              </a:r>
            </a:p>
          </p:txBody>
        </p:sp>
      </p:grp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6875463" y="4273550"/>
            <a:ext cx="1385887" cy="2232025"/>
            <a:chOff x="3085" y="1040"/>
            <a:chExt cx="873" cy="1406"/>
          </a:xfrm>
        </p:grpSpPr>
        <p:sp>
          <p:nvSpPr>
            <p:cNvPr id="10519" name="Freeform 14"/>
            <p:cNvSpPr>
              <a:spLocks/>
            </p:cNvSpPr>
            <p:nvPr/>
          </p:nvSpPr>
          <p:spPr bwMode="auto">
            <a:xfrm>
              <a:off x="3545" y="2111"/>
              <a:ext cx="411" cy="241"/>
            </a:xfrm>
            <a:custGeom>
              <a:avLst/>
              <a:gdLst>
                <a:gd name="T0" fmla="*/ 0 w 411"/>
                <a:gd name="T1" fmla="*/ 36 h 241"/>
                <a:gd name="T2" fmla="*/ 301 w 411"/>
                <a:gd name="T3" fmla="*/ 0 h 241"/>
                <a:gd name="T4" fmla="*/ 388 w 411"/>
                <a:gd name="T5" fmla="*/ 80 h 241"/>
                <a:gd name="T6" fmla="*/ 404 w 411"/>
                <a:gd name="T7" fmla="*/ 93 h 241"/>
                <a:gd name="T8" fmla="*/ 411 w 411"/>
                <a:gd name="T9" fmla="*/ 114 h 241"/>
                <a:gd name="T10" fmla="*/ 411 w 411"/>
                <a:gd name="T11" fmla="*/ 130 h 241"/>
                <a:gd name="T12" fmla="*/ 406 w 411"/>
                <a:gd name="T13" fmla="*/ 146 h 241"/>
                <a:gd name="T14" fmla="*/ 397 w 411"/>
                <a:gd name="T15" fmla="*/ 162 h 241"/>
                <a:gd name="T16" fmla="*/ 377 w 411"/>
                <a:gd name="T17" fmla="*/ 183 h 241"/>
                <a:gd name="T18" fmla="*/ 352 w 411"/>
                <a:gd name="T19" fmla="*/ 184 h 241"/>
                <a:gd name="T20" fmla="*/ 12 w 411"/>
                <a:gd name="T21" fmla="*/ 241 h 241"/>
                <a:gd name="T22" fmla="*/ 0 w 411"/>
                <a:gd name="T23" fmla="*/ 36 h 2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1"/>
                <a:gd name="T37" fmla="*/ 0 h 241"/>
                <a:gd name="T38" fmla="*/ 411 w 411"/>
                <a:gd name="T39" fmla="*/ 241 h 2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1" h="241">
                  <a:moveTo>
                    <a:pt x="0" y="36"/>
                  </a:moveTo>
                  <a:lnTo>
                    <a:pt x="301" y="0"/>
                  </a:lnTo>
                  <a:lnTo>
                    <a:pt x="388" y="80"/>
                  </a:lnTo>
                  <a:lnTo>
                    <a:pt x="404" y="93"/>
                  </a:lnTo>
                  <a:lnTo>
                    <a:pt x="411" y="114"/>
                  </a:lnTo>
                  <a:lnTo>
                    <a:pt x="411" y="130"/>
                  </a:lnTo>
                  <a:lnTo>
                    <a:pt x="406" y="146"/>
                  </a:lnTo>
                  <a:lnTo>
                    <a:pt x="397" y="162"/>
                  </a:lnTo>
                  <a:lnTo>
                    <a:pt x="377" y="183"/>
                  </a:lnTo>
                  <a:lnTo>
                    <a:pt x="352" y="184"/>
                  </a:lnTo>
                  <a:lnTo>
                    <a:pt x="12" y="241"/>
                  </a:lnTo>
                  <a:lnTo>
                    <a:pt x="0" y="3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0" name="Freeform 15"/>
            <p:cNvSpPr>
              <a:spLocks/>
            </p:cNvSpPr>
            <p:nvPr/>
          </p:nvSpPr>
          <p:spPr bwMode="auto">
            <a:xfrm>
              <a:off x="3085" y="1501"/>
              <a:ext cx="185" cy="615"/>
            </a:xfrm>
            <a:custGeom>
              <a:avLst/>
              <a:gdLst>
                <a:gd name="T0" fmla="*/ 0 w 390"/>
                <a:gd name="T1" fmla="*/ 0 h 1293"/>
                <a:gd name="T2" fmla="*/ 1 w 390"/>
                <a:gd name="T3" fmla="*/ 0 h 1293"/>
                <a:gd name="T4" fmla="*/ 1 w 390"/>
                <a:gd name="T5" fmla="*/ 3 h 1293"/>
                <a:gd name="T6" fmla="*/ 0 w 390"/>
                <a:gd name="T7" fmla="*/ 2 h 1293"/>
                <a:gd name="T8" fmla="*/ 0 w 390"/>
                <a:gd name="T9" fmla="*/ 0 h 1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1293"/>
                <a:gd name="T17" fmla="*/ 390 w 390"/>
                <a:gd name="T18" fmla="*/ 1293 h 1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1293">
                  <a:moveTo>
                    <a:pt x="109" y="0"/>
                  </a:moveTo>
                  <a:lnTo>
                    <a:pt x="390" y="230"/>
                  </a:lnTo>
                  <a:lnTo>
                    <a:pt x="390" y="1293"/>
                  </a:lnTo>
                  <a:lnTo>
                    <a:pt x="0" y="95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1" name="Freeform 16"/>
            <p:cNvSpPr>
              <a:spLocks/>
            </p:cNvSpPr>
            <p:nvPr/>
          </p:nvSpPr>
          <p:spPr bwMode="auto">
            <a:xfrm>
              <a:off x="3355" y="1693"/>
              <a:ext cx="171" cy="645"/>
            </a:xfrm>
            <a:custGeom>
              <a:avLst/>
              <a:gdLst>
                <a:gd name="T0" fmla="*/ 0 w 359"/>
                <a:gd name="T1" fmla="*/ 0 h 1357"/>
                <a:gd name="T2" fmla="*/ 0 w 359"/>
                <a:gd name="T3" fmla="*/ 0 h 1357"/>
                <a:gd name="T4" fmla="*/ 0 w 359"/>
                <a:gd name="T5" fmla="*/ 3 h 1357"/>
                <a:gd name="T6" fmla="*/ 1 w 359"/>
                <a:gd name="T7" fmla="*/ 4 h 1357"/>
                <a:gd name="T8" fmla="*/ 0 w 359"/>
                <a:gd name="T9" fmla="*/ 0 h 1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1357"/>
                <a:gd name="T17" fmla="*/ 359 w 359"/>
                <a:gd name="T18" fmla="*/ 1357 h 13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1357">
                  <a:moveTo>
                    <a:pt x="256" y="218"/>
                  </a:moveTo>
                  <a:lnTo>
                    <a:pt x="0" y="0"/>
                  </a:lnTo>
                  <a:lnTo>
                    <a:pt x="0" y="1069"/>
                  </a:lnTo>
                  <a:lnTo>
                    <a:pt x="359" y="1357"/>
                  </a:lnTo>
                  <a:lnTo>
                    <a:pt x="256" y="218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2" name="Freeform 17"/>
            <p:cNvSpPr>
              <a:spLocks/>
            </p:cNvSpPr>
            <p:nvPr/>
          </p:nvSpPr>
          <p:spPr bwMode="auto">
            <a:xfrm>
              <a:off x="3085" y="1392"/>
              <a:ext cx="441" cy="1050"/>
            </a:xfrm>
            <a:custGeom>
              <a:avLst/>
              <a:gdLst>
                <a:gd name="T0" fmla="*/ 0 w 928"/>
                <a:gd name="T1" fmla="*/ 0 h 2208"/>
                <a:gd name="T2" fmla="*/ 0 w 928"/>
                <a:gd name="T3" fmla="*/ 0 h 2208"/>
                <a:gd name="T4" fmla="*/ 1 w 928"/>
                <a:gd name="T5" fmla="*/ 1 h 2208"/>
                <a:gd name="T6" fmla="*/ 1 w 928"/>
                <a:gd name="T7" fmla="*/ 4 h 2208"/>
                <a:gd name="T8" fmla="*/ 0 w 928"/>
                <a:gd name="T9" fmla="*/ 3 h 2208"/>
                <a:gd name="T10" fmla="*/ 0 w 928"/>
                <a:gd name="T11" fmla="*/ 4 h 2208"/>
                <a:gd name="T12" fmla="*/ 2 w 928"/>
                <a:gd name="T13" fmla="*/ 6 h 2208"/>
                <a:gd name="T14" fmla="*/ 2 w 928"/>
                <a:gd name="T15" fmla="*/ 5 h 2208"/>
                <a:gd name="T16" fmla="*/ 1 w 928"/>
                <a:gd name="T17" fmla="*/ 4 h 2208"/>
                <a:gd name="T18" fmla="*/ 1 w 928"/>
                <a:gd name="T19" fmla="*/ 1 h 2208"/>
                <a:gd name="T20" fmla="*/ 2 w 928"/>
                <a:gd name="T21" fmla="*/ 2 h 2208"/>
                <a:gd name="T22" fmla="*/ 2 w 928"/>
                <a:gd name="T23" fmla="*/ 2 h 2208"/>
                <a:gd name="T24" fmla="*/ 0 w 928"/>
                <a:gd name="T25" fmla="*/ 0 h 22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8"/>
                <a:gd name="T40" fmla="*/ 0 h 2208"/>
                <a:gd name="T41" fmla="*/ 928 w 928"/>
                <a:gd name="T42" fmla="*/ 2208 h 22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8" h="2208">
                  <a:moveTo>
                    <a:pt x="83" y="0"/>
                  </a:moveTo>
                  <a:lnTo>
                    <a:pt x="83" y="211"/>
                  </a:lnTo>
                  <a:lnTo>
                    <a:pt x="397" y="473"/>
                  </a:lnTo>
                  <a:lnTo>
                    <a:pt x="397" y="1510"/>
                  </a:lnTo>
                  <a:lnTo>
                    <a:pt x="0" y="1184"/>
                  </a:lnTo>
                  <a:lnTo>
                    <a:pt x="0" y="1420"/>
                  </a:lnTo>
                  <a:lnTo>
                    <a:pt x="928" y="2208"/>
                  </a:lnTo>
                  <a:lnTo>
                    <a:pt x="928" y="1984"/>
                  </a:lnTo>
                  <a:lnTo>
                    <a:pt x="563" y="1683"/>
                  </a:lnTo>
                  <a:lnTo>
                    <a:pt x="563" y="627"/>
                  </a:lnTo>
                  <a:lnTo>
                    <a:pt x="877" y="889"/>
                  </a:lnTo>
                  <a:lnTo>
                    <a:pt x="877" y="68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3" name="Freeform 18"/>
            <p:cNvSpPr>
              <a:spLocks/>
            </p:cNvSpPr>
            <p:nvPr/>
          </p:nvSpPr>
          <p:spPr bwMode="auto">
            <a:xfrm>
              <a:off x="3123" y="1045"/>
              <a:ext cx="375" cy="417"/>
            </a:xfrm>
            <a:custGeom>
              <a:avLst/>
              <a:gdLst>
                <a:gd name="T0" fmla="*/ 0 w 790"/>
                <a:gd name="T1" fmla="*/ 0 h 877"/>
                <a:gd name="T2" fmla="*/ 2 w 790"/>
                <a:gd name="T3" fmla="*/ 2 h 877"/>
                <a:gd name="T4" fmla="*/ 2 w 790"/>
                <a:gd name="T5" fmla="*/ 2 h 877"/>
                <a:gd name="T6" fmla="*/ 0 w 790"/>
                <a:gd name="T7" fmla="*/ 0 h 877"/>
                <a:gd name="T8" fmla="*/ 0 w 790"/>
                <a:gd name="T9" fmla="*/ 0 h 8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0"/>
                <a:gd name="T16" fmla="*/ 0 h 877"/>
                <a:gd name="T17" fmla="*/ 790 w 790"/>
                <a:gd name="T18" fmla="*/ 877 h 8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0" h="877">
                  <a:moveTo>
                    <a:pt x="0" y="0"/>
                  </a:moveTo>
                  <a:lnTo>
                    <a:pt x="787" y="682"/>
                  </a:lnTo>
                  <a:lnTo>
                    <a:pt x="790" y="877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4" name="Freeform 19"/>
            <p:cNvSpPr>
              <a:spLocks/>
            </p:cNvSpPr>
            <p:nvPr/>
          </p:nvSpPr>
          <p:spPr bwMode="auto">
            <a:xfrm>
              <a:off x="3520" y="1522"/>
              <a:ext cx="328" cy="630"/>
            </a:xfrm>
            <a:custGeom>
              <a:avLst/>
              <a:gdLst>
                <a:gd name="T0" fmla="*/ 1 w 691"/>
                <a:gd name="T1" fmla="*/ 0 h 1325"/>
                <a:gd name="T2" fmla="*/ 2 w 691"/>
                <a:gd name="T3" fmla="*/ 3 h 1325"/>
                <a:gd name="T4" fmla="*/ 0 w 691"/>
                <a:gd name="T5" fmla="*/ 3 h 1325"/>
                <a:gd name="T6" fmla="*/ 0 w 691"/>
                <a:gd name="T7" fmla="*/ 1 h 1325"/>
                <a:gd name="T8" fmla="*/ 1 w 691"/>
                <a:gd name="T9" fmla="*/ 0 h 1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325"/>
                <a:gd name="T17" fmla="*/ 691 w 691"/>
                <a:gd name="T18" fmla="*/ 1325 h 1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325">
                  <a:moveTo>
                    <a:pt x="418" y="0"/>
                  </a:moveTo>
                  <a:lnTo>
                    <a:pt x="691" y="1253"/>
                  </a:lnTo>
                  <a:lnTo>
                    <a:pt x="34" y="1325"/>
                  </a:lnTo>
                  <a:lnTo>
                    <a:pt x="0" y="442"/>
                  </a:lnTo>
                  <a:lnTo>
                    <a:pt x="41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5" name="Freeform 20"/>
            <p:cNvSpPr>
              <a:spLocks/>
            </p:cNvSpPr>
            <p:nvPr/>
          </p:nvSpPr>
          <p:spPr bwMode="auto">
            <a:xfrm>
              <a:off x="3477" y="1800"/>
              <a:ext cx="95" cy="537"/>
            </a:xfrm>
            <a:custGeom>
              <a:avLst/>
              <a:gdLst>
                <a:gd name="T0" fmla="*/ 0 w 201"/>
                <a:gd name="T1" fmla="*/ 0 h 1128"/>
                <a:gd name="T2" fmla="*/ 0 w 201"/>
                <a:gd name="T3" fmla="*/ 0 h 1128"/>
                <a:gd name="T4" fmla="*/ 0 w 201"/>
                <a:gd name="T5" fmla="*/ 3 h 1128"/>
                <a:gd name="T6" fmla="*/ 0 w 201"/>
                <a:gd name="T7" fmla="*/ 3 h 1128"/>
                <a:gd name="T8" fmla="*/ 0 w 201"/>
                <a:gd name="T9" fmla="*/ 0 h 1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128"/>
                <a:gd name="T17" fmla="*/ 201 w 201"/>
                <a:gd name="T18" fmla="*/ 1128 h 1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128">
                  <a:moveTo>
                    <a:pt x="0" y="0"/>
                  </a:moveTo>
                  <a:lnTo>
                    <a:pt x="105" y="14"/>
                  </a:lnTo>
                  <a:lnTo>
                    <a:pt x="201" y="1118"/>
                  </a:lnTo>
                  <a:lnTo>
                    <a:pt x="96" y="112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93939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6" name="Freeform 21"/>
            <p:cNvSpPr>
              <a:spLocks/>
            </p:cNvSpPr>
            <p:nvPr/>
          </p:nvSpPr>
          <p:spPr bwMode="auto">
            <a:xfrm>
              <a:off x="3123" y="1040"/>
              <a:ext cx="552" cy="390"/>
            </a:xfrm>
            <a:custGeom>
              <a:avLst/>
              <a:gdLst>
                <a:gd name="T0" fmla="*/ 0 w 1161"/>
                <a:gd name="T1" fmla="*/ 0 h 821"/>
                <a:gd name="T2" fmla="*/ 2 w 1161"/>
                <a:gd name="T3" fmla="*/ 2 h 821"/>
                <a:gd name="T4" fmla="*/ 3 w 1161"/>
                <a:gd name="T5" fmla="*/ 2 h 821"/>
                <a:gd name="T6" fmla="*/ 0 w 1161"/>
                <a:gd name="T7" fmla="*/ 0 h 821"/>
                <a:gd name="T8" fmla="*/ 0 w 1161"/>
                <a:gd name="T9" fmla="*/ 0 h 821"/>
                <a:gd name="T10" fmla="*/ 0 w 1161"/>
                <a:gd name="T11" fmla="*/ 0 h 821"/>
                <a:gd name="T12" fmla="*/ 0 w 1161"/>
                <a:gd name="T13" fmla="*/ 0 h 821"/>
                <a:gd name="T14" fmla="*/ 0 w 1161"/>
                <a:gd name="T15" fmla="*/ 0 h 821"/>
                <a:gd name="T16" fmla="*/ 0 w 1161"/>
                <a:gd name="T17" fmla="*/ 0 h 821"/>
                <a:gd name="T18" fmla="*/ 0 w 1161"/>
                <a:gd name="T19" fmla="*/ 0 h 821"/>
                <a:gd name="T20" fmla="*/ 0 w 1161"/>
                <a:gd name="T21" fmla="*/ 0 h 8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1"/>
                <a:gd name="T34" fmla="*/ 0 h 821"/>
                <a:gd name="T35" fmla="*/ 1161 w 1161"/>
                <a:gd name="T36" fmla="*/ 821 h 8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1" h="821">
                  <a:moveTo>
                    <a:pt x="0" y="10"/>
                  </a:moveTo>
                  <a:lnTo>
                    <a:pt x="787" y="696"/>
                  </a:lnTo>
                  <a:lnTo>
                    <a:pt x="1161" y="821"/>
                  </a:lnTo>
                  <a:lnTo>
                    <a:pt x="273" y="58"/>
                  </a:lnTo>
                  <a:lnTo>
                    <a:pt x="245" y="39"/>
                  </a:lnTo>
                  <a:lnTo>
                    <a:pt x="211" y="24"/>
                  </a:lnTo>
                  <a:lnTo>
                    <a:pt x="173" y="15"/>
                  </a:lnTo>
                  <a:lnTo>
                    <a:pt x="134" y="5"/>
                  </a:lnTo>
                  <a:lnTo>
                    <a:pt x="101" y="0"/>
                  </a:lnTo>
                  <a:lnTo>
                    <a:pt x="43" y="0"/>
                  </a:lnTo>
                  <a:lnTo>
                    <a:pt x="0" y="10"/>
                  </a:lnTo>
                  <a:close/>
                </a:path>
              </a:pathLst>
            </a:custGeom>
            <a:gradFill rotWithShape="0">
              <a:gsLst>
                <a:gs pos="0">
                  <a:srgbClr val="707070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7" name="Freeform 22"/>
            <p:cNvSpPr>
              <a:spLocks/>
            </p:cNvSpPr>
            <p:nvPr/>
          </p:nvSpPr>
          <p:spPr bwMode="auto">
            <a:xfrm>
              <a:off x="3499" y="1368"/>
              <a:ext cx="223" cy="445"/>
            </a:xfrm>
            <a:custGeom>
              <a:avLst/>
              <a:gdLst>
                <a:gd name="T0" fmla="*/ 0 w 2340"/>
                <a:gd name="T1" fmla="*/ 0 h 4679"/>
                <a:gd name="T2" fmla="*/ 0 w 2340"/>
                <a:gd name="T3" fmla="*/ 0 h 4679"/>
                <a:gd name="T4" fmla="*/ 0 w 2340"/>
                <a:gd name="T5" fmla="*/ 0 h 4679"/>
                <a:gd name="T6" fmla="*/ 0 w 2340"/>
                <a:gd name="T7" fmla="*/ 0 h 4679"/>
                <a:gd name="T8" fmla="*/ 0 w 2340"/>
                <a:gd name="T9" fmla="*/ 0 h 4679"/>
                <a:gd name="T10" fmla="*/ 0 w 2340"/>
                <a:gd name="T11" fmla="*/ 0 h 4679"/>
                <a:gd name="T12" fmla="*/ 0 w 2340"/>
                <a:gd name="T13" fmla="*/ 0 h 4679"/>
                <a:gd name="T14" fmla="*/ 0 w 2340"/>
                <a:gd name="T15" fmla="*/ 0 h 4679"/>
                <a:gd name="T16" fmla="*/ 0 w 2340"/>
                <a:gd name="T17" fmla="*/ 0 h 4679"/>
                <a:gd name="T18" fmla="*/ 0 w 2340"/>
                <a:gd name="T19" fmla="*/ 0 h 4679"/>
                <a:gd name="T20" fmla="*/ 0 w 2340"/>
                <a:gd name="T21" fmla="*/ 0 h 4679"/>
                <a:gd name="T22" fmla="*/ 0 w 2340"/>
                <a:gd name="T23" fmla="*/ 0 h 4679"/>
                <a:gd name="T24" fmla="*/ 0 w 2340"/>
                <a:gd name="T25" fmla="*/ 0 h 4679"/>
                <a:gd name="T26" fmla="*/ 0 w 2340"/>
                <a:gd name="T27" fmla="*/ 0 h 4679"/>
                <a:gd name="T28" fmla="*/ 0 w 2340"/>
                <a:gd name="T29" fmla="*/ 0 h 4679"/>
                <a:gd name="T30" fmla="*/ 0 w 2340"/>
                <a:gd name="T31" fmla="*/ 0 h 4679"/>
                <a:gd name="T32" fmla="*/ 0 w 2340"/>
                <a:gd name="T33" fmla="*/ 0 h 4679"/>
                <a:gd name="T34" fmla="*/ 0 w 2340"/>
                <a:gd name="T35" fmla="*/ 0 h 4679"/>
                <a:gd name="T36" fmla="*/ 0 w 2340"/>
                <a:gd name="T37" fmla="*/ 0 h 46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40"/>
                <a:gd name="T58" fmla="*/ 0 h 4679"/>
                <a:gd name="T59" fmla="*/ 2340 w 2340"/>
                <a:gd name="T60" fmla="*/ 4679 h 46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40" h="4679">
                  <a:moveTo>
                    <a:pt x="0" y="4679"/>
                  </a:moveTo>
                  <a:lnTo>
                    <a:pt x="431" y="4602"/>
                  </a:lnTo>
                  <a:lnTo>
                    <a:pt x="847" y="4445"/>
                  </a:lnTo>
                  <a:lnTo>
                    <a:pt x="1235" y="4216"/>
                  </a:lnTo>
                  <a:lnTo>
                    <a:pt x="1581" y="3922"/>
                  </a:lnTo>
                  <a:lnTo>
                    <a:pt x="1874" y="3572"/>
                  </a:lnTo>
                  <a:lnTo>
                    <a:pt x="2104" y="3181"/>
                  </a:lnTo>
                  <a:lnTo>
                    <a:pt x="2261" y="2760"/>
                  </a:lnTo>
                  <a:lnTo>
                    <a:pt x="2340" y="2324"/>
                  </a:lnTo>
                  <a:lnTo>
                    <a:pt x="2340" y="1890"/>
                  </a:lnTo>
                  <a:lnTo>
                    <a:pt x="2261" y="1472"/>
                  </a:lnTo>
                  <a:lnTo>
                    <a:pt x="2104" y="1083"/>
                  </a:lnTo>
                  <a:lnTo>
                    <a:pt x="1874" y="737"/>
                  </a:lnTo>
                  <a:lnTo>
                    <a:pt x="1581" y="448"/>
                  </a:lnTo>
                  <a:lnTo>
                    <a:pt x="1235" y="223"/>
                  </a:lnTo>
                  <a:lnTo>
                    <a:pt x="847" y="72"/>
                  </a:lnTo>
                  <a:lnTo>
                    <a:pt x="431" y="0"/>
                  </a:lnTo>
                  <a:lnTo>
                    <a:pt x="0" y="9"/>
                  </a:lnTo>
                  <a:lnTo>
                    <a:pt x="2" y="9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28" name="Group 23"/>
            <p:cNvGrpSpPr>
              <a:grpSpLocks/>
            </p:cNvGrpSpPr>
            <p:nvPr/>
          </p:nvGrpSpPr>
          <p:grpSpPr bwMode="auto">
            <a:xfrm>
              <a:off x="3140" y="1066"/>
              <a:ext cx="355" cy="1330"/>
              <a:chOff x="3328" y="332"/>
              <a:chExt cx="748" cy="2798"/>
            </a:xfrm>
          </p:grpSpPr>
          <p:sp>
            <p:nvSpPr>
              <p:cNvPr id="10558" name="Freeform 24"/>
              <p:cNvSpPr>
                <a:spLocks/>
              </p:cNvSpPr>
              <p:nvPr/>
            </p:nvSpPr>
            <p:spPr bwMode="auto">
              <a:xfrm>
                <a:off x="3350" y="332"/>
                <a:ext cx="152" cy="328"/>
              </a:xfrm>
              <a:custGeom>
                <a:avLst/>
                <a:gdLst>
                  <a:gd name="T0" fmla="*/ 0 w 763"/>
                  <a:gd name="T1" fmla="*/ 0 h 1639"/>
                  <a:gd name="T2" fmla="*/ 0 w 763"/>
                  <a:gd name="T3" fmla="*/ 0 h 1639"/>
                  <a:gd name="T4" fmla="*/ 0 w 763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3"/>
                  <a:gd name="T10" fmla="*/ 0 h 1639"/>
                  <a:gd name="T11" fmla="*/ 763 w 763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3" h="1639">
                    <a:moveTo>
                      <a:pt x="763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9" name="Freeform 25"/>
              <p:cNvSpPr>
                <a:spLocks/>
              </p:cNvSpPr>
              <p:nvPr/>
            </p:nvSpPr>
            <p:spPr bwMode="auto">
              <a:xfrm>
                <a:off x="3613" y="561"/>
                <a:ext cx="152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0" name="Freeform 26"/>
              <p:cNvSpPr>
                <a:spLocks/>
              </p:cNvSpPr>
              <p:nvPr/>
            </p:nvSpPr>
            <p:spPr bwMode="auto">
              <a:xfrm>
                <a:off x="3876" y="790"/>
                <a:ext cx="153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1" name="Freeform 27"/>
              <p:cNvSpPr>
                <a:spLocks/>
              </p:cNvSpPr>
              <p:nvPr/>
            </p:nvSpPr>
            <p:spPr bwMode="auto">
              <a:xfrm>
                <a:off x="3328" y="2301"/>
                <a:ext cx="166" cy="374"/>
              </a:xfrm>
              <a:custGeom>
                <a:avLst/>
                <a:gdLst>
                  <a:gd name="T0" fmla="*/ 166 w 166"/>
                  <a:gd name="T1" fmla="*/ 374 h 374"/>
                  <a:gd name="T2" fmla="*/ 0 w 166"/>
                  <a:gd name="T3" fmla="*/ 0 h 374"/>
                  <a:gd name="T4" fmla="*/ 0 w 166"/>
                  <a:gd name="T5" fmla="*/ 0 h 374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374"/>
                  <a:gd name="T11" fmla="*/ 166 w 166"/>
                  <a:gd name="T12" fmla="*/ 374 h 3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374">
                    <a:moveTo>
                      <a:pt x="166" y="374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2" name="Freeform 28"/>
              <p:cNvSpPr>
                <a:spLocks/>
              </p:cNvSpPr>
              <p:nvPr/>
            </p:nvSpPr>
            <p:spPr bwMode="auto">
              <a:xfrm>
                <a:off x="3586" y="2520"/>
                <a:ext cx="184" cy="386"/>
              </a:xfrm>
              <a:custGeom>
                <a:avLst/>
                <a:gdLst>
                  <a:gd name="T0" fmla="*/ 184 w 184"/>
                  <a:gd name="T1" fmla="*/ 386 h 386"/>
                  <a:gd name="T2" fmla="*/ 0 w 184"/>
                  <a:gd name="T3" fmla="*/ 0 h 386"/>
                  <a:gd name="T4" fmla="*/ 0 w 184"/>
                  <a:gd name="T5" fmla="*/ 0 h 386"/>
                  <a:gd name="T6" fmla="*/ 0 60000 65536"/>
                  <a:gd name="T7" fmla="*/ 0 60000 65536"/>
                  <a:gd name="T8" fmla="*/ 0 60000 65536"/>
                  <a:gd name="T9" fmla="*/ 0 w 184"/>
                  <a:gd name="T10" fmla="*/ 0 h 386"/>
                  <a:gd name="T11" fmla="*/ 184 w 184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" h="386">
                    <a:moveTo>
                      <a:pt x="184" y="386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3" name="Freeform 29"/>
              <p:cNvSpPr>
                <a:spLocks/>
              </p:cNvSpPr>
              <p:nvPr/>
            </p:nvSpPr>
            <p:spPr bwMode="auto">
              <a:xfrm>
                <a:off x="3854" y="2759"/>
                <a:ext cx="172" cy="371"/>
              </a:xfrm>
              <a:custGeom>
                <a:avLst/>
                <a:gdLst>
                  <a:gd name="T0" fmla="*/ 172 w 172"/>
                  <a:gd name="T1" fmla="*/ 371 h 371"/>
                  <a:gd name="T2" fmla="*/ 0 w 172"/>
                  <a:gd name="T3" fmla="*/ 0 h 371"/>
                  <a:gd name="T4" fmla="*/ 0 w 172"/>
                  <a:gd name="T5" fmla="*/ 0 h 371"/>
                  <a:gd name="T6" fmla="*/ 0 60000 65536"/>
                  <a:gd name="T7" fmla="*/ 0 60000 65536"/>
                  <a:gd name="T8" fmla="*/ 0 60000 65536"/>
                  <a:gd name="T9" fmla="*/ 0 w 172"/>
                  <a:gd name="T10" fmla="*/ 0 h 371"/>
                  <a:gd name="T11" fmla="*/ 172 w 172"/>
                  <a:gd name="T12" fmla="*/ 371 h 3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" h="371">
                    <a:moveTo>
                      <a:pt x="172" y="371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4" name="Freeform 30"/>
              <p:cNvSpPr>
                <a:spLocks/>
              </p:cNvSpPr>
              <p:nvPr/>
            </p:nvSpPr>
            <p:spPr bwMode="auto">
              <a:xfrm>
                <a:off x="3598" y="2209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5" name="Freeform 31"/>
              <p:cNvSpPr>
                <a:spLocks/>
              </p:cNvSpPr>
              <p:nvPr/>
            </p:nvSpPr>
            <p:spPr bwMode="auto">
              <a:xfrm>
                <a:off x="3598" y="1873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6" name="Freeform 32"/>
              <p:cNvSpPr>
                <a:spLocks/>
              </p:cNvSpPr>
              <p:nvPr/>
            </p:nvSpPr>
            <p:spPr bwMode="auto">
              <a:xfrm>
                <a:off x="3598" y="1537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7" name="Freeform 33"/>
              <p:cNvSpPr>
                <a:spLocks/>
              </p:cNvSpPr>
              <p:nvPr/>
            </p:nvSpPr>
            <p:spPr bwMode="auto">
              <a:xfrm>
                <a:off x="3398" y="1108"/>
                <a:ext cx="159" cy="342"/>
              </a:xfrm>
              <a:custGeom>
                <a:avLst/>
                <a:gdLst>
                  <a:gd name="T0" fmla="*/ 0 w 797"/>
                  <a:gd name="T1" fmla="*/ 0 h 1711"/>
                  <a:gd name="T2" fmla="*/ 0 w 797"/>
                  <a:gd name="T3" fmla="*/ 0 h 1711"/>
                  <a:gd name="T4" fmla="*/ 0 w 797"/>
                  <a:gd name="T5" fmla="*/ 0 h 1711"/>
                  <a:gd name="T6" fmla="*/ 0 60000 65536"/>
                  <a:gd name="T7" fmla="*/ 0 60000 65536"/>
                  <a:gd name="T8" fmla="*/ 0 60000 65536"/>
                  <a:gd name="T9" fmla="*/ 0 w 797"/>
                  <a:gd name="T10" fmla="*/ 0 h 1711"/>
                  <a:gd name="T11" fmla="*/ 797 w 797"/>
                  <a:gd name="T12" fmla="*/ 1711 h 17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7" h="1711">
                    <a:moveTo>
                      <a:pt x="797" y="171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8" name="Freeform 34"/>
              <p:cNvSpPr>
                <a:spLocks/>
              </p:cNvSpPr>
              <p:nvPr/>
            </p:nvSpPr>
            <p:spPr bwMode="auto">
              <a:xfrm>
                <a:off x="3661" y="1337"/>
                <a:ext cx="159" cy="342"/>
              </a:xfrm>
              <a:custGeom>
                <a:avLst/>
                <a:gdLst>
                  <a:gd name="T0" fmla="*/ 0 w 796"/>
                  <a:gd name="T1" fmla="*/ 0 h 1709"/>
                  <a:gd name="T2" fmla="*/ 0 w 796"/>
                  <a:gd name="T3" fmla="*/ 0 h 1709"/>
                  <a:gd name="T4" fmla="*/ 0 w 796"/>
                  <a:gd name="T5" fmla="*/ 0 h 1709"/>
                  <a:gd name="T6" fmla="*/ 0 60000 65536"/>
                  <a:gd name="T7" fmla="*/ 0 60000 65536"/>
                  <a:gd name="T8" fmla="*/ 0 60000 65536"/>
                  <a:gd name="T9" fmla="*/ 0 w 796"/>
                  <a:gd name="T10" fmla="*/ 0 h 1709"/>
                  <a:gd name="T11" fmla="*/ 796 w 796"/>
                  <a:gd name="T12" fmla="*/ 1709 h 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6" h="1709">
                    <a:moveTo>
                      <a:pt x="796" y="170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9" name="Freeform 35"/>
              <p:cNvSpPr>
                <a:spLocks/>
              </p:cNvSpPr>
              <p:nvPr/>
            </p:nvSpPr>
            <p:spPr bwMode="auto">
              <a:xfrm>
                <a:off x="3924" y="1566"/>
                <a:ext cx="152" cy="325"/>
              </a:xfrm>
              <a:custGeom>
                <a:avLst/>
                <a:gdLst>
                  <a:gd name="T0" fmla="*/ 0 w 757"/>
                  <a:gd name="T1" fmla="*/ 0 h 1627"/>
                  <a:gd name="T2" fmla="*/ 0 w 757"/>
                  <a:gd name="T3" fmla="*/ 0 h 1627"/>
                  <a:gd name="T4" fmla="*/ 0 w 757"/>
                  <a:gd name="T5" fmla="*/ 0 h 1627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1627"/>
                  <a:gd name="T11" fmla="*/ 757 w 757"/>
                  <a:gd name="T12" fmla="*/ 1627 h 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1627">
                    <a:moveTo>
                      <a:pt x="757" y="162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29" name="Freeform 36"/>
            <p:cNvSpPr>
              <a:spLocks/>
            </p:cNvSpPr>
            <p:nvPr/>
          </p:nvSpPr>
          <p:spPr bwMode="auto">
            <a:xfrm>
              <a:off x="3121" y="1245"/>
              <a:ext cx="501" cy="468"/>
            </a:xfrm>
            <a:custGeom>
              <a:avLst/>
              <a:gdLst>
                <a:gd name="T0" fmla="*/ 2 w 1056"/>
                <a:gd name="T1" fmla="*/ 1 h 984"/>
                <a:gd name="T2" fmla="*/ 2 w 1056"/>
                <a:gd name="T3" fmla="*/ 1 h 984"/>
                <a:gd name="T4" fmla="*/ 2 w 1056"/>
                <a:gd name="T5" fmla="*/ 1 h 984"/>
                <a:gd name="T6" fmla="*/ 2 w 1056"/>
                <a:gd name="T7" fmla="*/ 1 h 984"/>
                <a:gd name="T8" fmla="*/ 2 w 1056"/>
                <a:gd name="T9" fmla="*/ 1 h 984"/>
                <a:gd name="T10" fmla="*/ 2 w 1056"/>
                <a:gd name="T11" fmla="*/ 1 h 984"/>
                <a:gd name="T12" fmla="*/ 3 w 1056"/>
                <a:gd name="T13" fmla="*/ 1 h 984"/>
                <a:gd name="T14" fmla="*/ 3 w 1056"/>
                <a:gd name="T15" fmla="*/ 2 h 984"/>
                <a:gd name="T16" fmla="*/ 3 w 1056"/>
                <a:gd name="T17" fmla="*/ 2 h 984"/>
                <a:gd name="T18" fmla="*/ 3 w 1056"/>
                <a:gd name="T19" fmla="*/ 2 h 984"/>
                <a:gd name="T20" fmla="*/ 2 w 1056"/>
                <a:gd name="T21" fmla="*/ 2 h 984"/>
                <a:gd name="T22" fmla="*/ 2 w 1056"/>
                <a:gd name="T23" fmla="*/ 2 h 984"/>
                <a:gd name="T24" fmla="*/ 2 w 1056"/>
                <a:gd name="T25" fmla="*/ 2 h 984"/>
                <a:gd name="T26" fmla="*/ 2 w 1056"/>
                <a:gd name="T27" fmla="*/ 2 h 984"/>
                <a:gd name="T28" fmla="*/ 2 w 1056"/>
                <a:gd name="T29" fmla="*/ 2 h 984"/>
                <a:gd name="T30" fmla="*/ 0 w 1056"/>
                <a:gd name="T31" fmla="*/ 0 h 984"/>
                <a:gd name="T32" fmla="*/ 0 w 1056"/>
                <a:gd name="T33" fmla="*/ 0 h 984"/>
                <a:gd name="T34" fmla="*/ 0 w 1056"/>
                <a:gd name="T35" fmla="*/ 0 h 984"/>
                <a:gd name="T36" fmla="*/ 0 w 1056"/>
                <a:gd name="T37" fmla="*/ 0 h 984"/>
                <a:gd name="T38" fmla="*/ 0 w 1056"/>
                <a:gd name="T39" fmla="*/ 0 h 984"/>
                <a:gd name="T40" fmla="*/ 0 w 1056"/>
                <a:gd name="T41" fmla="*/ 0 h 984"/>
                <a:gd name="T42" fmla="*/ 0 w 1056"/>
                <a:gd name="T43" fmla="*/ 0 h 984"/>
                <a:gd name="T44" fmla="*/ 0 w 1056"/>
                <a:gd name="T45" fmla="*/ 0 h 984"/>
                <a:gd name="T46" fmla="*/ 0 w 1056"/>
                <a:gd name="T47" fmla="*/ 0 h 984"/>
                <a:gd name="T48" fmla="*/ 0 w 1056"/>
                <a:gd name="T49" fmla="*/ 0 h 984"/>
                <a:gd name="T50" fmla="*/ 2 w 1056"/>
                <a:gd name="T51" fmla="*/ 1 h 9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56"/>
                <a:gd name="T79" fmla="*/ 0 h 984"/>
                <a:gd name="T80" fmla="*/ 1056 w 1056"/>
                <a:gd name="T81" fmla="*/ 984 h 9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56" h="984">
                  <a:moveTo>
                    <a:pt x="782" y="448"/>
                  </a:moveTo>
                  <a:lnTo>
                    <a:pt x="826" y="452"/>
                  </a:lnTo>
                  <a:lnTo>
                    <a:pt x="883" y="461"/>
                  </a:lnTo>
                  <a:lnTo>
                    <a:pt x="936" y="480"/>
                  </a:lnTo>
                  <a:lnTo>
                    <a:pt x="979" y="519"/>
                  </a:lnTo>
                  <a:lnTo>
                    <a:pt x="1013" y="557"/>
                  </a:lnTo>
                  <a:lnTo>
                    <a:pt x="1051" y="624"/>
                  </a:lnTo>
                  <a:lnTo>
                    <a:pt x="1056" y="716"/>
                  </a:lnTo>
                  <a:lnTo>
                    <a:pt x="1046" y="778"/>
                  </a:lnTo>
                  <a:lnTo>
                    <a:pt x="1018" y="826"/>
                  </a:lnTo>
                  <a:lnTo>
                    <a:pt x="989" y="874"/>
                  </a:lnTo>
                  <a:lnTo>
                    <a:pt x="941" y="922"/>
                  </a:lnTo>
                  <a:lnTo>
                    <a:pt x="893" y="951"/>
                  </a:lnTo>
                  <a:lnTo>
                    <a:pt x="845" y="975"/>
                  </a:lnTo>
                  <a:lnTo>
                    <a:pt x="787" y="984"/>
                  </a:lnTo>
                  <a:lnTo>
                    <a:pt x="0" y="303"/>
                  </a:lnTo>
                  <a:lnTo>
                    <a:pt x="48" y="303"/>
                  </a:lnTo>
                  <a:lnTo>
                    <a:pt x="82" y="288"/>
                  </a:lnTo>
                  <a:lnTo>
                    <a:pt x="134" y="264"/>
                  </a:lnTo>
                  <a:lnTo>
                    <a:pt x="173" y="240"/>
                  </a:lnTo>
                  <a:lnTo>
                    <a:pt x="211" y="207"/>
                  </a:lnTo>
                  <a:lnTo>
                    <a:pt x="240" y="164"/>
                  </a:lnTo>
                  <a:lnTo>
                    <a:pt x="264" y="101"/>
                  </a:lnTo>
                  <a:lnTo>
                    <a:pt x="278" y="58"/>
                  </a:lnTo>
                  <a:lnTo>
                    <a:pt x="274" y="0"/>
                  </a:lnTo>
                  <a:lnTo>
                    <a:pt x="782" y="448"/>
                  </a:lnTo>
                  <a:close/>
                </a:path>
              </a:pathLst>
            </a:custGeom>
            <a:gradFill rotWithShape="0">
              <a:gsLst>
                <a:gs pos="0">
                  <a:srgbClr val="765E2F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30" name="Group 37"/>
            <p:cNvGrpSpPr>
              <a:grpSpLocks/>
            </p:cNvGrpSpPr>
            <p:nvPr/>
          </p:nvGrpSpPr>
          <p:grpSpPr bwMode="auto">
            <a:xfrm>
              <a:off x="3764" y="2208"/>
              <a:ext cx="170" cy="57"/>
              <a:chOff x="1227" y="3546"/>
              <a:chExt cx="358" cy="121"/>
            </a:xfrm>
          </p:grpSpPr>
          <p:sp>
            <p:nvSpPr>
              <p:cNvPr id="10555" name="Freeform 38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6" name="Freeform 39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7" name="Freeform 40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31" name="Freeform 41"/>
            <p:cNvSpPr>
              <a:spLocks/>
            </p:cNvSpPr>
            <p:nvPr/>
          </p:nvSpPr>
          <p:spPr bwMode="auto">
            <a:xfrm>
              <a:off x="3525" y="2234"/>
              <a:ext cx="433" cy="212"/>
            </a:xfrm>
            <a:custGeom>
              <a:avLst/>
              <a:gdLst>
                <a:gd name="T0" fmla="*/ 0 w 912"/>
                <a:gd name="T1" fmla="*/ 0 h 446"/>
                <a:gd name="T2" fmla="*/ 0 w 912"/>
                <a:gd name="T3" fmla="*/ 1 h 446"/>
                <a:gd name="T4" fmla="*/ 2 w 912"/>
                <a:gd name="T5" fmla="*/ 1 h 446"/>
                <a:gd name="T6" fmla="*/ 2 w 912"/>
                <a:gd name="T7" fmla="*/ 1 h 446"/>
                <a:gd name="T8" fmla="*/ 2 w 912"/>
                <a:gd name="T9" fmla="*/ 1 h 446"/>
                <a:gd name="T10" fmla="*/ 2 w 912"/>
                <a:gd name="T11" fmla="*/ 0 h 446"/>
                <a:gd name="T12" fmla="*/ 2 w 912"/>
                <a:gd name="T13" fmla="*/ 0 h 446"/>
                <a:gd name="T14" fmla="*/ 2 w 912"/>
                <a:gd name="T15" fmla="*/ 0 h 446"/>
                <a:gd name="T16" fmla="*/ 2 w 912"/>
                <a:gd name="T17" fmla="*/ 0 h 446"/>
                <a:gd name="T18" fmla="*/ 2 w 912"/>
                <a:gd name="T19" fmla="*/ 0 h 446"/>
                <a:gd name="T20" fmla="*/ 2 w 912"/>
                <a:gd name="T21" fmla="*/ 0 h 446"/>
                <a:gd name="T22" fmla="*/ 2 w 912"/>
                <a:gd name="T23" fmla="*/ 0 h 446"/>
                <a:gd name="T24" fmla="*/ 2 w 912"/>
                <a:gd name="T25" fmla="*/ 0 h 446"/>
                <a:gd name="T26" fmla="*/ 0 w 912"/>
                <a:gd name="T27" fmla="*/ 0 h 4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12"/>
                <a:gd name="T43" fmla="*/ 0 h 446"/>
                <a:gd name="T44" fmla="*/ 912 w 912"/>
                <a:gd name="T45" fmla="*/ 446 h 4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12" h="446">
                  <a:moveTo>
                    <a:pt x="0" y="211"/>
                  </a:moveTo>
                  <a:lnTo>
                    <a:pt x="0" y="446"/>
                  </a:lnTo>
                  <a:lnTo>
                    <a:pt x="729" y="350"/>
                  </a:lnTo>
                  <a:lnTo>
                    <a:pt x="777" y="345"/>
                  </a:lnTo>
                  <a:lnTo>
                    <a:pt x="840" y="326"/>
                  </a:lnTo>
                  <a:lnTo>
                    <a:pt x="873" y="302"/>
                  </a:lnTo>
                  <a:lnTo>
                    <a:pt x="902" y="259"/>
                  </a:lnTo>
                  <a:lnTo>
                    <a:pt x="912" y="225"/>
                  </a:lnTo>
                  <a:lnTo>
                    <a:pt x="912" y="0"/>
                  </a:lnTo>
                  <a:lnTo>
                    <a:pt x="892" y="53"/>
                  </a:lnTo>
                  <a:lnTo>
                    <a:pt x="873" y="77"/>
                  </a:lnTo>
                  <a:lnTo>
                    <a:pt x="844" y="101"/>
                  </a:lnTo>
                  <a:lnTo>
                    <a:pt x="801" y="115"/>
                  </a:lnTo>
                  <a:lnTo>
                    <a:pt x="0" y="211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32" name="Group 42"/>
            <p:cNvGrpSpPr>
              <a:grpSpLocks/>
            </p:cNvGrpSpPr>
            <p:nvPr/>
          </p:nvGrpSpPr>
          <p:grpSpPr bwMode="auto">
            <a:xfrm>
              <a:off x="3089" y="1044"/>
              <a:ext cx="436" cy="1398"/>
              <a:chOff x="3221" y="286"/>
              <a:chExt cx="917" cy="2940"/>
            </a:xfrm>
          </p:grpSpPr>
          <p:sp>
            <p:nvSpPr>
              <p:cNvPr id="10533" name="Freeform 43"/>
              <p:cNvSpPr>
                <a:spLocks/>
              </p:cNvSpPr>
              <p:nvPr/>
            </p:nvSpPr>
            <p:spPr bwMode="auto">
              <a:xfrm>
                <a:off x="3785" y="2699"/>
                <a:ext cx="352" cy="306"/>
              </a:xfrm>
              <a:custGeom>
                <a:avLst/>
                <a:gdLst>
                  <a:gd name="T0" fmla="*/ 0 w 1759"/>
                  <a:gd name="T1" fmla="*/ 0 h 1530"/>
                  <a:gd name="T2" fmla="*/ 0 w 1759"/>
                  <a:gd name="T3" fmla="*/ 0 h 1530"/>
                  <a:gd name="T4" fmla="*/ 0 w 1759"/>
                  <a:gd name="T5" fmla="*/ 0 h 1530"/>
                  <a:gd name="T6" fmla="*/ 0 60000 65536"/>
                  <a:gd name="T7" fmla="*/ 0 60000 65536"/>
                  <a:gd name="T8" fmla="*/ 0 60000 65536"/>
                  <a:gd name="T9" fmla="*/ 0 w 1759"/>
                  <a:gd name="T10" fmla="*/ 0 h 1530"/>
                  <a:gd name="T11" fmla="*/ 1759 w 1759"/>
                  <a:gd name="T12" fmla="*/ 1530 h 15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9" h="1530">
                    <a:moveTo>
                      <a:pt x="0" y="0"/>
                    </a:moveTo>
                    <a:lnTo>
                      <a:pt x="1758" y="1530"/>
                    </a:lnTo>
                    <a:lnTo>
                      <a:pt x="1759" y="15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4" name="Freeform 44"/>
              <p:cNvSpPr>
                <a:spLocks/>
              </p:cNvSpPr>
              <p:nvPr/>
            </p:nvSpPr>
            <p:spPr bwMode="auto">
              <a:xfrm>
                <a:off x="3221" y="2429"/>
                <a:ext cx="916" cy="797"/>
              </a:xfrm>
              <a:custGeom>
                <a:avLst/>
                <a:gdLst>
                  <a:gd name="T0" fmla="*/ 0 w 4580"/>
                  <a:gd name="T1" fmla="*/ 0 h 3983"/>
                  <a:gd name="T2" fmla="*/ 0 w 4580"/>
                  <a:gd name="T3" fmla="*/ 0 h 3983"/>
                  <a:gd name="T4" fmla="*/ 0 w 4580"/>
                  <a:gd name="T5" fmla="*/ 0 h 3983"/>
                  <a:gd name="T6" fmla="*/ 0 60000 65536"/>
                  <a:gd name="T7" fmla="*/ 0 60000 65536"/>
                  <a:gd name="T8" fmla="*/ 0 60000 65536"/>
                  <a:gd name="T9" fmla="*/ 0 w 4580"/>
                  <a:gd name="T10" fmla="*/ 0 h 3983"/>
                  <a:gd name="T11" fmla="*/ 4580 w 4580"/>
                  <a:gd name="T12" fmla="*/ 3983 h 39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0" h="3983">
                    <a:moveTo>
                      <a:pt x="0" y="0"/>
                    </a:moveTo>
                    <a:lnTo>
                      <a:pt x="4579" y="3983"/>
                    </a:lnTo>
                    <a:lnTo>
                      <a:pt x="4580" y="39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5" name="Freeform 45"/>
              <p:cNvSpPr>
                <a:spLocks/>
              </p:cNvSpPr>
              <p:nvPr/>
            </p:nvSpPr>
            <p:spPr bwMode="auto">
              <a:xfrm>
                <a:off x="4044" y="1873"/>
                <a:ext cx="93" cy="1132"/>
              </a:xfrm>
              <a:custGeom>
                <a:avLst/>
                <a:gdLst>
                  <a:gd name="T0" fmla="*/ 0 w 466"/>
                  <a:gd name="T1" fmla="*/ 0 h 5659"/>
                  <a:gd name="T2" fmla="*/ 0 w 466"/>
                  <a:gd name="T3" fmla="*/ 0 h 5659"/>
                  <a:gd name="T4" fmla="*/ 0 w 466"/>
                  <a:gd name="T5" fmla="*/ 0 h 5659"/>
                  <a:gd name="T6" fmla="*/ 0 60000 65536"/>
                  <a:gd name="T7" fmla="*/ 0 60000 65536"/>
                  <a:gd name="T8" fmla="*/ 0 60000 65536"/>
                  <a:gd name="T9" fmla="*/ 0 w 466"/>
                  <a:gd name="T10" fmla="*/ 0 h 5659"/>
                  <a:gd name="T11" fmla="*/ 466 w 466"/>
                  <a:gd name="T12" fmla="*/ 5659 h 56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6" h="5659">
                    <a:moveTo>
                      <a:pt x="466" y="565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6" name="Freeform 46"/>
              <p:cNvSpPr>
                <a:spLocks/>
              </p:cNvSpPr>
              <p:nvPr/>
            </p:nvSpPr>
            <p:spPr bwMode="auto">
              <a:xfrm>
                <a:off x="3296" y="286"/>
                <a:ext cx="780" cy="678"/>
              </a:xfrm>
              <a:custGeom>
                <a:avLst/>
                <a:gdLst>
                  <a:gd name="T0" fmla="*/ 0 w 3900"/>
                  <a:gd name="T1" fmla="*/ 0 h 3391"/>
                  <a:gd name="T2" fmla="*/ 0 w 3900"/>
                  <a:gd name="T3" fmla="*/ 0 h 3391"/>
                  <a:gd name="T4" fmla="*/ 0 w 3900"/>
                  <a:gd name="T5" fmla="*/ 0 h 3391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1"/>
                  <a:gd name="T11" fmla="*/ 3900 w 3900"/>
                  <a:gd name="T12" fmla="*/ 3391 h 33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1">
                    <a:moveTo>
                      <a:pt x="0" y="0"/>
                    </a:moveTo>
                    <a:lnTo>
                      <a:pt x="3898" y="3391"/>
                    </a:lnTo>
                    <a:lnTo>
                      <a:pt x="3900" y="339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7" name="Freeform 47"/>
              <p:cNvSpPr>
                <a:spLocks/>
              </p:cNvSpPr>
              <p:nvPr/>
            </p:nvSpPr>
            <p:spPr bwMode="auto">
              <a:xfrm>
                <a:off x="3296" y="481"/>
                <a:ext cx="781" cy="679"/>
              </a:xfrm>
              <a:custGeom>
                <a:avLst/>
                <a:gdLst>
                  <a:gd name="T0" fmla="*/ 0 w 3903"/>
                  <a:gd name="T1" fmla="*/ 0 h 3395"/>
                  <a:gd name="T2" fmla="*/ 0 w 3903"/>
                  <a:gd name="T3" fmla="*/ 0 h 3395"/>
                  <a:gd name="T4" fmla="*/ 0 w 3903"/>
                  <a:gd name="T5" fmla="*/ 0 h 3395"/>
                  <a:gd name="T6" fmla="*/ 0 60000 65536"/>
                  <a:gd name="T7" fmla="*/ 0 60000 65536"/>
                  <a:gd name="T8" fmla="*/ 0 60000 65536"/>
                  <a:gd name="T9" fmla="*/ 0 w 3903"/>
                  <a:gd name="T10" fmla="*/ 0 h 3395"/>
                  <a:gd name="T11" fmla="*/ 3903 w 3903"/>
                  <a:gd name="T12" fmla="*/ 3395 h 33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3" h="3395">
                    <a:moveTo>
                      <a:pt x="0" y="0"/>
                    </a:moveTo>
                    <a:lnTo>
                      <a:pt x="3902" y="3395"/>
                    </a:lnTo>
                    <a:lnTo>
                      <a:pt x="3903" y="339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8" name="Freeform 48"/>
              <p:cNvSpPr>
                <a:spLocks/>
              </p:cNvSpPr>
              <p:nvPr/>
            </p:nvSpPr>
            <p:spPr bwMode="auto">
              <a:xfrm>
                <a:off x="3803" y="1663"/>
                <a:ext cx="273" cy="238"/>
              </a:xfrm>
              <a:custGeom>
                <a:avLst/>
                <a:gdLst>
                  <a:gd name="T0" fmla="*/ 0 w 1366"/>
                  <a:gd name="T1" fmla="*/ 0 h 1188"/>
                  <a:gd name="T2" fmla="*/ 0 w 1366"/>
                  <a:gd name="T3" fmla="*/ 0 h 1188"/>
                  <a:gd name="T4" fmla="*/ 0 w 1366"/>
                  <a:gd name="T5" fmla="*/ 0 h 1188"/>
                  <a:gd name="T6" fmla="*/ 0 60000 65536"/>
                  <a:gd name="T7" fmla="*/ 0 60000 65536"/>
                  <a:gd name="T8" fmla="*/ 0 60000 65536"/>
                  <a:gd name="T9" fmla="*/ 0 w 1366"/>
                  <a:gd name="T10" fmla="*/ 0 h 1188"/>
                  <a:gd name="T11" fmla="*/ 1366 w 1366"/>
                  <a:gd name="T12" fmla="*/ 1188 h 11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6" h="1188">
                    <a:moveTo>
                      <a:pt x="0" y="0"/>
                    </a:moveTo>
                    <a:lnTo>
                      <a:pt x="1364" y="1188"/>
                    </a:lnTo>
                    <a:lnTo>
                      <a:pt x="1366" y="11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9" name="Freeform 49"/>
              <p:cNvSpPr>
                <a:spLocks/>
              </p:cNvSpPr>
              <p:nvPr/>
            </p:nvSpPr>
            <p:spPr bwMode="auto">
              <a:xfrm>
                <a:off x="3296" y="1019"/>
                <a:ext cx="780" cy="679"/>
              </a:xfrm>
              <a:custGeom>
                <a:avLst/>
                <a:gdLst>
                  <a:gd name="T0" fmla="*/ 0 w 3900"/>
                  <a:gd name="T1" fmla="*/ 0 h 3392"/>
                  <a:gd name="T2" fmla="*/ 0 w 3900"/>
                  <a:gd name="T3" fmla="*/ 0 h 3392"/>
                  <a:gd name="T4" fmla="*/ 0 w 3900"/>
                  <a:gd name="T5" fmla="*/ 0 h 3392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2"/>
                  <a:gd name="T11" fmla="*/ 3900 w 3900"/>
                  <a:gd name="T12" fmla="*/ 3392 h 3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2">
                    <a:moveTo>
                      <a:pt x="0" y="0"/>
                    </a:moveTo>
                    <a:lnTo>
                      <a:pt x="3898" y="3392"/>
                    </a:lnTo>
                    <a:lnTo>
                      <a:pt x="3900" y="339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0" name="Freeform 50"/>
              <p:cNvSpPr>
                <a:spLocks/>
              </p:cNvSpPr>
              <p:nvPr/>
            </p:nvSpPr>
            <p:spPr bwMode="auto">
              <a:xfrm>
                <a:off x="3781" y="1674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1" name="Freeform 51"/>
              <p:cNvSpPr>
                <a:spLocks/>
              </p:cNvSpPr>
              <p:nvPr/>
            </p:nvSpPr>
            <p:spPr bwMode="auto">
              <a:xfrm>
                <a:off x="3598" y="1491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2" name="Freeform 52"/>
              <p:cNvSpPr>
                <a:spLocks/>
              </p:cNvSpPr>
              <p:nvPr/>
            </p:nvSpPr>
            <p:spPr bwMode="auto">
              <a:xfrm>
                <a:off x="3221" y="1248"/>
                <a:ext cx="105" cy="960"/>
              </a:xfrm>
              <a:custGeom>
                <a:avLst/>
                <a:gdLst>
                  <a:gd name="T0" fmla="*/ 0 w 524"/>
                  <a:gd name="T1" fmla="*/ 0 h 4798"/>
                  <a:gd name="T2" fmla="*/ 0 w 524"/>
                  <a:gd name="T3" fmla="*/ 0 h 4798"/>
                  <a:gd name="T4" fmla="*/ 0 w 524"/>
                  <a:gd name="T5" fmla="*/ 0 h 4798"/>
                  <a:gd name="T6" fmla="*/ 0 60000 65536"/>
                  <a:gd name="T7" fmla="*/ 0 60000 65536"/>
                  <a:gd name="T8" fmla="*/ 0 60000 65536"/>
                  <a:gd name="T9" fmla="*/ 0 w 524"/>
                  <a:gd name="T10" fmla="*/ 0 h 4798"/>
                  <a:gd name="T11" fmla="*/ 524 w 524"/>
                  <a:gd name="T12" fmla="*/ 4798 h 47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4" h="4798">
                    <a:moveTo>
                      <a:pt x="524" y="0"/>
                    </a:moveTo>
                    <a:lnTo>
                      <a:pt x="0" y="4798"/>
                    </a:lnTo>
                    <a:lnTo>
                      <a:pt x="2" y="479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3" name="Freeform 53"/>
              <p:cNvSpPr>
                <a:spLocks/>
              </p:cNvSpPr>
              <p:nvPr/>
            </p:nvSpPr>
            <p:spPr bwMode="auto">
              <a:xfrm>
                <a:off x="3221" y="2208"/>
                <a:ext cx="355" cy="309"/>
              </a:xfrm>
              <a:custGeom>
                <a:avLst/>
                <a:gdLst>
                  <a:gd name="T0" fmla="*/ 0 w 1774"/>
                  <a:gd name="T1" fmla="*/ 0 h 1543"/>
                  <a:gd name="T2" fmla="*/ 0 w 1774"/>
                  <a:gd name="T3" fmla="*/ 0 h 1543"/>
                  <a:gd name="T4" fmla="*/ 0 w 1774"/>
                  <a:gd name="T5" fmla="*/ 0 h 1543"/>
                  <a:gd name="T6" fmla="*/ 0 60000 65536"/>
                  <a:gd name="T7" fmla="*/ 0 60000 65536"/>
                  <a:gd name="T8" fmla="*/ 0 60000 65536"/>
                  <a:gd name="T9" fmla="*/ 0 w 1774"/>
                  <a:gd name="T10" fmla="*/ 0 h 1543"/>
                  <a:gd name="T11" fmla="*/ 1774 w 1774"/>
                  <a:gd name="T12" fmla="*/ 1543 h 15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4" h="1543">
                    <a:moveTo>
                      <a:pt x="0" y="0"/>
                    </a:moveTo>
                    <a:lnTo>
                      <a:pt x="1773" y="1543"/>
                    </a:lnTo>
                    <a:lnTo>
                      <a:pt x="1774" y="1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4" name="Freeform 54"/>
              <p:cNvSpPr>
                <a:spLocks/>
              </p:cNvSpPr>
              <p:nvPr/>
            </p:nvSpPr>
            <p:spPr bwMode="auto">
              <a:xfrm>
                <a:off x="3781" y="2689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0" y="0"/>
                    </a:moveTo>
                    <a:lnTo>
                      <a:pt x="23" y="51"/>
                    </a:lnTo>
                    <a:lnTo>
                      <a:pt x="24" y="5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5" name="Freeform 55"/>
              <p:cNvSpPr>
                <a:spLocks/>
              </p:cNvSpPr>
              <p:nvPr/>
            </p:nvSpPr>
            <p:spPr bwMode="auto">
              <a:xfrm>
                <a:off x="3576" y="2506"/>
                <a:ext cx="22" cy="14"/>
              </a:xfrm>
              <a:custGeom>
                <a:avLst/>
                <a:gdLst>
                  <a:gd name="T0" fmla="*/ 0 w 113"/>
                  <a:gd name="T1" fmla="*/ 0 h 67"/>
                  <a:gd name="T2" fmla="*/ 0 w 113"/>
                  <a:gd name="T3" fmla="*/ 0 h 67"/>
                  <a:gd name="T4" fmla="*/ 0 w 113"/>
                  <a:gd name="T5" fmla="*/ 0 h 67"/>
                  <a:gd name="T6" fmla="*/ 0 w 113"/>
                  <a:gd name="T7" fmla="*/ 0 h 67"/>
                  <a:gd name="T8" fmla="*/ 0 w 113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7"/>
                  <a:gd name="T17" fmla="*/ 113 w 113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7">
                    <a:moveTo>
                      <a:pt x="0" y="51"/>
                    </a:moveTo>
                    <a:lnTo>
                      <a:pt x="47" y="67"/>
                    </a:lnTo>
                    <a:lnTo>
                      <a:pt x="93" y="46"/>
                    </a:lnTo>
                    <a:lnTo>
                      <a:pt x="112" y="0"/>
                    </a:lnTo>
                    <a:lnTo>
                      <a:pt x="1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6" name="Freeform 56"/>
              <p:cNvSpPr>
                <a:spLocks/>
              </p:cNvSpPr>
              <p:nvPr/>
            </p:nvSpPr>
            <p:spPr bwMode="auto">
              <a:xfrm>
                <a:off x="3296" y="1019"/>
                <a:ext cx="1" cy="204"/>
              </a:xfrm>
              <a:custGeom>
                <a:avLst/>
                <a:gdLst>
                  <a:gd name="T0" fmla="*/ 0 w 1"/>
                  <a:gd name="T1" fmla="*/ 0 h 1017"/>
                  <a:gd name="T2" fmla="*/ 0 w 1"/>
                  <a:gd name="T3" fmla="*/ 0 h 1017"/>
                  <a:gd name="T4" fmla="*/ 1 w 1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17"/>
                  <a:gd name="T11" fmla="*/ 1 w 1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7" name="Freeform 57"/>
              <p:cNvSpPr>
                <a:spLocks/>
              </p:cNvSpPr>
              <p:nvPr/>
            </p:nvSpPr>
            <p:spPr bwMode="auto">
              <a:xfrm>
                <a:off x="3296" y="1223"/>
                <a:ext cx="298" cy="258"/>
              </a:xfrm>
              <a:custGeom>
                <a:avLst/>
                <a:gdLst>
                  <a:gd name="T0" fmla="*/ 0 w 1487"/>
                  <a:gd name="T1" fmla="*/ 0 h 1293"/>
                  <a:gd name="T2" fmla="*/ 0 w 1487"/>
                  <a:gd name="T3" fmla="*/ 0 h 1293"/>
                  <a:gd name="T4" fmla="*/ 0 w 1487"/>
                  <a:gd name="T5" fmla="*/ 0 h 1293"/>
                  <a:gd name="T6" fmla="*/ 0 60000 65536"/>
                  <a:gd name="T7" fmla="*/ 0 60000 65536"/>
                  <a:gd name="T8" fmla="*/ 0 60000 65536"/>
                  <a:gd name="T9" fmla="*/ 0 w 1487"/>
                  <a:gd name="T10" fmla="*/ 0 h 1293"/>
                  <a:gd name="T11" fmla="*/ 1487 w 1487"/>
                  <a:gd name="T12" fmla="*/ 1293 h 1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7" h="1293">
                    <a:moveTo>
                      <a:pt x="0" y="0"/>
                    </a:moveTo>
                    <a:lnTo>
                      <a:pt x="1486" y="1293"/>
                    </a:lnTo>
                    <a:lnTo>
                      <a:pt x="1487" y="12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8" name="Freeform 58"/>
              <p:cNvSpPr>
                <a:spLocks/>
              </p:cNvSpPr>
              <p:nvPr/>
            </p:nvSpPr>
            <p:spPr bwMode="auto">
              <a:xfrm>
                <a:off x="3593" y="1481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24" y="5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9" name="Freeform 59"/>
              <p:cNvSpPr>
                <a:spLocks/>
              </p:cNvSpPr>
              <p:nvPr/>
            </p:nvSpPr>
            <p:spPr bwMode="auto">
              <a:xfrm>
                <a:off x="3781" y="1660"/>
                <a:ext cx="22" cy="14"/>
              </a:xfrm>
              <a:custGeom>
                <a:avLst/>
                <a:gdLst>
                  <a:gd name="T0" fmla="*/ 0 w 111"/>
                  <a:gd name="T1" fmla="*/ 0 h 67"/>
                  <a:gd name="T2" fmla="*/ 0 w 111"/>
                  <a:gd name="T3" fmla="*/ 0 h 67"/>
                  <a:gd name="T4" fmla="*/ 0 w 111"/>
                  <a:gd name="T5" fmla="*/ 0 h 67"/>
                  <a:gd name="T6" fmla="*/ 0 w 111"/>
                  <a:gd name="T7" fmla="*/ 0 h 67"/>
                  <a:gd name="T8" fmla="*/ 0 w 111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67"/>
                  <a:gd name="T17" fmla="*/ 111 w 111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67">
                    <a:moveTo>
                      <a:pt x="111" y="16"/>
                    </a:moveTo>
                    <a:lnTo>
                      <a:pt x="63" y="0"/>
                    </a:lnTo>
                    <a:lnTo>
                      <a:pt x="18" y="20"/>
                    </a:ln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0" name="Freeform 60"/>
              <p:cNvSpPr>
                <a:spLocks/>
              </p:cNvSpPr>
              <p:nvPr/>
            </p:nvSpPr>
            <p:spPr bwMode="auto">
              <a:xfrm>
                <a:off x="4076" y="1698"/>
                <a:ext cx="1" cy="203"/>
              </a:xfrm>
              <a:custGeom>
                <a:avLst/>
                <a:gdLst>
                  <a:gd name="T0" fmla="*/ 0 w 2"/>
                  <a:gd name="T1" fmla="*/ 0 h 1017"/>
                  <a:gd name="T2" fmla="*/ 0 w 2"/>
                  <a:gd name="T3" fmla="*/ 0 h 1017"/>
                  <a:gd name="T4" fmla="*/ 1 w 2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017"/>
                  <a:gd name="T11" fmla="*/ 2 w 2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017">
                    <a:moveTo>
                      <a:pt x="0" y="0"/>
                    </a:moveTo>
                    <a:lnTo>
                      <a:pt x="0" y="1017"/>
                    </a:lnTo>
                    <a:lnTo>
                      <a:pt x="2" y="10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1" name="Freeform 61"/>
              <p:cNvSpPr>
                <a:spLocks/>
              </p:cNvSpPr>
              <p:nvPr/>
            </p:nvSpPr>
            <p:spPr bwMode="auto">
              <a:xfrm>
                <a:off x="4076" y="964"/>
                <a:ext cx="1" cy="196"/>
              </a:xfrm>
              <a:custGeom>
                <a:avLst/>
                <a:gdLst>
                  <a:gd name="T0" fmla="*/ 0 w 2"/>
                  <a:gd name="T1" fmla="*/ 0 h 979"/>
                  <a:gd name="T2" fmla="*/ 0 w 2"/>
                  <a:gd name="T3" fmla="*/ 0 h 979"/>
                  <a:gd name="T4" fmla="*/ 1 w 2"/>
                  <a:gd name="T5" fmla="*/ 0 h 97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979"/>
                  <a:gd name="T11" fmla="*/ 2 w 2"/>
                  <a:gd name="T12" fmla="*/ 979 h 9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979">
                    <a:moveTo>
                      <a:pt x="0" y="0"/>
                    </a:moveTo>
                    <a:lnTo>
                      <a:pt x="0" y="979"/>
                    </a:lnTo>
                    <a:lnTo>
                      <a:pt x="2" y="97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2" name="Freeform 62"/>
              <p:cNvSpPr>
                <a:spLocks/>
              </p:cNvSpPr>
              <p:nvPr/>
            </p:nvSpPr>
            <p:spPr bwMode="auto">
              <a:xfrm>
                <a:off x="3296" y="286"/>
                <a:ext cx="1" cy="195"/>
              </a:xfrm>
              <a:custGeom>
                <a:avLst/>
                <a:gdLst>
                  <a:gd name="T0" fmla="*/ 0 w 1"/>
                  <a:gd name="T1" fmla="*/ 0 h 974"/>
                  <a:gd name="T2" fmla="*/ 0 w 1"/>
                  <a:gd name="T3" fmla="*/ 0 h 974"/>
                  <a:gd name="T4" fmla="*/ 1 w 1"/>
                  <a:gd name="T5" fmla="*/ 0 h 97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4"/>
                  <a:gd name="T11" fmla="*/ 1 w 1"/>
                  <a:gd name="T12" fmla="*/ 974 h 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4">
                    <a:moveTo>
                      <a:pt x="0" y="0"/>
                    </a:moveTo>
                    <a:lnTo>
                      <a:pt x="0" y="974"/>
                    </a:lnTo>
                    <a:lnTo>
                      <a:pt x="1" y="97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3" name="Freeform 63"/>
              <p:cNvSpPr>
                <a:spLocks/>
              </p:cNvSpPr>
              <p:nvPr/>
            </p:nvSpPr>
            <p:spPr bwMode="auto">
              <a:xfrm>
                <a:off x="4137" y="3005"/>
                <a:ext cx="1" cy="221"/>
              </a:xfrm>
              <a:custGeom>
                <a:avLst/>
                <a:gdLst>
                  <a:gd name="T0" fmla="*/ 0 w 1"/>
                  <a:gd name="T1" fmla="*/ 0 h 1106"/>
                  <a:gd name="T2" fmla="*/ 0 w 1"/>
                  <a:gd name="T3" fmla="*/ 0 h 1106"/>
                  <a:gd name="T4" fmla="*/ 1 w 1"/>
                  <a:gd name="T5" fmla="*/ 0 h 110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06"/>
                  <a:gd name="T11" fmla="*/ 1 w 1"/>
                  <a:gd name="T12" fmla="*/ 1106 h 11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06">
                    <a:moveTo>
                      <a:pt x="0" y="0"/>
                    </a:moveTo>
                    <a:lnTo>
                      <a:pt x="0" y="1106"/>
                    </a:lnTo>
                    <a:lnTo>
                      <a:pt x="1" y="1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4" name="Freeform 64"/>
              <p:cNvSpPr>
                <a:spLocks/>
              </p:cNvSpPr>
              <p:nvPr/>
            </p:nvSpPr>
            <p:spPr bwMode="auto">
              <a:xfrm>
                <a:off x="3221" y="2208"/>
                <a:ext cx="1" cy="221"/>
              </a:xfrm>
              <a:custGeom>
                <a:avLst/>
                <a:gdLst>
                  <a:gd name="T0" fmla="*/ 0 w 2"/>
                  <a:gd name="T1" fmla="*/ 0 h 1107"/>
                  <a:gd name="T2" fmla="*/ 0 w 2"/>
                  <a:gd name="T3" fmla="*/ 0 h 1107"/>
                  <a:gd name="T4" fmla="*/ 1 w 2"/>
                  <a:gd name="T5" fmla="*/ 0 h 110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107"/>
                  <a:gd name="T11" fmla="*/ 2 w 2"/>
                  <a:gd name="T12" fmla="*/ 1107 h 1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107">
                    <a:moveTo>
                      <a:pt x="0" y="0"/>
                    </a:moveTo>
                    <a:lnTo>
                      <a:pt x="0" y="1107"/>
                    </a:lnTo>
                    <a:lnTo>
                      <a:pt x="2" y="110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5" name="Group 65"/>
          <p:cNvGrpSpPr>
            <a:grpSpLocks/>
          </p:cNvGrpSpPr>
          <p:nvPr/>
        </p:nvGrpSpPr>
        <p:grpSpPr bwMode="auto">
          <a:xfrm>
            <a:off x="4114800" y="4811713"/>
            <a:ext cx="2051050" cy="1262062"/>
            <a:chOff x="401" y="1566"/>
            <a:chExt cx="2717" cy="1672"/>
          </a:xfrm>
        </p:grpSpPr>
        <p:sp>
          <p:nvSpPr>
            <p:cNvPr id="10456" name="Freeform 66"/>
            <p:cNvSpPr>
              <a:spLocks/>
            </p:cNvSpPr>
            <p:nvPr/>
          </p:nvSpPr>
          <p:spPr bwMode="auto">
            <a:xfrm>
              <a:off x="401" y="2182"/>
              <a:ext cx="350" cy="441"/>
            </a:xfrm>
            <a:custGeom>
              <a:avLst/>
              <a:gdLst>
                <a:gd name="T0" fmla="*/ 350 w 350"/>
                <a:gd name="T1" fmla="*/ 0 h 441"/>
                <a:gd name="T2" fmla="*/ 178 w 350"/>
                <a:gd name="T3" fmla="*/ 24 h 441"/>
                <a:gd name="T4" fmla="*/ 134 w 350"/>
                <a:gd name="T5" fmla="*/ 28 h 441"/>
                <a:gd name="T6" fmla="*/ 86 w 350"/>
                <a:gd name="T7" fmla="*/ 38 h 441"/>
                <a:gd name="T8" fmla="*/ 48 w 350"/>
                <a:gd name="T9" fmla="*/ 52 h 441"/>
                <a:gd name="T10" fmla="*/ 10 w 350"/>
                <a:gd name="T11" fmla="*/ 96 h 441"/>
                <a:gd name="T12" fmla="*/ 0 w 350"/>
                <a:gd name="T13" fmla="*/ 139 h 441"/>
                <a:gd name="T14" fmla="*/ 0 w 350"/>
                <a:gd name="T15" fmla="*/ 172 h 441"/>
                <a:gd name="T16" fmla="*/ 10 w 350"/>
                <a:gd name="T17" fmla="*/ 206 h 441"/>
                <a:gd name="T18" fmla="*/ 43 w 350"/>
                <a:gd name="T19" fmla="*/ 297 h 441"/>
                <a:gd name="T20" fmla="*/ 240 w 350"/>
                <a:gd name="T21" fmla="*/ 441 h 441"/>
                <a:gd name="T22" fmla="*/ 350 w 350"/>
                <a:gd name="T23" fmla="*/ 0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0"/>
                <a:gd name="T37" fmla="*/ 0 h 441"/>
                <a:gd name="T38" fmla="*/ 350 w 350"/>
                <a:gd name="T39" fmla="*/ 441 h 4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0" h="441">
                  <a:moveTo>
                    <a:pt x="350" y="0"/>
                  </a:moveTo>
                  <a:lnTo>
                    <a:pt x="178" y="24"/>
                  </a:lnTo>
                  <a:lnTo>
                    <a:pt x="134" y="28"/>
                  </a:lnTo>
                  <a:lnTo>
                    <a:pt x="86" y="38"/>
                  </a:lnTo>
                  <a:lnTo>
                    <a:pt x="48" y="52"/>
                  </a:lnTo>
                  <a:lnTo>
                    <a:pt x="10" y="96"/>
                  </a:lnTo>
                  <a:lnTo>
                    <a:pt x="0" y="139"/>
                  </a:lnTo>
                  <a:lnTo>
                    <a:pt x="0" y="172"/>
                  </a:lnTo>
                  <a:lnTo>
                    <a:pt x="10" y="206"/>
                  </a:lnTo>
                  <a:lnTo>
                    <a:pt x="43" y="297"/>
                  </a:lnTo>
                  <a:lnTo>
                    <a:pt x="240" y="441"/>
                  </a:lnTo>
                  <a:lnTo>
                    <a:pt x="350" y="0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7" name="Freeform 67"/>
            <p:cNvSpPr>
              <a:spLocks/>
            </p:cNvSpPr>
            <p:nvPr/>
          </p:nvSpPr>
          <p:spPr bwMode="auto">
            <a:xfrm>
              <a:off x="766" y="1567"/>
              <a:ext cx="1997" cy="739"/>
            </a:xfrm>
            <a:custGeom>
              <a:avLst/>
              <a:gdLst>
                <a:gd name="T0" fmla="*/ 136 w 1997"/>
                <a:gd name="T1" fmla="*/ 550 h 739"/>
                <a:gd name="T2" fmla="*/ 965 w 1997"/>
                <a:gd name="T3" fmla="*/ 447 h 739"/>
                <a:gd name="T4" fmla="*/ 1292 w 1997"/>
                <a:gd name="T5" fmla="*/ 739 h 739"/>
                <a:gd name="T6" fmla="*/ 1483 w 1997"/>
                <a:gd name="T7" fmla="*/ 720 h 739"/>
                <a:gd name="T8" fmla="*/ 1469 w 1997"/>
                <a:gd name="T9" fmla="*/ 682 h 739"/>
                <a:gd name="T10" fmla="*/ 1190 w 1997"/>
                <a:gd name="T11" fmla="*/ 451 h 739"/>
                <a:gd name="T12" fmla="*/ 1195 w 1997"/>
                <a:gd name="T13" fmla="*/ 413 h 739"/>
                <a:gd name="T14" fmla="*/ 1997 w 1997"/>
                <a:gd name="T15" fmla="*/ 317 h 739"/>
                <a:gd name="T16" fmla="*/ 1992 w 1997"/>
                <a:gd name="T17" fmla="*/ 298 h 739"/>
                <a:gd name="T18" fmla="*/ 1862 w 1997"/>
                <a:gd name="T19" fmla="*/ 192 h 739"/>
                <a:gd name="T20" fmla="*/ 1027 w 1997"/>
                <a:gd name="T21" fmla="*/ 288 h 739"/>
                <a:gd name="T22" fmla="*/ 686 w 1997"/>
                <a:gd name="T23" fmla="*/ 0 h 739"/>
                <a:gd name="T24" fmla="*/ 523 w 1997"/>
                <a:gd name="T25" fmla="*/ 15 h 739"/>
                <a:gd name="T26" fmla="*/ 494 w 1997"/>
                <a:gd name="T27" fmla="*/ 34 h 739"/>
                <a:gd name="T28" fmla="*/ 806 w 1997"/>
                <a:gd name="T29" fmla="*/ 303 h 739"/>
                <a:gd name="T30" fmla="*/ 783 w 1997"/>
                <a:gd name="T31" fmla="*/ 317 h 739"/>
                <a:gd name="T32" fmla="*/ 43 w 1997"/>
                <a:gd name="T33" fmla="*/ 408 h 739"/>
                <a:gd name="T34" fmla="*/ 14 w 1997"/>
                <a:gd name="T35" fmla="*/ 413 h 739"/>
                <a:gd name="T36" fmla="*/ 0 w 1997"/>
                <a:gd name="T37" fmla="*/ 437 h 739"/>
                <a:gd name="T38" fmla="*/ 136 w 1997"/>
                <a:gd name="T39" fmla="*/ 550 h 7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97"/>
                <a:gd name="T61" fmla="*/ 0 h 739"/>
                <a:gd name="T62" fmla="*/ 1997 w 1997"/>
                <a:gd name="T63" fmla="*/ 739 h 7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97" h="739">
                  <a:moveTo>
                    <a:pt x="136" y="550"/>
                  </a:moveTo>
                  <a:lnTo>
                    <a:pt x="965" y="447"/>
                  </a:lnTo>
                  <a:lnTo>
                    <a:pt x="1292" y="739"/>
                  </a:lnTo>
                  <a:lnTo>
                    <a:pt x="1483" y="720"/>
                  </a:lnTo>
                  <a:lnTo>
                    <a:pt x="1469" y="682"/>
                  </a:lnTo>
                  <a:lnTo>
                    <a:pt x="1190" y="451"/>
                  </a:lnTo>
                  <a:lnTo>
                    <a:pt x="1195" y="413"/>
                  </a:lnTo>
                  <a:lnTo>
                    <a:pt x="1997" y="317"/>
                  </a:lnTo>
                  <a:lnTo>
                    <a:pt x="1992" y="298"/>
                  </a:lnTo>
                  <a:lnTo>
                    <a:pt x="1862" y="192"/>
                  </a:lnTo>
                  <a:lnTo>
                    <a:pt x="1027" y="288"/>
                  </a:lnTo>
                  <a:lnTo>
                    <a:pt x="686" y="0"/>
                  </a:lnTo>
                  <a:lnTo>
                    <a:pt x="523" y="15"/>
                  </a:lnTo>
                  <a:lnTo>
                    <a:pt x="494" y="34"/>
                  </a:lnTo>
                  <a:lnTo>
                    <a:pt x="806" y="303"/>
                  </a:lnTo>
                  <a:lnTo>
                    <a:pt x="783" y="317"/>
                  </a:lnTo>
                  <a:lnTo>
                    <a:pt x="43" y="408"/>
                  </a:lnTo>
                  <a:lnTo>
                    <a:pt x="14" y="413"/>
                  </a:lnTo>
                  <a:lnTo>
                    <a:pt x="0" y="437"/>
                  </a:lnTo>
                  <a:lnTo>
                    <a:pt x="136" y="55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Freeform 68"/>
            <p:cNvSpPr>
              <a:spLocks/>
            </p:cNvSpPr>
            <p:nvPr/>
          </p:nvSpPr>
          <p:spPr bwMode="auto">
            <a:xfrm>
              <a:off x="2235" y="2445"/>
              <a:ext cx="883" cy="509"/>
            </a:xfrm>
            <a:custGeom>
              <a:avLst/>
              <a:gdLst/>
              <a:ahLst/>
              <a:cxnLst>
                <a:cxn ang="0">
                  <a:pos x="9" y="100"/>
                </a:cxn>
                <a:cxn ang="0">
                  <a:pos x="667" y="0"/>
                </a:cxn>
                <a:cxn ang="0">
                  <a:pos x="835" y="153"/>
                </a:cxn>
                <a:cxn ang="0">
                  <a:pos x="873" y="196"/>
                </a:cxn>
                <a:cxn ang="0">
                  <a:pos x="883" y="254"/>
                </a:cxn>
                <a:cxn ang="0">
                  <a:pos x="868" y="336"/>
                </a:cxn>
                <a:cxn ang="0">
                  <a:pos x="835" y="369"/>
                </a:cxn>
                <a:cxn ang="0">
                  <a:pos x="787" y="388"/>
                </a:cxn>
                <a:cxn ang="0">
                  <a:pos x="0" y="508"/>
                </a:cxn>
                <a:cxn ang="0">
                  <a:pos x="9" y="100"/>
                </a:cxn>
              </a:cxnLst>
              <a:rect l="0" t="0" r="r" b="b"/>
              <a:pathLst>
                <a:path w="883" h="508">
                  <a:moveTo>
                    <a:pt x="9" y="100"/>
                  </a:moveTo>
                  <a:lnTo>
                    <a:pt x="667" y="0"/>
                  </a:lnTo>
                  <a:lnTo>
                    <a:pt x="835" y="153"/>
                  </a:lnTo>
                  <a:lnTo>
                    <a:pt x="873" y="196"/>
                  </a:lnTo>
                  <a:lnTo>
                    <a:pt x="883" y="254"/>
                  </a:lnTo>
                  <a:lnTo>
                    <a:pt x="868" y="336"/>
                  </a:lnTo>
                  <a:lnTo>
                    <a:pt x="835" y="369"/>
                  </a:lnTo>
                  <a:lnTo>
                    <a:pt x="787" y="388"/>
                  </a:lnTo>
                  <a:lnTo>
                    <a:pt x="0" y="508"/>
                  </a:lnTo>
                  <a:lnTo>
                    <a:pt x="9" y="1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725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" name="Freeform 69"/>
            <p:cNvSpPr>
              <a:spLocks/>
            </p:cNvSpPr>
            <p:nvPr/>
          </p:nvSpPr>
          <p:spPr bwMode="auto">
            <a:xfrm>
              <a:off x="794" y="2618"/>
              <a:ext cx="1325" cy="437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931" y="0"/>
                </a:cxn>
                <a:cxn ang="0">
                  <a:pos x="1324" y="327"/>
                </a:cxn>
                <a:cxn ang="0">
                  <a:pos x="681" y="437"/>
                </a:cxn>
                <a:cxn ang="0">
                  <a:pos x="590" y="428"/>
                </a:cxn>
                <a:cxn ang="0">
                  <a:pos x="494" y="432"/>
                </a:cxn>
                <a:cxn ang="0">
                  <a:pos x="403" y="418"/>
                </a:cxn>
                <a:cxn ang="0">
                  <a:pos x="336" y="384"/>
                </a:cxn>
                <a:cxn ang="0">
                  <a:pos x="249" y="356"/>
                </a:cxn>
                <a:cxn ang="0">
                  <a:pos x="168" y="284"/>
                </a:cxn>
                <a:cxn ang="0">
                  <a:pos x="76" y="207"/>
                </a:cxn>
                <a:cxn ang="0">
                  <a:pos x="0" y="130"/>
                </a:cxn>
              </a:cxnLst>
              <a:rect l="0" t="0" r="r" b="b"/>
              <a:pathLst>
                <a:path w="1324" h="437">
                  <a:moveTo>
                    <a:pt x="0" y="130"/>
                  </a:moveTo>
                  <a:lnTo>
                    <a:pt x="931" y="0"/>
                  </a:lnTo>
                  <a:lnTo>
                    <a:pt x="1324" y="327"/>
                  </a:lnTo>
                  <a:lnTo>
                    <a:pt x="681" y="437"/>
                  </a:lnTo>
                  <a:lnTo>
                    <a:pt x="590" y="428"/>
                  </a:lnTo>
                  <a:lnTo>
                    <a:pt x="494" y="432"/>
                  </a:lnTo>
                  <a:lnTo>
                    <a:pt x="403" y="418"/>
                  </a:lnTo>
                  <a:lnTo>
                    <a:pt x="336" y="384"/>
                  </a:lnTo>
                  <a:lnTo>
                    <a:pt x="249" y="356"/>
                  </a:lnTo>
                  <a:lnTo>
                    <a:pt x="168" y="284"/>
                  </a:lnTo>
                  <a:lnTo>
                    <a:pt x="76" y="207"/>
                  </a:lnTo>
                  <a:lnTo>
                    <a:pt x="0" y="13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" name="Freeform 70"/>
            <p:cNvSpPr>
              <a:spLocks/>
            </p:cNvSpPr>
            <p:nvPr/>
          </p:nvSpPr>
          <p:spPr bwMode="auto">
            <a:xfrm>
              <a:off x="1951" y="1890"/>
              <a:ext cx="957" cy="656"/>
            </a:xfrm>
            <a:custGeom>
              <a:avLst/>
              <a:gdLst/>
              <a:ahLst/>
              <a:cxnLst>
                <a:cxn ang="0">
                  <a:pos x="312" y="657"/>
                </a:cxn>
                <a:cxn ang="0">
                  <a:pos x="956" y="561"/>
                </a:cxn>
                <a:cxn ang="0">
                  <a:pos x="826" y="0"/>
                </a:cxn>
                <a:cxn ang="0">
                  <a:pos x="29" y="91"/>
                </a:cxn>
                <a:cxn ang="0">
                  <a:pos x="0" y="115"/>
                </a:cxn>
                <a:cxn ang="0">
                  <a:pos x="303" y="379"/>
                </a:cxn>
                <a:cxn ang="0">
                  <a:pos x="312" y="657"/>
                </a:cxn>
              </a:cxnLst>
              <a:rect l="0" t="0" r="r" b="b"/>
              <a:pathLst>
                <a:path w="956" h="657">
                  <a:moveTo>
                    <a:pt x="312" y="657"/>
                  </a:moveTo>
                  <a:lnTo>
                    <a:pt x="956" y="561"/>
                  </a:lnTo>
                  <a:lnTo>
                    <a:pt x="826" y="0"/>
                  </a:lnTo>
                  <a:lnTo>
                    <a:pt x="29" y="91"/>
                  </a:lnTo>
                  <a:lnTo>
                    <a:pt x="0" y="115"/>
                  </a:lnTo>
                  <a:lnTo>
                    <a:pt x="303" y="379"/>
                  </a:lnTo>
                  <a:lnTo>
                    <a:pt x="312" y="657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9216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461" name="Group 71"/>
            <p:cNvGrpSpPr>
              <a:grpSpLocks/>
            </p:cNvGrpSpPr>
            <p:nvPr/>
          </p:nvGrpSpPr>
          <p:grpSpPr bwMode="auto">
            <a:xfrm>
              <a:off x="1100" y="2838"/>
              <a:ext cx="358" cy="121"/>
              <a:chOff x="1227" y="3546"/>
              <a:chExt cx="358" cy="121"/>
            </a:xfrm>
          </p:grpSpPr>
          <p:sp>
            <p:nvSpPr>
              <p:cNvPr id="10516" name="Freeform 7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7" name="Freeform 7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8" name="Freeform 7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2" name="Group 75"/>
            <p:cNvGrpSpPr>
              <a:grpSpLocks/>
            </p:cNvGrpSpPr>
            <p:nvPr/>
          </p:nvGrpSpPr>
          <p:grpSpPr bwMode="auto">
            <a:xfrm>
              <a:off x="860" y="1569"/>
              <a:ext cx="1880" cy="725"/>
              <a:chOff x="987" y="2277"/>
              <a:chExt cx="1880" cy="725"/>
            </a:xfrm>
          </p:grpSpPr>
          <p:sp>
            <p:nvSpPr>
              <p:cNvPr id="10501" name="Freeform 76"/>
              <p:cNvSpPr>
                <a:spLocks/>
              </p:cNvSpPr>
              <p:nvPr/>
            </p:nvSpPr>
            <p:spPr bwMode="auto">
              <a:xfrm>
                <a:off x="987" y="2669"/>
                <a:ext cx="92" cy="117"/>
              </a:xfrm>
              <a:custGeom>
                <a:avLst/>
                <a:gdLst>
                  <a:gd name="T0" fmla="*/ 0 w 460"/>
                  <a:gd name="T1" fmla="*/ 0 h 589"/>
                  <a:gd name="T2" fmla="*/ 0 w 460"/>
                  <a:gd name="T3" fmla="*/ 0 h 589"/>
                  <a:gd name="T4" fmla="*/ 0 w 460"/>
                  <a:gd name="T5" fmla="*/ 0 h 589"/>
                  <a:gd name="T6" fmla="*/ 0 60000 65536"/>
                  <a:gd name="T7" fmla="*/ 0 60000 65536"/>
                  <a:gd name="T8" fmla="*/ 0 60000 65536"/>
                  <a:gd name="T9" fmla="*/ 0 w 460"/>
                  <a:gd name="T10" fmla="*/ 0 h 589"/>
                  <a:gd name="T11" fmla="*/ 460 w 460"/>
                  <a:gd name="T12" fmla="*/ 589 h 5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0" h="589">
                    <a:moveTo>
                      <a:pt x="0" y="589"/>
                    </a:moveTo>
                    <a:lnTo>
                      <a:pt x="459" y="0"/>
                    </a:lnTo>
                    <a:lnTo>
                      <a:pt x="46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2" name="Freeform 77"/>
              <p:cNvSpPr>
                <a:spLocks/>
              </p:cNvSpPr>
              <p:nvPr/>
            </p:nvSpPr>
            <p:spPr bwMode="auto">
              <a:xfrm>
                <a:off x="1158" y="2643"/>
                <a:ext cx="130" cy="167"/>
              </a:xfrm>
              <a:custGeom>
                <a:avLst/>
                <a:gdLst>
                  <a:gd name="T0" fmla="*/ 0 w 652"/>
                  <a:gd name="T1" fmla="*/ 0 h 833"/>
                  <a:gd name="T2" fmla="*/ 0 w 652"/>
                  <a:gd name="T3" fmla="*/ 0 h 833"/>
                  <a:gd name="T4" fmla="*/ 0 w 652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3"/>
                  <a:gd name="T11" fmla="*/ 652 w 652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3">
                    <a:moveTo>
                      <a:pt x="0" y="833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3" name="Freeform 78"/>
              <p:cNvSpPr>
                <a:spLocks/>
              </p:cNvSpPr>
              <p:nvPr/>
            </p:nvSpPr>
            <p:spPr bwMode="auto">
              <a:xfrm>
                <a:off x="1367" y="2617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0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4" name="Freeform 79"/>
              <p:cNvSpPr>
                <a:spLocks/>
              </p:cNvSpPr>
              <p:nvPr/>
            </p:nvSpPr>
            <p:spPr bwMode="auto">
              <a:xfrm>
                <a:off x="1576" y="2472"/>
                <a:ext cx="223" cy="286"/>
              </a:xfrm>
              <a:custGeom>
                <a:avLst/>
                <a:gdLst>
                  <a:gd name="T0" fmla="*/ 0 w 1117"/>
                  <a:gd name="T1" fmla="*/ 0 h 1430"/>
                  <a:gd name="T2" fmla="*/ 0 w 1117"/>
                  <a:gd name="T3" fmla="*/ 0 h 1430"/>
                  <a:gd name="T4" fmla="*/ 0 w 1117"/>
                  <a:gd name="T5" fmla="*/ 0 h 1430"/>
                  <a:gd name="T6" fmla="*/ 0 60000 65536"/>
                  <a:gd name="T7" fmla="*/ 0 60000 65536"/>
                  <a:gd name="T8" fmla="*/ 0 60000 65536"/>
                  <a:gd name="T9" fmla="*/ 0 w 1117"/>
                  <a:gd name="T10" fmla="*/ 0 h 1430"/>
                  <a:gd name="T11" fmla="*/ 1117 w 1117"/>
                  <a:gd name="T12" fmla="*/ 1430 h 14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7" h="1430">
                    <a:moveTo>
                      <a:pt x="0" y="1430"/>
                    </a:moveTo>
                    <a:lnTo>
                      <a:pt x="1116" y="0"/>
                    </a:lnTo>
                    <a:lnTo>
                      <a:pt x="111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5" name="Freeform 80"/>
              <p:cNvSpPr>
                <a:spLocks/>
              </p:cNvSpPr>
              <p:nvPr/>
            </p:nvSpPr>
            <p:spPr bwMode="auto">
              <a:xfrm>
                <a:off x="1785" y="2566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" name="Freeform 81"/>
              <p:cNvSpPr>
                <a:spLocks/>
              </p:cNvSpPr>
              <p:nvPr/>
            </p:nvSpPr>
            <p:spPr bwMode="auto">
              <a:xfrm>
                <a:off x="1932" y="2540"/>
                <a:ext cx="192" cy="246"/>
              </a:xfrm>
              <a:custGeom>
                <a:avLst/>
                <a:gdLst>
                  <a:gd name="T0" fmla="*/ 0 w 961"/>
                  <a:gd name="T1" fmla="*/ 0 h 1230"/>
                  <a:gd name="T2" fmla="*/ 0 w 961"/>
                  <a:gd name="T3" fmla="*/ 0 h 1230"/>
                  <a:gd name="T4" fmla="*/ 0 w 961"/>
                  <a:gd name="T5" fmla="*/ 0 h 1230"/>
                  <a:gd name="T6" fmla="*/ 0 60000 65536"/>
                  <a:gd name="T7" fmla="*/ 0 60000 65536"/>
                  <a:gd name="T8" fmla="*/ 0 60000 65536"/>
                  <a:gd name="T9" fmla="*/ 0 w 961"/>
                  <a:gd name="T10" fmla="*/ 0 h 1230"/>
                  <a:gd name="T11" fmla="*/ 961 w 961"/>
                  <a:gd name="T12" fmla="*/ 1230 h 1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1" h="1230">
                    <a:moveTo>
                      <a:pt x="0" y="1230"/>
                    </a:moveTo>
                    <a:lnTo>
                      <a:pt x="960" y="0"/>
                    </a:lnTo>
                    <a:lnTo>
                      <a:pt x="9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7" name="Freeform 82"/>
              <p:cNvSpPr>
                <a:spLocks/>
              </p:cNvSpPr>
              <p:nvPr/>
            </p:nvSpPr>
            <p:spPr bwMode="auto">
              <a:xfrm>
                <a:off x="2045" y="2766"/>
                <a:ext cx="92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8" name="Freeform 83"/>
              <p:cNvSpPr>
                <a:spLocks/>
              </p:cNvSpPr>
              <p:nvPr/>
            </p:nvSpPr>
            <p:spPr bwMode="auto">
              <a:xfrm>
                <a:off x="2203" y="2514"/>
                <a:ext cx="131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9" name="Freeform 84"/>
              <p:cNvSpPr>
                <a:spLocks/>
              </p:cNvSpPr>
              <p:nvPr/>
            </p:nvSpPr>
            <p:spPr bwMode="auto">
              <a:xfrm>
                <a:off x="2157" y="2864"/>
                <a:ext cx="93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0" name="Freeform 85"/>
              <p:cNvSpPr>
                <a:spLocks/>
              </p:cNvSpPr>
              <p:nvPr/>
            </p:nvSpPr>
            <p:spPr bwMode="auto">
              <a:xfrm>
                <a:off x="2412" y="2489"/>
                <a:ext cx="130" cy="167"/>
              </a:xfrm>
              <a:custGeom>
                <a:avLst/>
                <a:gdLst>
                  <a:gd name="T0" fmla="*/ 0 w 650"/>
                  <a:gd name="T1" fmla="*/ 0 h 833"/>
                  <a:gd name="T2" fmla="*/ 0 w 650"/>
                  <a:gd name="T3" fmla="*/ 0 h 833"/>
                  <a:gd name="T4" fmla="*/ 0 w 650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0"/>
                  <a:gd name="T10" fmla="*/ 0 h 833"/>
                  <a:gd name="T11" fmla="*/ 650 w 650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0" h="833">
                    <a:moveTo>
                      <a:pt x="0" y="833"/>
                    </a:moveTo>
                    <a:lnTo>
                      <a:pt x="649" y="0"/>
                    </a:lnTo>
                    <a:lnTo>
                      <a:pt x="65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1" name="Freeform 86"/>
              <p:cNvSpPr>
                <a:spLocks/>
              </p:cNvSpPr>
              <p:nvPr/>
            </p:nvSpPr>
            <p:spPr bwMode="auto">
              <a:xfrm>
                <a:off x="2331" y="2962"/>
                <a:ext cx="31" cy="40"/>
              </a:xfrm>
              <a:custGeom>
                <a:avLst/>
                <a:gdLst>
                  <a:gd name="T0" fmla="*/ 0 w 157"/>
                  <a:gd name="T1" fmla="*/ 0 h 201"/>
                  <a:gd name="T2" fmla="*/ 0 w 157"/>
                  <a:gd name="T3" fmla="*/ 0 h 201"/>
                  <a:gd name="T4" fmla="*/ 0 w 157"/>
                  <a:gd name="T5" fmla="*/ 0 h 201"/>
                  <a:gd name="T6" fmla="*/ 0 60000 65536"/>
                  <a:gd name="T7" fmla="*/ 0 60000 65536"/>
                  <a:gd name="T8" fmla="*/ 0 60000 65536"/>
                  <a:gd name="T9" fmla="*/ 0 w 157"/>
                  <a:gd name="T10" fmla="*/ 0 h 201"/>
                  <a:gd name="T11" fmla="*/ 157 w 157"/>
                  <a:gd name="T12" fmla="*/ 201 h 2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7" h="201">
                    <a:moveTo>
                      <a:pt x="0" y="201"/>
                    </a:moveTo>
                    <a:lnTo>
                      <a:pt x="156" y="0"/>
                    </a:lnTo>
                    <a:lnTo>
                      <a:pt x="15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2" name="Freeform 87"/>
              <p:cNvSpPr>
                <a:spLocks/>
              </p:cNvSpPr>
              <p:nvPr/>
            </p:nvSpPr>
            <p:spPr bwMode="auto">
              <a:xfrm>
                <a:off x="2621" y="2464"/>
                <a:ext cx="130" cy="166"/>
              </a:xfrm>
              <a:custGeom>
                <a:avLst/>
                <a:gdLst>
                  <a:gd name="T0" fmla="*/ 0 w 647"/>
                  <a:gd name="T1" fmla="*/ 0 h 828"/>
                  <a:gd name="T2" fmla="*/ 0 w 647"/>
                  <a:gd name="T3" fmla="*/ 0 h 828"/>
                  <a:gd name="T4" fmla="*/ 0 w 647"/>
                  <a:gd name="T5" fmla="*/ 0 h 828"/>
                  <a:gd name="T6" fmla="*/ 0 60000 65536"/>
                  <a:gd name="T7" fmla="*/ 0 60000 65536"/>
                  <a:gd name="T8" fmla="*/ 0 60000 65536"/>
                  <a:gd name="T9" fmla="*/ 0 w 647"/>
                  <a:gd name="T10" fmla="*/ 0 h 828"/>
                  <a:gd name="T11" fmla="*/ 647 w 647"/>
                  <a:gd name="T12" fmla="*/ 828 h 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7" h="828">
                    <a:moveTo>
                      <a:pt x="0" y="828"/>
                    </a:moveTo>
                    <a:lnTo>
                      <a:pt x="646" y="0"/>
                    </a:lnTo>
                    <a:lnTo>
                      <a:pt x="64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3" name="Freeform 88"/>
              <p:cNvSpPr>
                <a:spLocks/>
              </p:cNvSpPr>
              <p:nvPr/>
            </p:nvSpPr>
            <p:spPr bwMode="auto">
              <a:xfrm>
                <a:off x="2830" y="2558"/>
                <a:ext cx="37" cy="46"/>
              </a:xfrm>
              <a:custGeom>
                <a:avLst/>
                <a:gdLst>
                  <a:gd name="T0" fmla="*/ 0 w 183"/>
                  <a:gd name="T1" fmla="*/ 0 h 233"/>
                  <a:gd name="T2" fmla="*/ 0 w 183"/>
                  <a:gd name="T3" fmla="*/ 0 h 233"/>
                  <a:gd name="T4" fmla="*/ 0 w 183"/>
                  <a:gd name="T5" fmla="*/ 0 h 233"/>
                  <a:gd name="T6" fmla="*/ 0 60000 65536"/>
                  <a:gd name="T7" fmla="*/ 0 60000 65536"/>
                  <a:gd name="T8" fmla="*/ 0 60000 65536"/>
                  <a:gd name="T9" fmla="*/ 0 w 183"/>
                  <a:gd name="T10" fmla="*/ 0 h 233"/>
                  <a:gd name="T11" fmla="*/ 183 w 183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" h="233">
                    <a:moveTo>
                      <a:pt x="0" y="233"/>
                    </a:moveTo>
                    <a:lnTo>
                      <a:pt x="182" y="0"/>
                    </a:lnTo>
                    <a:lnTo>
                      <a:pt x="183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4" name="Freeform 89"/>
              <p:cNvSpPr>
                <a:spLocks/>
              </p:cNvSpPr>
              <p:nvPr/>
            </p:nvSpPr>
            <p:spPr bwMode="auto">
              <a:xfrm>
                <a:off x="1482" y="2277"/>
                <a:ext cx="92" cy="118"/>
              </a:xfrm>
              <a:custGeom>
                <a:avLst/>
                <a:gdLst>
                  <a:gd name="T0" fmla="*/ 0 w 458"/>
                  <a:gd name="T1" fmla="*/ 0 h 586"/>
                  <a:gd name="T2" fmla="*/ 0 w 458"/>
                  <a:gd name="T3" fmla="*/ 0 h 586"/>
                  <a:gd name="T4" fmla="*/ 0 w 458"/>
                  <a:gd name="T5" fmla="*/ 0 h 586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586"/>
                  <a:gd name="T11" fmla="*/ 458 w 458"/>
                  <a:gd name="T12" fmla="*/ 586 h 5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586">
                    <a:moveTo>
                      <a:pt x="0" y="586"/>
                    </a:moveTo>
                    <a:lnTo>
                      <a:pt x="457" y="0"/>
                    </a:lnTo>
                    <a:lnTo>
                      <a:pt x="458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5" name="Freeform 90"/>
              <p:cNvSpPr>
                <a:spLocks/>
              </p:cNvSpPr>
              <p:nvPr/>
            </p:nvSpPr>
            <p:spPr bwMode="auto">
              <a:xfrm>
                <a:off x="1595" y="2374"/>
                <a:ext cx="92" cy="118"/>
              </a:xfrm>
              <a:custGeom>
                <a:avLst/>
                <a:gdLst>
                  <a:gd name="T0" fmla="*/ 0 w 462"/>
                  <a:gd name="T1" fmla="*/ 0 h 590"/>
                  <a:gd name="T2" fmla="*/ 0 w 462"/>
                  <a:gd name="T3" fmla="*/ 0 h 590"/>
                  <a:gd name="T4" fmla="*/ 0 w 462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2"/>
                  <a:gd name="T10" fmla="*/ 0 h 590"/>
                  <a:gd name="T11" fmla="*/ 462 w 462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2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2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63" name="Group 91"/>
            <p:cNvGrpSpPr>
              <a:grpSpLocks/>
            </p:cNvGrpSpPr>
            <p:nvPr/>
          </p:nvGrpSpPr>
          <p:grpSpPr bwMode="auto">
            <a:xfrm>
              <a:off x="2708" y="2641"/>
              <a:ext cx="358" cy="121"/>
              <a:chOff x="1227" y="3546"/>
              <a:chExt cx="358" cy="121"/>
            </a:xfrm>
          </p:grpSpPr>
          <p:sp>
            <p:nvSpPr>
              <p:cNvPr id="10498" name="Freeform 9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9" name="Freeform 9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0" name="Freeform 9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4" name="Group 95"/>
            <p:cNvGrpSpPr>
              <a:grpSpLocks/>
            </p:cNvGrpSpPr>
            <p:nvPr/>
          </p:nvGrpSpPr>
          <p:grpSpPr bwMode="auto">
            <a:xfrm>
              <a:off x="447" y="2267"/>
              <a:ext cx="358" cy="121"/>
              <a:chOff x="1227" y="3546"/>
              <a:chExt cx="358" cy="121"/>
            </a:xfrm>
          </p:grpSpPr>
          <p:sp>
            <p:nvSpPr>
              <p:cNvPr id="10495" name="Freeform 96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6" name="Freeform 97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7" name="Freeform 98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99"/>
            <p:cNvSpPr>
              <a:spLocks/>
            </p:cNvSpPr>
            <p:nvPr/>
          </p:nvSpPr>
          <p:spPr bwMode="auto">
            <a:xfrm>
              <a:off x="786" y="2014"/>
              <a:ext cx="944" cy="749"/>
            </a:xfrm>
            <a:custGeom>
              <a:avLst/>
              <a:gdLst/>
              <a:ahLst/>
              <a:cxnLst>
                <a:cxn ang="0">
                  <a:pos x="120" y="110"/>
                </a:cxn>
                <a:cxn ang="0">
                  <a:pos x="0" y="748"/>
                </a:cxn>
                <a:cxn ang="0">
                  <a:pos x="946" y="604"/>
                </a:cxn>
                <a:cxn ang="0">
                  <a:pos x="946" y="0"/>
                </a:cxn>
                <a:cxn ang="0">
                  <a:pos x="120" y="110"/>
                </a:cxn>
              </a:cxnLst>
              <a:rect l="0" t="0" r="r" b="b"/>
              <a:pathLst>
                <a:path w="946" h="748">
                  <a:moveTo>
                    <a:pt x="120" y="110"/>
                  </a:moveTo>
                  <a:lnTo>
                    <a:pt x="0" y="748"/>
                  </a:lnTo>
                  <a:lnTo>
                    <a:pt x="946" y="604"/>
                  </a:lnTo>
                  <a:lnTo>
                    <a:pt x="946" y="0"/>
                  </a:lnTo>
                  <a:lnTo>
                    <a:pt x="120" y="11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100"/>
            <p:cNvSpPr>
              <a:spLocks/>
            </p:cNvSpPr>
            <p:nvPr/>
          </p:nvSpPr>
          <p:spPr bwMode="auto">
            <a:xfrm>
              <a:off x="630" y="1987"/>
              <a:ext cx="284" cy="761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284" y="143"/>
                </a:cxn>
                <a:cxn ang="0">
                  <a:pos x="164" y="762"/>
                </a:cxn>
                <a:cxn ang="0">
                  <a:pos x="0" y="623"/>
                </a:cxn>
                <a:cxn ang="0">
                  <a:pos x="133" y="0"/>
                </a:cxn>
              </a:cxnLst>
              <a:rect l="0" t="0" r="r" b="b"/>
              <a:pathLst>
                <a:path w="284" h="762">
                  <a:moveTo>
                    <a:pt x="133" y="0"/>
                  </a:moveTo>
                  <a:lnTo>
                    <a:pt x="284" y="143"/>
                  </a:lnTo>
                  <a:lnTo>
                    <a:pt x="164" y="762"/>
                  </a:lnTo>
                  <a:lnTo>
                    <a:pt x="0" y="623"/>
                  </a:lnTo>
                  <a:lnTo>
                    <a:pt x="13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101"/>
            <p:cNvSpPr>
              <a:spLocks/>
            </p:cNvSpPr>
            <p:nvPr/>
          </p:nvSpPr>
          <p:spPr bwMode="auto">
            <a:xfrm>
              <a:off x="1722" y="2010"/>
              <a:ext cx="393" cy="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9"/>
                </a:cxn>
                <a:cxn ang="0">
                  <a:pos x="394" y="936"/>
                </a:cxn>
                <a:cxn ang="0">
                  <a:pos x="344" y="289"/>
                </a:cxn>
                <a:cxn ang="0">
                  <a:pos x="0" y="0"/>
                </a:cxn>
              </a:cxnLst>
              <a:rect l="0" t="0" r="r" b="b"/>
              <a:pathLst>
                <a:path w="394" h="936">
                  <a:moveTo>
                    <a:pt x="0" y="0"/>
                  </a:moveTo>
                  <a:lnTo>
                    <a:pt x="0" y="609"/>
                  </a:lnTo>
                  <a:lnTo>
                    <a:pt x="394" y="936"/>
                  </a:lnTo>
                  <a:lnTo>
                    <a:pt x="344" y="28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68" name="Freeform 102"/>
            <p:cNvSpPr>
              <a:spLocks/>
            </p:cNvSpPr>
            <p:nvPr/>
          </p:nvSpPr>
          <p:spPr bwMode="auto">
            <a:xfrm>
              <a:off x="2062" y="2278"/>
              <a:ext cx="245" cy="700"/>
            </a:xfrm>
            <a:custGeom>
              <a:avLst/>
              <a:gdLst>
                <a:gd name="T0" fmla="*/ 0 w 245"/>
                <a:gd name="T1" fmla="*/ 24 h 700"/>
                <a:gd name="T2" fmla="*/ 43 w 245"/>
                <a:gd name="T3" fmla="*/ 700 h 700"/>
                <a:gd name="T4" fmla="*/ 245 w 245"/>
                <a:gd name="T5" fmla="*/ 681 h 700"/>
                <a:gd name="T6" fmla="*/ 197 w 245"/>
                <a:gd name="T7" fmla="*/ 0 h 700"/>
                <a:gd name="T8" fmla="*/ 0 w 245"/>
                <a:gd name="T9" fmla="*/ 24 h 7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700"/>
                <a:gd name="T17" fmla="*/ 245 w 245"/>
                <a:gd name="T18" fmla="*/ 700 h 7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700">
                  <a:moveTo>
                    <a:pt x="0" y="24"/>
                  </a:moveTo>
                  <a:lnTo>
                    <a:pt x="43" y="700"/>
                  </a:lnTo>
                  <a:lnTo>
                    <a:pt x="245" y="681"/>
                  </a:lnTo>
                  <a:lnTo>
                    <a:pt x="19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9" name="Freeform 103"/>
            <p:cNvSpPr>
              <a:spLocks/>
            </p:cNvSpPr>
            <p:nvPr/>
          </p:nvSpPr>
          <p:spPr bwMode="auto">
            <a:xfrm>
              <a:off x="1222" y="1601"/>
              <a:ext cx="341" cy="326"/>
            </a:xfrm>
            <a:custGeom>
              <a:avLst/>
              <a:gdLst>
                <a:gd name="T0" fmla="*/ 38 w 341"/>
                <a:gd name="T1" fmla="*/ 0 h 326"/>
                <a:gd name="T2" fmla="*/ 0 w 341"/>
                <a:gd name="T3" fmla="*/ 326 h 326"/>
                <a:gd name="T4" fmla="*/ 341 w 341"/>
                <a:gd name="T5" fmla="*/ 288 h 326"/>
                <a:gd name="T6" fmla="*/ 341 w 341"/>
                <a:gd name="T7" fmla="*/ 269 h 326"/>
                <a:gd name="T8" fmla="*/ 38 w 341"/>
                <a:gd name="T9" fmla="*/ 0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1"/>
                <a:gd name="T16" fmla="*/ 0 h 326"/>
                <a:gd name="T17" fmla="*/ 341 w 341"/>
                <a:gd name="T18" fmla="*/ 326 h 3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1" h="326">
                  <a:moveTo>
                    <a:pt x="38" y="0"/>
                  </a:moveTo>
                  <a:lnTo>
                    <a:pt x="0" y="326"/>
                  </a:lnTo>
                  <a:lnTo>
                    <a:pt x="341" y="288"/>
                  </a:lnTo>
                  <a:lnTo>
                    <a:pt x="341" y="269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401" y="2350"/>
              <a:ext cx="2717" cy="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  <a:cxn ang="0">
                  <a:pos x="5" y="254"/>
                </a:cxn>
                <a:cxn ang="0">
                  <a:pos x="29" y="292"/>
                </a:cxn>
                <a:cxn ang="0">
                  <a:pos x="62" y="326"/>
                </a:cxn>
                <a:cxn ang="0">
                  <a:pos x="557" y="748"/>
                </a:cxn>
                <a:cxn ang="0">
                  <a:pos x="610" y="782"/>
                </a:cxn>
                <a:cxn ang="0">
                  <a:pos x="667" y="816"/>
                </a:cxn>
                <a:cxn ang="0">
                  <a:pos x="734" y="844"/>
                </a:cxn>
                <a:cxn ang="0">
                  <a:pos x="797" y="864"/>
                </a:cxn>
                <a:cxn ang="0">
                  <a:pos x="883" y="878"/>
                </a:cxn>
                <a:cxn ang="0">
                  <a:pos x="955" y="888"/>
                </a:cxn>
                <a:cxn ang="0">
                  <a:pos x="2582" y="686"/>
                </a:cxn>
                <a:cxn ang="0">
                  <a:pos x="2621" y="681"/>
                </a:cxn>
                <a:cxn ang="0">
                  <a:pos x="2650" y="662"/>
                </a:cxn>
                <a:cxn ang="0">
                  <a:pos x="2678" y="648"/>
                </a:cxn>
                <a:cxn ang="0">
                  <a:pos x="2702" y="614"/>
                </a:cxn>
                <a:cxn ang="0">
                  <a:pos x="2717" y="566"/>
                </a:cxn>
                <a:cxn ang="0">
                  <a:pos x="2717" y="355"/>
                </a:cxn>
                <a:cxn ang="0">
                  <a:pos x="2702" y="412"/>
                </a:cxn>
                <a:cxn ang="0">
                  <a:pos x="2674" y="451"/>
                </a:cxn>
                <a:cxn ang="0">
                  <a:pos x="2635" y="470"/>
                </a:cxn>
                <a:cxn ang="0">
                  <a:pos x="2582" y="484"/>
                </a:cxn>
                <a:cxn ang="0">
                  <a:pos x="1042" y="676"/>
                </a:cxn>
                <a:cxn ang="0">
                  <a:pos x="989" y="672"/>
                </a:cxn>
                <a:cxn ang="0">
                  <a:pos x="931" y="676"/>
                </a:cxn>
                <a:cxn ang="0">
                  <a:pos x="854" y="672"/>
                </a:cxn>
                <a:cxn ang="0">
                  <a:pos x="782" y="662"/>
                </a:cxn>
                <a:cxn ang="0">
                  <a:pos x="715" y="633"/>
                </a:cxn>
                <a:cxn ang="0">
                  <a:pos x="658" y="600"/>
                </a:cxn>
                <a:cxn ang="0">
                  <a:pos x="605" y="561"/>
                </a:cxn>
                <a:cxn ang="0">
                  <a:pos x="53" y="91"/>
                </a:cxn>
                <a:cxn ang="0">
                  <a:pos x="19" y="48"/>
                </a:cxn>
                <a:cxn ang="0">
                  <a:pos x="0" y="0"/>
                </a:cxn>
              </a:cxnLst>
              <a:rect l="0" t="0" r="r" b="b"/>
              <a:pathLst>
                <a:path w="2717" h="888">
                  <a:moveTo>
                    <a:pt x="0" y="0"/>
                  </a:moveTo>
                  <a:lnTo>
                    <a:pt x="0" y="216"/>
                  </a:lnTo>
                  <a:lnTo>
                    <a:pt x="5" y="254"/>
                  </a:lnTo>
                  <a:lnTo>
                    <a:pt x="29" y="292"/>
                  </a:lnTo>
                  <a:lnTo>
                    <a:pt x="62" y="326"/>
                  </a:lnTo>
                  <a:lnTo>
                    <a:pt x="557" y="748"/>
                  </a:lnTo>
                  <a:lnTo>
                    <a:pt x="610" y="782"/>
                  </a:lnTo>
                  <a:lnTo>
                    <a:pt x="667" y="816"/>
                  </a:lnTo>
                  <a:lnTo>
                    <a:pt x="734" y="844"/>
                  </a:lnTo>
                  <a:lnTo>
                    <a:pt x="797" y="864"/>
                  </a:lnTo>
                  <a:lnTo>
                    <a:pt x="883" y="878"/>
                  </a:lnTo>
                  <a:lnTo>
                    <a:pt x="955" y="888"/>
                  </a:lnTo>
                  <a:lnTo>
                    <a:pt x="2582" y="686"/>
                  </a:lnTo>
                  <a:lnTo>
                    <a:pt x="2621" y="681"/>
                  </a:lnTo>
                  <a:lnTo>
                    <a:pt x="2650" y="662"/>
                  </a:lnTo>
                  <a:lnTo>
                    <a:pt x="2678" y="648"/>
                  </a:lnTo>
                  <a:lnTo>
                    <a:pt x="2702" y="614"/>
                  </a:lnTo>
                  <a:lnTo>
                    <a:pt x="2717" y="566"/>
                  </a:lnTo>
                  <a:lnTo>
                    <a:pt x="2717" y="355"/>
                  </a:lnTo>
                  <a:lnTo>
                    <a:pt x="2702" y="412"/>
                  </a:lnTo>
                  <a:lnTo>
                    <a:pt x="2674" y="451"/>
                  </a:lnTo>
                  <a:lnTo>
                    <a:pt x="2635" y="470"/>
                  </a:lnTo>
                  <a:lnTo>
                    <a:pt x="2582" y="484"/>
                  </a:lnTo>
                  <a:lnTo>
                    <a:pt x="1042" y="676"/>
                  </a:lnTo>
                  <a:lnTo>
                    <a:pt x="989" y="672"/>
                  </a:lnTo>
                  <a:lnTo>
                    <a:pt x="931" y="676"/>
                  </a:lnTo>
                  <a:lnTo>
                    <a:pt x="854" y="672"/>
                  </a:lnTo>
                  <a:lnTo>
                    <a:pt x="782" y="662"/>
                  </a:lnTo>
                  <a:lnTo>
                    <a:pt x="715" y="633"/>
                  </a:lnTo>
                  <a:lnTo>
                    <a:pt x="658" y="600"/>
                  </a:lnTo>
                  <a:lnTo>
                    <a:pt x="605" y="561"/>
                  </a:lnTo>
                  <a:lnTo>
                    <a:pt x="53" y="91"/>
                  </a:lnTo>
                  <a:lnTo>
                    <a:pt x="19" y="4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471" name="Group 105"/>
            <p:cNvGrpSpPr>
              <a:grpSpLocks/>
            </p:cNvGrpSpPr>
            <p:nvPr/>
          </p:nvGrpSpPr>
          <p:grpSpPr bwMode="auto">
            <a:xfrm>
              <a:off x="758" y="1566"/>
              <a:ext cx="2006" cy="742"/>
              <a:chOff x="889" y="2274"/>
              <a:chExt cx="2006" cy="742"/>
            </a:xfrm>
          </p:grpSpPr>
          <p:sp>
            <p:nvSpPr>
              <p:cNvPr id="10472" name="Freeform 106"/>
              <p:cNvSpPr>
                <a:spLocks/>
              </p:cNvSpPr>
              <p:nvPr/>
            </p:nvSpPr>
            <p:spPr bwMode="auto">
              <a:xfrm>
                <a:off x="1869" y="2727"/>
                <a:ext cx="323" cy="282"/>
              </a:xfrm>
              <a:custGeom>
                <a:avLst/>
                <a:gdLst>
                  <a:gd name="T0" fmla="*/ 0 w 1617"/>
                  <a:gd name="T1" fmla="*/ 0 h 1406"/>
                  <a:gd name="T2" fmla="*/ 0 w 1617"/>
                  <a:gd name="T3" fmla="*/ 0 h 1406"/>
                  <a:gd name="T4" fmla="*/ 0 w 1617"/>
                  <a:gd name="T5" fmla="*/ 0 h 1406"/>
                  <a:gd name="T6" fmla="*/ 0 60000 65536"/>
                  <a:gd name="T7" fmla="*/ 0 60000 65536"/>
                  <a:gd name="T8" fmla="*/ 0 60000 65536"/>
                  <a:gd name="T9" fmla="*/ 0 w 1617"/>
                  <a:gd name="T10" fmla="*/ 0 h 1406"/>
                  <a:gd name="T11" fmla="*/ 1617 w 1617"/>
                  <a:gd name="T12" fmla="*/ 1406 h 1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7" h="1406">
                    <a:moveTo>
                      <a:pt x="0" y="0"/>
                    </a:moveTo>
                    <a:lnTo>
                      <a:pt x="1616" y="1406"/>
                    </a:lnTo>
                    <a:lnTo>
                      <a:pt x="1617" y="14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3" name="Freeform 107"/>
              <p:cNvSpPr>
                <a:spLocks/>
              </p:cNvSpPr>
              <p:nvPr/>
            </p:nvSpPr>
            <p:spPr bwMode="auto">
              <a:xfrm>
                <a:off x="2089" y="2721"/>
                <a:ext cx="289" cy="251"/>
              </a:xfrm>
              <a:custGeom>
                <a:avLst/>
                <a:gdLst>
                  <a:gd name="T0" fmla="*/ 0 w 1444"/>
                  <a:gd name="T1" fmla="*/ 0 h 1256"/>
                  <a:gd name="T2" fmla="*/ 0 w 1444"/>
                  <a:gd name="T3" fmla="*/ 0 h 1256"/>
                  <a:gd name="T4" fmla="*/ 0 w 1444"/>
                  <a:gd name="T5" fmla="*/ 0 h 1256"/>
                  <a:gd name="T6" fmla="*/ 0 60000 65536"/>
                  <a:gd name="T7" fmla="*/ 0 60000 65536"/>
                  <a:gd name="T8" fmla="*/ 0 60000 65536"/>
                  <a:gd name="T9" fmla="*/ 0 w 1444"/>
                  <a:gd name="T10" fmla="*/ 0 h 1256"/>
                  <a:gd name="T11" fmla="*/ 1444 w 1444"/>
                  <a:gd name="T12" fmla="*/ 1256 h 1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4" h="1256">
                    <a:moveTo>
                      <a:pt x="0" y="0"/>
                    </a:moveTo>
                    <a:lnTo>
                      <a:pt x="1443" y="1256"/>
                    </a:lnTo>
                    <a:lnTo>
                      <a:pt x="1444" y="12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4" name="Freeform 108"/>
              <p:cNvSpPr>
                <a:spLocks/>
              </p:cNvSpPr>
              <p:nvPr/>
            </p:nvSpPr>
            <p:spPr bwMode="auto">
              <a:xfrm>
                <a:off x="2192" y="3009"/>
                <a:ext cx="26" cy="7"/>
              </a:xfrm>
              <a:custGeom>
                <a:avLst/>
                <a:gdLst>
                  <a:gd name="T0" fmla="*/ 0 w 132"/>
                  <a:gd name="T1" fmla="*/ 0 h 39"/>
                  <a:gd name="T2" fmla="*/ 0 w 132"/>
                  <a:gd name="T3" fmla="*/ 0 h 39"/>
                  <a:gd name="T4" fmla="*/ 0 w 132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39"/>
                  <a:gd name="T11" fmla="*/ 132 w 132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39">
                    <a:moveTo>
                      <a:pt x="0" y="0"/>
                    </a:moveTo>
                    <a:lnTo>
                      <a:pt x="131" y="39"/>
                    </a:lnTo>
                    <a:lnTo>
                      <a:pt x="132" y="3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5" name="Freeform 109"/>
              <p:cNvSpPr>
                <a:spLocks/>
              </p:cNvSpPr>
              <p:nvPr/>
            </p:nvSpPr>
            <p:spPr bwMode="auto">
              <a:xfrm>
                <a:off x="2218" y="2998"/>
                <a:ext cx="151" cy="18"/>
              </a:xfrm>
              <a:custGeom>
                <a:avLst/>
                <a:gdLst>
                  <a:gd name="T0" fmla="*/ 0 w 757"/>
                  <a:gd name="T1" fmla="*/ 0 h 93"/>
                  <a:gd name="T2" fmla="*/ 0 w 757"/>
                  <a:gd name="T3" fmla="*/ 0 h 93"/>
                  <a:gd name="T4" fmla="*/ 0 w 757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93"/>
                  <a:gd name="T11" fmla="*/ 757 w 757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93">
                    <a:moveTo>
                      <a:pt x="757" y="0"/>
                    </a:moveTo>
                    <a:lnTo>
                      <a:pt x="0" y="93"/>
                    </a:lnTo>
                    <a:lnTo>
                      <a:pt x="1" y="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6" name="Freeform 110"/>
              <p:cNvSpPr>
                <a:spLocks/>
              </p:cNvSpPr>
              <p:nvPr/>
            </p:nvSpPr>
            <p:spPr bwMode="auto">
              <a:xfrm>
                <a:off x="1403" y="2274"/>
                <a:ext cx="157" cy="19"/>
              </a:xfrm>
              <a:custGeom>
                <a:avLst/>
                <a:gdLst>
                  <a:gd name="T0" fmla="*/ 0 w 783"/>
                  <a:gd name="T1" fmla="*/ 0 h 96"/>
                  <a:gd name="T2" fmla="*/ 0 w 783"/>
                  <a:gd name="T3" fmla="*/ 0 h 96"/>
                  <a:gd name="T4" fmla="*/ 0 w 783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783"/>
                  <a:gd name="T10" fmla="*/ 0 h 96"/>
                  <a:gd name="T11" fmla="*/ 783 w 783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3" h="96">
                    <a:moveTo>
                      <a:pt x="783" y="0"/>
                    </a:moveTo>
                    <a:lnTo>
                      <a:pt x="0" y="96"/>
                    </a:lnTo>
                    <a:lnTo>
                      <a:pt x="1" y="9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7" name="Freeform 111"/>
              <p:cNvSpPr>
                <a:spLocks/>
              </p:cNvSpPr>
              <p:nvPr/>
            </p:nvSpPr>
            <p:spPr bwMode="auto">
              <a:xfrm>
                <a:off x="1396" y="2316"/>
                <a:ext cx="294" cy="256"/>
              </a:xfrm>
              <a:custGeom>
                <a:avLst/>
                <a:gdLst>
                  <a:gd name="T0" fmla="*/ 0 w 1469"/>
                  <a:gd name="T1" fmla="*/ 0 h 1276"/>
                  <a:gd name="T2" fmla="*/ 0 w 1469"/>
                  <a:gd name="T3" fmla="*/ 0 h 1276"/>
                  <a:gd name="T4" fmla="*/ 0 w 1469"/>
                  <a:gd name="T5" fmla="*/ 0 h 1276"/>
                  <a:gd name="T6" fmla="*/ 0 60000 65536"/>
                  <a:gd name="T7" fmla="*/ 0 60000 65536"/>
                  <a:gd name="T8" fmla="*/ 0 60000 65536"/>
                  <a:gd name="T9" fmla="*/ 0 w 1469"/>
                  <a:gd name="T10" fmla="*/ 0 h 1276"/>
                  <a:gd name="T11" fmla="*/ 1469 w 1469"/>
                  <a:gd name="T12" fmla="*/ 1276 h 1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69" h="1276">
                    <a:moveTo>
                      <a:pt x="0" y="0"/>
                    </a:moveTo>
                    <a:lnTo>
                      <a:pt x="1468" y="1276"/>
                    </a:lnTo>
                    <a:lnTo>
                      <a:pt x="1469" y="127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8" name="Freeform 112"/>
              <p:cNvSpPr>
                <a:spLocks/>
              </p:cNvSpPr>
              <p:nvPr/>
            </p:nvSpPr>
            <p:spPr bwMode="auto">
              <a:xfrm>
                <a:off x="1049" y="2724"/>
                <a:ext cx="809" cy="99"/>
              </a:xfrm>
              <a:custGeom>
                <a:avLst/>
                <a:gdLst>
                  <a:gd name="T0" fmla="*/ 0 w 4047"/>
                  <a:gd name="T1" fmla="*/ 0 h 497"/>
                  <a:gd name="T2" fmla="*/ 0 w 4047"/>
                  <a:gd name="T3" fmla="*/ 0 h 497"/>
                  <a:gd name="T4" fmla="*/ 0 w 4047"/>
                  <a:gd name="T5" fmla="*/ 0 h 497"/>
                  <a:gd name="T6" fmla="*/ 0 60000 65536"/>
                  <a:gd name="T7" fmla="*/ 0 60000 65536"/>
                  <a:gd name="T8" fmla="*/ 0 60000 65536"/>
                  <a:gd name="T9" fmla="*/ 0 w 4047"/>
                  <a:gd name="T10" fmla="*/ 0 h 497"/>
                  <a:gd name="T11" fmla="*/ 4047 w 4047"/>
                  <a:gd name="T12" fmla="*/ 497 h 4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7" h="497">
                    <a:moveTo>
                      <a:pt x="4047" y="0"/>
                    </a:moveTo>
                    <a:lnTo>
                      <a:pt x="0" y="497"/>
                    </a:lnTo>
                    <a:lnTo>
                      <a:pt x="1" y="49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9" name="Freeform 113"/>
              <p:cNvSpPr>
                <a:spLocks/>
              </p:cNvSpPr>
              <p:nvPr/>
            </p:nvSpPr>
            <p:spPr bwMode="auto">
              <a:xfrm>
                <a:off x="914" y="2595"/>
                <a:ext cx="768" cy="94"/>
              </a:xfrm>
              <a:custGeom>
                <a:avLst/>
                <a:gdLst>
                  <a:gd name="T0" fmla="*/ 0 w 3840"/>
                  <a:gd name="T1" fmla="*/ 0 h 471"/>
                  <a:gd name="T2" fmla="*/ 0 w 3840"/>
                  <a:gd name="T3" fmla="*/ 0 h 471"/>
                  <a:gd name="T4" fmla="*/ 0 w 3840"/>
                  <a:gd name="T5" fmla="*/ 0 h 471"/>
                  <a:gd name="T6" fmla="*/ 0 60000 65536"/>
                  <a:gd name="T7" fmla="*/ 0 60000 65536"/>
                  <a:gd name="T8" fmla="*/ 0 60000 65536"/>
                  <a:gd name="T9" fmla="*/ 0 w 3840"/>
                  <a:gd name="T10" fmla="*/ 0 h 471"/>
                  <a:gd name="T11" fmla="*/ 3840 w 3840"/>
                  <a:gd name="T12" fmla="*/ 471 h 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0" h="471">
                    <a:moveTo>
                      <a:pt x="3840" y="0"/>
                    </a:moveTo>
                    <a:lnTo>
                      <a:pt x="0" y="471"/>
                    </a:lnTo>
                    <a:lnTo>
                      <a:pt x="1" y="47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0" name="Freeform 114"/>
              <p:cNvSpPr>
                <a:spLocks/>
              </p:cNvSpPr>
              <p:nvPr/>
            </p:nvSpPr>
            <p:spPr bwMode="auto">
              <a:xfrm>
                <a:off x="1391" y="2293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58" y="0"/>
                    </a:moveTo>
                    <a:lnTo>
                      <a:pt x="14" y="25"/>
                    </a:lnTo>
                    <a:lnTo>
                      <a:pt x="0" y="72"/>
                    </a:lnTo>
                    <a:lnTo>
                      <a:pt x="23" y="118"/>
                    </a:lnTo>
                    <a:lnTo>
                      <a:pt x="24" y="1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1" name="Freeform 115"/>
              <p:cNvSpPr>
                <a:spLocks/>
              </p:cNvSpPr>
              <p:nvPr/>
            </p:nvSpPr>
            <p:spPr bwMode="auto">
              <a:xfrm>
                <a:off x="907" y="2713"/>
                <a:ext cx="119" cy="103"/>
              </a:xfrm>
              <a:custGeom>
                <a:avLst/>
                <a:gdLst>
                  <a:gd name="T0" fmla="*/ 0 w 596"/>
                  <a:gd name="T1" fmla="*/ 0 h 518"/>
                  <a:gd name="T2" fmla="*/ 0 w 596"/>
                  <a:gd name="T3" fmla="*/ 0 h 518"/>
                  <a:gd name="T4" fmla="*/ 0 w 596"/>
                  <a:gd name="T5" fmla="*/ 0 h 518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8"/>
                  <a:gd name="T11" fmla="*/ 596 w 596"/>
                  <a:gd name="T12" fmla="*/ 518 h 5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8">
                    <a:moveTo>
                      <a:pt x="0" y="0"/>
                    </a:moveTo>
                    <a:lnTo>
                      <a:pt x="595" y="518"/>
                    </a:lnTo>
                    <a:lnTo>
                      <a:pt x="596" y="5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2" name="Freeform 116"/>
              <p:cNvSpPr>
                <a:spLocks/>
              </p:cNvSpPr>
              <p:nvPr/>
            </p:nvSpPr>
            <p:spPr bwMode="auto">
              <a:xfrm>
                <a:off x="1918" y="2464"/>
                <a:ext cx="830" cy="102"/>
              </a:xfrm>
              <a:custGeom>
                <a:avLst/>
                <a:gdLst>
                  <a:gd name="T0" fmla="*/ 0 w 4153"/>
                  <a:gd name="T1" fmla="*/ 0 h 511"/>
                  <a:gd name="T2" fmla="*/ 0 w 4153"/>
                  <a:gd name="T3" fmla="*/ 0 h 511"/>
                  <a:gd name="T4" fmla="*/ 0 w 4153"/>
                  <a:gd name="T5" fmla="*/ 0 h 511"/>
                  <a:gd name="T6" fmla="*/ 0 60000 65536"/>
                  <a:gd name="T7" fmla="*/ 0 60000 65536"/>
                  <a:gd name="T8" fmla="*/ 0 60000 65536"/>
                  <a:gd name="T9" fmla="*/ 0 w 4153"/>
                  <a:gd name="T10" fmla="*/ 0 h 511"/>
                  <a:gd name="T11" fmla="*/ 4153 w 4153"/>
                  <a:gd name="T12" fmla="*/ 511 h 5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53" h="511">
                    <a:moveTo>
                      <a:pt x="4153" y="0"/>
                    </a:moveTo>
                    <a:lnTo>
                      <a:pt x="0" y="511"/>
                    </a:lnTo>
                    <a:lnTo>
                      <a:pt x="2" y="51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3" name="Freeform 117"/>
              <p:cNvSpPr>
                <a:spLocks/>
              </p:cNvSpPr>
              <p:nvPr/>
            </p:nvSpPr>
            <p:spPr bwMode="auto">
              <a:xfrm>
                <a:off x="2097" y="2598"/>
                <a:ext cx="786" cy="97"/>
              </a:xfrm>
              <a:custGeom>
                <a:avLst/>
                <a:gdLst>
                  <a:gd name="T0" fmla="*/ 0 w 3932"/>
                  <a:gd name="T1" fmla="*/ 0 h 483"/>
                  <a:gd name="T2" fmla="*/ 0 w 3932"/>
                  <a:gd name="T3" fmla="*/ 0 h 483"/>
                  <a:gd name="T4" fmla="*/ 0 w 3932"/>
                  <a:gd name="T5" fmla="*/ 0 h 483"/>
                  <a:gd name="T6" fmla="*/ 0 60000 65536"/>
                  <a:gd name="T7" fmla="*/ 0 60000 65536"/>
                  <a:gd name="T8" fmla="*/ 0 60000 65536"/>
                  <a:gd name="T9" fmla="*/ 0 w 3932"/>
                  <a:gd name="T10" fmla="*/ 0 h 483"/>
                  <a:gd name="T11" fmla="*/ 3932 w 3932"/>
                  <a:gd name="T12" fmla="*/ 483 h 4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32" h="483">
                    <a:moveTo>
                      <a:pt x="3932" y="0"/>
                    </a:moveTo>
                    <a:lnTo>
                      <a:pt x="0" y="483"/>
                    </a:lnTo>
                    <a:lnTo>
                      <a:pt x="1" y="4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4" name="Freeform 118"/>
              <p:cNvSpPr>
                <a:spLocks/>
              </p:cNvSpPr>
              <p:nvPr/>
            </p:nvSpPr>
            <p:spPr bwMode="auto">
              <a:xfrm>
                <a:off x="1583" y="2281"/>
                <a:ext cx="325" cy="282"/>
              </a:xfrm>
              <a:custGeom>
                <a:avLst/>
                <a:gdLst>
                  <a:gd name="T0" fmla="*/ 0 w 1623"/>
                  <a:gd name="T1" fmla="*/ 0 h 1412"/>
                  <a:gd name="T2" fmla="*/ 0 w 1623"/>
                  <a:gd name="T3" fmla="*/ 0 h 1412"/>
                  <a:gd name="T4" fmla="*/ 0 w 1623"/>
                  <a:gd name="T5" fmla="*/ 0 h 1412"/>
                  <a:gd name="T6" fmla="*/ 0 60000 65536"/>
                  <a:gd name="T7" fmla="*/ 0 60000 65536"/>
                  <a:gd name="T8" fmla="*/ 0 60000 65536"/>
                  <a:gd name="T9" fmla="*/ 0 w 1623"/>
                  <a:gd name="T10" fmla="*/ 0 h 1412"/>
                  <a:gd name="T11" fmla="*/ 1623 w 1623"/>
                  <a:gd name="T12" fmla="*/ 1412 h 1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3" h="1412">
                    <a:moveTo>
                      <a:pt x="0" y="0"/>
                    </a:moveTo>
                    <a:lnTo>
                      <a:pt x="1622" y="1412"/>
                    </a:lnTo>
                    <a:lnTo>
                      <a:pt x="1623" y="141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5" name="Freeform 119"/>
              <p:cNvSpPr>
                <a:spLocks/>
              </p:cNvSpPr>
              <p:nvPr/>
            </p:nvSpPr>
            <p:spPr bwMode="auto">
              <a:xfrm>
                <a:off x="1858" y="2724"/>
                <a:ext cx="11" cy="3"/>
              </a:xfrm>
              <a:custGeom>
                <a:avLst/>
                <a:gdLst>
                  <a:gd name="T0" fmla="*/ 0 w 52"/>
                  <a:gd name="T1" fmla="*/ 0 h 17"/>
                  <a:gd name="T2" fmla="*/ 0 w 52"/>
                  <a:gd name="T3" fmla="*/ 0 h 17"/>
                  <a:gd name="T4" fmla="*/ 0 w 52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17"/>
                  <a:gd name="T11" fmla="*/ 52 w 52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17">
                    <a:moveTo>
                      <a:pt x="52" y="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6" name="Freeform 120"/>
              <p:cNvSpPr>
                <a:spLocks/>
              </p:cNvSpPr>
              <p:nvPr/>
            </p:nvSpPr>
            <p:spPr bwMode="auto">
              <a:xfrm>
                <a:off x="1682" y="2572"/>
                <a:ext cx="12" cy="23"/>
              </a:xfrm>
              <a:custGeom>
                <a:avLst/>
                <a:gdLst>
                  <a:gd name="T0" fmla="*/ 0 w 59"/>
                  <a:gd name="T1" fmla="*/ 0 h 118"/>
                  <a:gd name="T2" fmla="*/ 0 w 59"/>
                  <a:gd name="T3" fmla="*/ 0 h 118"/>
                  <a:gd name="T4" fmla="*/ 0 w 59"/>
                  <a:gd name="T5" fmla="*/ 0 h 118"/>
                  <a:gd name="T6" fmla="*/ 0 w 59"/>
                  <a:gd name="T7" fmla="*/ 0 h 118"/>
                  <a:gd name="T8" fmla="*/ 0 w 59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118"/>
                  <a:gd name="T17" fmla="*/ 59 w 59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9" y="45"/>
                    </a:lnTo>
                    <a:lnTo>
                      <a:pt x="36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" name="Freeform 121"/>
              <p:cNvSpPr>
                <a:spLocks/>
              </p:cNvSpPr>
              <p:nvPr/>
            </p:nvSpPr>
            <p:spPr bwMode="auto">
              <a:xfrm>
                <a:off x="2771" y="2471"/>
                <a:ext cx="120" cy="104"/>
              </a:xfrm>
              <a:custGeom>
                <a:avLst/>
                <a:gdLst>
                  <a:gd name="T0" fmla="*/ 0 w 596"/>
                  <a:gd name="T1" fmla="*/ 0 h 517"/>
                  <a:gd name="T2" fmla="*/ 0 w 596"/>
                  <a:gd name="T3" fmla="*/ 0 h 517"/>
                  <a:gd name="T4" fmla="*/ 0 w 596"/>
                  <a:gd name="T5" fmla="*/ 0 h 517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7"/>
                  <a:gd name="T11" fmla="*/ 596 w 596"/>
                  <a:gd name="T12" fmla="*/ 517 h 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7">
                    <a:moveTo>
                      <a:pt x="0" y="0"/>
                    </a:moveTo>
                    <a:lnTo>
                      <a:pt x="594" y="517"/>
                    </a:lnTo>
                    <a:lnTo>
                      <a:pt x="596" y="5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8" name="Freeform 122"/>
              <p:cNvSpPr>
                <a:spLocks/>
              </p:cNvSpPr>
              <p:nvPr/>
            </p:nvSpPr>
            <p:spPr bwMode="auto">
              <a:xfrm>
                <a:off x="2883" y="2575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8" y="46"/>
                    </a:lnTo>
                    <a:lnTo>
                      <a:pt x="35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9" name="Freeform 123"/>
              <p:cNvSpPr>
                <a:spLocks/>
              </p:cNvSpPr>
              <p:nvPr/>
            </p:nvSpPr>
            <p:spPr bwMode="auto">
              <a:xfrm>
                <a:off x="2369" y="2972"/>
                <a:ext cx="14" cy="26"/>
              </a:xfrm>
              <a:custGeom>
                <a:avLst/>
                <a:gdLst>
                  <a:gd name="T0" fmla="*/ 0 w 66"/>
                  <a:gd name="T1" fmla="*/ 0 h 129"/>
                  <a:gd name="T2" fmla="*/ 0 w 66"/>
                  <a:gd name="T3" fmla="*/ 0 h 129"/>
                  <a:gd name="T4" fmla="*/ 0 w 66"/>
                  <a:gd name="T5" fmla="*/ 0 h 129"/>
                  <a:gd name="T6" fmla="*/ 0 w 66"/>
                  <a:gd name="T7" fmla="*/ 0 h 129"/>
                  <a:gd name="T8" fmla="*/ 0 w 66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29"/>
                  <a:gd name="T17" fmla="*/ 66 w 66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29">
                    <a:moveTo>
                      <a:pt x="0" y="129"/>
                    </a:moveTo>
                    <a:lnTo>
                      <a:pt x="49" y="102"/>
                    </a:lnTo>
                    <a:lnTo>
                      <a:pt x="66" y="48"/>
                    </a:lnTo>
                    <a:lnTo>
                      <a:pt x="40" y="0"/>
                    </a:lnTo>
                    <a:lnTo>
                      <a:pt x="4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0" name="Freeform 124"/>
              <p:cNvSpPr>
                <a:spLocks/>
              </p:cNvSpPr>
              <p:nvPr/>
            </p:nvSpPr>
            <p:spPr bwMode="auto">
              <a:xfrm>
                <a:off x="2084" y="2695"/>
                <a:ext cx="13" cy="26"/>
              </a:xfrm>
              <a:custGeom>
                <a:avLst/>
                <a:gdLst>
                  <a:gd name="T0" fmla="*/ 0 w 65"/>
                  <a:gd name="T1" fmla="*/ 0 h 130"/>
                  <a:gd name="T2" fmla="*/ 0 w 65"/>
                  <a:gd name="T3" fmla="*/ 0 h 130"/>
                  <a:gd name="T4" fmla="*/ 0 w 65"/>
                  <a:gd name="T5" fmla="*/ 0 h 130"/>
                  <a:gd name="T6" fmla="*/ 0 w 65"/>
                  <a:gd name="T7" fmla="*/ 0 h 130"/>
                  <a:gd name="T8" fmla="*/ 0 w 6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30"/>
                  <a:gd name="T17" fmla="*/ 65 w 6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30">
                    <a:moveTo>
                      <a:pt x="65" y="0"/>
                    </a:moveTo>
                    <a:lnTo>
                      <a:pt x="16" y="27"/>
                    </a:lnTo>
                    <a:lnTo>
                      <a:pt x="0" y="81"/>
                    </a:lnTo>
                    <a:lnTo>
                      <a:pt x="25" y="130"/>
                    </a:lnTo>
                    <a:lnTo>
                      <a:pt x="26" y="1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1" name="Freeform 125"/>
              <p:cNvSpPr>
                <a:spLocks/>
              </p:cNvSpPr>
              <p:nvPr/>
            </p:nvSpPr>
            <p:spPr bwMode="auto">
              <a:xfrm>
                <a:off x="2748" y="2464"/>
                <a:ext cx="23" cy="7"/>
              </a:xfrm>
              <a:custGeom>
                <a:avLst/>
                <a:gdLst>
                  <a:gd name="T0" fmla="*/ 0 w 116"/>
                  <a:gd name="T1" fmla="*/ 0 h 36"/>
                  <a:gd name="T2" fmla="*/ 0 w 116"/>
                  <a:gd name="T3" fmla="*/ 0 h 36"/>
                  <a:gd name="T4" fmla="*/ 0 w 11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6"/>
                  <a:gd name="T11" fmla="*/ 116 w 11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6">
                    <a:moveTo>
                      <a:pt x="116" y="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2" name="Freeform 126"/>
              <p:cNvSpPr>
                <a:spLocks/>
              </p:cNvSpPr>
              <p:nvPr/>
            </p:nvSpPr>
            <p:spPr bwMode="auto">
              <a:xfrm>
                <a:off x="889" y="2689"/>
                <a:ext cx="25" cy="22"/>
              </a:xfrm>
              <a:custGeom>
                <a:avLst/>
                <a:gdLst>
                  <a:gd name="T0" fmla="*/ 0 w 126"/>
                  <a:gd name="T1" fmla="*/ 0 h 110"/>
                  <a:gd name="T2" fmla="*/ 0 w 126"/>
                  <a:gd name="T3" fmla="*/ 0 h 110"/>
                  <a:gd name="T4" fmla="*/ 0 w 126"/>
                  <a:gd name="T5" fmla="*/ 0 h 110"/>
                  <a:gd name="T6" fmla="*/ 0 w 126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"/>
                  <a:gd name="T13" fmla="*/ 0 h 110"/>
                  <a:gd name="T14" fmla="*/ 126 w 126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" h="110">
                    <a:moveTo>
                      <a:pt x="126" y="0"/>
                    </a:moveTo>
                    <a:lnTo>
                      <a:pt x="46" y="36"/>
                    </a:lnTo>
                    <a:lnTo>
                      <a:pt x="0" y="110"/>
                    </a:lnTo>
                    <a:lnTo>
                      <a:pt x="1" y="11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3" name="Freeform 127"/>
              <p:cNvSpPr>
                <a:spLocks/>
              </p:cNvSpPr>
              <p:nvPr/>
            </p:nvSpPr>
            <p:spPr bwMode="auto">
              <a:xfrm>
                <a:off x="1026" y="2816"/>
                <a:ext cx="23" cy="7"/>
              </a:xfrm>
              <a:custGeom>
                <a:avLst/>
                <a:gdLst>
                  <a:gd name="T0" fmla="*/ 0 w 116"/>
                  <a:gd name="T1" fmla="*/ 0 h 35"/>
                  <a:gd name="T2" fmla="*/ 0 w 116"/>
                  <a:gd name="T3" fmla="*/ 0 h 35"/>
                  <a:gd name="T4" fmla="*/ 0 w 11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5"/>
                  <a:gd name="T11" fmla="*/ 116 w 11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5">
                    <a:moveTo>
                      <a:pt x="0" y="0"/>
                    </a:moveTo>
                    <a:lnTo>
                      <a:pt x="115" y="35"/>
                    </a:lnTo>
                    <a:lnTo>
                      <a:pt x="116" y="3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4" name="Freeform 128"/>
              <p:cNvSpPr>
                <a:spLocks/>
              </p:cNvSpPr>
              <p:nvPr/>
            </p:nvSpPr>
            <p:spPr bwMode="auto">
              <a:xfrm>
                <a:off x="1556" y="2274"/>
                <a:ext cx="23" cy="7"/>
              </a:xfrm>
              <a:custGeom>
                <a:avLst/>
                <a:gdLst>
                  <a:gd name="T0" fmla="*/ 0 w 117"/>
                  <a:gd name="T1" fmla="*/ 0 h 35"/>
                  <a:gd name="T2" fmla="*/ 0 w 117"/>
                  <a:gd name="T3" fmla="*/ 0 h 35"/>
                  <a:gd name="T4" fmla="*/ 0 w 11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7"/>
                  <a:gd name="T10" fmla="*/ 0 h 35"/>
                  <a:gd name="T11" fmla="*/ 117 w 11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" h="35">
                    <a:moveTo>
                      <a:pt x="117" y="3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29"/>
          <p:cNvGrpSpPr>
            <a:grpSpLocks/>
          </p:cNvGrpSpPr>
          <p:nvPr/>
        </p:nvGrpSpPr>
        <p:grpSpPr bwMode="auto">
          <a:xfrm>
            <a:off x="4257675" y="1181100"/>
            <a:ext cx="1298575" cy="3008313"/>
            <a:chOff x="2682" y="744"/>
            <a:chExt cx="818" cy="1895"/>
          </a:xfrm>
        </p:grpSpPr>
        <p:sp>
          <p:nvSpPr>
            <p:cNvPr id="10406" name="Line 130"/>
            <p:cNvSpPr>
              <a:spLocks noChangeShapeType="1"/>
            </p:cNvSpPr>
            <p:nvPr/>
          </p:nvSpPr>
          <p:spPr bwMode="auto">
            <a:xfrm flipH="1">
              <a:off x="2694" y="2388"/>
              <a:ext cx="32" cy="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407" name="Group 131"/>
            <p:cNvGrpSpPr>
              <a:grpSpLocks/>
            </p:cNvGrpSpPr>
            <p:nvPr/>
          </p:nvGrpSpPr>
          <p:grpSpPr bwMode="auto">
            <a:xfrm>
              <a:off x="2682" y="957"/>
              <a:ext cx="818" cy="1682"/>
              <a:chOff x="2682" y="957"/>
              <a:chExt cx="818" cy="1682"/>
            </a:xfrm>
          </p:grpSpPr>
          <p:sp>
            <p:nvSpPr>
              <p:cNvPr id="10432" name="Line 132"/>
              <p:cNvSpPr>
                <a:spLocks noChangeShapeType="1"/>
              </p:cNvSpPr>
              <p:nvPr/>
            </p:nvSpPr>
            <p:spPr bwMode="auto">
              <a:xfrm>
                <a:off x="2682" y="1420"/>
                <a:ext cx="8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3" name="Line 133"/>
              <p:cNvSpPr>
                <a:spLocks noChangeShapeType="1"/>
              </p:cNvSpPr>
              <p:nvPr/>
            </p:nvSpPr>
            <p:spPr bwMode="auto">
              <a:xfrm>
                <a:off x="3086" y="957"/>
                <a:ext cx="0" cy="16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4" name="Line 134"/>
              <p:cNvSpPr>
                <a:spLocks noChangeShapeType="1"/>
              </p:cNvSpPr>
              <p:nvPr/>
            </p:nvSpPr>
            <p:spPr bwMode="auto">
              <a:xfrm>
                <a:off x="2717" y="1009"/>
                <a:ext cx="0" cy="8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5" name="Line 135"/>
              <p:cNvSpPr>
                <a:spLocks noChangeShapeType="1"/>
              </p:cNvSpPr>
              <p:nvPr/>
            </p:nvSpPr>
            <p:spPr bwMode="auto">
              <a:xfrm>
                <a:off x="2713" y="1013"/>
                <a:ext cx="73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6" name="Line 136"/>
              <p:cNvSpPr>
                <a:spLocks noChangeShapeType="1"/>
              </p:cNvSpPr>
              <p:nvPr/>
            </p:nvSpPr>
            <p:spPr bwMode="auto">
              <a:xfrm>
                <a:off x="2711" y="1178"/>
                <a:ext cx="7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7" name="Line 137"/>
              <p:cNvSpPr>
                <a:spLocks noChangeShapeType="1"/>
              </p:cNvSpPr>
              <p:nvPr/>
            </p:nvSpPr>
            <p:spPr bwMode="auto">
              <a:xfrm>
                <a:off x="2721" y="1672"/>
                <a:ext cx="7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8" name="Line 138"/>
              <p:cNvSpPr>
                <a:spLocks noChangeShapeType="1"/>
              </p:cNvSpPr>
              <p:nvPr/>
            </p:nvSpPr>
            <p:spPr bwMode="auto">
              <a:xfrm flipH="1">
                <a:off x="3450" y="1009"/>
                <a:ext cx="0" cy="80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9" name="Line 139"/>
              <p:cNvSpPr>
                <a:spLocks noChangeShapeType="1"/>
              </p:cNvSpPr>
              <p:nvPr/>
            </p:nvSpPr>
            <p:spPr bwMode="auto">
              <a:xfrm>
                <a:off x="2984" y="1853"/>
                <a:ext cx="0" cy="4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0" name="Freeform 140"/>
              <p:cNvSpPr>
                <a:spLocks/>
              </p:cNvSpPr>
              <p:nvPr/>
            </p:nvSpPr>
            <p:spPr bwMode="auto">
              <a:xfrm>
                <a:off x="3184" y="1844"/>
                <a:ext cx="1" cy="503"/>
              </a:xfrm>
              <a:custGeom>
                <a:avLst/>
                <a:gdLst>
                  <a:gd name="T0" fmla="*/ 0 w 1"/>
                  <a:gd name="T1" fmla="*/ 0 h 571"/>
                  <a:gd name="T2" fmla="*/ 0 w 1"/>
                  <a:gd name="T3" fmla="*/ 207 h 571"/>
                  <a:gd name="T4" fmla="*/ 0 60000 65536"/>
                  <a:gd name="T5" fmla="*/ 0 60000 65536"/>
                  <a:gd name="T6" fmla="*/ 0 w 1"/>
                  <a:gd name="T7" fmla="*/ 0 h 571"/>
                  <a:gd name="T8" fmla="*/ 1 w 1"/>
                  <a:gd name="T9" fmla="*/ 571 h 5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1">
                    <a:moveTo>
                      <a:pt x="0" y="0"/>
                    </a:moveTo>
                    <a:lnTo>
                      <a:pt x="0" y="57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1" name="Freeform 141"/>
              <p:cNvSpPr>
                <a:spLocks/>
              </p:cNvSpPr>
              <p:nvPr/>
            </p:nvSpPr>
            <p:spPr bwMode="auto">
              <a:xfrm>
                <a:off x="3184" y="1796"/>
                <a:ext cx="45" cy="50"/>
              </a:xfrm>
              <a:custGeom>
                <a:avLst/>
                <a:gdLst>
                  <a:gd name="T0" fmla="*/ 0 w 51"/>
                  <a:gd name="T1" fmla="*/ 20 h 57"/>
                  <a:gd name="T2" fmla="*/ 3 w 51"/>
                  <a:gd name="T3" fmla="*/ 10 h 57"/>
                  <a:gd name="T4" fmla="*/ 7 w 51"/>
                  <a:gd name="T5" fmla="*/ 4 h 57"/>
                  <a:gd name="T6" fmla="*/ 19 w 5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"/>
                  <a:gd name="T13" fmla="*/ 0 h 57"/>
                  <a:gd name="T14" fmla="*/ 51 w 5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" h="57">
                    <a:moveTo>
                      <a:pt x="0" y="57"/>
                    </a:moveTo>
                    <a:cubicBezTo>
                      <a:pt x="0" y="52"/>
                      <a:pt x="0" y="34"/>
                      <a:pt x="3" y="26"/>
                    </a:cubicBezTo>
                    <a:cubicBezTo>
                      <a:pt x="6" y="18"/>
                      <a:pt x="11" y="13"/>
                      <a:pt x="19" y="9"/>
                    </a:cubicBezTo>
                    <a:cubicBezTo>
                      <a:pt x="27" y="5"/>
                      <a:pt x="44" y="2"/>
                      <a:pt x="5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2" name="Freeform 142"/>
              <p:cNvSpPr>
                <a:spLocks/>
              </p:cNvSpPr>
              <p:nvPr/>
            </p:nvSpPr>
            <p:spPr bwMode="auto">
              <a:xfrm>
                <a:off x="2930" y="1802"/>
                <a:ext cx="55" cy="55"/>
              </a:xfrm>
              <a:custGeom>
                <a:avLst/>
                <a:gdLst>
                  <a:gd name="T0" fmla="*/ 21 w 63"/>
                  <a:gd name="T1" fmla="*/ 24 h 62"/>
                  <a:gd name="T2" fmla="*/ 20 w 63"/>
                  <a:gd name="T3" fmla="*/ 12 h 62"/>
                  <a:gd name="T4" fmla="*/ 15 w 63"/>
                  <a:gd name="T5" fmla="*/ 4 h 62"/>
                  <a:gd name="T6" fmla="*/ 0 w 63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2"/>
                  <a:gd name="T14" fmla="*/ 63 w 63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2">
                    <a:moveTo>
                      <a:pt x="62" y="62"/>
                    </a:moveTo>
                    <a:cubicBezTo>
                      <a:pt x="62" y="57"/>
                      <a:pt x="63" y="42"/>
                      <a:pt x="60" y="33"/>
                    </a:cubicBezTo>
                    <a:cubicBezTo>
                      <a:pt x="57" y="24"/>
                      <a:pt x="53" y="12"/>
                      <a:pt x="43" y="7"/>
                    </a:cubicBezTo>
                    <a:cubicBezTo>
                      <a:pt x="33" y="2"/>
                      <a:pt x="9" y="1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3" name="Freeform 143"/>
              <p:cNvSpPr>
                <a:spLocks/>
              </p:cNvSpPr>
              <p:nvPr/>
            </p:nvSpPr>
            <p:spPr bwMode="auto">
              <a:xfrm>
                <a:off x="3185" y="2343"/>
                <a:ext cx="44" cy="40"/>
              </a:xfrm>
              <a:custGeom>
                <a:avLst/>
                <a:gdLst>
                  <a:gd name="T0" fmla="*/ 0 w 50"/>
                  <a:gd name="T1" fmla="*/ 0 h 46"/>
                  <a:gd name="T2" fmla="*/ 5 w 50"/>
                  <a:gd name="T3" fmla="*/ 11 h 46"/>
                  <a:gd name="T4" fmla="*/ 18 w 50"/>
                  <a:gd name="T5" fmla="*/ 15 h 46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46"/>
                  <a:gd name="T11" fmla="*/ 50 w 50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46">
                    <a:moveTo>
                      <a:pt x="0" y="0"/>
                    </a:moveTo>
                    <a:cubicBezTo>
                      <a:pt x="3" y="13"/>
                      <a:pt x="6" y="26"/>
                      <a:pt x="14" y="34"/>
                    </a:cubicBezTo>
                    <a:cubicBezTo>
                      <a:pt x="22" y="42"/>
                      <a:pt x="43" y="44"/>
                      <a:pt x="50" y="4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4" name="Freeform 144"/>
              <p:cNvSpPr>
                <a:spLocks/>
              </p:cNvSpPr>
              <p:nvPr/>
            </p:nvSpPr>
            <p:spPr bwMode="auto">
              <a:xfrm>
                <a:off x="2931" y="2332"/>
                <a:ext cx="56" cy="55"/>
              </a:xfrm>
              <a:custGeom>
                <a:avLst/>
                <a:gdLst>
                  <a:gd name="T0" fmla="*/ 25 w 63"/>
                  <a:gd name="T1" fmla="*/ 0 h 62"/>
                  <a:gd name="T2" fmla="*/ 18 w 63"/>
                  <a:gd name="T3" fmla="*/ 16 h 62"/>
                  <a:gd name="T4" fmla="*/ 0 w 63"/>
                  <a:gd name="T5" fmla="*/ 24 h 62"/>
                  <a:gd name="T6" fmla="*/ 0 60000 65536"/>
                  <a:gd name="T7" fmla="*/ 0 60000 65536"/>
                  <a:gd name="T8" fmla="*/ 0 60000 65536"/>
                  <a:gd name="T9" fmla="*/ 0 w 63"/>
                  <a:gd name="T10" fmla="*/ 0 h 62"/>
                  <a:gd name="T11" fmla="*/ 63 w 63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" h="62">
                    <a:moveTo>
                      <a:pt x="63" y="0"/>
                    </a:moveTo>
                    <a:cubicBezTo>
                      <a:pt x="61" y="7"/>
                      <a:pt x="57" y="31"/>
                      <a:pt x="46" y="41"/>
                    </a:cubicBezTo>
                    <a:cubicBezTo>
                      <a:pt x="35" y="51"/>
                      <a:pt x="10" y="58"/>
                      <a:pt x="0" y="6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5" name="Freeform 145"/>
              <p:cNvSpPr>
                <a:spLocks/>
              </p:cNvSpPr>
              <p:nvPr/>
            </p:nvSpPr>
            <p:spPr bwMode="auto">
              <a:xfrm>
                <a:off x="2693" y="2380"/>
                <a:ext cx="1" cy="236"/>
              </a:xfrm>
              <a:custGeom>
                <a:avLst/>
                <a:gdLst>
                  <a:gd name="T0" fmla="*/ 1 w 1"/>
                  <a:gd name="T1" fmla="*/ 0 h 268"/>
                  <a:gd name="T2" fmla="*/ 0 w 1"/>
                  <a:gd name="T3" fmla="*/ 97 h 268"/>
                  <a:gd name="T4" fmla="*/ 0 60000 65536"/>
                  <a:gd name="T5" fmla="*/ 0 60000 65536"/>
                  <a:gd name="T6" fmla="*/ 0 w 1"/>
                  <a:gd name="T7" fmla="*/ 0 h 268"/>
                  <a:gd name="T8" fmla="*/ 1 w 1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68">
                    <a:moveTo>
                      <a:pt x="1" y="0"/>
                    </a:moveTo>
                    <a:lnTo>
                      <a:pt x="0" y="268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6" name="Line 146"/>
              <p:cNvSpPr>
                <a:spLocks noChangeShapeType="1"/>
              </p:cNvSpPr>
              <p:nvPr/>
            </p:nvSpPr>
            <p:spPr bwMode="auto">
              <a:xfrm>
                <a:off x="2694" y="2607"/>
                <a:ext cx="7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7" name="Freeform 147"/>
              <p:cNvSpPr>
                <a:spLocks/>
              </p:cNvSpPr>
              <p:nvPr/>
            </p:nvSpPr>
            <p:spPr bwMode="auto">
              <a:xfrm>
                <a:off x="3468" y="2373"/>
                <a:ext cx="1" cy="247"/>
              </a:xfrm>
              <a:custGeom>
                <a:avLst/>
                <a:gdLst>
                  <a:gd name="T0" fmla="*/ 0 w 1"/>
                  <a:gd name="T1" fmla="*/ 100 h 281"/>
                  <a:gd name="T2" fmla="*/ 0 w 1"/>
                  <a:gd name="T3" fmla="*/ 0 h 281"/>
                  <a:gd name="T4" fmla="*/ 0 60000 65536"/>
                  <a:gd name="T5" fmla="*/ 0 60000 65536"/>
                  <a:gd name="T6" fmla="*/ 0 w 1"/>
                  <a:gd name="T7" fmla="*/ 0 h 281"/>
                  <a:gd name="T8" fmla="*/ 1 w 1"/>
                  <a:gd name="T9" fmla="*/ 281 h 2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81">
                    <a:moveTo>
                      <a:pt x="0" y="28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8" name="Line 148"/>
              <p:cNvSpPr>
                <a:spLocks noChangeShapeType="1"/>
              </p:cNvSpPr>
              <p:nvPr/>
            </p:nvSpPr>
            <p:spPr bwMode="auto">
              <a:xfrm flipH="1">
                <a:off x="3223" y="2383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" name="Freeform 149"/>
              <p:cNvSpPr>
                <a:spLocks/>
              </p:cNvSpPr>
              <p:nvPr/>
            </p:nvSpPr>
            <p:spPr bwMode="auto">
              <a:xfrm>
                <a:off x="2694" y="2387"/>
                <a:ext cx="248" cy="1"/>
              </a:xfrm>
              <a:custGeom>
                <a:avLst/>
                <a:gdLst>
                  <a:gd name="T0" fmla="*/ 0 w 282"/>
                  <a:gd name="T1" fmla="*/ 0 h 1"/>
                  <a:gd name="T2" fmla="*/ 101 w 282"/>
                  <a:gd name="T3" fmla="*/ 0 h 1"/>
                  <a:gd name="T4" fmla="*/ 0 60000 65536"/>
                  <a:gd name="T5" fmla="*/ 0 60000 65536"/>
                  <a:gd name="T6" fmla="*/ 0 w 282"/>
                  <a:gd name="T7" fmla="*/ 0 h 1"/>
                  <a:gd name="T8" fmla="*/ 282 w 28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2" h="1">
                    <a:moveTo>
                      <a:pt x="0" y="0"/>
                    </a:moveTo>
                    <a:lnTo>
                      <a:pt x="28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0" name="Line 150"/>
              <p:cNvSpPr>
                <a:spLocks noChangeShapeType="1"/>
              </p:cNvSpPr>
              <p:nvPr/>
            </p:nvSpPr>
            <p:spPr bwMode="auto">
              <a:xfrm>
                <a:off x="2713" y="1804"/>
                <a:ext cx="23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1" name="Line 151"/>
              <p:cNvSpPr>
                <a:spLocks noChangeShapeType="1"/>
              </p:cNvSpPr>
              <p:nvPr/>
            </p:nvSpPr>
            <p:spPr bwMode="auto">
              <a:xfrm>
                <a:off x="3217" y="1798"/>
                <a:ext cx="2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2" name="Line 152"/>
              <p:cNvSpPr>
                <a:spLocks noChangeShapeType="1"/>
              </p:cNvSpPr>
              <p:nvPr/>
            </p:nvSpPr>
            <p:spPr bwMode="auto">
              <a:xfrm flipH="1" flipV="1">
                <a:off x="3384" y="1838"/>
                <a:ext cx="83" cy="5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3" name="Line 153"/>
              <p:cNvSpPr>
                <a:spLocks noChangeShapeType="1"/>
              </p:cNvSpPr>
              <p:nvPr/>
            </p:nvSpPr>
            <p:spPr bwMode="auto">
              <a:xfrm flipV="1">
                <a:off x="2692" y="1850"/>
                <a:ext cx="92" cy="5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4" name="Freeform 154"/>
              <p:cNvSpPr>
                <a:spLocks/>
              </p:cNvSpPr>
              <p:nvPr/>
            </p:nvSpPr>
            <p:spPr bwMode="auto">
              <a:xfrm>
                <a:off x="3384" y="1795"/>
                <a:ext cx="27" cy="53"/>
              </a:xfrm>
              <a:custGeom>
                <a:avLst/>
                <a:gdLst>
                  <a:gd name="T0" fmla="*/ 0 w 31"/>
                  <a:gd name="T1" fmla="*/ 23 h 60"/>
                  <a:gd name="T2" fmla="*/ 3 w 31"/>
                  <a:gd name="T3" fmla="*/ 13 h 60"/>
                  <a:gd name="T4" fmla="*/ 3 w 31"/>
                  <a:gd name="T5" fmla="*/ 6 h 60"/>
                  <a:gd name="T6" fmla="*/ 10 w 3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60"/>
                  <a:gd name="T14" fmla="*/ 31 w 31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60">
                    <a:moveTo>
                      <a:pt x="0" y="60"/>
                    </a:moveTo>
                    <a:cubicBezTo>
                      <a:pt x="1" y="56"/>
                      <a:pt x="1" y="41"/>
                      <a:pt x="3" y="34"/>
                    </a:cubicBezTo>
                    <a:cubicBezTo>
                      <a:pt x="5" y="27"/>
                      <a:pt x="7" y="23"/>
                      <a:pt x="12" y="17"/>
                    </a:cubicBezTo>
                    <a:cubicBezTo>
                      <a:pt x="17" y="11"/>
                      <a:pt x="28" y="3"/>
                      <a:pt x="3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5" name="Freeform 155"/>
              <p:cNvSpPr>
                <a:spLocks/>
              </p:cNvSpPr>
              <p:nvPr/>
            </p:nvSpPr>
            <p:spPr bwMode="auto">
              <a:xfrm>
                <a:off x="2748" y="1805"/>
                <a:ext cx="37" cy="52"/>
              </a:xfrm>
              <a:custGeom>
                <a:avLst/>
                <a:gdLst>
                  <a:gd name="T0" fmla="*/ 14 w 42"/>
                  <a:gd name="T1" fmla="*/ 24 h 58"/>
                  <a:gd name="T2" fmla="*/ 15 w 42"/>
                  <a:gd name="T3" fmla="*/ 18 h 58"/>
                  <a:gd name="T4" fmla="*/ 13 w 42"/>
                  <a:gd name="T5" fmla="*/ 10 h 58"/>
                  <a:gd name="T6" fmla="*/ 9 w 42"/>
                  <a:gd name="T7" fmla="*/ 4 h 58"/>
                  <a:gd name="T8" fmla="*/ 0 w 4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58"/>
                  <a:gd name="T17" fmla="*/ 42 w 4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58">
                    <a:moveTo>
                      <a:pt x="39" y="58"/>
                    </a:moveTo>
                    <a:cubicBezTo>
                      <a:pt x="40" y="53"/>
                      <a:pt x="42" y="50"/>
                      <a:pt x="41" y="44"/>
                    </a:cubicBezTo>
                    <a:cubicBezTo>
                      <a:pt x="40" y="38"/>
                      <a:pt x="39" y="28"/>
                      <a:pt x="36" y="22"/>
                    </a:cubicBezTo>
                    <a:cubicBezTo>
                      <a:pt x="33" y="16"/>
                      <a:pt x="30" y="14"/>
                      <a:pt x="24" y="10"/>
                    </a:cubicBezTo>
                    <a:cubicBezTo>
                      <a:pt x="18" y="6"/>
                      <a:pt x="5" y="2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408" name="Group 156"/>
            <p:cNvGrpSpPr>
              <a:grpSpLocks/>
            </p:cNvGrpSpPr>
            <p:nvPr/>
          </p:nvGrpSpPr>
          <p:grpSpPr bwMode="auto">
            <a:xfrm>
              <a:off x="2689" y="1005"/>
              <a:ext cx="784" cy="1606"/>
              <a:chOff x="2689" y="1005"/>
              <a:chExt cx="784" cy="1606"/>
            </a:xfrm>
          </p:grpSpPr>
          <p:sp>
            <p:nvSpPr>
              <p:cNvPr id="10410" name="Freeform 157"/>
              <p:cNvSpPr>
                <a:spLocks/>
              </p:cNvSpPr>
              <p:nvPr/>
            </p:nvSpPr>
            <p:spPr bwMode="auto">
              <a:xfrm>
                <a:off x="2720" y="1009"/>
                <a:ext cx="116" cy="118"/>
              </a:xfrm>
              <a:custGeom>
                <a:avLst/>
                <a:gdLst>
                  <a:gd name="T0" fmla="*/ 0 w 133"/>
                  <a:gd name="T1" fmla="*/ 52 h 133"/>
                  <a:gd name="T2" fmla="*/ 44 w 133"/>
                  <a:gd name="T3" fmla="*/ 0 h 133"/>
                  <a:gd name="T4" fmla="*/ 0 60000 65536"/>
                  <a:gd name="T5" fmla="*/ 0 60000 65536"/>
                  <a:gd name="T6" fmla="*/ 0 w 133"/>
                  <a:gd name="T7" fmla="*/ 0 h 133"/>
                  <a:gd name="T8" fmla="*/ 133 w 133"/>
                  <a:gd name="T9" fmla="*/ 133 h 13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3" h="133">
                    <a:moveTo>
                      <a:pt x="0" y="133"/>
                    </a:moveTo>
                    <a:lnTo>
                      <a:pt x="13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1" name="Freeform 158"/>
              <p:cNvSpPr>
                <a:spLocks/>
              </p:cNvSpPr>
              <p:nvPr/>
            </p:nvSpPr>
            <p:spPr bwMode="auto">
              <a:xfrm>
                <a:off x="2782" y="1009"/>
                <a:ext cx="169" cy="169"/>
              </a:xfrm>
              <a:custGeom>
                <a:avLst/>
                <a:gdLst>
                  <a:gd name="T0" fmla="*/ 0 w 192"/>
                  <a:gd name="T1" fmla="*/ 69 h 192"/>
                  <a:gd name="T2" fmla="*/ 69 w 192"/>
                  <a:gd name="T3" fmla="*/ 0 h 192"/>
                  <a:gd name="T4" fmla="*/ 0 60000 65536"/>
                  <a:gd name="T5" fmla="*/ 0 60000 65536"/>
                  <a:gd name="T6" fmla="*/ 0 w 192"/>
                  <a:gd name="T7" fmla="*/ 0 h 192"/>
                  <a:gd name="T8" fmla="*/ 192 w 192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92">
                    <a:moveTo>
                      <a:pt x="0" y="192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2" name="Freeform 159"/>
              <p:cNvSpPr>
                <a:spLocks/>
              </p:cNvSpPr>
              <p:nvPr/>
            </p:nvSpPr>
            <p:spPr bwMode="auto">
              <a:xfrm>
                <a:off x="2895" y="1005"/>
                <a:ext cx="178" cy="178"/>
              </a:xfrm>
              <a:custGeom>
                <a:avLst/>
                <a:gdLst>
                  <a:gd name="T0" fmla="*/ 0 w 202"/>
                  <a:gd name="T1" fmla="*/ 74 h 202"/>
                  <a:gd name="T2" fmla="*/ 74 w 202"/>
                  <a:gd name="T3" fmla="*/ 0 h 202"/>
                  <a:gd name="T4" fmla="*/ 0 60000 65536"/>
                  <a:gd name="T5" fmla="*/ 0 60000 65536"/>
                  <a:gd name="T6" fmla="*/ 0 w 202"/>
                  <a:gd name="T7" fmla="*/ 0 h 202"/>
                  <a:gd name="T8" fmla="*/ 202 w 20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2" h="202">
                    <a:moveTo>
                      <a:pt x="0" y="202"/>
                    </a:moveTo>
                    <a:lnTo>
                      <a:pt x="20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3" name="Freeform 160"/>
              <p:cNvSpPr>
                <a:spLocks/>
              </p:cNvSpPr>
              <p:nvPr/>
            </p:nvSpPr>
            <p:spPr bwMode="auto">
              <a:xfrm>
                <a:off x="3014" y="1009"/>
                <a:ext cx="173" cy="176"/>
              </a:xfrm>
              <a:custGeom>
                <a:avLst/>
                <a:gdLst>
                  <a:gd name="T0" fmla="*/ 0 w 197"/>
                  <a:gd name="T1" fmla="*/ 75 h 199"/>
                  <a:gd name="T2" fmla="*/ 69 w 197"/>
                  <a:gd name="T3" fmla="*/ 0 h 199"/>
                  <a:gd name="T4" fmla="*/ 0 60000 65536"/>
                  <a:gd name="T5" fmla="*/ 0 60000 65536"/>
                  <a:gd name="T6" fmla="*/ 0 w 197"/>
                  <a:gd name="T7" fmla="*/ 0 h 199"/>
                  <a:gd name="T8" fmla="*/ 197 w 197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7" h="199">
                    <a:moveTo>
                      <a:pt x="0" y="199"/>
                    </a:moveTo>
                    <a:lnTo>
                      <a:pt x="197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4" name="Freeform 161"/>
              <p:cNvSpPr>
                <a:spLocks/>
              </p:cNvSpPr>
              <p:nvPr/>
            </p:nvSpPr>
            <p:spPr bwMode="auto">
              <a:xfrm>
                <a:off x="3140" y="1006"/>
                <a:ext cx="174" cy="172"/>
              </a:xfrm>
              <a:custGeom>
                <a:avLst/>
                <a:gdLst>
                  <a:gd name="T0" fmla="*/ 0 w 198"/>
                  <a:gd name="T1" fmla="*/ 69 h 196"/>
                  <a:gd name="T2" fmla="*/ 70 w 198"/>
                  <a:gd name="T3" fmla="*/ 0 h 196"/>
                  <a:gd name="T4" fmla="*/ 0 60000 65536"/>
                  <a:gd name="T5" fmla="*/ 0 60000 65536"/>
                  <a:gd name="T6" fmla="*/ 0 w 198"/>
                  <a:gd name="T7" fmla="*/ 0 h 196"/>
                  <a:gd name="T8" fmla="*/ 198 w 198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8" h="196">
                    <a:moveTo>
                      <a:pt x="0" y="196"/>
                    </a:moveTo>
                    <a:lnTo>
                      <a:pt x="19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5" name="Freeform 162"/>
              <p:cNvSpPr>
                <a:spLocks/>
              </p:cNvSpPr>
              <p:nvPr/>
            </p:nvSpPr>
            <p:spPr bwMode="auto">
              <a:xfrm>
                <a:off x="3265" y="1005"/>
                <a:ext cx="166" cy="166"/>
              </a:xfrm>
              <a:custGeom>
                <a:avLst/>
                <a:gdLst>
                  <a:gd name="T0" fmla="*/ 0 w 166"/>
                  <a:gd name="T1" fmla="*/ 166 h 166"/>
                  <a:gd name="T2" fmla="*/ 166 w 166"/>
                  <a:gd name="T3" fmla="*/ 0 h 166"/>
                  <a:gd name="T4" fmla="*/ 0 60000 65536"/>
                  <a:gd name="T5" fmla="*/ 0 60000 65536"/>
                  <a:gd name="T6" fmla="*/ 0 w 166"/>
                  <a:gd name="T7" fmla="*/ 0 h 166"/>
                  <a:gd name="T8" fmla="*/ 166 w 166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6" h="166">
                    <a:moveTo>
                      <a:pt x="0" y="166"/>
                    </a:moveTo>
                    <a:lnTo>
                      <a:pt x="16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6" name="Freeform 163"/>
              <p:cNvSpPr>
                <a:spLocks/>
              </p:cNvSpPr>
              <p:nvPr/>
            </p:nvSpPr>
            <p:spPr bwMode="auto">
              <a:xfrm>
                <a:off x="3384" y="1116"/>
                <a:ext cx="64" cy="62"/>
              </a:xfrm>
              <a:custGeom>
                <a:avLst/>
                <a:gdLst>
                  <a:gd name="T0" fmla="*/ 0 w 72"/>
                  <a:gd name="T1" fmla="*/ 24 h 71"/>
                  <a:gd name="T2" fmla="*/ 28 w 72"/>
                  <a:gd name="T3" fmla="*/ 0 h 71"/>
                  <a:gd name="T4" fmla="*/ 0 60000 65536"/>
                  <a:gd name="T5" fmla="*/ 0 60000 65536"/>
                  <a:gd name="T6" fmla="*/ 0 w 72"/>
                  <a:gd name="T7" fmla="*/ 0 h 71"/>
                  <a:gd name="T8" fmla="*/ 72 w 72"/>
                  <a:gd name="T9" fmla="*/ 71 h 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" h="71">
                    <a:moveTo>
                      <a:pt x="0" y="71"/>
                    </a:moveTo>
                    <a:lnTo>
                      <a:pt x="7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7" name="Freeform 164"/>
              <p:cNvSpPr>
                <a:spLocks/>
              </p:cNvSpPr>
              <p:nvPr/>
            </p:nvSpPr>
            <p:spPr bwMode="auto">
              <a:xfrm>
                <a:off x="2720" y="1673"/>
                <a:ext cx="104" cy="108"/>
              </a:xfrm>
              <a:custGeom>
                <a:avLst/>
                <a:gdLst>
                  <a:gd name="T0" fmla="*/ 0 w 119"/>
                  <a:gd name="T1" fmla="*/ 45 h 122"/>
                  <a:gd name="T2" fmla="*/ 40 w 119"/>
                  <a:gd name="T3" fmla="*/ 0 h 122"/>
                  <a:gd name="T4" fmla="*/ 0 60000 65536"/>
                  <a:gd name="T5" fmla="*/ 0 60000 65536"/>
                  <a:gd name="T6" fmla="*/ 0 w 119"/>
                  <a:gd name="T7" fmla="*/ 0 h 122"/>
                  <a:gd name="T8" fmla="*/ 119 w 119"/>
                  <a:gd name="T9" fmla="*/ 122 h 1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122">
                    <a:moveTo>
                      <a:pt x="0" y="122"/>
                    </a:moveTo>
                    <a:lnTo>
                      <a:pt x="11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8" name="Freeform 165"/>
              <p:cNvSpPr>
                <a:spLocks/>
              </p:cNvSpPr>
              <p:nvPr/>
            </p:nvSpPr>
            <p:spPr bwMode="auto">
              <a:xfrm>
                <a:off x="2803" y="1672"/>
                <a:ext cx="141" cy="141"/>
              </a:xfrm>
              <a:custGeom>
                <a:avLst/>
                <a:gdLst>
                  <a:gd name="T0" fmla="*/ 0 w 160"/>
                  <a:gd name="T1" fmla="*/ 58 h 160"/>
                  <a:gd name="T2" fmla="*/ 58 w 160"/>
                  <a:gd name="T3" fmla="*/ 0 h 160"/>
                  <a:gd name="T4" fmla="*/ 0 60000 65536"/>
                  <a:gd name="T5" fmla="*/ 0 60000 65536"/>
                  <a:gd name="T6" fmla="*/ 0 w 160"/>
                  <a:gd name="T7" fmla="*/ 0 h 160"/>
                  <a:gd name="T8" fmla="*/ 160 w 160"/>
                  <a:gd name="T9" fmla="*/ 160 h 1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0" h="160">
                    <a:moveTo>
                      <a:pt x="0" y="160"/>
                    </a:moveTo>
                    <a:lnTo>
                      <a:pt x="16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9" name="Freeform 166"/>
              <p:cNvSpPr>
                <a:spLocks/>
              </p:cNvSpPr>
              <p:nvPr/>
            </p:nvSpPr>
            <p:spPr bwMode="auto">
              <a:xfrm>
                <a:off x="2930" y="1669"/>
                <a:ext cx="134" cy="136"/>
              </a:xfrm>
              <a:custGeom>
                <a:avLst/>
                <a:gdLst>
                  <a:gd name="T0" fmla="*/ 0 w 152"/>
                  <a:gd name="T1" fmla="*/ 54 h 155"/>
                  <a:gd name="T2" fmla="*/ 56 w 152"/>
                  <a:gd name="T3" fmla="*/ 0 h 155"/>
                  <a:gd name="T4" fmla="*/ 0 60000 65536"/>
                  <a:gd name="T5" fmla="*/ 0 60000 65536"/>
                  <a:gd name="T6" fmla="*/ 0 w 152"/>
                  <a:gd name="T7" fmla="*/ 0 h 155"/>
                  <a:gd name="T8" fmla="*/ 152 w 152"/>
                  <a:gd name="T9" fmla="*/ 155 h 1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2" h="155">
                    <a:moveTo>
                      <a:pt x="0" y="155"/>
                    </a:moveTo>
                    <a:lnTo>
                      <a:pt x="15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0" name="Freeform 167"/>
              <p:cNvSpPr>
                <a:spLocks/>
              </p:cNvSpPr>
              <p:nvPr/>
            </p:nvSpPr>
            <p:spPr bwMode="auto">
              <a:xfrm>
                <a:off x="2981" y="1672"/>
                <a:ext cx="211" cy="211"/>
              </a:xfrm>
              <a:custGeom>
                <a:avLst/>
                <a:gdLst>
                  <a:gd name="T0" fmla="*/ 0 w 240"/>
                  <a:gd name="T1" fmla="*/ 86 h 240"/>
                  <a:gd name="T2" fmla="*/ 86 w 240"/>
                  <a:gd name="T3" fmla="*/ 0 h 240"/>
                  <a:gd name="T4" fmla="*/ 0 60000 65536"/>
                  <a:gd name="T5" fmla="*/ 0 60000 65536"/>
                  <a:gd name="T6" fmla="*/ 0 w 240"/>
                  <a:gd name="T7" fmla="*/ 0 h 240"/>
                  <a:gd name="T8" fmla="*/ 240 w 240"/>
                  <a:gd name="T9" fmla="*/ 240 h 2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240">
                    <a:moveTo>
                      <a:pt x="0" y="240"/>
                    </a:moveTo>
                    <a:lnTo>
                      <a:pt x="24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1" name="Freeform 168"/>
              <p:cNvSpPr>
                <a:spLocks/>
              </p:cNvSpPr>
              <p:nvPr/>
            </p:nvSpPr>
            <p:spPr bwMode="auto">
              <a:xfrm>
                <a:off x="2980" y="1669"/>
                <a:ext cx="337" cy="338"/>
              </a:xfrm>
              <a:custGeom>
                <a:avLst/>
                <a:gdLst>
                  <a:gd name="T0" fmla="*/ 0 w 384"/>
                  <a:gd name="T1" fmla="*/ 139 h 384"/>
                  <a:gd name="T2" fmla="*/ 135 w 384"/>
                  <a:gd name="T3" fmla="*/ 0 h 384"/>
                  <a:gd name="T4" fmla="*/ 0 60000 65536"/>
                  <a:gd name="T5" fmla="*/ 0 60000 65536"/>
                  <a:gd name="T6" fmla="*/ 0 w 384"/>
                  <a:gd name="T7" fmla="*/ 0 h 384"/>
                  <a:gd name="T8" fmla="*/ 384 w 384"/>
                  <a:gd name="T9" fmla="*/ 384 h 3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4" h="384">
                    <a:moveTo>
                      <a:pt x="0" y="384"/>
                    </a:moveTo>
                    <a:lnTo>
                      <a:pt x="38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2" name="Freeform 169"/>
              <p:cNvSpPr>
                <a:spLocks/>
              </p:cNvSpPr>
              <p:nvPr/>
            </p:nvSpPr>
            <p:spPr bwMode="auto">
              <a:xfrm>
                <a:off x="3317" y="1669"/>
                <a:ext cx="126" cy="127"/>
              </a:xfrm>
              <a:custGeom>
                <a:avLst/>
                <a:gdLst>
                  <a:gd name="T0" fmla="*/ 0 w 144"/>
                  <a:gd name="T1" fmla="*/ 53 h 144"/>
                  <a:gd name="T2" fmla="*/ 50 w 144"/>
                  <a:gd name="T3" fmla="*/ 0 h 144"/>
                  <a:gd name="T4" fmla="*/ 0 60000 65536"/>
                  <a:gd name="T5" fmla="*/ 0 60000 65536"/>
                  <a:gd name="T6" fmla="*/ 0 w 144"/>
                  <a:gd name="T7" fmla="*/ 0 h 144"/>
                  <a:gd name="T8" fmla="*/ 144 w 144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4" h="144">
                    <a:moveTo>
                      <a:pt x="0" y="144"/>
                    </a:moveTo>
                    <a:lnTo>
                      <a:pt x="14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3" name="Line 170"/>
              <p:cNvSpPr>
                <a:spLocks noChangeShapeType="1"/>
              </p:cNvSpPr>
              <p:nvPr/>
            </p:nvSpPr>
            <p:spPr bwMode="auto">
              <a:xfrm flipH="1">
                <a:off x="2975" y="1928"/>
                <a:ext cx="217" cy="2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4" name="Line 171"/>
              <p:cNvSpPr>
                <a:spLocks noChangeShapeType="1"/>
              </p:cNvSpPr>
              <p:nvPr/>
            </p:nvSpPr>
            <p:spPr bwMode="auto">
              <a:xfrm flipV="1">
                <a:off x="2981" y="2055"/>
                <a:ext cx="211" cy="2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5" name="Freeform 172"/>
              <p:cNvSpPr>
                <a:spLocks/>
              </p:cNvSpPr>
              <p:nvPr/>
            </p:nvSpPr>
            <p:spPr bwMode="auto">
              <a:xfrm>
                <a:off x="2769" y="2190"/>
                <a:ext cx="417" cy="417"/>
              </a:xfrm>
              <a:custGeom>
                <a:avLst/>
                <a:gdLst>
                  <a:gd name="T0" fmla="*/ 168 w 475"/>
                  <a:gd name="T1" fmla="*/ 0 h 473"/>
                  <a:gd name="T2" fmla="*/ 0 w 475"/>
                  <a:gd name="T3" fmla="*/ 173 h 473"/>
                  <a:gd name="T4" fmla="*/ 0 60000 65536"/>
                  <a:gd name="T5" fmla="*/ 0 60000 65536"/>
                  <a:gd name="T6" fmla="*/ 0 w 475"/>
                  <a:gd name="T7" fmla="*/ 0 h 473"/>
                  <a:gd name="T8" fmla="*/ 475 w 475"/>
                  <a:gd name="T9" fmla="*/ 473 h 4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5" h="473">
                    <a:moveTo>
                      <a:pt x="475" y="0"/>
                    </a:moveTo>
                    <a:lnTo>
                      <a:pt x="0" y="47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6" name="Freeform 173"/>
              <p:cNvSpPr>
                <a:spLocks/>
              </p:cNvSpPr>
              <p:nvPr/>
            </p:nvSpPr>
            <p:spPr bwMode="auto">
              <a:xfrm>
                <a:off x="2689" y="2388"/>
                <a:ext cx="166" cy="164"/>
              </a:xfrm>
              <a:custGeom>
                <a:avLst/>
                <a:gdLst>
                  <a:gd name="T0" fmla="*/ 67 w 189"/>
                  <a:gd name="T1" fmla="*/ 0 h 186"/>
                  <a:gd name="T2" fmla="*/ 0 w 189"/>
                  <a:gd name="T3" fmla="*/ 69 h 186"/>
                  <a:gd name="T4" fmla="*/ 0 60000 65536"/>
                  <a:gd name="T5" fmla="*/ 0 60000 65536"/>
                  <a:gd name="T6" fmla="*/ 0 w 189"/>
                  <a:gd name="T7" fmla="*/ 0 h 186"/>
                  <a:gd name="T8" fmla="*/ 189 w 189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9" h="186">
                    <a:moveTo>
                      <a:pt x="189" y="0"/>
                    </a:moveTo>
                    <a:lnTo>
                      <a:pt x="0" y="18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7" name="Line 174"/>
              <p:cNvSpPr>
                <a:spLocks noChangeShapeType="1"/>
              </p:cNvSpPr>
              <p:nvPr/>
            </p:nvSpPr>
            <p:spPr bwMode="auto">
              <a:xfrm flipV="1">
                <a:off x="2906" y="2313"/>
                <a:ext cx="286" cy="2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8" name="Freeform 175"/>
              <p:cNvSpPr>
                <a:spLocks/>
              </p:cNvSpPr>
              <p:nvPr/>
            </p:nvSpPr>
            <p:spPr bwMode="auto">
              <a:xfrm>
                <a:off x="3025" y="2386"/>
                <a:ext cx="226" cy="225"/>
              </a:xfrm>
              <a:custGeom>
                <a:avLst/>
                <a:gdLst>
                  <a:gd name="T0" fmla="*/ 0 w 226"/>
                  <a:gd name="T1" fmla="*/ 225 h 225"/>
                  <a:gd name="T2" fmla="*/ 226 w 226"/>
                  <a:gd name="T3" fmla="*/ 0 h 225"/>
                  <a:gd name="T4" fmla="*/ 0 60000 65536"/>
                  <a:gd name="T5" fmla="*/ 0 60000 65536"/>
                  <a:gd name="T6" fmla="*/ 0 w 226"/>
                  <a:gd name="T7" fmla="*/ 0 h 225"/>
                  <a:gd name="T8" fmla="*/ 226 w 226"/>
                  <a:gd name="T9" fmla="*/ 225 h 2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6" h="225">
                    <a:moveTo>
                      <a:pt x="0" y="225"/>
                    </a:moveTo>
                    <a:lnTo>
                      <a:pt x="22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9" name="Freeform 176"/>
              <p:cNvSpPr>
                <a:spLocks/>
              </p:cNvSpPr>
              <p:nvPr/>
            </p:nvSpPr>
            <p:spPr bwMode="auto">
              <a:xfrm>
                <a:off x="3156" y="2386"/>
                <a:ext cx="225" cy="225"/>
              </a:xfrm>
              <a:custGeom>
                <a:avLst/>
                <a:gdLst>
                  <a:gd name="T0" fmla="*/ 0 w 225"/>
                  <a:gd name="T1" fmla="*/ 225 h 225"/>
                  <a:gd name="T2" fmla="*/ 225 w 225"/>
                  <a:gd name="T3" fmla="*/ 0 h 225"/>
                  <a:gd name="T4" fmla="*/ 0 60000 65536"/>
                  <a:gd name="T5" fmla="*/ 0 60000 65536"/>
                  <a:gd name="T6" fmla="*/ 0 w 225"/>
                  <a:gd name="T7" fmla="*/ 0 h 225"/>
                  <a:gd name="T8" fmla="*/ 225 w 225"/>
                  <a:gd name="T9" fmla="*/ 225 h 2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5" h="225">
                    <a:moveTo>
                      <a:pt x="0" y="225"/>
                    </a:moveTo>
                    <a:lnTo>
                      <a:pt x="22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0" name="Freeform 177"/>
              <p:cNvSpPr>
                <a:spLocks/>
              </p:cNvSpPr>
              <p:nvPr/>
            </p:nvSpPr>
            <p:spPr bwMode="auto">
              <a:xfrm>
                <a:off x="3294" y="2421"/>
                <a:ext cx="179" cy="183"/>
              </a:xfrm>
              <a:custGeom>
                <a:avLst/>
                <a:gdLst>
                  <a:gd name="T0" fmla="*/ 0 w 179"/>
                  <a:gd name="T1" fmla="*/ 183 h 183"/>
                  <a:gd name="T2" fmla="*/ 179 w 179"/>
                  <a:gd name="T3" fmla="*/ 0 h 183"/>
                  <a:gd name="T4" fmla="*/ 0 60000 65536"/>
                  <a:gd name="T5" fmla="*/ 0 60000 65536"/>
                  <a:gd name="T6" fmla="*/ 0 w 179"/>
                  <a:gd name="T7" fmla="*/ 0 h 183"/>
                  <a:gd name="T8" fmla="*/ 179 w 179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9" h="183">
                    <a:moveTo>
                      <a:pt x="0" y="183"/>
                    </a:moveTo>
                    <a:lnTo>
                      <a:pt x="17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1" name="Line 178"/>
              <p:cNvSpPr>
                <a:spLocks noChangeShapeType="1"/>
              </p:cNvSpPr>
              <p:nvPr/>
            </p:nvSpPr>
            <p:spPr bwMode="auto">
              <a:xfrm flipV="1">
                <a:off x="3409" y="2555"/>
                <a:ext cx="51" cy="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09" name="Text Box 179"/>
            <p:cNvSpPr txBox="1">
              <a:spLocks noChangeArrowheads="1"/>
            </p:cNvSpPr>
            <p:nvPr/>
          </p:nvSpPr>
          <p:spPr bwMode="auto">
            <a:xfrm>
              <a:off x="2832" y="74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396" name="AutoShape 180"/>
          <p:cNvSpPr>
            <a:spLocks noChangeArrowheads="1"/>
          </p:cNvSpPr>
          <p:nvPr/>
        </p:nvSpPr>
        <p:spPr bwMode="auto">
          <a:xfrm>
            <a:off x="5564188" y="1085850"/>
            <a:ext cx="738187" cy="415925"/>
          </a:xfrm>
          <a:prstGeom prst="wedgeRectCallout">
            <a:avLst>
              <a:gd name="adj1" fmla="val -53009"/>
              <a:gd name="adj2" fmla="val 138167"/>
            </a:avLst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正确</a:t>
            </a:r>
          </a:p>
        </p:txBody>
      </p:sp>
      <p:sp>
        <p:nvSpPr>
          <p:cNvPr id="9397" name="AutoShape 181"/>
          <p:cNvSpPr>
            <a:spLocks noChangeArrowheads="1"/>
          </p:cNvSpPr>
          <p:nvPr/>
        </p:nvSpPr>
        <p:spPr bwMode="auto">
          <a:xfrm>
            <a:off x="8069263" y="1160463"/>
            <a:ext cx="715962" cy="427037"/>
          </a:xfrm>
          <a:prstGeom prst="wedgeRectCallout">
            <a:avLst>
              <a:gd name="adj1" fmla="val -66185"/>
              <a:gd name="adj2" fmla="val 141449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错误</a:t>
            </a:r>
          </a:p>
        </p:txBody>
      </p:sp>
      <p:grpSp>
        <p:nvGrpSpPr>
          <p:cNvPr id="10249" name="Group 182"/>
          <p:cNvGrpSpPr>
            <a:grpSpLocks/>
          </p:cNvGrpSpPr>
          <p:nvPr/>
        </p:nvGrpSpPr>
        <p:grpSpPr bwMode="auto">
          <a:xfrm>
            <a:off x="619125" y="1501775"/>
            <a:ext cx="3214688" cy="4714875"/>
            <a:chOff x="379" y="957"/>
            <a:chExt cx="2025" cy="2970"/>
          </a:xfrm>
        </p:grpSpPr>
        <p:sp>
          <p:nvSpPr>
            <p:cNvPr id="10301" name="Line 183"/>
            <p:cNvSpPr>
              <a:spLocks noChangeShapeType="1"/>
            </p:cNvSpPr>
            <p:nvPr/>
          </p:nvSpPr>
          <p:spPr bwMode="auto">
            <a:xfrm>
              <a:off x="1395" y="957"/>
              <a:ext cx="0" cy="17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02" name="Text Box 184"/>
            <p:cNvSpPr txBox="1">
              <a:spLocks noChangeArrowheads="1"/>
            </p:cNvSpPr>
            <p:nvPr/>
          </p:nvSpPr>
          <p:spPr bwMode="auto">
            <a:xfrm>
              <a:off x="976" y="2799"/>
              <a:ext cx="8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 i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0303" name="Group 185"/>
            <p:cNvGrpSpPr>
              <a:grpSpLocks/>
            </p:cNvGrpSpPr>
            <p:nvPr/>
          </p:nvGrpSpPr>
          <p:grpSpPr bwMode="auto">
            <a:xfrm>
              <a:off x="379" y="1013"/>
              <a:ext cx="2025" cy="1617"/>
              <a:chOff x="379" y="1013"/>
              <a:chExt cx="2025" cy="1617"/>
            </a:xfrm>
          </p:grpSpPr>
          <p:sp>
            <p:nvSpPr>
              <p:cNvPr id="10376" name="Line 186"/>
              <p:cNvSpPr>
                <a:spLocks noChangeShapeType="1"/>
              </p:cNvSpPr>
              <p:nvPr/>
            </p:nvSpPr>
            <p:spPr bwMode="auto">
              <a:xfrm flipH="1">
                <a:off x="562" y="191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7" name="Line 187"/>
              <p:cNvSpPr>
                <a:spLocks noChangeShapeType="1"/>
              </p:cNvSpPr>
              <p:nvPr/>
            </p:nvSpPr>
            <p:spPr bwMode="auto">
              <a:xfrm>
                <a:off x="2129" y="191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8" name="Text Box 188"/>
              <p:cNvSpPr txBox="1">
                <a:spLocks noChangeArrowheads="1"/>
              </p:cNvSpPr>
              <p:nvPr/>
            </p:nvSpPr>
            <p:spPr bwMode="auto">
              <a:xfrm>
                <a:off x="379" y="1739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9" name="Text Box 189"/>
              <p:cNvSpPr txBox="1">
                <a:spLocks noChangeArrowheads="1"/>
              </p:cNvSpPr>
              <p:nvPr/>
            </p:nvSpPr>
            <p:spPr bwMode="auto">
              <a:xfrm>
                <a:off x="2142" y="1750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0" name="Line 190"/>
              <p:cNvSpPr>
                <a:spLocks noChangeShapeType="1"/>
              </p:cNvSpPr>
              <p:nvPr/>
            </p:nvSpPr>
            <p:spPr bwMode="auto">
              <a:xfrm>
                <a:off x="668" y="2359"/>
                <a:ext cx="1" cy="2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1" name="Line 191"/>
              <p:cNvSpPr>
                <a:spLocks noChangeShapeType="1"/>
              </p:cNvSpPr>
              <p:nvPr/>
            </p:nvSpPr>
            <p:spPr bwMode="auto">
              <a:xfrm>
                <a:off x="747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2" name="Line 192"/>
              <p:cNvSpPr>
                <a:spLocks noChangeShapeType="1"/>
              </p:cNvSpPr>
              <p:nvPr/>
            </p:nvSpPr>
            <p:spPr bwMode="auto">
              <a:xfrm flipV="1">
                <a:off x="755" y="2377"/>
                <a:ext cx="51" cy="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3" name="Line 193"/>
              <p:cNvSpPr>
                <a:spLocks noChangeShapeType="1"/>
              </p:cNvSpPr>
              <p:nvPr/>
            </p:nvSpPr>
            <p:spPr bwMode="auto">
              <a:xfrm>
                <a:off x="792" y="1420"/>
                <a:ext cx="11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4" name="AutoShape 194"/>
              <p:cNvSpPr>
                <a:spLocks noChangeArrowheads="1"/>
              </p:cNvSpPr>
              <p:nvPr/>
            </p:nvSpPr>
            <p:spPr bwMode="auto">
              <a:xfrm>
                <a:off x="964" y="1013"/>
                <a:ext cx="864" cy="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5 w 21600"/>
                  <a:gd name="T25" fmla="*/ 3162 h 21600"/>
                  <a:gd name="T26" fmla="*/ 18425 w 21600"/>
                  <a:gd name="T27" fmla="*/ 18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034" y="10800"/>
                    </a:moveTo>
                    <a:cubicBezTo>
                      <a:pt x="4034" y="14537"/>
                      <a:pt x="7063" y="17566"/>
                      <a:pt x="10800" y="17566"/>
                    </a:cubicBezTo>
                    <a:cubicBezTo>
                      <a:pt x="14537" y="17566"/>
                      <a:pt x="17566" y="14537"/>
                      <a:pt x="17566" y="10800"/>
                    </a:cubicBezTo>
                    <a:cubicBezTo>
                      <a:pt x="17566" y="7063"/>
                      <a:pt x="14537" y="4034"/>
                      <a:pt x="10800" y="4034"/>
                    </a:cubicBezTo>
                    <a:cubicBezTo>
                      <a:pt x="7063" y="4034"/>
                      <a:pt x="4034" y="7063"/>
                      <a:pt x="4034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5" name="Rectangle 195"/>
              <p:cNvSpPr>
                <a:spLocks noChangeArrowheads="1"/>
              </p:cNvSpPr>
              <p:nvPr/>
            </p:nvSpPr>
            <p:spPr bwMode="auto">
              <a:xfrm>
                <a:off x="519" y="2386"/>
                <a:ext cx="1752" cy="21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386" name="Line 196"/>
              <p:cNvSpPr>
                <a:spLocks noChangeShapeType="1"/>
              </p:cNvSpPr>
              <p:nvPr/>
            </p:nvSpPr>
            <p:spPr bwMode="auto">
              <a:xfrm flipV="1">
                <a:off x="519" y="1308"/>
                <a:ext cx="455" cy="10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7" name="Line 197"/>
              <p:cNvSpPr>
                <a:spLocks noChangeShapeType="1"/>
              </p:cNvSpPr>
              <p:nvPr/>
            </p:nvSpPr>
            <p:spPr bwMode="auto">
              <a:xfrm flipH="1" flipV="1">
                <a:off x="1813" y="1309"/>
                <a:ext cx="458" cy="107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388" name="Group 198"/>
              <p:cNvGrpSpPr>
                <a:grpSpLocks/>
              </p:cNvGrpSpPr>
              <p:nvPr/>
            </p:nvGrpSpPr>
            <p:grpSpPr bwMode="auto">
              <a:xfrm>
                <a:off x="1245" y="1800"/>
                <a:ext cx="290" cy="587"/>
                <a:chOff x="1373" y="1891"/>
                <a:chExt cx="331" cy="667"/>
              </a:xfrm>
            </p:grpSpPr>
            <p:sp>
              <p:nvSpPr>
                <p:cNvPr id="10400" name="Line 199"/>
                <p:cNvSpPr>
                  <a:spLocks noChangeShapeType="1"/>
                </p:cNvSpPr>
                <p:nvPr/>
              </p:nvSpPr>
              <p:spPr bwMode="auto">
                <a:xfrm>
                  <a:off x="1427" y="1954"/>
                  <a:ext cx="0" cy="55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1" name="Line 200"/>
                <p:cNvSpPr>
                  <a:spLocks noChangeShapeType="1"/>
                </p:cNvSpPr>
                <p:nvPr/>
              </p:nvSpPr>
              <p:spPr bwMode="auto">
                <a:xfrm>
                  <a:off x="1654" y="1944"/>
                  <a:ext cx="0" cy="57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2" name="Freeform 201"/>
                <p:cNvSpPr>
                  <a:spLocks/>
                </p:cNvSpPr>
                <p:nvPr/>
              </p:nvSpPr>
              <p:spPr bwMode="auto">
                <a:xfrm>
                  <a:off x="1656" y="1891"/>
                  <a:ext cx="43" cy="58"/>
                </a:xfrm>
                <a:custGeom>
                  <a:avLst/>
                  <a:gdLst>
                    <a:gd name="T0" fmla="*/ 0 w 43"/>
                    <a:gd name="T1" fmla="*/ 58 h 58"/>
                    <a:gd name="T2" fmla="*/ 14 w 43"/>
                    <a:gd name="T3" fmla="*/ 24 h 58"/>
                    <a:gd name="T4" fmla="*/ 43 w 43"/>
                    <a:gd name="T5" fmla="*/ 0 h 58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58"/>
                    <a:gd name="T11" fmla="*/ 43 w 43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58">
                      <a:moveTo>
                        <a:pt x="0" y="58"/>
                      </a:moveTo>
                      <a:cubicBezTo>
                        <a:pt x="3" y="46"/>
                        <a:pt x="7" y="34"/>
                        <a:pt x="14" y="24"/>
                      </a:cubicBezTo>
                      <a:cubicBezTo>
                        <a:pt x="21" y="14"/>
                        <a:pt x="38" y="4"/>
                        <a:pt x="43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3" name="Freeform 202"/>
                <p:cNvSpPr>
                  <a:spLocks/>
                </p:cNvSpPr>
                <p:nvPr/>
              </p:nvSpPr>
              <p:spPr bwMode="auto">
                <a:xfrm>
                  <a:off x="1382" y="1896"/>
                  <a:ext cx="44" cy="62"/>
                </a:xfrm>
                <a:custGeom>
                  <a:avLst/>
                  <a:gdLst>
                    <a:gd name="T0" fmla="*/ 44 w 44"/>
                    <a:gd name="T1" fmla="*/ 62 h 62"/>
                    <a:gd name="T2" fmla="*/ 29 w 44"/>
                    <a:gd name="T3" fmla="*/ 29 h 62"/>
                    <a:gd name="T4" fmla="*/ 0 w 44"/>
                    <a:gd name="T5" fmla="*/ 0 h 62"/>
                    <a:gd name="T6" fmla="*/ 0 60000 65536"/>
                    <a:gd name="T7" fmla="*/ 0 60000 65536"/>
                    <a:gd name="T8" fmla="*/ 0 60000 65536"/>
                    <a:gd name="T9" fmla="*/ 0 w 44"/>
                    <a:gd name="T10" fmla="*/ 0 h 62"/>
                    <a:gd name="T11" fmla="*/ 44 w 44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" h="62">
                      <a:moveTo>
                        <a:pt x="44" y="62"/>
                      </a:moveTo>
                      <a:cubicBezTo>
                        <a:pt x="40" y="50"/>
                        <a:pt x="36" y="39"/>
                        <a:pt x="29" y="29"/>
                      </a:cubicBezTo>
                      <a:cubicBezTo>
                        <a:pt x="22" y="19"/>
                        <a:pt x="11" y="9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4" name="Freeform 203"/>
                <p:cNvSpPr>
                  <a:spLocks/>
                </p:cNvSpPr>
                <p:nvPr/>
              </p:nvSpPr>
              <p:spPr bwMode="auto">
                <a:xfrm>
                  <a:off x="1656" y="2510"/>
                  <a:ext cx="48" cy="48"/>
                </a:xfrm>
                <a:custGeom>
                  <a:avLst/>
                  <a:gdLst>
                    <a:gd name="T0" fmla="*/ 0 w 48"/>
                    <a:gd name="T1" fmla="*/ 0 h 48"/>
                    <a:gd name="T2" fmla="*/ 14 w 48"/>
                    <a:gd name="T3" fmla="*/ 34 h 48"/>
                    <a:gd name="T4" fmla="*/ 48 w 48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48"/>
                    <a:gd name="T11" fmla="*/ 48 w 48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48">
                      <a:moveTo>
                        <a:pt x="0" y="0"/>
                      </a:moveTo>
                      <a:cubicBezTo>
                        <a:pt x="3" y="13"/>
                        <a:pt x="6" y="26"/>
                        <a:pt x="14" y="34"/>
                      </a:cubicBezTo>
                      <a:cubicBezTo>
                        <a:pt x="22" y="42"/>
                        <a:pt x="35" y="45"/>
                        <a:pt x="48" y="48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5" name="Freeform 204"/>
                <p:cNvSpPr>
                  <a:spLocks/>
                </p:cNvSpPr>
                <p:nvPr/>
              </p:nvSpPr>
              <p:spPr bwMode="auto">
                <a:xfrm>
                  <a:off x="1373" y="2506"/>
                  <a:ext cx="53" cy="52"/>
                </a:xfrm>
                <a:custGeom>
                  <a:avLst/>
                  <a:gdLst>
                    <a:gd name="T0" fmla="*/ 53 w 53"/>
                    <a:gd name="T1" fmla="*/ 0 h 52"/>
                    <a:gd name="T2" fmla="*/ 38 w 53"/>
                    <a:gd name="T3" fmla="*/ 28 h 52"/>
                    <a:gd name="T4" fmla="*/ 0 w 53"/>
                    <a:gd name="T5" fmla="*/ 52 h 52"/>
                    <a:gd name="T6" fmla="*/ 0 60000 65536"/>
                    <a:gd name="T7" fmla="*/ 0 60000 65536"/>
                    <a:gd name="T8" fmla="*/ 0 60000 65536"/>
                    <a:gd name="T9" fmla="*/ 0 w 53"/>
                    <a:gd name="T10" fmla="*/ 0 h 52"/>
                    <a:gd name="T11" fmla="*/ 53 w 53"/>
                    <a:gd name="T12" fmla="*/ 52 h 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3" h="52">
                      <a:moveTo>
                        <a:pt x="53" y="0"/>
                      </a:moveTo>
                      <a:cubicBezTo>
                        <a:pt x="50" y="9"/>
                        <a:pt x="47" y="19"/>
                        <a:pt x="38" y="28"/>
                      </a:cubicBezTo>
                      <a:cubicBezTo>
                        <a:pt x="29" y="37"/>
                        <a:pt x="14" y="44"/>
                        <a:pt x="0" y="52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89" name="Line 205"/>
              <p:cNvSpPr>
                <a:spLocks noChangeShapeType="1"/>
              </p:cNvSpPr>
              <p:nvPr/>
            </p:nvSpPr>
            <p:spPr bwMode="auto">
              <a:xfrm>
                <a:off x="582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0" name="Freeform 206"/>
              <p:cNvSpPr>
                <a:spLocks/>
              </p:cNvSpPr>
              <p:nvPr/>
            </p:nvSpPr>
            <p:spPr bwMode="auto">
              <a:xfrm>
                <a:off x="574" y="2455"/>
                <a:ext cx="184" cy="1"/>
              </a:xfrm>
              <a:custGeom>
                <a:avLst/>
                <a:gdLst>
                  <a:gd name="T0" fmla="*/ 0 w 209"/>
                  <a:gd name="T1" fmla="*/ 0 h 1"/>
                  <a:gd name="T2" fmla="*/ 76 w 209"/>
                  <a:gd name="T3" fmla="*/ 0 h 1"/>
                  <a:gd name="T4" fmla="*/ 0 60000 65536"/>
                  <a:gd name="T5" fmla="*/ 0 60000 65536"/>
                  <a:gd name="T6" fmla="*/ 0 w 209"/>
                  <a:gd name="T7" fmla="*/ 0 h 1"/>
                  <a:gd name="T8" fmla="*/ 209 w 2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9" h="1">
                    <a:moveTo>
                      <a:pt x="0" y="0"/>
                    </a:moveTo>
                    <a:lnTo>
                      <a:pt x="209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1" name="Line 207"/>
              <p:cNvSpPr>
                <a:spLocks noChangeShapeType="1"/>
              </p:cNvSpPr>
              <p:nvPr/>
            </p:nvSpPr>
            <p:spPr bwMode="auto">
              <a:xfrm flipV="1">
                <a:off x="716" y="2460"/>
                <a:ext cx="0" cy="1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2" name="Line 208"/>
              <p:cNvSpPr>
                <a:spLocks noChangeShapeType="1"/>
              </p:cNvSpPr>
              <p:nvPr/>
            </p:nvSpPr>
            <p:spPr bwMode="auto">
              <a:xfrm flipV="1">
                <a:off x="617" y="2460"/>
                <a:ext cx="0" cy="1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3" name="Freeform 209"/>
              <p:cNvSpPr>
                <a:spLocks/>
              </p:cNvSpPr>
              <p:nvPr/>
            </p:nvSpPr>
            <p:spPr bwMode="auto">
              <a:xfrm>
                <a:off x="828" y="2384"/>
                <a:ext cx="22" cy="224"/>
              </a:xfrm>
              <a:custGeom>
                <a:avLst/>
                <a:gdLst>
                  <a:gd name="T0" fmla="*/ 1 w 25"/>
                  <a:gd name="T1" fmla="*/ 0 h 254"/>
                  <a:gd name="T2" fmla="*/ 9 w 25"/>
                  <a:gd name="T3" fmla="*/ 32 h 254"/>
                  <a:gd name="T4" fmla="*/ 1 w 25"/>
                  <a:gd name="T5" fmla="*/ 63 h 254"/>
                  <a:gd name="T6" fmla="*/ 8 w 25"/>
                  <a:gd name="T7" fmla="*/ 84 h 254"/>
                  <a:gd name="T8" fmla="*/ 4 w 25"/>
                  <a:gd name="T9" fmla="*/ 93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4"/>
                  <a:gd name="T17" fmla="*/ 25 w 2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4">
                    <a:moveTo>
                      <a:pt x="1" y="0"/>
                    </a:moveTo>
                    <a:cubicBezTo>
                      <a:pt x="13" y="28"/>
                      <a:pt x="25" y="57"/>
                      <a:pt x="25" y="86"/>
                    </a:cubicBezTo>
                    <a:cubicBezTo>
                      <a:pt x="25" y="115"/>
                      <a:pt x="2" y="148"/>
                      <a:pt x="1" y="172"/>
                    </a:cubicBezTo>
                    <a:cubicBezTo>
                      <a:pt x="0" y="196"/>
                      <a:pt x="19" y="216"/>
                      <a:pt x="20" y="230"/>
                    </a:cubicBezTo>
                    <a:cubicBezTo>
                      <a:pt x="21" y="244"/>
                      <a:pt x="15" y="249"/>
                      <a:pt x="10" y="25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4" name="Freeform 210"/>
              <p:cNvSpPr>
                <a:spLocks/>
              </p:cNvSpPr>
              <p:nvPr/>
            </p:nvSpPr>
            <p:spPr bwMode="auto">
              <a:xfrm>
                <a:off x="513" y="2422"/>
                <a:ext cx="71" cy="72"/>
              </a:xfrm>
              <a:custGeom>
                <a:avLst/>
                <a:gdLst>
                  <a:gd name="T0" fmla="*/ 0 w 81"/>
                  <a:gd name="T1" fmla="*/ 28 h 82"/>
                  <a:gd name="T2" fmla="*/ 28 w 81"/>
                  <a:gd name="T3" fmla="*/ 0 h 82"/>
                  <a:gd name="T4" fmla="*/ 0 60000 65536"/>
                  <a:gd name="T5" fmla="*/ 0 60000 65536"/>
                  <a:gd name="T6" fmla="*/ 0 w 81"/>
                  <a:gd name="T7" fmla="*/ 0 h 82"/>
                  <a:gd name="T8" fmla="*/ 81 w 81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1" h="82">
                    <a:moveTo>
                      <a:pt x="0" y="82"/>
                    </a:moveTo>
                    <a:lnTo>
                      <a:pt x="8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5" name="Freeform 211"/>
              <p:cNvSpPr>
                <a:spLocks/>
              </p:cNvSpPr>
              <p:nvPr/>
            </p:nvSpPr>
            <p:spPr bwMode="auto">
              <a:xfrm>
                <a:off x="521" y="2502"/>
                <a:ext cx="97" cy="98"/>
              </a:xfrm>
              <a:custGeom>
                <a:avLst/>
                <a:gdLst>
                  <a:gd name="T0" fmla="*/ 0 w 111"/>
                  <a:gd name="T1" fmla="*/ 41 h 111"/>
                  <a:gd name="T2" fmla="*/ 38 w 111"/>
                  <a:gd name="T3" fmla="*/ 0 h 111"/>
                  <a:gd name="T4" fmla="*/ 0 60000 65536"/>
                  <a:gd name="T5" fmla="*/ 0 60000 65536"/>
                  <a:gd name="T6" fmla="*/ 0 w 111"/>
                  <a:gd name="T7" fmla="*/ 0 h 111"/>
                  <a:gd name="T8" fmla="*/ 111 w 111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" h="111">
                    <a:moveTo>
                      <a:pt x="0" y="111"/>
                    </a:moveTo>
                    <a:lnTo>
                      <a:pt x="1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6" name="Line 212"/>
              <p:cNvSpPr>
                <a:spLocks noChangeShapeType="1"/>
              </p:cNvSpPr>
              <p:nvPr/>
            </p:nvSpPr>
            <p:spPr bwMode="auto">
              <a:xfrm flipV="1">
                <a:off x="717" y="2443"/>
                <a:ext cx="131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7" name="Freeform 213"/>
              <p:cNvSpPr>
                <a:spLocks/>
              </p:cNvSpPr>
              <p:nvPr/>
            </p:nvSpPr>
            <p:spPr bwMode="auto">
              <a:xfrm>
                <a:off x="794" y="2562"/>
                <a:ext cx="43" cy="42"/>
              </a:xfrm>
              <a:custGeom>
                <a:avLst/>
                <a:gdLst>
                  <a:gd name="T0" fmla="*/ 0 w 48"/>
                  <a:gd name="T1" fmla="*/ 17 h 48"/>
                  <a:gd name="T2" fmla="*/ 20 w 48"/>
                  <a:gd name="T3" fmla="*/ 0 h 48"/>
                  <a:gd name="T4" fmla="*/ 0 60000 65536"/>
                  <a:gd name="T5" fmla="*/ 0 60000 65536"/>
                  <a:gd name="T6" fmla="*/ 0 w 48"/>
                  <a:gd name="T7" fmla="*/ 0 h 48"/>
                  <a:gd name="T8" fmla="*/ 48 w 48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48">
                    <a:moveTo>
                      <a:pt x="0" y="48"/>
                    </a:moveTo>
                    <a:lnTo>
                      <a:pt x="4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8" name="Line 214"/>
              <p:cNvSpPr>
                <a:spLocks noChangeShapeType="1"/>
              </p:cNvSpPr>
              <p:nvPr/>
            </p:nvSpPr>
            <p:spPr bwMode="auto">
              <a:xfrm>
                <a:off x="564" y="1914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9" name="Line 215"/>
              <p:cNvSpPr>
                <a:spLocks noChangeShapeType="1"/>
              </p:cNvSpPr>
              <p:nvPr/>
            </p:nvSpPr>
            <p:spPr bwMode="auto">
              <a:xfrm>
                <a:off x="2203" y="1914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04" name="Group 216"/>
            <p:cNvGrpSpPr>
              <a:grpSpLocks/>
            </p:cNvGrpSpPr>
            <p:nvPr/>
          </p:nvGrpSpPr>
          <p:grpSpPr bwMode="auto">
            <a:xfrm>
              <a:off x="450" y="2989"/>
              <a:ext cx="1900" cy="938"/>
              <a:chOff x="450" y="2989"/>
              <a:chExt cx="1900" cy="938"/>
            </a:xfrm>
          </p:grpSpPr>
          <p:sp>
            <p:nvSpPr>
              <p:cNvPr id="10305" name="Line 217"/>
              <p:cNvSpPr>
                <a:spLocks noChangeShapeType="1"/>
              </p:cNvSpPr>
              <p:nvPr/>
            </p:nvSpPr>
            <p:spPr bwMode="auto">
              <a:xfrm>
                <a:off x="2127" y="3105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Line 218"/>
              <p:cNvSpPr>
                <a:spLocks noChangeShapeType="1"/>
              </p:cNvSpPr>
              <p:nvPr/>
            </p:nvSpPr>
            <p:spPr bwMode="auto">
              <a:xfrm>
                <a:off x="2121" y="3615"/>
                <a:ext cx="0" cy="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7" name="Line 219"/>
              <p:cNvSpPr>
                <a:spLocks noChangeShapeType="1"/>
              </p:cNvSpPr>
              <p:nvPr/>
            </p:nvSpPr>
            <p:spPr bwMode="auto">
              <a:xfrm>
                <a:off x="663" y="310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8" name="Line 220"/>
              <p:cNvSpPr>
                <a:spLocks noChangeShapeType="1"/>
              </p:cNvSpPr>
              <p:nvPr/>
            </p:nvSpPr>
            <p:spPr bwMode="auto">
              <a:xfrm>
                <a:off x="663" y="361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9" name="Line 221"/>
              <p:cNvSpPr>
                <a:spLocks noChangeShapeType="1"/>
              </p:cNvSpPr>
              <p:nvPr/>
            </p:nvSpPr>
            <p:spPr bwMode="auto">
              <a:xfrm>
                <a:off x="1395" y="2989"/>
                <a:ext cx="0" cy="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0" name="Line 222"/>
              <p:cNvSpPr>
                <a:spLocks noChangeShapeType="1"/>
              </p:cNvSpPr>
              <p:nvPr/>
            </p:nvSpPr>
            <p:spPr bwMode="auto">
              <a:xfrm>
                <a:off x="450" y="3473"/>
                <a:ext cx="1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1" name="AutoShape 223"/>
              <p:cNvSpPr>
                <a:spLocks noChangeArrowheads="1"/>
              </p:cNvSpPr>
              <p:nvPr/>
            </p:nvSpPr>
            <p:spPr bwMode="auto">
              <a:xfrm>
                <a:off x="518" y="3081"/>
                <a:ext cx="1753" cy="77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312" name="Line 224"/>
              <p:cNvSpPr>
                <a:spLocks noChangeShapeType="1"/>
              </p:cNvSpPr>
              <p:nvPr/>
            </p:nvSpPr>
            <p:spPr bwMode="auto">
              <a:xfrm>
                <a:off x="554" y="372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3" name="Line 225"/>
              <p:cNvSpPr>
                <a:spLocks noChangeShapeType="1"/>
              </p:cNvSpPr>
              <p:nvPr/>
            </p:nvSpPr>
            <p:spPr bwMode="auto">
              <a:xfrm>
                <a:off x="557" y="321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4" name="Line 226"/>
              <p:cNvSpPr>
                <a:spLocks noChangeShapeType="1"/>
              </p:cNvSpPr>
              <p:nvPr/>
            </p:nvSpPr>
            <p:spPr bwMode="auto">
              <a:xfrm>
                <a:off x="2009" y="372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5" name="Line 227"/>
              <p:cNvSpPr>
                <a:spLocks noChangeShapeType="1"/>
              </p:cNvSpPr>
              <p:nvPr/>
            </p:nvSpPr>
            <p:spPr bwMode="auto">
              <a:xfrm>
                <a:off x="2012" y="321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6" name="Line 228"/>
              <p:cNvSpPr>
                <a:spLocks noChangeShapeType="1"/>
              </p:cNvSpPr>
              <p:nvPr/>
            </p:nvSpPr>
            <p:spPr bwMode="auto">
              <a:xfrm>
                <a:off x="1493" y="3119"/>
                <a:ext cx="0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7" name="Line 229"/>
              <p:cNvSpPr>
                <a:spLocks noChangeShapeType="1"/>
              </p:cNvSpPr>
              <p:nvPr/>
            </p:nvSpPr>
            <p:spPr bwMode="auto">
              <a:xfrm>
                <a:off x="1292" y="3131"/>
                <a:ext cx="0" cy="2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8" name="Freeform 230"/>
              <p:cNvSpPr>
                <a:spLocks/>
              </p:cNvSpPr>
              <p:nvPr/>
            </p:nvSpPr>
            <p:spPr bwMode="auto">
              <a:xfrm>
                <a:off x="1493" y="3078"/>
                <a:ext cx="44" cy="45"/>
              </a:xfrm>
              <a:custGeom>
                <a:avLst/>
                <a:gdLst>
                  <a:gd name="T0" fmla="*/ 0 w 50"/>
                  <a:gd name="T1" fmla="*/ 19 h 51"/>
                  <a:gd name="T2" fmla="*/ 5 w 50"/>
                  <a:gd name="T3" fmla="*/ 8 h 51"/>
                  <a:gd name="T4" fmla="*/ 18 w 50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51"/>
                  <a:gd name="T11" fmla="*/ 50 w 5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51">
                    <a:moveTo>
                      <a:pt x="0" y="51"/>
                    </a:moveTo>
                    <a:cubicBezTo>
                      <a:pt x="3" y="40"/>
                      <a:pt x="6" y="30"/>
                      <a:pt x="14" y="22"/>
                    </a:cubicBezTo>
                    <a:cubicBezTo>
                      <a:pt x="22" y="14"/>
                      <a:pt x="43" y="5"/>
                      <a:pt x="5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9" name="Freeform 231"/>
              <p:cNvSpPr>
                <a:spLocks/>
              </p:cNvSpPr>
              <p:nvPr/>
            </p:nvSpPr>
            <p:spPr bwMode="auto">
              <a:xfrm>
                <a:off x="1250" y="3083"/>
                <a:ext cx="45" cy="54"/>
              </a:xfrm>
              <a:custGeom>
                <a:avLst/>
                <a:gdLst>
                  <a:gd name="T0" fmla="*/ 19 w 51"/>
                  <a:gd name="T1" fmla="*/ 23 h 61"/>
                  <a:gd name="T2" fmla="*/ 13 w 51"/>
                  <a:gd name="T3" fmla="*/ 11 h 61"/>
                  <a:gd name="T4" fmla="*/ 0 w 51"/>
                  <a:gd name="T5" fmla="*/ 0 h 61"/>
                  <a:gd name="T6" fmla="*/ 0 60000 65536"/>
                  <a:gd name="T7" fmla="*/ 0 60000 65536"/>
                  <a:gd name="T8" fmla="*/ 0 60000 65536"/>
                  <a:gd name="T9" fmla="*/ 0 w 51"/>
                  <a:gd name="T10" fmla="*/ 0 h 61"/>
                  <a:gd name="T11" fmla="*/ 51 w 51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" h="61">
                    <a:moveTo>
                      <a:pt x="51" y="61"/>
                    </a:moveTo>
                    <a:cubicBezTo>
                      <a:pt x="48" y="55"/>
                      <a:pt x="43" y="37"/>
                      <a:pt x="35" y="27"/>
                    </a:cubicBezTo>
                    <a:cubicBezTo>
                      <a:pt x="27" y="17"/>
                      <a:pt x="7" y="6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0" name="Line 232"/>
              <p:cNvSpPr>
                <a:spLocks noChangeShapeType="1"/>
              </p:cNvSpPr>
              <p:nvPr/>
            </p:nvSpPr>
            <p:spPr bwMode="auto">
              <a:xfrm>
                <a:off x="1526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1" name="Freeform 233"/>
              <p:cNvSpPr>
                <a:spLocks/>
              </p:cNvSpPr>
              <p:nvPr/>
            </p:nvSpPr>
            <p:spPr bwMode="auto">
              <a:xfrm>
                <a:off x="1491" y="3354"/>
                <a:ext cx="40" cy="38"/>
              </a:xfrm>
              <a:custGeom>
                <a:avLst/>
                <a:gdLst>
                  <a:gd name="T0" fmla="*/ 0 w 45"/>
                  <a:gd name="T1" fmla="*/ 0 h 43"/>
                  <a:gd name="T2" fmla="*/ 4 w 45"/>
                  <a:gd name="T3" fmla="*/ 10 h 43"/>
                  <a:gd name="T4" fmla="*/ 10 w 45"/>
                  <a:gd name="T5" fmla="*/ 15 h 43"/>
                  <a:gd name="T6" fmla="*/ 18 w 45"/>
                  <a:gd name="T7" fmla="*/ 17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43"/>
                  <a:gd name="T14" fmla="*/ 45 w 45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43">
                    <a:moveTo>
                      <a:pt x="0" y="0"/>
                    </a:moveTo>
                    <a:lnTo>
                      <a:pt x="8" y="27"/>
                    </a:lnTo>
                    <a:lnTo>
                      <a:pt x="24" y="40"/>
                    </a:lnTo>
                    <a:lnTo>
                      <a:pt x="45" y="43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2" name="Line 234"/>
              <p:cNvSpPr>
                <a:spLocks noChangeShapeType="1"/>
              </p:cNvSpPr>
              <p:nvPr/>
            </p:nvSpPr>
            <p:spPr bwMode="auto">
              <a:xfrm>
                <a:off x="562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3" name="Freeform 235"/>
              <p:cNvSpPr>
                <a:spLocks/>
              </p:cNvSpPr>
              <p:nvPr/>
            </p:nvSpPr>
            <p:spPr bwMode="auto">
              <a:xfrm>
                <a:off x="1257" y="3368"/>
                <a:ext cx="37" cy="24"/>
              </a:xfrm>
              <a:custGeom>
                <a:avLst/>
                <a:gdLst>
                  <a:gd name="T0" fmla="*/ 16 w 42"/>
                  <a:gd name="T1" fmla="*/ 0 h 27"/>
                  <a:gd name="T2" fmla="*/ 10 w 42"/>
                  <a:gd name="T3" fmla="*/ 8 h 27"/>
                  <a:gd name="T4" fmla="*/ 0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42" y="0"/>
                    </a:moveTo>
                    <a:cubicBezTo>
                      <a:pt x="40" y="3"/>
                      <a:pt x="34" y="15"/>
                      <a:pt x="27" y="19"/>
                    </a:cubicBezTo>
                    <a:cubicBezTo>
                      <a:pt x="20" y="23"/>
                      <a:pt x="6" y="25"/>
                      <a:pt x="0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4" name="Line 236"/>
              <p:cNvSpPr>
                <a:spLocks noChangeShapeType="1"/>
              </p:cNvSpPr>
              <p:nvPr/>
            </p:nvSpPr>
            <p:spPr bwMode="auto">
              <a:xfrm>
                <a:off x="1531" y="3556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5" name="Line 237"/>
              <p:cNvSpPr>
                <a:spLocks noChangeShapeType="1"/>
              </p:cNvSpPr>
              <p:nvPr/>
            </p:nvSpPr>
            <p:spPr bwMode="auto">
              <a:xfrm>
                <a:off x="562" y="3556"/>
                <a:ext cx="70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6" name="Line 238"/>
              <p:cNvSpPr>
                <a:spLocks noChangeShapeType="1"/>
              </p:cNvSpPr>
              <p:nvPr/>
            </p:nvSpPr>
            <p:spPr bwMode="auto">
              <a:xfrm>
                <a:off x="1494" y="3574"/>
                <a:ext cx="0" cy="2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7" name="Freeform 239"/>
              <p:cNvSpPr>
                <a:spLocks/>
              </p:cNvSpPr>
              <p:nvPr/>
            </p:nvSpPr>
            <p:spPr bwMode="auto">
              <a:xfrm>
                <a:off x="1293" y="3580"/>
                <a:ext cx="1" cy="195"/>
              </a:xfrm>
              <a:custGeom>
                <a:avLst/>
                <a:gdLst>
                  <a:gd name="T0" fmla="*/ 0 w 1"/>
                  <a:gd name="T1" fmla="*/ 0 h 195"/>
                  <a:gd name="T2" fmla="*/ 1 w 1"/>
                  <a:gd name="T3" fmla="*/ 195 h 195"/>
                  <a:gd name="T4" fmla="*/ 0 60000 65536"/>
                  <a:gd name="T5" fmla="*/ 0 60000 65536"/>
                  <a:gd name="T6" fmla="*/ 0 w 1"/>
                  <a:gd name="T7" fmla="*/ 0 h 195"/>
                  <a:gd name="T8" fmla="*/ 1 w 1"/>
                  <a:gd name="T9" fmla="*/ 195 h 1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5">
                    <a:moveTo>
                      <a:pt x="0" y="0"/>
                    </a:moveTo>
                    <a:lnTo>
                      <a:pt x="1" y="1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8" name="Freeform 240"/>
              <p:cNvSpPr>
                <a:spLocks/>
              </p:cNvSpPr>
              <p:nvPr/>
            </p:nvSpPr>
            <p:spPr bwMode="auto">
              <a:xfrm>
                <a:off x="1257" y="3553"/>
                <a:ext cx="38" cy="36"/>
              </a:xfrm>
              <a:custGeom>
                <a:avLst/>
                <a:gdLst>
                  <a:gd name="T0" fmla="*/ 0 w 43"/>
                  <a:gd name="T1" fmla="*/ 0 h 41"/>
                  <a:gd name="T2" fmla="*/ 11 w 43"/>
                  <a:gd name="T3" fmla="*/ 6 h 41"/>
                  <a:gd name="T4" fmla="*/ 17 w 43"/>
                  <a:gd name="T5" fmla="*/ 15 h 4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1"/>
                  <a:gd name="T11" fmla="*/ 43 w 43"/>
                  <a:gd name="T12" fmla="*/ 41 h 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1">
                    <a:moveTo>
                      <a:pt x="0" y="0"/>
                    </a:moveTo>
                    <a:cubicBezTo>
                      <a:pt x="5" y="3"/>
                      <a:pt x="25" y="10"/>
                      <a:pt x="32" y="17"/>
                    </a:cubicBezTo>
                    <a:cubicBezTo>
                      <a:pt x="39" y="24"/>
                      <a:pt x="41" y="36"/>
                      <a:pt x="43" y="4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9" name="Freeform 241"/>
              <p:cNvSpPr>
                <a:spLocks/>
              </p:cNvSpPr>
              <p:nvPr/>
            </p:nvSpPr>
            <p:spPr bwMode="auto">
              <a:xfrm>
                <a:off x="1493" y="3554"/>
                <a:ext cx="42" cy="30"/>
              </a:xfrm>
              <a:custGeom>
                <a:avLst/>
                <a:gdLst>
                  <a:gd name="T0" fmla="*/ 17 w 48"/>
                  <a:gd name="T1" fmla="*/ 0 h 34"/>
                  <a:gd name="T2" fmla="*/ 5 w 48"/>
                  <a:gd name="T3" fmla="*/ 4 h 34"/>
                  <a:gd name="T4" fmla="*/ 0 w 48"/>
                  <a:gd name="T5" fmla="*/ 12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48" y="0"/>
                    </a:moveTo>
                    <a:cubicBezTo>
                      <a:pt x="42" y="2"/>
                      <a:pt x="22" y="4"/>
                      <a:pt x="14" y="10"/>
                    </a:cubicBezTo>
                    <a:cubicBezTo>
                      <a:pt x="6" y="16"/>
                      <a:pt x="3" y="29"/>
                      <a:pt x="0" y="3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0" name="Freeform 242"/>
              <p:cNvSpPr>
                <a:spLocks/>
              </p:cNvSpPr>
              <p:nvPr/>
            </p:nvSpPr>
            <p:spPr bwMode="auto">
              <a:xfrm>
                <a:off x="1493" y="3817"/>
                <a:ext cx="51" cy="38"/>
              </a:xfrm>
              <a:custGeom>
                <a:avLst/>
                <a:gdLst>
                  <a:gd name="T0" fmla="*/ 0 w 58"/>
                  <a:gd name="T1" fmla="*/ 0 h 43"/>
                  <a:gd name="T2" fmla="*/ 9 w 58"/>
                  <a:gd name="T3" fmla="*/ 11 h 43"/>
                  <a:gd name="T4" fmla="*/ 21 w 58"/>
                  <a:gd name="T5" fmla="*/ 17 h 43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43"/>
                  <a:gd name="T11" fmla="*/ 58 w 58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43">
                    <a:moveTo>
                      <a:pt x="0" y="0"/>
                    </a:moveTo>
                    <a:cubicBezTo>
                      <a:pt x="4" y="5"/>
                      <a:pt x="14" y="22"/>
                      <a:pt x="24" y="29"/>
                    </a:cubicBezTo>
                    <a:cubicBezTo>
                      <a:pt x="34" y="36"/>
                      <a:pt x="51" y="40"/>
                      <a:pt x="58" y="4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1" name="Freeform 243"/>
              <p:cNvSpPr>
                <a:spLocks/>
              </p:cNvSpPr>
              <p:nvPr/>
            </p:nvSpPr>
            <p:spPr bwMode="auto">
              <a:xfrm>
                <a:off x="1253" y="3763"/>
                <a:ext cx="41" cy="96"/>
              </a:xfrm>
              <a:custGeom>
                <a:avLst/>
                <a:gdLst>
                  <a:gd name="T0" fmla="*/ 41 w 41"/>
                  <a:gd name="T1" fmla="*/ 0 h 96"/>
                  <a:gd name="T2" fmla="*/ 38 w 41"/>
                  <a:gd name="T3" fmla="*/ 58 h 96"/>
                  <a:gd name="T4" fmla="*/ 24 w 41"/>
                  <a:gd name="T5" fmla="*/ 79 h 96"/>
                  <a:gd name="T6" fmla="*/ 0 w 41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96"/>
                  <a:gd name="T14" fmla="*/ 41 w 41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96">
                    <a:moveTo>
                      <a:pt x="41" y="0"/>
                    </a:moveTo>
                    <a:cubicBezTo>
                      <a:pt x="41" y="10"/>
                      <a:pt x="41" y="45"/>
                      <a:pt x="38" y="58"/>
                    </a:cubicBezTo>
                    <a:cubicBezTo>
                      <a:pt x="35" y="71"/>
                      <a:pt x="30" y="73"/>
                      <a:pt x="24" y="79"/>
                    </a:cubicBezTo>
                    <a:cubicBezTo>
                      <a:pt x="18" y="85"/>
                      <a:pt x="5" y="92"/>
                      <a:pt x="0" y="9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2" name="Freeform 244"/>
              <p:cNvSpPr>
                <a:spLocks/>
              </p:cNvSpPr>
              <p:nvPr/>
            </p:nvSpPr>
            <p:spPr bwMode="auto">
              <a:xfrm>
                <a:off x="520" y="3351"/>
                <a:ext cx="52" cy="41"/>
              </a:xfrm>
              <a:custGeom>
                <a:avLst/>
                <a:gdLst>
                  <a:gd name="T0" fmla="*/ 22 w 59"/>
                  <a:gd name="T1" fmla="*/ 19 h 46"/>
                  <a:gd name="T2" fmla="*/ 10 w 59"/>
                  <a:gd name="T3" fmla="*/ 14 h 46"/>
                  <a:gd name="T4" fmla="*/ 0 w 59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46"/>
                  <a:gd name="T11" fmla="*/ 59 w 59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46">
                    <a:moveTo>
                      <a:pt x="59" y="46"/>
                    </a:moveTo>
                    <a:cubicBezTo>
                      <a:pt x="54" y="44"/>
                      <a:pt x="36" y="43"/>
                      <a:pt x="26" y="35"/>
                    </a:cubicBezTo>
                    <a:cubicBezTo>
                      <a:pt x="16" y="27"/>
                      <a:pt x="5" y="7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3" name="Freeform 245"/>
              <p:cNvSpPr>
                <a:spLocks/>
              </p:cNvSpPr>
              <p:nvPr/>
            </p:nvSpPr>
            <p:spPr bwMode="auto">
              <a:xfrm>
                <a:off x="520" y="3554"/>
                <a:ext cx="49" cy="34"/>
              </a:xfrm>
              <a:custGeom>
                <a:avLst/>
                <a:gdLst>
                  <a:gd name="T0" fmla="*/ 19 w 56"/>
                  <a:gd name="T1" fmla="*/ 0 h 39"/>
                  <a:gd name="T2" fmla="*/ 7 w 56"/>
                  <a:gd name="T3" fmla="*/ 5 h 39"/>
                  <a:gd name="T4" fmla="*/ 0 w 56"/>
                  <a:gd name="T5" fmla="*/ 13 h 39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39"/>
                  <a:gd name="T11" fmla="*/ 56 w 56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39">
                    <a:moveTo>
                      <a:pt x="56" y="0"/>
                    </a:moveTo>
                    <a:cubicBezTo>
                      <a:pt x="50" y="2"/>
                      <a:pt x="28" y="9"/>
                      <a:pt x="19" y="15"/>
                    </a:cubicBezTo>
                    <a:cubicBezTo>
                      <a:pt x="10" y="21"/>
                      <a:pt x="4" y="34"/>
                      <a:pt x="0" y="3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4" name="Freeform 246"/>
              <p:cNvSpPr>
                <a:spLocks/>
              </p:cNvSpPr>
              <p:nvPr/>
            </p:nvSpPr>
            <p:spPr bwMode="auto">
              <a:xfrm>
                <a:off x="2216" y="3343"/>
                <a:ext cx="56" cy="49"/>
              </a:xfrm>
              <a:custGeom>
                <a:avLst/>
                <a:gdLst>
                  <a:gd name="T0" fmla="*/ 0 w 64"/>
                  <a:gd name="T1" fmla="*/ 19 h 56"/>
                  <a:gd name="T2" fmla="*/ 14 w 64"/>
                  <a:gd name="T3" fmla="*/ 16 h 56"/>
                  <a:gd name="T4" fmla="*/ 22 w 6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56"/>
                  <a:gd name="T11" fmla="*/ 64 w 6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56">
                    <a:moveTo>
                      <a:pt x="0" y="56"/>
                    </a:moveTo>
                    <a:cubicBezTo>
                      <a:pt x="7" y="54"/>
                      <a:pt x="29" y="53"/>
                      <a:pt x="40" y="44"/>
                    </a:cubicBezTo>
                    <a:cubicBezTo>
                      <a:pt x="51" y="35"/>
                      <a:pt x="59" y="9"/>
                      <a:pt x="64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5" name="Freeform 247"/>
              <p:cNvSpPr>
                <a:spLocks/>
              </p:cNvSpPr>
              <p:nvPr/>
            </p:nvSpPr>
            <p:spPr bwMode="auto">
              <a:xfrm>
                <a:off x="2221" y="3556"/>
                <a:ext cx="53" cy="42"/>
              </a:xfrm>
              <a:custGeom>
                <a:avLst/>
                <a:gdLst>
                  <a:gd name="T0" fmla="*/ 0 w 60"/>
                  <a:gd name="T1" fmla="*/ 0 h 48"/>
                  <a:gd name="T2" fmla="*/ 8 w 60"/>
                  <a:gd name="T3" fmla="*/ 3 h 48"/>
                  <a:gd name="T4" fmla="*/ 17 w 60"/>
                  <a:gd name="T5" fmla="*/ 7 h 48"/>
                  <a:gd name="T6" fmla="*/ 23 w 60"/>
                  <a:gd name="T7" fmla="*/ 1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48"/>
                  <a:gd name="T14" fmla="*/ 60 w 60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48">
                    <a:moveTo>
                      <a:pt x="0" y="0"/>
                    </a:moveTo>
                    <a:cubicBezTo>
                      <a:pt x="3" y="1"/>
                      <a:pt x="14" y="0"/>
                      <a:pt x="21" y="3"/>
                    </a:cubicBezTo>
                    <a:cubicBezTo>
                      <a:pt x="28" y="6"/>
                      <a:pt x="39" y="12"/>
                      <a:pt x="45" y="19"/>
                    </a:cubicBezTo>
                    <a:cubicBezTo>
                      <a:pt x="51" y="26"/>
                      <a:pt x="57" y="42"/>
                      <a:pt x="60" y="4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6" name="Line 248"/>
              <p:cNvSpPr>
                <a:spLocks noChangeShapeType="1"/>
              </p:cNvSpPr>
              <p:nvPr/>
            </p:nvSpPr>
            <p:spPr bwMode="auto">
              <a:xfrm>
                <a:off x="716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7" name="Line 249"/>
              <p:cNvSpPr>
                <a:spLocks noChangeShapeType="1"/>
              </p:cNvSpPr>
              <p:nvPr/>
            </p:nvSpPr>
            <p:spPr bwMode="auto">
              <a:xfrm>
                <a:off x="2065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8" name="Freeform 250"/>
              <p:cNvSpPr>
                <a:spLocks/>
              </p:cNvSpPr>
              <p:nvPr/>
            </p:nvSpPr>
            <p:spPr bwMode="auto">
              <a:xfrm>
                <a:off x="2039" y="3389"/>
                <a:ext cx="27" cy="40"/>
              </a:xfrm>
              <a:custGeom>
                <a:avLst/>
                <a:gdLst>
                  <a:gd name="T0" fmla="*/ 0 w 31"/>
                  <a:gd name="T1" fmla="*/ 0 h 45"/>
                  <a:gd name="T2" fmla="*/ 8 w 31"/>
                  <a:gd name="T3" fmla="*/ 8 h 45"/>
                  <a:gd name="T4" fmla="*/ 10 w 31"/>
                  <a:gd name="T5" fmla="*/ 18 h 45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45"/>
                  <a:gd name="T11" fmla="*/ 31 w 31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45">
                    <a:moveTo>
                      <a:pt x="0" y="0"/>
                    </a:moveTo>
                    <a:cubicBezTo>
                      <a:pt x="4" y="3"/>
                      <a:pt x="19" y="12"/>
                      <a:pt x="24" y="19"/>
                    </a:cubicBezTo>
                    <a:cubicBezTo>
                      <a:pt x="29" y="26"/>
                      <a:pt x="30" y="40"/>
                      <a:pt x="31" y="45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9" name="Freeform 251"/>
              <p:cNvSpPr>
                <a:spLocks/>
              </p:cNvSpPr>
              <p:nvPr/>
            </p:nvSpPr>
            <p:spPr bwMode="auto">
              <a:xfrm>
                <a:off x="2040" y="3515"/>
                <a:ext cx="28" cy="39"/>
              </a:xfrm>
              <a:custGeom>
                <a:avLst/>
                <a:gdLst>
                  <a:gd name="T0" fmla="*/ 11 w 32"/>
                  <a:gd name="T1" fmla="*/ 0 h 44"/>
                  <a:gd name="T2" fmla="*/ 8 w 32"/>
                  <a:gd name="T3" fmla="*/ 11 h 44"/>
                  <a:gd name="T4" fmla="*/ 0 w 32"/>
                  <a:gd name="T5" fmla="*/ 17 h 44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44"/>
                  <a:gd name="T11" fmla="*/ 32 w 32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44">
                    <a:moveTo>
                      <a:pt x="32" y="0"/>
                    </a:moveTo>
                    <a:cubicBezTo>
                      <a:pt x="30" y="4"/>
                      <a:pt x="27" y="21"/>
                      <a:pt x="22" y="28"/>
                    </a:cubicBezTo>
                    <a:cubicBezTo>
                      <a:pt x="17" y="35"/>
                      <a:pt x="5" y="41"/>
                      <a:pt x="0" y="4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0" name="Freeform 252"/>
              <p:cNvSpPr>
                <a:spLocks/>
              </p:cNvSpPr>
              <p:nvPr/>
            </p:nvSpPr>
            <p:spPr bwMode="auto">
              <a:xfrm>
                <a:off x="714" y="3389"/>
                <a:ext cx="27" cy="33"/>
              </a:xfrm>
              <a:custGeom>
                <a:avLst/>
                <a:gdLst>
                  <a:gd name="T0" fmla="*/ 0 w 31"/>
                  <a:gd name="T1" fmla="*/ 15 h 37"/>
                  <a:gd name="T2" fmla="*/ 3 w 31"/>
                  <a:gd name="T3" fmla="*/ 7 h 37"/>
                  <a:gd name="T4" fmla="*/ 10 w 31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7"/>
                  <a:gd name="T11" fmla="*/ 31 w 31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7">
                    <a:moveTo>
                      <a:pt x="0" y="37"/>
                    </a:moveTo>
                    <a:cubicBezTo>
                      <a:pt x="2" y="34"/>
                      <a:pt x="5" y="23"/>
                      <a:pt x="10" y="17"/>
                    </a:cubicBezTo>
                    <a:cubicBezTo>
                      <a:pt x="15" y="11"/>
                      <a:pt x="27" y="4"/>
                      <a:pt x="3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1" name="Freeform 253"/>
              <p:cNvSpPr>
                <a:spLocks/>
              </p:cNvSpPr>
              <p:nvPr/>
            </p:nvSpPr>
            <p:spPr bwMode="auto">
              <a:xfrm>
                <a:off x="716" y="3523"/>
                <a:ext cx="31" cy="34"/>
              </a:xfrm>
              <a:custGeom>
                <a:avLst/>
                <a:gdLst>
                  <a:gd name="T0" fmla="*/ 0 w 36"/>
                  <a:gd name="T1" fmla="*/ 0 h 38"/>
                  <a:gd name="T2" fmla="*/ 3 w 36"/>
                  <a:gd name="T3" fmla="*/ 11 h 38"/>
                  <a:gd name="T4" fmla="*/ 11 w 36"/>
                  <a:gd name="T5" fmla="*/ 15 h 38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8"/>
                  <a:gd name="T11" fmla="*/ 36 w 36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8">
                    <a:moveTo>
                      <a:pt x="0" y="0"/>
                    </a:moveTo>
                    <a:cubicBezTo>
                      <a:pt x="1" y="4"/>
                      <a:pt x="3" y="20"/>
                      <a:pt x="9" y="26"/>
                    </a:cubicBezTo>
                    <a:cubicBezTo>
                      <a:pt x="15" y="32"/>
                      <a:pt x="31" y="36"/>
                      <a:pt x="36" y="3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2" name="Line 254"/>
              <p:cNvSpPr>
                <a:spLocks noChangeShapeType="1"/>
              </p:cNvSpPr>
              <p:nvPr/>
            </p:nvSpPr>
            <p:spPr bwMode="auto">
              <a:xfrm>
                <a:off x="1325" y="3165"/>
                <a:ext cx="1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3" name="Freeform 255"/>
              <p:cNvSpPr>
                <a:spLocks/>
              </p:cNvSpPr>
              <p:nvPr/>
            </p:nvSpPr>
            <p:spPr bwMode="auto">
              <a:xfrm>
                <a:off x="1458" y="3165"/>
                <a:ext cx="37" cy="24"/>
              </a:xfrm>
              <a:custGeom>
                <a:avLst/>
                <a:gdLst>
                  <a:gd name="T0" fmla="*/ 0 w 42"/>
                  <a:gd name="T1" fmla="*/ 0 h 27"/>
                  <a:gd name="T2" fmla="*/ 10 w 42"/>
                  <a:gd name="T3" fmla="*/ 4 h 27"/>
                  <a:gd name="T4" fmla="*/ 16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0" y="0"/>
                    </a:moveTo>
                    <a:cubicBezTo>
                      <a:pt x="4" y="1"/>
                      <a:pt x="19" y="2"/>
                      <a:pt x="26" y="6"/>
                    </a:cubicBezTo>
                    <a:cubicBezTo>
                      <a:pt x="33" y="10"/>
                      <a:pt x="39" y="23"/>
                      <a:pt x="42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4" name="Freeform 256"/>
              <p:cNvSpPr>
                <a:spLocks/>
              </p:cNvSpPr>
              <p:nvPr/>
            </p:nvSpPr>
            <p:spPr bwMode="auto">
              <a:xfrm>
                <a:off x="1291" y="3165"/>
                <a:ext cx="39" cy="26"/>
              </a:xfrm>
              <a:custGeom>
                <a:avLst/>
                <a:gdLst>
                  <a:gd name="T0" fmla="*/ 17 w 44"/>
                  <a:gd name="T1" fmla="*/ 0 h 29"/>
                  <a:gd name="T2" fmla="*/ 8 w 44"/>
                  <a:gd name="T3" fmla="*/ 4 h 29"/>
                  <a:gd name="T4" fmla="*/ 0 w 44"/>
                  <a:gd name="T5" fmla="*/ 12 h 29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29"/>
                  <a:gd name="T11" fmla="*/ 44 w 44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29">
                    <a:moveTo>
                      <a:pt x="44" y="0"/>
                    </a:moveTo>
                    <a:cubicBezTo>
                      <a:pt x="40" y="1"/>
                      <a:pt x="26" y="0"/>
                      <a:pt x="19" y="5"/>
                    </a:cubicBezTo>
                    <a:cubicBezTo>
                      <a:pt x="12" y="10"/>
                      <a:pt x="4" y="24"/>
                      <a:pt x="0" y="2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5" name="Freeform 257"/>
              <p:cNvSpPr>
                <a:spLocks/>
              </p:cNvSpPr>
              <p:nvPr/>
            </p:nvSpPr>
            <p:spPr bwMode="auto">
              <a:xfrm>
                <a:off x="1323" y="3781"/>
                <a:ext cx="142" cy="2"/>
              </a:xfrm>
              <a:custGeom>
                <a:avLst/>
                <a:gdLst>
                  <a:gd name="T0" fmla="*/ 0 w 162"/>
                  <a:gd name="T1" fmla="*/ 1 h 3"/>
                  <a:gd name="T2" fmla="*/ 57 w 162"/>
                  <a:gd name="T3" fmla="*/ 0 h 3"/>
                  <a:gd name="T4" fmla="*/ 0 60000 65536"/>
                  <a:gd name="T5" fmla="*/ 0 60000 65536"/>
                  <a:gd name="T6" fmla="*/ 0 w 162"/>
                  <a:gd name="T7" fmla="*/ 0 h 3"/>
                  <a:gd name="T8" fmla="*/ 162 w 16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2" h="3">
                    <a:moveTo>
                      <a:pt x="0" y="3"/>
                    </a:moveTo>
                    <a:lnTo>
                      <a:pt x="16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6" name="Freeform 258"/>
              <p:cNvSpPr>
                <a:spLocks/>
              </p:cNvSpPr>
              <p:nvPr/>
            </p:nvSpPr>
            <p:spPr bwMode="auto">
              <a:xfrm>
                <a:off x="1453" y="3752"/>
                <a:ext cx="42" cy="30"/>
              </a:xfrm>
              <a:custGeom>
                <a:avLst/>
                <a:gdLst>
                  <a:gd name="T0" fmla="*/ 0 w 48"/>
                  <a:gd name="T1" fmla="*/ 12 h 34"/>
                  <a:gd name="T2" fmla="*/ 10 w 48"/>
                  <a:gd name="T3" fmla="*/ 10 h 34"/>
                  <a:gd name="T4" fmla="*/ 17 w 48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0" y="34"/>
                    </a:moveTo>
                    <a:cubicBezTo>
                      <a:pt x="5" y="33"/>
                      <a:pt x="20" y="32"/>
                      <a:pt x="28" y="26"/>
                    </a:cubicBezTo>
                    <a:cubicBezTo>
                      <a:pt x="36" y="20"/>
                      <a:pt x="44" y="5"/>
                      <a:pt x="4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" name="Freeform 259"/>
              <p:cNvSpPr>
                <a:spLocks/>
              </p:cNvSpPr>
              <p:nvPr/>
            </p:nvSpPr>
            <p:spPr bwMode="auto">
              <a:xfrm>
                <a:off x="1290" y="3758"/>
                <a:ext cx="43" cy="24"/>
              </a:xfrm>
              <a:custGeom>
                <a:avLst/>
                <a:gdLst>
                  <a:gd name="T0" fmla="*/ 0 w 49"/>
                  <a:gd name="T1" fmla="*/ 0 h 28"/>
                  <a:gd name="T2" fmla="*/ 8 w 49"/>
                  <a:gd name="T3" fmla="*/ 6 h 28"/>
                  <a:gd name="T4" fmla="*/ 17 w 49"/>
                  <a:gd name="T5" fmla="*/ 8 h 28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28"/>
                  <a:gd name="T11" fmla="*/ 49 w 49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28">
                    <a:moveTo>
                      <a:pt x="0" y="0"/>
                    </a:moveTo>
                    <a:cubicBezTo>
                      <a:pt x="4" y="3"/>
                      <a:pt x="14" y="16"/>
                      <a:pt x="22" y="21"/>
                    </a:cubicBezTo>
                    <a:cubicBezTo>
                      <a:pt x="30" y="26"/>
                      <a:pt x="44" y="27"/>
                      <a:pt x="49" y="2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" name="Freeform 260"/>
              <p:cNvSpPr>
                <a:spLocks/>
              </p:cNvSpPr>
              <p:nvPr/>
            </p:nvSpPr>
            <p:spPr bwMode="auto">
              <a:xfrm>
                <a:off x="710" y="3386"/>
                <a:ext cx="96" cy="98"/>
              </a:xfrm>
              <a:custGeom>
                <a:avLst/>
                <a:gdLst>
                  <a:gd name="T0" fmla="*/ 0 w 110"/>
                  <a:gd name="T1" fmla="*/ 39 h 112"/>
                  <a:gd name="T2" fmla="*/ 38 w 110"/>
                  <a:gd name="T3" fmla="*/ 0 h 112"/>
                  <a:gd name="T4" fmla="*/ 0 60000 65536"/>
                  <a:gd name="T5" fmla="*/ 0 60000 65536"/>
                  <a:gd name="T6" fmla="*/ 0 w 110"/>
                  <a:gd name="T7" fmla="*/ 0 h 112"/>
                  <a:gd name="T8" fmla="*/ 110 w 110"/>
                  <a:gd name="T9" fmla="*/ 112 h 1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2">
                    <a:moveTo>
                      <a:pt x="0" y="112"/>
                    </a:moveTo>
                    <a:lnTo>
                      <a:pt x="1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" name="Line 261"/>
              <p:cNvSpPr>
                <a:spLocks noChangeShapeType="1"/>
              </p:cNvSpPr>
              <p:nvPr/>
            </p:nvSpPr>
            <p:spPr bwMode="auto">
              <a:xfrm flipV="1">
                <a:off x="844" y="3398"/>
                <a:ext cx="16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" name="Line 262"/>
              <p:cNvSpPr>
                <a:spLocks noChangeShapeType="1"/>
              </p:cNvSpPr>
              <p:nvPr/>
            </p:nvSpPr>
            <p:spPr bwMode="auto">
              <a:xfrm flipV="1">
                <a:off x="1074" y="3392"/>
                <a:ext cx="166" cy="1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1" name="Freeform 263"/>
              <p:cNvSpPr>
                <a:spLocks/>
              </p:cNvSpPr>
              <p:nvPr/>
            </p:nvSpPr>
            <p:spPr bwMode="auto">
              <a:xfrm>
                <a:off x="1290" y="3167"/>
                <a:ext cx="186" cy="186"/>
              </a:xfrm>
              <a:custGeom>
                <a:avLst/>
                <a:gdLst>
                  <a:gd name="T0" fmla="*/ 0 w 212"/>
                  <a:gd name="T1" fmla="*/ 78 h 211"/>
                  <a:gd name="T2" fmla="*/ 75 w 212"/>
                  <a:gd name="T3" fmla="*/ 0 h 211"/>
                  <a:gd name="T4" fmla="*/ 0 60000 65536"/>
                  <a:gd name="T5" fmla="*/ 0 60000 65536"/>
                  <a:gd name="T6" fmla="*/ 0 w 212"/>
                  <a:gd name="T7" fmla="*/ 0 h 211"/>
                  <a:gd name="T8" fmla="*/ 212 w 212"/>
                  <a:gd name="T9" fmla="*/ 211 h 2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11">
                    <a:moveTo>
                      <a:pt x="0" y="211"/>
                    </a:moveTo>
                    <a:lnTo>
                      <a:pt x="21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" name="Line 264"/>
              <p:cNvSpPr>
                <a:spLocks noChangeShapeType="1"/>
              </p:cNvSpPr>
              <p:nvPr/>
            </p:nvSpPr>
            <p:spPr bwMode="auto">
              <a:xfrm flipV="1">
                <a:off x="1290" y="3392"/>
                <a:ext cx="205" cy="2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" name="Freeform 265"/>
              <p:cNvSpPr>
                <a:spLocks/>
              </p:cNvSpPr>
              <p:nvPr/>
            </p:nvSpPr>
            <p:spPr bwMode="auto">
              <a:xfrm>
                <a:off x="1341" y="3628"/>
                <a:ext cx="161" cy="161"/>
              </a:xfrm>
              <a:custGeom>
                <a:avLst/>
                <a:gdLst>
                  <a:gd name="T0" fmla="*/ 0 w 183"/>
                  <a:gd name="T1" fmla="*/ 66 h 183"/>
                  <a:gd name="T2" fmla="*/ 66 w 183"/>
                  <a:gd name="T3" fmla="*/ 0 h 183"/>
                  <a:gd name="T4" fmla="*/ 0 60000 65536"/>
                  <a:gd name="T5" fmla="*/ 0 60000 65536"/>
                  <a:gd name="T6" fmla="*/ 0 w 183"/>
                  <a:gd name="T7" fmla="*/ 0 h 183"/>
                  <a:gd name="T8" fmla="*/ 183 w 183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3" h="183">
                    <a:moveTo>
                      <a:pt x="0" y="183"/>
                    </a:moveTo>
                    <a:lnTo>
                      <a:pt x="18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" name="Line 266"/>
              <p:cNvSpPr>
                <a:spLocks noChangeShapeType="1"/>
              </p:cNvSpPr>
              <p:nvPr/>
            </p:nvSpPr>
            <p:spPr bwMode="auto">
              <a:xfrm flipV="1">
                <a:off x="1560" y="3386"/>
                <a:ext cx="178" cy="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5" name="Freeform 267"/>
              <p:cNvSpPr>
                <a:spLocks/>
              </p:cNvSpPr>
              <p:nvPr/>
            </p:nvSpPr>
            <p:spPr bwMode="auto">
              <a:xfrm>
                <a:off x="1789" y="3383"/>
                <a:ext cx="171" cy="175"/>
              </a:xfrm>
              <a:custGeom>
                <a:avLst/>
                <a:gdLst>
                  <a:gd name="T0" fmla="*/ 0 w 195"/>
                  <a:gd name="T1" fmla="*/ 71 h 199"/>
                  <a:gd name="T2" fmla="*/ 68 w 195"/>
                  <a:gd name="T3" fmla="*/ 0 h 199"/>
                  <a:gd name="T4" fmla="*/ 0 60000 65536"/>
                  <a:gd name="T5" fmla="*/ 0 60000 65536"/>
                  <a:gd name="T6" fmla="*/ 0 w 195"/>
                  <a:gd name="T7" fmla="*/ 0 h 199"/>
                  <a:gd name="T8" fmla="*/ 195 w 195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99">
                    <a:moveTo>
                      <a:pt x="0" y="199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6" name="Line 268"/>
              <p:cNvSpPr>
                <a:spLocks noChangeShapeType="1"/>
              </p:cNvSpPr>
              <p:nvPr/>
            </p:nvSpPr>
            <p:spPr bwMode="auto">
              <a:xfrm flipV="1">
                <a:off x="737" y="3392"/>
                <a:ext cx="172" cy="1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7" name="Line 269"/>
              <p:cNvSpPr>
                <a:spLocks noChangeShapeType="1"/>
              </p:cNvSpPr>
              <p:nvPr/>
            </p:nvSpPr>
            <p:spPr bwMode="auto">
              <a:xfrm flipV="1">
                <a:off x="966" y="3399"/>
                <a:ext cx="153" cy="1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8" name="Freeform 270"/>
              <p:cNvSpPr>
                <a:spLocks/>
              </p:cNvSpPr>
              <p:nvPr/>
            </p:nvSpPr>
            <p:spPr bwMode="auto">
              <a:xfrm>
                <a:off x="1287" y="3162"/>
                <a:ext cx="81" cy="81"/>
              </a:xfrm>
              <a:custGeom>
                <a:avLst/>
                <a:gdLst>
                  <a:gd name="T0" fmla="*/ 0 w 92"/>
                  <a:gd name="T1" fmla="*/ 33 h 92"/>
                  <a:gd name="T2" fmla="*/ 33 w 92"/>
                  <a:gd name="T3" fmla="*/ 0 h 92"/>
                  <a:gd name="T4" fmla="*/ 0 60000 65536"/>
                  <a:gd name="T5" fmla="*/ 0 60000 65536"/>
                  <a:gd name="T6" fmla="*/ 0 w 92"/>
                  <a:gd name="T7" fmla="*/ 0 h 92"/>
                  <a:gd name="T8" fmla="*/ 92 w 92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2" h="92">
                    <a:moveTo>
                      <a:pt x="0" y="92"/>
                    </a:move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9" name="Line 271"/>
              <p:cNvSpPr>
                <a:spLocks noChangeShapeType="1"/>
              </p:cNvSpPr>
              <p:nvPr/>
            </p:nvSpPr>
            <p:spPr bwMode="auto">
              <a:xfrm flipV="1">
                <a:off x="1201" y="3270"/>
                <a:ext cx="287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0" name="Freeform 272"/>
              <p:cNvSpPr>
                <a:spLocks/>
              </p:cNvSpPr>
              <p:nvPr/>
            </p:nvSpPr>
            <p:spPr bwMode="auto">
              <a:xfrm>
                <a:off x="1287" y="3387"/>
                <a:ext cx="328" cy="330"/>
              </a:xfrm>
              <a:custGeom>
                <a:avLst/>
                <a:gdLst>
                  <a:gd name="T0" fmla="*/ 0 w 374"/>
                  <a:gd name="T1" fmla="*/ 137 h 374"/>
                  <a:gd name="T2" fmla="*/ 132 w 374"/>
                  <a:gd name="T3" fmla="*/ 0 h 374"/>
                  <a:gd name="T4" fmla="*/ 0 60000 65536"/>
                  <a:gd name="T5" fmla="*/ 0 60000 65536"/>
                  <a:gd name="T6" fmla="*/ 0 w 374"/>
                  <a:gd name="T7" fmla="*/ 0 h 374"/>
                  <a:gd name="T8" fmla="*/ 374 w 374"/>
                  <a:gd name="T9" fmla="*/ 374 h 3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4" h="374">
                    <a:moveTo>
                      <a:pt x="0" y="374"/>
                    </a:moveTo>
                    <a:lnTo>
                      <a:pt x="37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1" name="Freeform 273"/>
              <p:cNvSpPr>
                <a:spLocks/>
              </p:cNvSpPr>
              <p:nvPr/>
            </p:nvSpPr>
            <p:spPr bwMode="auto">
              <a:xfrm>
                <a:off x="1686" y="3383"/>
                <a:ext cx="169" cy="170"/>
              </a:xfrm>
              <a:custGeom>
                <a:avLst/>
                <a:gdLst>
                  <a:gd name="T0" fmla="*/ 0 w 193"/>
                  <a:gd name="T1" fmla="*/ 70 h 193"/>
                  <a:gd name="T2" fmla="*/ 67 w 193"/>
                  <a:gd name="T3" fmla="*/ 0 h 193"/>
                  <a:gd name="T4" fmla="*/ 0 60000 65536"/>
                  <a:gd name="T5" fmla="*/ 0 60000 65536"/>
                  <a:gd name="T6" fmla="*/ 0 w 193"/>
                  <a:gd name="T7" fmla="*/ 0 h 193"/>
                  <a:gd name="T8" fmla="*/ 193 w 193"/>
                  <a:gd name="T9" fmla="*/ 193 h 1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3" h="193">
                    <a:moveTo>
                      <a:pt x="0" y="193"/>
                    </a:moveTo>
                    <a:lnTo>
                      <a:pt x="19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2" name="Freeform 274"/>
              <p:cNvSpPr>
                <a:spLocks/>
              </p:cNvSpPr>
              <p:nvPr/>
            </p:nvSpPr>
            <p:spPr bwMode="auto">
              <a:xfrm>
                <a:off x="1903" y="3395"/>
                <a:ext cx="158" cy="163"/>
              </a:xfrm>
              <a:custGeom>
                <a:avLst/>
                <a:gdLst>
                  <a:gd name="T0" fmla="*/ 0 w 180"/>
                  <a:gd name="T1" fmla="*/ 68 h 185"/>
                  <a:gd name="T2" fmla="*/ 64 w 180"/>
                  <a:gd name="T3" fmla="*/ 0 h 185"/>
                  <a:gd name="T4" fmla="*/ 0 60000 65536"/>
                  <a:gd name="T5" fmla="*/ 0 60000 65536"/>
                  <a:gd name="T6" fmla="*/ 0 w 180"/>
                  <a:gd name="T7" fmla="*/ 0 h 185"/>
                  <a:gd name="T8" fmla="*/ 180 w 180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185">
                    <a:moveTo>
                      <a:pt x="0" y="185"/>
                    </a:moveTo>
                    <a:lnTo>
                      <a:pt x="1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" name="Line 275"/>
              <p:cNvSpPr>
                <a:spLocks noChangeShapeType="1"/>
              </p:cNvSpPr>
              <p:nvPr/>
            </p:nvSpPr>
            <p:spPr bwMode="auto">
              <a:xfrm flipV="1">
                <a:off x="2018" y="3514"/>
                <a:ext cx="38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364" name="Group 276"/>
              <p:cNvGrpSpPr>
                <a:grpSpLocks/>
              </p:cNvGrpSpPr>
              <p:nvPr/>
            </p:nvGrpSpPr>
            <p:grpSpPr bwMode="auto">
              <a:xfrm>
                <a:off x="582" y="3645"/>
                <a:ext cx="165" cy="162"/>
                <a:chOff x="582" y="3645"/>
                <a:chExt cx="165" cy="162"/>
              </a:xfrm>
            </p:grpSpPr>
            <p:sp>
              <p:nvSpPr>
                <p:cNvPr id="10374" name="Oval 277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75" name="Oval 278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0365" name="Group 279"/>
              <p:cNvGrpSpPr>
                <a:grpSpLocks/>
              </p:cNvGrpSpPr>
              <p:nvPr/>
            </p:nvGrpSpPr>
            <p:grpSpPr bwMode="auto">
              <a:xfrm>
                <a:off x="2034" y="3642"/>
                <a:ext cx="165" cy="162"/>
                <a:chOff x="582" y="3645"/>
                <a:chExt cx="165" cy="162"/>
              </a:xfrm>
            </p:grpSpPr>
            <p:sp>
              <p:nvSpPr>
                <p:cNvPr id="10372" name="Oval 280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73" name="Oval 281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0366" name="Group 282"/>
              <p:cNvGrpSpPr>
                <a:grpSpLocks/>
              </p:cNvGrpSpPr>
              <p:nvPr/>
            </p:nvGrpSpPr>
            <p:grpSpPr bwMode="auto">
              <a:xfrm>
                <a:off x="2043" y="3135"/>
                <a:ext cx="165" cy="162"/>
                <a:chOff x="582" y="3645"/>
                <a:chExt cx="165" cy="162"/>
              </a:xfrm>
            </p:grpSpPr>
            <p:sp>
              <p:nvSpPr>
                <p:cNvPr id="10370" name="Oval 283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71" name="Oval 284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0367" name="Group 285"/>
              <p:cNvGrpSpPr>
                <a:grpSpLocks/>
              </p:cNvGrpSpPr>
              <p:nvPr/>
            </p:nvGrpSpPr>
            <p:grpSpPr bwMode="auto">
              <a:xfrm>
                <a:off x="585" y="3132"/>
                <a:ext cx="165" cy="162"/>
                <a:chOff x="582" y="3645"/>
                <a:chExt cx="165" cy="162"/>
              </a:xfrm>
            </p:grpSpPr>
            <p:sp>
              <p:nvSpPr>
                <p:cNvPr id="10368" name="Oval 286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69" name="Oval 287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</p:grpSp>
      <p:grpSp>
        <p:nvGrpSpPr>
          <p:cNvPr id="25" name="Group 288"/>
          <p:cNvGrpSpPr>
            <a:grpSpLocks/>
          </p:cNvGrpSpPr>
          <p:nvPr/>
        </p:nvGrpSpPr>
        <p:grpSpPr bwMode="auto">
          <a:xfrm>
            <a:off x="6672263" y="1185863"/>
            <a:ext cx="1298575" cy="2986087"/>
            <a:chOff x="4203" y="747"/>
            <a:chExt cx="818" cy="1881"/>
          </a:xfrm>
        </p:grpSpPr>
        <p:sp>
          <p:nvSpPr>
            <p:cNvPr id="10256" name="Line 289"/>
            <p:cNvSpPr>
              <a:spLocks noChangeShapeType="1"/>
            </p:cNvSpPr>
            <p:nvPr/>
          </p:nvSpPr>
          <p:spPr bwMode="auto">
            <a:xfrm>
              <a:off x="4203" y="1409"/>
              <a:ext cx="8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7" name="Line 290"/>
            <p:cNvSpPr>
              <a:spLocks noChangeShapeType="1"/>
            </p:cNvSpPr>
            <p:nvPr/>
          </p:nvSpPr>
          <p:spPr bwMode="auto">
            <a:xfrm>
              <a:off x="4607" y="946"/>
              <a:ext cx="0" cy="16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8" name="Line 291"/>
            <p:cNvSpPr>
              <a:spLocks noChangeShapeType="1"/>
            </p:cNvSpPr>
            <p:nvPr/>
          </p:nvSpPr>
          <p:spPr bwMode="auto">
            <a:xfrm>
              <a:off x="4238" y="998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9" name="Line 292"/>
            <p:cNvSpPr>
              <a:spLocks noChangeShapeType="1"/>
            </p:cNvSpPr>
            <p:nvPr/>
          </p:nvSpPr>
          <p:spPr bwMode="auto">
            <a:xfrm>
              <a:off x="4234" y="1002"/>
              <a:ext cx="7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0" name="Line 293"/>
            <p:cNvSpPr>
              <a:spLocks noChangeShapeType="1"/>
            </p:cNvSpPr>
            <p:nvPr/>
          </p:nvSpPr>
          <p:spPr bwMode="auto">
            <a:xfrm>
              <a:off x="4232" y="1167"/>
              <a:ext cx="7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1" name="Line 294"/>
            <p:cNvSpPr>
              <a:spLocks noChangeShapeType="1"/>
            </p:cNvSpPr>
            <p:nvPr/>
          </p:nvSpPr>
          <p:spPr bwMode="auto">
            <a:xfrm>
              <a:off x="4236" y="1655"/>
              <a:ext cx="7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2" name="Line 295"/>
            <p:cNvSpPr>
              <a:spLocks noChangeShapeType="1"/>
            </p:cNvSpPr>
            <p:nvPr/>
          </p:nvSpPr>
          <p:spPr bwMode="auto">
            <a:xfrm flipH="1">
              <a:off x="4971" y="998"/>
              <a:ext cx="0" cy="8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3" name="Freeform 296"/>
            <p:cNvSpPr>
              <a:spLocks/>
            </p:cNvSpPr>
            <p:nvPr/>
          </p:nvSpPr>
          <p:spPr bwMode="auto">
            <a:xfrm>
              <a:off x="4506" y="1348"/>
              <a:ext cx="1" cy="986"/>
            </a:xfrm>
            <a:custGeom>
              <a:avLst/>
              <a:gdLst>
                <a:gd name="T0" fmla="*/ 1 w 1"/>
                <a:gd name="T1" fmla="*/ 0 h 1119"/>
                <a:gd name="T2" fmla="*/ 0 w 1"/>
                <a:gd name="T3" fmla="*/ 407 h 1119"/>
                <a:gd name="T4" fmla="*/ 0 60000 65536"/>
                <a:gd name="T5" fmla="*/ 0 60000 65536"/>
                <a:gd name="T6" fmla="*/ 0 w 1"/>
                <a:gd name="T7" fmla="*/ 0 h 1119"/>
                <a:gd name="T8" fmla="*/ 1 w 1"/>
                <a:gd name="T9" fmla="*/ 1119 h 11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19">
                  <a:moveTo>
                    <a:pt x="1" y="0"/>
                  </a:moveTo>
                  <a:lnTo>
                    <a:pt x="0" y="111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Freeform 297"/>
            <p:cNvSpPr>
              <a:spLocks/>
            </p:cNvSpPr>
            <p:nvPr/>
          </p:nvSpPr>
          <p:spPr bwMode="auto">
            <a:xfrm>
              <a:off x="4704" y="1351"/>
              <a:ext cx="1" cy="985"/>
            </a:xfrm>
            <a:custGeom>
              <a:avLst/>
              <a:gdLst>
                <a:gd name="T0" fmla="*/ 0 w 1"/>
                <a:gd name="T1" fmla="*/ 0 h 1118"/>
                <a:gd name="T2" fmla="*/ 1 w 1"/>
                <a:gd name="T3" fmla="*/ 406 h 1118"/>
                <a:gd name="T4" fmla="*/ 0 60000 65536"/>
                <a:gd name="T5" fmla="*/ 0 60000 65536"/>
                <a:gd name="T6" fmla="*/ 0 w 1"/>
                <a:gd name="T7" fmla="*/ 0 h 1118"/>
                <a:gd name="T8" fmla="*/ 1 w 1"/>
                <a:gd name="T9" fmla="*/ 1118 h 1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18">
                  <a:moveTo>
                    <a:pt x="0" y="0"/>
                  </a:moveTo>
                  <a:lnTo>
                    <a:pt x="1" y="111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Freeform 298"/>
            <p:cNvSpPr>
              <a:spLocks/>
            </p:cNvSpPr>
            <p:nvPr/>
          </p:nvSpPr>
          <p:spPr bwMode="auto">
            <a:xfrm>
              <a:off x="4706" y="2332"/>
              <a:ext cx="44" cy="40"/>
            </a:xfrm>
            <a:custGeom>
              <a:avLst/>
              <a:gdLst>
                <a:gd name="T0" fmla="*/ 0 w 50"/>
                <a:gd name="T1" fmla="*/ 0 h 46"/>
                <a:gd name="T2" fmla="*/ 5 w 50"/>
                <a:gd name="T3" fmla="*/ 11 h 46"/>
                <a:gd name="T4" fmla="*/ 18 w 50"/>
                <a:gd name="T5" fmla="*/ 15 h 46"/>
                <a:gd name="T6" fmla="*/ 0 60000 65536"/>
                <a:gd name="T7" fmla="*/ 0 60000 65536"/>
                <a:gd name="T8" fmla="*/ 0 60000 65536"/>
                <a:gd name="T9" fmla="*/ 0 w 50"/>
                <a:gd name="T10" fmla="*/ 0 h 46"/>
                <a:gd name="T11" fmla="*/ 50 w 50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46">
                  <a:moveTo>
                    <a:pt x="0" y="0"/>
                  </a:moveTo>
                  <a:cubicBezTo>
                    <a:pt x="3" y="13"/>
                    <a:pt x="6" y="26"/>
                    <a:pt x="14" y="34"/>
                  </a:cubicBezTo>
                  <a:cubicBezTo>
                    <a:pt x="22" y="42"/>
                    <a:pt x="43" y="44"/>
                    <a:pt x="50" y="4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6" name="Freeform 299"/>
            <p:cNvSpPr>
              <a:spLocks/>
            </p:cNvSpPr>
            <p:nvPr/>
          </p:nvSpPr>
          <p:spPr bwMode="auto">
            <a:xfrm>
              <a:off x="4452" y="2321"/>
              <a:ext cx="56" cy="55"/>
            </a:xfrm>
            <a:custGeom>
              <a:avLst/>
              <a:gdLst>
                <a:gd name="T0" fmla="*/ 25 w 63"/>
                <a:gd name="T1" fmla="*/ 0 h 62"/>
                <a:gd name="T2" fmla="*/ 18 w 63"/>
                <a:gd name="T3" fmla="*/ 16 h 62"/>
                <a:gd name="T4" fmla="*/ 0 w 63"/>
                <a:gd name="T5" fmla="*/ 24 h 62"/>
                <a:gd name="T6" fmla="*/ 0 60000 65536"/>
                <a:gd name="T7" fmla="*/ 0 60000 65536"/>
                <a:gd name="T8" fmla="*/ 0 60000 65536"/>
                <a:gd name="T9" fmla="*/ 0 w 63"/>
                <a:gd name="T10" fmla="*/ 0 h 62"/>
                <a:gd name="T11" fmla="*/ 63 w 6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2">
                  <a:moveTo>
                    <a:pt x="63" y="0"/>
                  </a:moveTo>
                  <a:cubicBezTo>
                    <a:pt x="61" y="7"/>
                    <a:pt x="57" y="31"/>
                    <a:pt x="46" y="41"/>
                  </a:cubicBezTo>
                  <a:cubicBezTo>
                    <a:pt x="35" y="51"/>
                    <a:pt x="10" y="58"/>
                    <a:pt x="0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Freeform 300"/>
            <p:cNvSpPr>
              <a:spLocks/>
            </p:cNvSpPr>
            <p:nvPr/>
          </p:nvSpPr>
          <p:spPr bwMode="auto">
            <a:xfrm>
              <a:off x="4214" y="2369"/>
              <a:ext cx="1" cy="236"/>
            </a:xfrm>
            <a:custGeom>
              <a:avLst/>
              <a:gdLst>
                <a:gd name="T0" fmla="*/ 1 w 1"/>
                <a:gd name="T1" fmla="*/ 0 h 268"/>
                <a:gd name="T2" fmla="*/ 0 w 1"/>
                <a:gd name="T3" fmla="*/ 97 h 268"/>
                <a:gd name="T4" fmla="*/ 0 60000 65536"/>
                <a:gd name="T5" fmla="*/ 0 60000 65536"/>
                <a:gd name="T6" fmla="*/ 0 w 1"/>
                <a:gd name="T7" fmla="*/ 0 h 268"/>
                <a:gd name="T8" fmla="*/ 1 w 1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8">
                  <a:moveTo>
                    <a:pt x="1" y="0"/>
                  </a:moveTo>
                  <a:lnTo>
                    <a:pt x="0" y="26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8" name="Line 301"/>
            <p:cNvSpPr>
              <a:spLocks noChangeShapeType="1"/>
            </p:cNvSpPr>
            <p:nvPr/>
          </p:nvSpPr>
          <p:spPr bwMode="auto">
            <a:xfrm>
              <a:off x="4215" y="2596"/>
              <a:ext cx="7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9" name="Freeform 302"/>
            <p:cNvSpPr>
              <a:spLocks/>
            </p:cNvSpPr>
            <p:nvPr/>
          </p:nvSpPr>
          <p:spPr bwMode="auto">
            <a:xfrm>
              <a:off x="4989" y="2362"/>
              <a:ext cx="1" cy="240"/>
            </a:xfrm>
            <a:custGeom>
              <a:avLst/>
              <a:gdLst>
                <a:gd name="T0" fmla="*/ 0 w 1"/>
                <a:gd name="T1" fmla="*/ 98 h 273"/>
                <a:gd name="T2" fmla="*/ 0 w 1"/>
                <a:gd name="T3" fmla="*/ 0 h 273"/>
                <a:gd name="T4" fmla="*/ 0 60000 65536"/>
                <a:gd name="T5" fmla="*/ 0 60000 65536"/>
                <a:gd name="T6" fmla="*/ 0 w 1"/>
                <a:gd name="T7" fmla="*/ 0 h 273"/>
                <a:gd name="T8" fmla="*/ 1 w 1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3">
                  <a:moveTo>
                    <a:pt x="0" y="27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0" name="Line 303"/>
            <p:cNvSpPr>
              <a:spLocks noChangeShapeType="1"/>
            </p:cNvSpPr>
            <p:nvPr/>
          </p:nvSpPr>
          <p:spPr bwMode="auto">
            <a:xfrm flipH="1">
              <a:off x="4744" y="2372"/>
              <a:ext cx="2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1" name="Freeform 304"/>
            <p:cNvSpPr>
              <a:spLocks/>
            </p:cNvSpPr>
            <p:nvPr/>
          </p:nvSpPr>
          <p:spPr bwMode="auto">
            <a:xfrm>
              <a:off x="4215" y="2376"/>
              <a:ext cx="248" cy="1"/>
            </a:xfrm>
            <a:custGeom>
              <a:avLst/>
              <a:gdLst>
                <a:gd name="T0" fmla="*/ 0 w 282"/>
                <a:gd name="T1" fmla="*/ 0 h 1"/>
                <a:gd name="T2" fmla="*/ 101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2" name="Freeform 305"/>
            <p:cNvSpPr>
              <a:spLocks/>
            </p:cNvSpPr>
            <p:nvPr/>
          </p:nvSpPr>
          <p:spPr bwMode="auto">
            <a:xfrm>
              <a:off x="4234" y="1793"/>
              <a:ext cx="43" cy="1"/>
            </a:xfrm>
            <a:custGeom>
              <a:avLst/>
              <a:gdLst>
                <a:gd name="T0" fmla="*/ 0 w 49"/>
                <a:gd name="T1" fmla="*/ 0 h 1"/>
                <a:gd name="T2" fmla="*/ 17 w 49"/>
                <a:gd name="T3" fmla="*/ 1 h 1"/>
                <a:gd name="T4" fmla="*/ 0 60000 65536"/>
                <a:gd name="T5" fmla="*/ 0 60000 65536"/>
                <a:gd name="T6" fmla="*/ 0 w 49"/>
                <a:gd name="T7" fmla="*/ 0 h 1"/>
                <a:gd name="T8" fmla="*/ 49 w 4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1">
                  <a:moveTo>
                    <a:pt x="0" y="0"/>
                  </a:moveTo>
                  <a:lnTo>
                    <a:pt x="49" y="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Freeform 306"/>
            <p:cNvSpPr>
              <a:spLocks/>
            </p:cNvSpPr>
            <p:nvPr/>
          </p:nvSpPr>
          <p:spPr bwMode="auto">
            <a:xfrm>
              <a:off x="4945" y="1787"/>
              <a:ext cx="31" cy="1"/>
            </a:xfrm>
            <a:custGeom>
              <a:avLst/>
              <a:gdLst>
                <a:gd name="T0" fmla="*/ 0 w 36"/>
                <a:gd name="T1" fmla="*/ 0 h 1"/>
                <a:gd name="T2" fmla="*/ 11 w 36"/>
                <a:gd name="T3" fmla="*/ 0 h 1"/>
                <a:gd name="T4" fmla="*/ 0 60000 65536"/>
                <a:gd name="T5" fmla="*/ 0 60000 65536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" h="1">
                  <a:moveTo>
                    <a:pt x="0" y="0"/>
                  </a:moveTo>
                  <a:lnTo>
                    <a:pt x="3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4" name="Line 307"/>
            <p:cNvSpPr>
              <a:spLocks noChangeShapeType="1"/>
            </p:cNvSpPr>
            <p:nvPr/>
          </p:nvSpPr>
          <p:spPr bwMode="auto">
            <a:xfrm flipH="1" flipV="1">
              <a:off x="4905" y="1827"/>
              <a:ext cx="83" cy="5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5" name="Line 308"/>
            <p:cNvSpPr>
              <a:spLocks noChangeShapeType="1"/>
            </p:cNvSpPr>
            <p:nvPr/>
          </p:nvSpPr>
          <p:spPr bwMode="auto">
            <a:xfrm flipV="1">
              <a:off x="4213" y="1839"/>
              <a:ext cx="92" cy="5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6" name="Freeform 309"/>
            <p:cNvSpPr>
              <a:spLocks/>
            </p:cNvSpPr>
            <p:nvPr/>
          </p:nvSpPr>
          <p:spPr bwMode="auto">
            <a:xfrm>
              <a:off x="4905" y="1785"/>
              <a:ext cx="41" cy="52"/>
            </a:xfrm>
            <a:custGeom>
              <a:avLst/>
              <a:gdLst>
                <a:gd name="T0" fmla="*/ 0 w 47"/>
                <a:gd name="T1" fmla="*/ 22 h 59"/>
                <a:gd name="T2" fmla="*/ 3 w 47"/>
                <a:gd name="T3" fmla="*/ 12 h 59"/>
                <a:gd name="T4" fmla="*/ 6 w 47"/>
                <a:gd name="T5" fmla="*/ 4 h 59"/>
                <a:gd name="T6" fmla="*/ 16 w 47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9"/>
                <a:gd name="T14" fmla="*/ 47 w 47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9">
                  <a:moveTo>
                    <a:pt x="0" y="59"/>
                  </a:moveTo>
                  <a:cubicBezTo>
                    <a:pt x="1" y="55"/>
                    <a:pt x="0" y="41"/>
                    <a:pt x="3" y="33"/>
                  </a:cubicBezTo>
                  <a:cubicBezTo>
                    <a:pt x="6" y="25"/>
                    <a:pt x="11" y="13"/>
                    <a:pt x="18" y="8"/>
                  </a:cubicBezTo>
                  <a:cubicBezTo>
                    <a:pt x="25" y="3"/>
                    <a:pt x="41" y="2"/>
                    <a:pt x="47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7" name="Freeform 310"/>
            <p:cNvSpPr>
              <a:spLocks/>
            </p:cNvSpPr>
            <p:nvPr/>
          </p:nvSpPr>
          <p:spPr bwMode="auto">
            <a:xfrm>
              <a:off x="4268" y="1792"/>
              <a:ext cx="38" cy="54"/>
            </a:xfrm>
            <a:custGeom>
              <a:avLst/>
              <a:gdLst>
                <a:gd name="T0" fmla="*/ 15 w 43"/>
                <a:gd name="T1" fmla="*/ 23 h 61"/>
                <a:gd name="T2" fmla="*/ 16 w 43"/>
                <a:gd name="T3" fmla="*/ 18 h 61"/>
                <a:gd name="T4" fmla="*/ 13 w 43"/>
                <a:gd name="T5" fmla="*/ 11 h 61"/>
                <a:gd name="T6" fmla="*/ 9 w 43"/>
                <a:gd name="T7" fmla="*/ 4 h 61"/>
                <a:gd name="T8" fmla="*/ 0 w 43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61"/>
                <a:gd name="T17" fmla="*/ 43 w 43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61">
                  <a:moveTo>
                    <a:pt x="40" y="61"/>
                  </a:moveTo>
                  <a:cubicBezTo>
                    <a:pt x="41" y="56"/>
                    <a:pt x="43" y="52"/>
                    <a:pt x="42" y="47"/>
                  </a:cubicBezTo>
                  <a:cubicBezTo>
                    <a:pt x="41" y="42"/>
                    <a:pt x="39" y="34"/>
                    <a:pt x="36" y="28"/>
                  </a:cubicBezTo>
                  <a:cubicBezTo>
                    <a:pt x="33" y="22"/>
                    <a:pt x="30" y="14"/>
                    <a:pt x="24" y="9"/>
                  </a:cubicBezTo>
                  <a:cubicBezTo>
                    <a:pt x="18" y="4"/>
                    <a:pt x="5" y="2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8" name="Freeform 311"/>
            <p:cNvSpPr>
              <a:spLocks/>
            </p:cNvSpPr>
            <p:nvPr/>
          </p:nvSpPr>
          <p:spPr bwMode="auto">
            <a:xfrm>
              <a:off x="4706" y="1318"/>
              <a:ext cx="16" cy="42"/>
            </a:xfrm>
            <a:custGeom>
              <a:avLst/>
              <a:gdLst>
                <a:gd name="T0" fmla="*/ 0 w 19"/>
                <a:gd name="T1" fmla="*/ 17 h 48"/>
                <a:gd name="T2" fmla="*/ 3 w 19"/>
                <a:gd name="T3" fmla="*/ 9 h 48"/>
                <a:gd name="T4" fmla="*/ 5 w 19"/>
                <a:gd name="T5" fmla="*/ 0 h 48"/>
                <a:gd name="T6" fmla="*/ 0 60000 65536"/>
                <a:gd name="T7" fmla="*/ 0 60000 65536"/>
                <a:gd name="T8" fmla="*/ 0 60000 65536"/>
                <a:gd name="T9" fmla="*/ 0 w 19"/>
                <a:gd name="T10" fmla="*/ 0 h 48"/>
                <a:gd name="T11" fmla="*/ 19 w 19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48">
                  <a:moveTo>
                    <a:pt x="0" y="48"/>
                  </a:moveTo>
                  <a:cubicBezTo>
                    <a:pt x="1" y="44"/>
                    <a:pt x="1" y="32"/>
                    <a:pt x="4" y="24"/>
                  </a:cubicBezTo>
                  <a:cubicBezTo>
                    <a:pt x="7" y="16"/>
                    <a:pt x="16" y="5"/>
                    <a:pt x="19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9" name="Freeform 312"/>
            <p:cNvSpPr>
              <a:spLocks/>
            </p:cNvSpPr>
            <p:nvPr/>
          </p:nvSpPr>
          <p:spPr bwMode="auto">
            <a:xfrm>
              <a:off x="4474" y="1318"/>
              <a:ext cx="33" cy="46"/>
            </a:xfrm>
            <a:custGeom>
              <a:avLst/>
              <a:gdLst>
                <a:gd name="T0" fmla="*/ 13 w 38"/>
                <a:gd name="T1" fmla="*/ 19 h 52"/>
                <a:gd name="T2" fmla="*/ 10 w 38"/>
                <a:gd name="T3" fmla="*/ 10 h 52"/>
                <a:gd name="T4" fmla="*/ 0 w 38"/>
                <a:gd name="T5" fmla="*/ 0 h 52"/>
                <a:gd name="T6" fmla="*/ 0 60000 65536"/>
                <a:gd name="T7" fmla="*/ 0 60000 65536"/>
                <a:gd name="T8" fmla="*/ 0 60000 65536"/>
                <a:gd name="T9" fmla="*/ 0 w 38"/>
                <a:gd name="T10" fmla="*/ 0 h 52"/>
                <a:gd name="T11" fmla="*/ 38 w 38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52">
                  <a:moveTo>
                    <a:pt x="38" y="52"/>
                  </a:moveTo>
                  <a:cubicBezTo>
                    <a:pt x="37" y="48"/>
                    <a:pt x="35" y="33"/>
                    <a:pt x="29" y="24"/>
                  </a:cubicBezTo>
                  <a:cubicBezTo>
                    <a:pt x="23" y="15"/>
                    <a:pt x="6" y="5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0" name="Line 313"/>
            <p:cNvSpPr>
              <a:spLocks noChangeShapeType="1"/>
            </p:cNvSpPr>
            <p:nvPr/>
          </p:nvSpPr>
          <p:spPr bwMode="auto">
            <a:xfrm flipV="1">
              <a:off x="4240" y="1005"/>
              <a:ext cx="83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314"/>
            <p:cNvSpPr>
              <a:spLocks noChangeShapeType="1"/>
            </p:cNvSpPr>
            <p:nvPr/>
          </p:nvSpPr>
          <p:spPr bwMode="auto">
            <a:xfrm flipV="1">
              <a:off x="4279" y="1005"/>
              <a:ext cx="160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Line 315"/>
            <p:cNvSpPr>
              <a:spLocks noChangeShapeType="1"/>
            </p:cNvSpPr>
            <p:nvPr/>
          </p:nvSpPr>
          <p:spPr bwMode="auto">
            <a:xfrm flipV="1">
              <a:off x="4400" y="1005"/>
              <a:ext cx="159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3" name="Line 316"/>
            <p:cNvSpPr>
              <a:spLocks noChangeShapeType="1"/>
            </p:cNvSpPr>
            <p:nvPr/>
          </p:nvSpPr>
          <p:spPr bwMode="auto">
            <a:xfrm flipV="1">
              <a:off x="4515" y="1005"/>
              <a:ext cx="159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4" name="Line 317"/>
            <p:cNvSpPr>
              <a:spLocks noChangeShapeType="1"/>
            </p:cNvSpPr>
            <p:nvPr/>
          </p:nvSpPr>
          <p:spPr bwMode="auto">
            <a:xfrm flipV="1">
              <a:off x="4630" y="999"/>
              <a:ext cx="172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5" name="Line 318"/>
            <p:cNvSpPr>
              <a:spLocks noChangeShapeType="1"/>
            </p:cNvSpPr>
            <p:nvPr/>
          </p:nvSpPr>
          <p:spPr bwMode="auto">
            <a:xfrm flipV="1">
              <a:off x="4757" y="999"/>
              <a:ext cx="166" cy="1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6" name="Line 319"/>
            <p:cNvSpPr>
              <a:spLocks noChangeShapeType="1"/>
            </p:cNvSpPr>
            <p:nvPr/>
          </p:nvSpPr>
          <p:spPr bwMode="auto">
            <a:xfrm flipV="1">
              <a:off x="4873" y="1069"/>
              <a:ext cx="95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7" name="Line 320"/>
            <p:cNvSpPr>
              <a:spLocks noChangeShapeType="1"/>
            </p:cNvSpPr>
            <p:nvPr/>
          </p:nvSpPr>
          <p:spPr bwMode="auto">
            <a:xfrm flipV="1">
              <a:off x="4240" y="1659"/>
              <a:ext cx="102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8" name="Line 321"/>
            <p:cNvSpPr>
              <a:spLocks noChangeShapeType="1"/>
            </p:cNvSpPr>
            <p:nvPr/>
          </p:nvSpPr>
          <p:spPr bwMode="auto">
            <a:xfrm flipV="1">
              <a:off x="4304" y="1654"/>
              <a:ext cx="160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9" name="Line 322"/>
            <p:cNvSpPr>
              <a:spLocks noChangeShapeType="1"/>
            </p:cNvSpPr>
            <p:nvPr/>
          </p:nvSpPr>
          <p:spPr bwMode="auto">
            <a:xfrm flipV="1">
              <a:off x="4292" y="1653"/>
              <a:ext cx="293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0" name="Line 323"/>
            <p:cNvSpPr>
              <a:spLocks noChangeShapeType="1"/>
            </p:cNvSpPr>
            <p:nvPr/>
          </p:nvSpPr>
          <p:spPr bwMode="auto">
            <a:xfrm flipV="1">
              <a:off x="4253" y="1652"/>
              <a:ext cx="453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1" name="Line 324"/>
            <p:cNvSpPr>
              <a:spLocks noChangeShapeType="1"/>
            </p:cNvSpPr>
            <p:nvPr/>
          </p:nvSpPr>
          <p:spPr bwMode="auto">
            <a:xfrm flipV="1">
              <a:off x="4246" y="1652"/>
              <a:ext cx="58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2" name="Line 325"/>
            <p:cNvSpPr>
              <a:spLocks noChangeShapeType="1"/>
            </p:cNvSpPr>
            <p:nvPr/>
          </p:nvSpPr>
          <p:spPr bwMode="auto">
            <a:xfrm flipV="1">
              <a:off x="4214" y="1653"/>
              <a:ext cx="728" cy="7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3" name="Line 326"/>
            <p:cNvSpPr>
              <a:spLocks noChangeShapeType="1"/>
            </p:cNvSpPr>
            <p:nvPr/>
          </p:nvSpPr>
          <p:spPr bwMode="auto">
            <a:xfrm flipV="1">
              <a:off x="4214" y="1742"/>
              <a:ext cx="760" cy="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4" name="Line 327"/>
            <p:cNvSpPr>
              <a:spLocks noChangeShapeType="1"/>
            </p:cNvSpPr>
            <p:nvPr/>
          </p:nvSpPr>
          <p:spPr bwMode="auto">
            <a:xfrm flipV="1">
              <a:off x="4253" y="1928"/>
              <a:ext cx="664" cy="6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5" name="Line 328"/>
            <p:cNvSpPr>
              <a:spLocks noChangeShapeType="1"/>
            </p:cNvSpPr>
            <p:nvPr/>
          </p:nvSpPr>
          <p:spPr bwMode="auto">
            <a:xfrm flipV="1">
              <a:off x="4387" y="2038"/>
              <a:ext cx="549" cy="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6" name="Line 329"/>
            <p:cNvSpPr>
              <a:spLocks noChangeShapeType="1"/>
            </p:cNvSpPr>
            <p:nvPr/>
          </p:nvSpPr>
          <p:spPr bwMode="auto">
            <a:xfrm flipV="1">
              <a:off x="4515" y="2146"/>
              <a:ext cx="440" cy="4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7" name="Line 330"/>
            <p:cNvSpPr>
              <a:spLocks noChangeShapeType="1"/>
            </p:cNvSpPr>
            <p:nvPr/>
          </p:nvSpPr>
          <p:spPr bwMode="auto">
            <a:xfrm flipV="1">
              <a:off x="4630" y="2248"/>
              <a:ext cx="344" cy="3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8" name="Line 331"/>
            <p:cNvSpPr>
              <a:spLocks noChangeShapeType="1"/>
            </p:cNvSpPr>
            <p:nvPr/>
          </p:nvSpPr>
          <p:spPr bwMode="auto">
            <a:xfrm flipV="1">
              <a:off x="4751" y="2364"/>
              <a:ext cx="23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9" name="Line 332"/>
            <p:cNvSpPr>
              <a:spLocks noChangeShapeType="1"/>
            </p:cNvSpPr>
            <p:nvPr/>
          </p:nvSpPr>
          <p:spPr bwMode="auto">
            <a:xfrm flipV="1">
              <a:off x="4878" y="2480"/>
              <a:ext cx="109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00" name="Text Box 333"/>
            <p:cNvSpPr txBox="1">
              <a:spLocks noChangeArrowheads="1"/>
            </p:cNvSpPr>
            <p:nvPr/>
          </p:nvSpPr>
          <p:spPr bwMode="auto">
            <a:xfrm>
              <a:off x="4355" y="747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1" name="Text Box 334"/>
          <p:cNvSpPr txBox="1">
            <a:spLocks noChangeArrowheads="1"/>
          </p:cNvSpPr>
          <p:nvPr/>
        </p:nvSpPr>
        <p:spPr bwMode="auto">
          <a:xfrm>
            <a:off x="1490663" y="52388"/>
            <a:ext cx="6223000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/>
              <a:t>8.4 </a:t>
            </a:r>
            <a:r>
              <a:rPr lang="zh-CN" altLang="en-US"/>
              <a:t>规定画法和简化画法</a:t>
            </a:r>
          </a:p>
        </p:txBody>
      </p:sp>
      <p:sp>
        <p:nvSpPr>
          <p:cNvPr id="9551" name="AutoShape 335"/>
          <p:cNvSpPr>
            <a:spLocks noChangeArrowheads="1"/>
          </p:cNvSpPr>
          <p:nvPr/>
        </p:nvSpPr>
        <p:spPr bwMode="auto">
          <a:xfrm>
            <a:off x="5094288" y="4298950"/>
            <a:ext cx="1693862" cy="533400"/>
          </a:xfrm>
          <a:prstGeom prst="wedgeRectCallout">
            <a:avLst>
              <a:gd name="adj1" fmla="val -42032"/>
              <a:gd name="adj2" fmla="val -322620"/>
            </a:avLst>
          </a:prstGeom>
          <a:solidFill>
            <a:schemeClr val="accent3">
              <a:lumMod val="85000"/>
              <a:alpha val="50195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圆柱轮廓线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5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6" grpId="0" animBg="1" autoUpdateAnimBg="0"/>
      <p:bldP spid="9397" grpId="0" animBg="1" autoUpdateAnimBg="0"/>
      <p:bldP spid="9551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 Box 2"/>
          <p:cNvSpPr txBox="1">
            <a:spLocks noChangeArrowheads="1"/>
          </p:cNvSpPr>
          <p:nvPr/>
        </p:nvSpPr>
        <p:spPr bwMode="auto">
          <a:xfrm>
            <a:off x="75142" y="32032"/>
            <a:ext cx="6483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二、均匀分布的肋板及孔的画法</a:t>
            </a:r>
          </a:p>
        </p:txBody>
      </p:sp>
      <p:sp>
        <p:nvSpPr>
          <p:cNvPr id="399" name="AutoShape 3"/>
          <p:cNvSpPr>
            <a:spLocks noChangeArrowheads="1"/>
          </p:cNvSpPr>
          <p:nvPr/>
        </p:nvSpPr>
        <p:spPr bwMode="auto">
          <a:xfrm>
            <a:off x="58474" y="643550"/>
            <a:ext cx="1958975" cy="837676"/>
          </a:xfrm>
          <a:prstGeom prst="wedgeRoundRectCallout">
            <a:avLst>
              <a:gd name="adj1" fmla="val 37718"/>
              <a:gd name="adj2" fmla="val 159433"/>
              <a:gd name="adj3" fmla="val 1666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肋不对称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画成对称</a:t>
            </a:r>
          </a:p>
        </p:txBody>
      </p:sp>
      <p:sp>
        <p:nvSpPr>
          <p:cNvPr id="400" name="Text Box 5"/>
          <p:cNvSpPr txBox="1">
            <a:spLocks noChangeArrowheads="1"/>
          </p:cNvSpPr>
          <p:nvPr/>
        </p:nvSpPr>
        <p:spPr bwMode="auto">
          <a:xfrm>
            <a:off x="467544" y="5373216"/>
            <a:ext cx="823436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若干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直径相同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且成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规律分布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的孔，可以仅画出一个或几个，其余只需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表示其中心位置。</a:t>
            </a:r>
          </a:p>
        </p:txBody>
      </p:sp>
      <p:grpSp>
        <p:nvGrpSpPr>
          <p:cNvPr id="401" name="Group 6"/>
          <p:cNvGrpSpPr>
            <a:grpSpLocks/>
          </p:cNvGrpSpPr>
          <p:nvPr/>
        </p:nvGrpSpPr>
        <p:grpSpPr bwMode="auto">
          <a:xfrm>
            <a:off x="741099" y="2911414"/>
            <a:ext cx="3429000" cy="2255838"/>
            <a:chOff x="1034" y="1710"/>
            <a:chExt cx="2160" cy="1421"/>
          </a:xfrm>
        </p:grpSpPr>
        <p:sp>
          <p:nvSpPr>
            <p:cNvPr id="402" name="Oval 8"/>
            <p:cNvSpPr>
              <a:spLocks noChangeArrowheads="1"/>
            </p:cNvSpPr>
            <p:nvPr/>
          </p:nvSpPr>
          <p:spPr bwMode="auto">
            <a:xfrm>
              <a:off x="1880" y="2204"/>
              <a:ext cx="488" cy="4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3" name="Oval 9"/>
            <p:cNvSpPr>
              <a:spLocks noChangeArrowheads="1"/>
            </p:cNvSpPr>
            <p:nvPr/>
          </p:nvSpPr>
          <p:spPr bwMode="auto">
            <a:xfrm>
              <a:off x="2004" y="2312"/>
              <a:ext cx="240" cy="2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4" name="Oval 10"/>
            <p:cNvSpPr>
              <a:spLocks noChangeArrowheads="1"/>
            </p:cNvSpPr>
            <p:nvPr/>
          </p:nvSpPr>
          <p:spPr bwMode="auto">
            <a:xfrm>
              <a:off x="1816" y="2120"/>
              <a:ext cx="624" cy="61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5" name="Oval 11"/>
            <p:cNvSpPr>
              <a:spLocks noChangeArrowheads="1"/>
            </p:cNvSpPr>
            <p:nvPr/>
          </p:nvSpPr>
          <p:spPr bwMode="auto">
            <a:xfrm>
              <a:off x="1416" y="1760"/>
              <a:ext cx="1408" cy="13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6" name="Line 12"/>
            <p:cNvSpPr>
              <a:spLocks noChangeShapeType="1"/>
            </p:cNvSpPr>
            <p:nvPr/>
          </p:nvSpPr>
          <p:spPr bwMode="auto">
            <a:xfrm>
              <a:off x="1324" y="2438"/>
              <a:ext cx="15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" name="Line 13"/>
            <p:cNvSpPr>
              <a:spLocks noChangeShapeType="1"/>
            </p:cNvSpPr>
            <p:nvPr/>
          </p:nvSpPr>
          <p:spPr bwMode="auto">
            <a:xfrm>
              <a:off x="2127" y="1710"/>
              <a:ext cx="0" cy="1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8" name="Line 18"/>
            <p:cNvSpPr>
              <a:spLocks noChangeShapeType="1"/>
            </p:cNvSpPr>
            <p:nvPr/>
          </p:nvSpPr>
          <p:spPr bwMode="auto">
            <a:xfrm flipH="1">
              <a:off x="1780" y="2631"/>
              <a:ext cx="247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" name="Line 19"/>
            <p:cNvSpPr>
              <a:spLocks noChangeShapeType="1"/>
            </p:cNvSpPr>
            <p:nvPr/>
          </p:nvSpPr>
          <p:spPr bwMode="auto">
            <a:xfrm flipH="1" flipV="1">
              <a:off x="1769" y="1805"/>
              <a:ext cx="242" cy="4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" name="Freeform 20"/>
            <p:cNvSpPr>
              <a:spLocks/>
            </p:cNvSpPr>
            <p:nvPr/>
          </p:nvSpPr>
          <p:spPr bwMode="auto">
            <a:xfrm>
              <a:off x="2495" y="2364"/>
              <a:ext cx="271" cy="8"/>
            </a:xfrm>
            <a:custGeom>
              <a:avLst/>
              <a:gdLst>
                <a:gd name="T0" fmla="*/ 0 w 271"/>
                <a:gd name="T1" fmla="*/ 8 h 8"/>
                <a:gd name="T2" fmla="*/ 271 w 271"/>
                <a:gd name="T3" fmla="*/ 0 h 8"/>
                <a:gd name="T4" fmla="*/ 0 60000 65536"/>
                <a:gd name="T5" fmla="*/ 0 60000 65536"/>
                <a:gd name="T6" fmla="*/ 0 w 271"/>
                <a:gd name="T7" fmla="*/ 0 h 8"/>
                <a:gd name="T8" fmla="*/ 271 w 271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8">
                  <a:moveTo>
                    <a:pt x="0" y="8"/>
                  </a:moveTo>
                  <a:lnTo>
                    <a:pt x="27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" name="Freeform 21"/>
            <p:cNvSpPr>
              <a:spLocks/>
            </p:cNvSpPr>
            <p:nvPr/>
          </p:nvSpPr>
          <p:spPr bwMode="auto">
            <a:xfrm>
              <a:off x="2495" y="2489"/>
              <a:ext cx="271" cy="1"/>
            </a:xfrm>
            <a:custGeom>
              <a:avLst/>
              <a:gdLst>
                <a:gd name="T0" fmla="*/ 0 w 271"/>
                <a:gd name="T1" fmla="*/ 0 h 1"/>
                <a:gd name="T2" fmla="*/ 271 w 271"/>
                <a:gd name="T3" fmla="*/ 1 h 1"/>
                <a:gd name="T4" fmla="*/ 0 60000 65536"/>
                <a:gd name="T5" fmla="*/ 0 60000 65536"/>
                <a:gd name="T6" fmla="*/ 0 w 271"/>
                <a:gd name="T7" fmla="*/ 0 h 1"/>
                <a:gd name="T8" fmla="*/ 271 w 27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1">
                  <a:moveTo>
                    <a:pt x="0" y="0"/>
                  </a:moveTo>
                  <a:lnTo>
                    <a:pt x="271" y="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" name="Line 22"/>
            <p:cNvSpPr>
              <a:spLocks noChangeShapeType="1"/>
            </p:cNvSpPr>
            <p:nvPr/>
          </p:nvSpPr>
          <p:spPr bwMode="auto">
            <a:xfrm>
              <a:off x="1861" y="1850"/>
              <a:ext cx="140" cy="2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" name="Freeform 23"/>
            <p:cNvSpPr>
              <a:spLocks/>
            </p:cNvSpPr>
            <p:nvPr/>
          </p:nvSpPr>
          <p:spPr bwMode="auto">
            <a:xfrm>
              <a:off x="1758" y="1920"/>
              <a:ext cx="138" cy="222"/>
            </a:xfrm>
            <a:custGeom>
              <a:avLst/>
              <a:gdLst>
                <a:gd name="T0" fmla="*/ 0 w 138"/>
                <a:gd name="T1" fmla="*/ 0 h 222"/>
                <a:gd name="T2" fmla="*/ 138 w 138"/>
                <a:gd name="T3" fmla="*/ 222 h 222"/>
                <a:gd name="T4" fmla="*/ 0 60000 65536"/>
                <a:gd name="T5" fmla="*/ 0 60000 65536"/>
                <a:gd name="T6" fmla="*/ 0 w 138"/>
                <a:gd name="T7" fmla="*/ 0 h 222"/>
                <a:gd name="T8" fmla="*/ 138 w 138"/>
                <a:gd name="T9" fmla="*/ 222 h 2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222">
                  <a:moveTo>
                    <a:pt x="0" y="0"/>
                  </a:moveTo>
                  <a:lnTo>
                    <a:pt x="138" y="22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" name="Line 24"/>
            <p:cNvSpPr>
              <a:spLocks noChangeShapeType="1"/>
            </p:cNvSpPr>
            <p:nvPr/>
          </p:nvSpPr>
          <p:spPr bwMode="auto">
            <a:xfrm flipH="1">
              <a:off x="1879" y="2776"/>
              <a:ext cx="133" cy="2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" name="Line 25"/>
            <p:cNvSpPr>
              <a:spLocks noChangeShapeType="1"/>
            </p:cNvSpPr>
            <p:nvPr/>
          </p:nvSpPr>
          <p:spPr bwMode="auto">
            <a:xfrm flipH="1">
              <a:off x="1774" y="2715"/>
              <a:ext cx="128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6" name="Freeform 26"/>
            <p:cNvSpPr>
              <a:spLocks/>
            </p:cNvSpPr>
            <p:nvPr/>
          </p:nvSpPr>
          <p:spPr bwMode="auto">
            <a:xfrm>
              <a:off x="2760" y="2310"/>
              <a:ext cx="54" cy="54"/>
            </a:xfrm>
            <a:custGeom>
              <a:avLst/>
              <a:gdLst>
                <a:gd name="T0" fmla="*/ 0 w 54"/>
                <a:gd name="T1" fmla="*/ 54 h 54"/>
                <a:gd name="T2" fmla="*/ 42 w 54"/>
                <a:gd name="T3" fmla="*/ 36 h 54"/>
                <a:gd name="T4" fmla="*/ 54 w 54"/>
                <a:gd name="T5" fmla="*/ 0 h 54"/>
                <a:gd name="T6" fmla="*/ 0 60000 65536"/>
                <a:gd name="T7" fmla="*/ 0 60000 65536"/>
                <a:gd name="T8" fmla="*/ 0 60000 65536"/>
                <a:gd name="T9" fmla="*/ 0 w 54"/>
                <a:gd name="T10" fmla="*/ 0 h 54"/>
                <a:gd name="T11" fmla="*/ 54 w 54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54">
                  <a:moveTo>
                    <a:pt x="0" y="54"/>
                  </a:moveTo>
                  <a:cubicBezTo>
                    <a:pt x="7" y="51"/>
                    <a:pt x="33" y="45"/>
                    <a:pt x="42" y="36"/>
                  </a:cubicBezTo>
                  <a:cubicBezTo>
                    <a:pt x="51" y="27"/>
                    <a:pt x="52" y="7"/>
                    <a:pt x="54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" name="Freeform 27"/>
            <p:cNvSpPr>
              <a:spLocks/>
            </p:cNvSpPr>
            <p:nvPr/>
          </p:nvSpPr>
          <p:spPr bwMode="auto">
            <a:xfrm>
              <a:off x="2754" y="2490"/>
              <a:ext cx="66" cy="26"/>
            </a:xfrm>
            <a:custGeom>
              <a:avLst/>
              <a:gdLst>
                <a:gd name="T0" fmla="*/ 0 w 66"/>
                <a:gd name="T1" fmla="*/ 0 h 26"/>
                <a:gd name="T2" fmla="*/ 36 w 66"/>
                <a:gd name="T3" fmla="*/ 6 h 26"/>
                <a:gd name="T4" fmla="*/ 66 w 66"/>
                <a:gd name="T5" fmla="*/ 26 h 26"/>
                <a:gd name="T6" fmla="*/ 0 60000 65536"/>
                <a:gd name="T7" fmla="*/ 0 60000 65536"/>
                <a:gd name="T8" fmla="*/ 0 60000 65536"/>
                <a:gd name="T9" fmla="*/ 0 w 66"/>
                <a:gd name="T10" fmla="*/ 0 h 26"/>
                <a:gd name="T11" fmla="*/ 66 w 6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26">
                  <a:moveTo>
                    <a:pt x="0" y="0"/>
                  </a:moveTo>
                  <a:cubicBezTo>
                    <a:pt x="6" y="1"/>
                    <a:pt x="25" y="2"/>
                    <a:pt x="36" y="6"/>
                  </a:cubicBezTo>
                  <a:cubicBezTo>
                    <a:pt x="47" y="10"/>
                    <a:pt x="60" y="22"/>
                    <a:pt x="66" y="26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" name="Freeform 28"/>
            <p:cNvSpPr>
              <a:spLocks/>
            </p:cNvSpPr>
            <p:nvPr/>
          </p:nvSpPr>
          <p:spPr bwMode="auto">
            <a:xfrm>
              <a:off x="2430" y="2322"/>
              <a:ext cx="78" cy="50"/>
            </a:xfrm>
            <a:custGeom>
              <a:avLst/>
              <a:gdLst>
                <a:gd name="T0" fmla="*/ 78 w 78"/>
                <a:gd name="T1" fmla="*/ 48 h 50"/>
                <a:gd name="T2" fmla="*/ 36 w 78"/>
                <a:gd name="T3" fmla="*/ 42 h 50"/>
                <a:gd name="T4" fmla="*/ 0 w 78"/>
                <a:gd name="T5" fmla="*/ 0 h 50"/>
                <a:gd name="T6" fmla="*/ 0 60000 65536"/>
                <a:gd name="T7" fmla="*/ 0 60000 65536"/>
                <a:gd name="T8" fmla="*/ 0 60000 65536"/>
                <a:gd name="T9" fmla="*/ 0 w 78"/>
                <a:gd name="T10" fmla="*/ 0 h 50"/>
                <a:gd name="T11" fmla="*/ 78 w 78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50">
                  <a:moveTo>
                    <a:pt x="78" y="48"/>
                  </a:moveTo>
                  <a:cubicBezTo>
                    <a:pt x="71" y="46"/>
                    <a:pt x="49" y="50"/>
                    <a:pt x="36" y="42"/>
                  </a:cubicBezTo>
                  <a:cubicBezTo>
                    <a:pt x="23" y="34"/>
                    <a:pt x="7" y="9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" name="Freeform 29"/>
            <p:cNvSpPr>
              <a:spLocks/>
            </p:cNvSpPr>
            <p:nvPr/>
          </p:nvSpPr>
          <p:spPr bwMode="auto">
            <a:xfrm>
              <a:off x="2424" y="2490"/>
              <a:ext cx="84" cy="48"/>
            </a:xfrm>
            <a:custGeom>
              <a:avLst/>
              <a:gdLst>
                <a:gd name="T0" fmla="*/ 84 w 84"/>
                <a:gd name="T1" fmla="*/ 0 h 48"/>
                <a:gd name="T2" fmla="*/ 42 w 84"/>
                <a:gd name="T3" fmla="*/ 12 h 48"/>
                <a:gd name="T4" fmla="*/ 0 w 84"/>
                <a:gd name="T5" fmla="*/ 48 h 48"/>
                <a:gd name="T6" fmla="*/ 0 60000 65536"/>
                <a:gd name="T7" fmla="*/ 0 60000 65536"/>
                <a:gd name="T8" fmla="*/ 0 60000 65536"/>
                <a:gd name="T9" fmla="*/ 0 w 84"/>
                <a:gd name="T10" fmla="*/ 0 h 48"/>
                <a:gd name="T11" fmla="*/ 84 w 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48">
                  <a:moveTo>
                    <a:pt x="84" y="0"/>
                  </a:moveTo>
                  <a:cubicBezTo>
                    <a:pt x="77" y="2"/>
                    <a:pt x="56" y="4"/>
                    <a:pt x="42" y="12"/>
                  </a:cubicBezTo>
                  <a:cubicBezTo>
                    <a:pt x="28" y="20"/>
                    <a:pt x="9" y="41"/>
                    <a:pt x="0" y="4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" name="Freeform 30"/>
            <p:cNvSpPr>
              <a:spLocks/>
            </p:cNvSpPr>
            <p:nvPr/>
          </p:nvSpPr>
          <p:spPr bwMode="auto">
            <a:xfrm>
              <a:off x="1995" y="2086"/>
              <a:ext cx="87" cy="38"/>
            </a:xfrm>
            <a:custGeom>
              <a:avLst/>
              <a:gdLst>
                <a:gd name="T0" fmla="*/ 0 w 87"/>
                <a:gd name="T1" fmla="*/ 0 h 38"/>
                <a:gd name="T2" fmla="*/ 45 w 87"/>
                <a:gd name="T3" fmla="*/ 32 h 38"/>
                <a:gd name="T4" fmla="*/ 87 w 87"/>
                <a:gd name="T5" fmla="*/ 38 h 38"/>
                <a:gd name="T6" fmla="*/ 0 60000 65536"/>
                <a:gd name="T7" fmla="*/ 0 60000 65536"/>
                <a:gd name="T8" fmla="*/ 0 60000 65536"/>
                <a:gd name="T9" fmla="*/ 0 w 87"/>
                <a:gd name="T10" fmla="*/ 0 h 38"/>
                <a:gd name="T11" fmla="*/ 87 w 87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38">
                  <a:moveTo>
                    <a:pt x="0" y="0"/>
                  </a:moveTo>
                  <a:cubicBezTo>
                    <a:pt x="7" y="5"/>
                    <a:pt x="31" y="26"/>
                    <a:pt x="45" y="32"/>
                  </a:cubicBezTo>
                  <a:cubicBezTo>
                    <a:pt x="59" y="38"/>
                    <a:pt x="78" y="37"/>
                    <a:pt x="87" y="3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" name="Freeform 31"/>
            <p:cNvSpPr>
              <a:spLocks/>
            </p:cNvSpPr>
            <p:nvPr/>
          </p:nvSpPr>
          <p:spPr bwMode="auto">
            <a:xfrm>
              <a:off x="1898" y="2142"/>
              <a:ext cx="11" cy="75"/>
            </a:xfrm>
            <a:custGeom>
              <a:avLst/>
              <a:gdLst>
                <a:gd name="T0" fmla="*/ 4 w 11"/>
                <a:gd name="T1" fmla="*/ 0 h 75"/>
                <a:gd name="T2" fmla="*/ 10 w 11"/>
                <a:gd name="T3" fmla="*/ 36 h 75"/>
                <a:gd name="T4" fmla="*/ 0 w 11"/>
                <a:gd name="T5" fmla="*/ 75 h 75"/>
                <a:gd name="T6" fmla="*/ 0 60000 65536"/>
                <a:gd name="T7" fmla="*/ 0 60000 65536"/>
                <a:gd name="T8" fmla="*/ 0 60000 65536"/>
                <a:gd name="T9" fmla="*/ 0 w 11"/>
                <a:gd name="T10" fmla="*/ 0 h 75"/>
                <a:gd name="T11" fmla="*/ 11 w 1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5">
                  <a:moveTo>
                    <a:pt x="4" y="0"/>
                  </a:moveTo>
                  <a:cubicBezTo>
                    <a:pt x="4" y="6"/>
                    <a:pt x="11" y="24"/>
                    <a:pt x="10" y="36"/>
                  </a:cubicBezTo>
                  <a:cubicBezTo>
                    <a:pt x="9" y="48"/>
                    <a:pt x="2" y="67"/>
                    <a:pt x="0" y="7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2" name="Freeform 32"/>
            <p:cNvSpPr>
              <a:spLocks/>
            </p:cNvSpPr>
            <p:nvPr/>
          </p:nvSpPr>
          <p:spPr bwMode="auto">
            <a:xfrm>
              <a:off x="1863" y="1797"/>
              <a:ext cx="26" cy="70"/>
            </a:xfrm>
            <a:custGeom>
              <a:avLst/>
              <a:gdLst>
                <a:gd name="T0" fmla="*/ 6 w 26"/>
                <a:gd name="T1" fmla="*/ 70 h 70"/>
                <a:gd name="T2" fmla="*/ 3 w 26"/>
                <a:gd name="T3" fmla="*/ 33 h 70"/>
                <a:gd name="T4" fmla="*/ 26 w 26"/>
                <a:gd name="T5" fmla="*/ 0 h 70"/>
                <a:gd name="T6" fmla="*/ 0 60000 65536"/>
                <a:gd name="T7" fmla="*/ 0 60000 65536"/>
                <a:gd name="T8" fmla="*/ 0 60000 65536"/>
                <a:gd name="T9" fmla="*/ 0 w 26"/>
                <a:gd name="T10" fmla="*/ 0 h 70"/>
                <a:gd name="T11" fmla="*/ 26 w 26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70">
                  <a:moveTo>
                    <a:pt x="6" y="70"/>
                  </a:moveTo>
                  <a:cubicBezTo>
                    <a:pt x="6" y="64"/>
                    <a:pt x="0" y="45"/>
                    <a:pt x="3" y="33"/>
                  </a:cubicBezTo>
                  <a:cubicBezTo>
                    <a:pt x="6" y="21"/>
                    <a:pt x="21" y="7"/>
                    <a:pt x="26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3" name="Freeform 33"/>
            <p:cNvSpPr>
              <a:spLocks/>
            </p:cNvSpPr>
            <p:nvPr/>
          </p:nvSpPr>
          <p:spPr bwMode="auto">
            <a:xfrm>
              <a:off x="1698" y="1898"/>
              <a:ext cx="66" cy="28"/>
            </a:xfrm>
            <a:custGeom>
              <a:avLst/>
              <a:gdLst>
                <a:gd name="T0" fmla="*/ 66 w 66"/>
                <a:gd name="T1" fmla="*/ 28 h 28"/>
                <a:gd name="T2" fmla="*/ 42 w 66"/>
                <a:gd name="T3" fmla="*/ 4 h 28"/>
                <a:gd name="T4" fmla="*/ 0 w 66"/>
                <a:gd name="T5" fmla="*/ 4 h 28"/>
                <a:gd name="T6" fmla="*/ 0 60000 65536"/>
                <a:gd name="T7" fmla="*/ 0 60000 65536"/>
                <a:gd name="T8" fmla="*/ 0 60000 65536"/>
                <a:gd name="T9" fmla="*/ 0 w 66"/>
                <a:gd name="T10" fmla="*/ 0 h 28"/>
                <a:gd name="T11" fmla="*/ 66 w 66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28">
                  <a:moveTo>
                    <a:pt x="66" y="28"/>
                  </a:moveTo>
                  <a:cubicBezTo>
                    <a:pt x="61" y="24"/>
                    <a:pt x="53" y="8"/>
                    <a:pt x="42" y="4"/>
                  </a:cubicBezTo>
                  <a:cubicBezTo>
                    <a:pt x="31" y="0"/>
                    <a:pt x="9" y="4"/>
                    <a:pt x="0" y="4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4" name="Freeform 34"/>
            <p:cNvSpPr>
              <a:spLocks/>
            </p:cNvSpPr>
            <p:nvPr/>
          </p:nvSpPr>
          <p:spPr bwMode="auto">
            <a:xfrm>
              <a:off x="2016" y="2735"/>
              <a:ext cx="80" cy="43"/>
            </a:xfrm>
            <a:custGeom>
              <a:avLst/>
              <a:gdLst>
                <a:gd name="T0" fmla="*/ 0 w 80"/>
                <a:gd name="T1" fmla="*/ 43 h 43"/>
                <a:gd name="T2" fmla="*/ 24 w 80"/>
                <a:gd name="T3" fmla="*/ 7 h 43"/>
                <a:gd name="T4" fmla="*/ 80 w 80"/>
                <a:gd name="T5" fmla="*/ 0 h 43"/>
                <a:gd name="T6" fmla="*/ 0 60000 65536"/>
                <a:gd name="T7" fmla="*/ 0 60000 65536"/>
                <a:gd name="T8" fmla="*/ 0 60000 65536"/>
                <a:gd name="T9" fmla="*/ 0 w 80"/>
                <a:gd name="T10" fmla="*/ 0 h 43"/>
                <a:gd name="T11" fmla="*/ 80 w 80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3">
                  <a:moveTo>
                    <a:pt x="0" y="43"/>
                  </a:moveTo>
                  <a:cubicBezTo>
                    <a:pt x="4" y="37"/>
                    <a:pt x="11" y="14"/>
                    <a:pt x="24" y="7"/>
                  </a:cubicBezTo>
                  <a:cubicBezTo>
                    <a:pt x="37" y="0"/>
                    <a:pt x="68" y="1"/>
                    <a:pt x="8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5" name="Freeform 35"/>
            <p:cNvSpPr>
              <a:spLocks/>
            </p:cNvSpPr>
            <p:nvPr/>
          </p:nvSpPr>
          <p:spPr bwMode="auto">
            <a:xfrm>
              <a:off x="1895" y="2645"/>
              <a:ext cx="22" cy="80"/>
            </a:xfrm>
            <a:custGeom>
              <a:avLst/>
              <a:gdLst>
                <a:gd name="T0" fmla="*/ 0 w 25"/>
                <a:gd name="T1" fmla="*/ 25 h 91"/>
                <a:gd name="T2" fmla="*/ 4 w 25"/>
                <a:gd name="T3" fmla="*/ 17 h 91"/>
                <a:gd name="T4" fmla="*/ 6 w 25"/>
                <a:gd name="T5" fmla="*/ 13 h 91"/>
                <a:gd name="T6" fmla="*/ 7 w 25"/>
                <a:gd name="T7" fmla="*/ 9 h 91"/>
                <a:gd name="T8" fmla="*/ 4 w 25"/>
                <a:gd name="T9" fmla="*/ 4 h 91"/>
                <a:gd name="T10" fmla="*/ 4 w 25"/>
                <a:gd name="T11" fmla="*/ 0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91"/>
                <a:gd name="T20" fmla="*/ 25 w 25"/>
                <a:gd name="T21" fmla="*/ 91 h 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91">
                  <a:moveTo>
                    <a:pt x="0" y="91"/>
                  </a:moveTo>
                  <a:cubicBezTo>
                    <a:pt x="6" y="81"/>
                    <a:pt x="13" y="71"/>
                    <a:pt x="16" y="64"/>
                  </a:cubicBezTo>
                  <a:cubicBezTo>
                    <a:pt x="19" y="57"/>
                    <a:pt x="20" y="53"/>
                    <a:pt x="21" y="48"/>
                  </a:cubicBezTo>
                  <a:cubicBezTo>
                    <a:pt x="22" y="43"/>
                    <a:pt x="25" y="37"/>
                    <a:pt x="24" y="31"/>
                  </a:cubicBezTo>
                  <a:cubicBezTo>
                    <a:pt x="23" y="25"/>
                    <a:pt x="18" y="19"/>
                    <a:pt x="16" y="14"/>
                  </a:cubicBezTo>
                  <a:cubicBezTo>
                    <a:pt x="14" y="9"/>
                    <a:pt x="11" y="4"/>
                    <a:pt x="9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6" name="Freeform 36"/>
            <p:cNvSpPr>
              <a:spLocks/>
            </p:cNvSpPr>
            <p:nvPr/>
          </p:nvSpPr>
          <p:spPr bwMode="auto">
            <a:xfrm>
              <a:off x="1885" y="2994"/>
              <a:ext cx="35" cy="90"/>
            </a:xfrm>
            <a:custGeom>
              <a:avLst/>
              <a:gdLst>
                <a:gd name="T0" fmla="*/ 5 w 35"/>
                <a:gd name="T1" fmla="*/ 0 h 90"/>
                <a:gd name="T2" fmla="*/ 5 w 35"/>
                <a:gd name="T3" fmla="*/ 48 h 90"/>
                <a:gd name="T4" fmla="*/ 35 w 35"/>
                <a:gd name="T5" fmla="*/ 90 h 90"/>
                <a:gd name="T6" fmla="*/ 0 60000 65536"/>
                <a:gd name="T7" fmla="*/ 0 60000 65536"/>
                <a:gd name="T8" fmla="*/ 0 60000 65536"/>
                <a:gd name="T9" fmla="*/ 0 w 35"/>
                <a:gd name="T10" fmla="*/ 0 h 90"/>
                <a:gd name="T11" fmla="*/ 35 w 3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90">
                  <a:moveTo>
                    <a:pt x="5" y="0"/>
                  </a:moveTo>
                  <a:cubicBezTo>
                    <a:pt x="5" y="8"/>
                    <a:pt x="0" y="33"/>
                    <a:pt x="5" y="48"/>
                  </a:cubicBezTo>
                  <a:cubicBezTo>
                    <a:pt x="10" y="63"/>
                    <a:pt x="29" y="81"/>
                    <a:pt x="35" y="9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" name="Freeform 37"/>
            <p:cNvSpPr>
              <a:spLocks/>
            </p:cNvSpPr>
            <p:nvPr/>
          </p:nvSpPr>
          <p:spPr bwMode="auto">
            <a:xfrm>
              <a:off x="1704" y="2931"/>
              <a:ext cx="73" cy="43"/>
            </a:xfrm>
            <a:custGeom>
              <a:avLst/>
              <a:gdLst>
                <a:gd name="T0" fmla="*/ 21 w 84"/>
                <a:gd name="T1" fmla="*/ 0 h 49"/>
                <a:gd name="T2" fmla="*/ 17 w 84"/>
                <a:gd name="T3" fmla="*/ 6 h 49"/>
                <a:gd name="T4" fmla="*/ 14 w 84"/>
                <a:gd name="T5" fmla="*/ 10 h 49"/>
                <a:gd name="T6" fmla="*/ 10 w 84"/>
                <a:gd name="T7" fmla="*/ 12 h 49"/>
                <a:gd name="T8" fmla="*/ 6 w 84"/>
                <a:gd name="T9" fmla="*/ 13 h 49"/>
                <a:gd name="T10" fmla="*/ 0 w 84"/>
                <a:gd name="T11" fmla="*/ 11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49"/>
                <a:gd name="T20" fmla="*/ 84 w 84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49">
                  <a:moveTo>
                    <a:pt x="84" y="0"/>
                  </a:moveTo>
                  <a:cubicBezTo>
                    <a:pt x="82" y="4"/>
                    <a:pt x="75" y="15"/>
                    <a:pt x="70" y="21"/>
                  </a:cubicBezTo>
                  <a:cubicBezTo>
                    <a:pt x="65" y="27"/>
                    <a:pt x="60" y="32"/>
                    <a:pt x="55" y="36"/>
                  </a:cubicBezTo>
                  <a:cubicBezTo>
                    <a:pt x="50" y="40"/>
                    <a:pt x="43" y="43"/>
                    <a:pt x="38" y="45"/>
                  </a:cubicBezTo>
                  <a:cubicBezTo>
                    <a:pt x="33" y="47"/>
                    <a:pt x="28" y="49"/>
                    <a:pt x="22" y="48"/>
                  </a:cubicBezTo>
                  <a:cubicBezTo>
                    <a:pt x="16" y="47"/>
                    <a:pt x="5" y="42"/>
                    <a:pt x="0" y="4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" name="Text Box 38"/>
            <p:cNvSpPr txBox="1">
              <a:spLocks noChangeArrowheads="1"/>
            </p:cNvSpPr>
            <p:nvPr/>
          </p:nvSpPr>
          <p:spPr bwMode="auto">
            <a:xfrm>
              <a:off x="2980" y="2248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9" name="Line 39"/>
            <p:cNvSpPr>
              <a:spLocks noChangeShapeType="1"/>
            </p:cNvSpPr>
            <p:nvPr/>
          </p:nvSpPr>
          <p:spPr bwMode="auto">
            <a:xfrm>
              <a:off x="2904" y="2440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" name="Line 40"/>
            <p:cNvSpPr>
              <a:spLocks noChangeShapeType="1"/>
            </p:cNvSpPr>
            <p:nvPr/>
          </p:nvSpPr>
          <p:spPr bwMode="auto">
            <a:xfrm>
              <a:off x="1253" y="2441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1" name="Line 41"/>
            <p:cNvSpPr>
              <a:spLocks noChangeShapeType="1"/>
            </p:cNvSpPr>
            <p:nvPr/>
          </p:nvSpPr>
          <p:spPr bwMode="auto">
            <a:xfrm flipV="1">
              <a:off x="1251" y="2259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2" name="Line 42"/>
            <p:cNvSpPr>
              <a:spLocks noChangeShapeType="1"/>
            </p:cNvSpPr>
            <p:nvPr/>
          </p:nvSpPr>
          <p:spPr bwMode="auto">
            <a:xfrm flipV="1">
              <a:off x="2986" y="2262"/>
              <a:ext cx="0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3" name="Text Box 43"/>
            <p:cNvSpPr txBox="1">
              <a:spLocks noChangeArrowheads="1"/>
            </p:cNvSpPr>
            <p:nvPr/>
          </p:nvSpPr>
          <p:spPr bwMode="auto">
            <a:xfrm>
              <a:off x="1034" y="2276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4" name="Group 46"/>
          <p:cNvGrpSpPr>
            <a:grpSpLocks/>
          </p:cNvGrpSpPr>
          <p:nvPr/>
        </p:nvGrpSpPr>
        <p:grpSpPr bwMode="auto">
          <a:xfrm>
            <a:off x="5756174" y="3020535"/>
            <a:ext cx="3290888" cy="2128840"/>
            <a:chOff x="3342" y="1779"/>
            <a:chExt cx="2073" cy="1341"/>
          </a:xfrm>
        </p:grpSpPr>
        <p:sp>
          <p:nvSpPr>
            <p:cNvPr id="435" name="Oval 47"/>
            <p:cNvSpPr>
              <a:spLocks noChangeArrowheads="1"/>
            </p:cNvSpPr>
            <p:nvPr/>
          </p:nvSpPr>
          <p:spPr bwMode="auto">
            <a:xfrm>
              <a:off x="4200" y="2252"/>
              <a:ext cx="388" cy="3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6" name="Line 48"/>
            <p:cNvSpPr>
              <a:spLocks noChangeShapeType="1"/>
            </p:cNvSpPr>
            <p:nvPr/>
          </p:nvSpPr>
          <p:spPr bwMode="auto">
            <a:xfrm>
              <a:off x="3658" y="2458"/>
              <a:ext cx="1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7" name="Line 49"/>
            <p:cNvSpPr>
              <a:spLocks noChangeShapeType="1"/>
            </p:cNvSpPr>
            <p:nvPr/>
          </p:nvSpPr>
          <p:spPr bwMode="auto">
            <a:xfrm>
              <a:off x="4400" y="1779"/>
              <a:ext cx="0" cy="1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8" name="Oval 50"/>
            <p:cNvSpPr>
              <a:spLocks noChangeArrowheads="1"/>
            </p:cNvSpPr>
            <p:nvPr/>
          </p:nvSpPr>
          <p:spPr bwMode="auto">
            <a:xfrm>
              <a:off x="3744" y="1836"/>
              <a:ext cx="1308" cy="123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9" name="Freeform 58"/>
            <p:cNvSpPr>
              <a:spLocks/>
            </p:cNvSpPr>
            <p:nvPr/>
          </p:nvSpPr>
          <p:spPr bwMode="auto">
            <a:xfrm>
              <a:off x="4755" y="2406"/>
              <a:ext cx="249" cy="1"/>
            </a:xfrm>
            <a:custGeom>
              <a:avLst/>
              <a:gdLst>
                <a:gd name="T0" fmla="*/ 0 w 249"/>
                <a:gd name="T1" fmla="*/ 1 h 1"/>
                <a:gd name="T2" fmla="*/ 249 w 249"/>
                <a:gd name="T3" fmla="*/ 0 h 1"/>
                <a:gd name="T4" fmla="*/ 0 60000 65536"/>
                <a:gd name="T5" fmla="*/ 0 60000 65536"/>
                <a:gd name="T6" fmla="*/ 0 w 249"/>
                <a:gd name="T7" fmla="*/ 0 h 1"/>
                <a:gd name="T8" fmla="*/ 249 w 24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9" h="1">
                  <a:moveTo>
                    <a:pt x="0" y="1"/>
                  </a:moveTo>
                  <a:lnTo>
                    <a:pt x="24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" name="Line 59"/>
            <p:cNvSpPr>
              <a:spLocks noChangeShapeType="1"/>
            </p:cNvSpPr>
            <p:nvPr/>
          </p:nvSpPr>
          <p:spPr bwMode="auto">
            <a:xfrm>
              <a:off x="4765" y="2505"/>
              <a:ext cx="2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" name="Line 60"/>
            <p:cNvSpPr>
              <a:spLocks noChangeShapeType="1"/>
            </p:cNvSpPr>
            <p:nvPr/>
          </p:nvSpPr>
          <p:spPr bwMode="auto">
            <a:xfrm>
              <a:off x="3792" y="2408"/>
              <a:ext cx="2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2" name="Line 61"/>
            <p:cNvSpPr>
              <a:spLocks noChangeShapeType="1"/>
            </p:cNvSpPr>
            <p:nvPr/>
          </p:nvSpPr>
          <p:spPr bwMode="auto">
            <a:xfrm>
              <a:off x="3794" y="2506"/>
              <a:ext cx="2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3" name="Line 62"/>
            <p:cNvSpPr>
              <a:spLocks noChangeShapeType="1"/>
            </p:cNvSpPr>
            <p:nvPr/>
          </p:nvSpPr>
          <p:spPr bwMode="auto">
            <a:xfrm>
              <a:off x="4449" y="1878"/>
              <a:ext cx="0" cy="2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4" name="Line 63"/>
            <p:cNvSpPr>
              <a:spLocks noChangeShapeType="1"/>
            </p:cNvSpPr>
            <p:nvPr/>
          </p:nvSpPr>
          <p:spPr bwMode="auto">
            <a:xfrm flipH="1">
              <a:off x="4351" y="1889"/>
              <a:ext cx="0" cy="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5" name="Line 64"/>
            <p:cNvSpPr>
              <a:spLocks noChangeShapeType="1"/>
            </p:cNvSpPr>
            <p:nvPr/>
          </p:nvSpPr>
          <p:spPr bwMode="auto">
            <a:xfrm>
              <a:off x="4445" y="2786"/>
              <a:ext cx="0" cy="2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6" name="Line 65"/>
            <p:cNvSpPr>
              <a:spLocks noChangeShapeType="1"/>
            </p:cNvSpPr>
            <p:nvPr/>
          </p:nvSpPr>
          <p:spPr bwMode="auto">
            <a:xfrm>
              <a:off x="4352" y="2786"/>
              <a:ext cx="0" cy="2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7" name="Freeform 67"/>
            <p:cNvSpPr>
              <a:spLocks/>
            </p:cNvSpPr>
            <p:nvPr/>
          </p:nvSpPr>
          <p:spPr bwMode="auto">
            <a:xfrm>
              <a:off x="4992" y="2358"/>
              <a:ext cx="48" cy="48"/>
            </a:xfrm>
            <a:custGeom>
              <a:avLst/>
              <a:gdLst>
                <a:gd name="T0" fmla="*/ 0 w 48"/>
                <a:gd name="T1" fmla="*/ 48 h 48"/>
                <a:gd name="T2" fmla="*/ 36 w 48"/>
                <a:gd name="T3" fmla="*/ 36 h 48"/>
                <a:gd name="T4" fmla="*/ 48 w 48"/>
                <a:gd name="T5" fmla="*/ 0 h 48"/>
                <a:gd name="T6" fmla="*/ 0 60000 65536"/>
                <a:gd name="T7" fmla="*/ 0 60000 65536"/>
                <a:gd name="T8" fmla="*/ 0 60000 65536"/>
                <a:gd name="T9" fmla="*/ 0 w 48"/>
                <a:gd name="T10" fmla="*/ 0 h 48"/>
                <a:gd name="T11" fmla="*/ 48 w 4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48">
                  <a:moveTo>
                    <a:pt x="0" y="48"/>
                  </a:moveTo>
                  <a:cubicBezTo>
                    <a:pt x="6" y="45"/>
                    <a:pt x="28" y="44"/>
                    <a:pt x="36" y="36"/>
                  </a:cubicBezTo>
                  <a:cubicBezTo>
                    <a:pt x="44" y="28"/>
                    <a:pt x="46" y="7"/>
                    <a:pt x="48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" name="Freeform 68"/>
            <p:cNvSpPr>
              <a:spLocks/>
            </p:cNvSpPr>
            <p:nvPr/>
          </p:nvSpPr>
          <p:spPr bwMode="auto">
            <a:xfrm>
              <a:off x="4980" y="2508"/>
              <a:ext cx="69" cy="35"/>
            </a:xfrm>
            <a:custGeom>
              <a:avLst/>
              <a:gdLst>
                <a:gd name="T0" fmla="*/ 0 w 69"/>
                <a:gd name="T1" fmla="*/ 0 h 35"/>
                <a:gd name="T2" fmla="*/ 54 w 69"/>
                <a:gd name="T3" fmla="*/ 8 h 35"/>
                <a:gd name="T4" fmla="*/ 69 w 69"/>
                <a:gd name="T5" fmla="*/ 35 h 35"/>
                <a:gd name="T6" fmla="*/ 0 60000 65536"/>
                <a:gd name="T7" fmla="*/ 0 60000 65536"/>
                <a:gd name="T8" fmla="*/ 0 60000 65536"/>
                <a:gd name="T9" fmla="*/ 0 w 69"/>
                <a:gd name="T10" fmla="*/ 0 h 35"/>
                <a:gd name="T11" fmla="*/ 69 w 69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35">
                  <a:moveTo>
                    <a:pt x="0" y="0"/>
                  </a:moveTo>
                  <a:cubicBezTo>
                    <a:pt x="9" y="2"/>
                    <a:pt x="42" y="2"/>
                    <a:pt x="54" y="8"/>
                  </a:cubicBezTo>
                  <a:cubicBezTo>
                    <a:pt x="66" y="14"/>
                    <a:pt x="66" y="29"/>
                    <a:pt x="69" y="3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9" name="Freeform 69"/>
            <p:cNvSpPr>
              <a:spLocks/>
            </p:cNvSpPr>
            <p:nvPr/>
          </p:nvSpPr>
          <p:spPr bwMode="auto">
            <a:xfrm>
              <a:off x="4680" y="2352"/>
              <a:ext cx="81" cy="57"/>
            </a:xfrm>
            <a:custGeom>
              <a:avLst/>
              <a:gdLst>
                <a:gd name="T0" fmla="*/ 81 w 81"/>
                <a:gd name="T1" fmla="*/ 56 h 57"/>
                <a:gd name="T2" fmla="*/ 42 w 81"/>
                <a:gd name="T3" fmla="*/ 48 h 57"/>
                <a:gd name="T4" fmla="*/ 0 w 81"/>
                <a:gd name="T5" fmla="*/ 0 h 57"/>
                <a:gd name="T6" fmla="*/ 0 60000 65536"/>
                <a:gd name="T7" fmla="*/ 0 60000 65536"/>
                <a:gd name="T8" fmla="*/ 0 60000 65536"/>
                <a:gd name="T9" fmla="*/ 0 w 81"/>
                <a:gd name="T10" fmla="*/ 0 h 57"/>
                <a:gd name="T11" fmla="*/ 81 w 81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57">
                  <a:moveTo>
                    <a:pt x="81" y="56"/>
                  </a:moveTo>
                  <a:cubicBezTo>
                    <a:pt x="74" y="55"/>
                    <a:pt x="56" y="57"/>
                    <a:pt x="42" y="48"/>
                  </a:cubicBezTo>
                  <a:cubicBezTo>
                    <a:pt x="28" y="39"/>
                    <a:pt x="9" y="10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" name="Freeform 70"/>
            <p:cNvSpPr>
              <a:spLocks/>
            </p:cNvSpPr>
            <p:nvPr/>
          </p:nvSpPr>
          <p:spPr bwMode="auto">
            <a:xfrm>
              <a:off x="4687" y="2508"/>
              <a:ext cx="83" cy="48"/>
            </a:xfrm>
            <a:custGeom>
              <a:avLst/>
              <a:gdLst>
                <a:gd name="T0" fmla="*/ 83 w 83"/>
                <a:gd name="T1" fmla="*/ 0 h 48"/>
                <a:gd name="T2" fmla="*/ 39 w 83"/>
                <a:gd name="T3" fmla="*/ 8 h 48"/>
                <a:gd name="T4" fmla="*/ 0 w 83"/>
                <a:gd name="T5" fmla="*/ 48 h 48"/>
                <a:gd name="T6" fmla="*/ 0 60000 65536"/>
                <a:gd name="T7" fmla="*/ 0 60000 65536"/>
                <a:gd name="T8" fmla="*/ 0 60000 65536"/>
                <a:gd name="T9" fmla="*/ 0 w 83"/>
                <a:gd name="T10" fmla="*/ 0 h 48"/>
                <a:gd name="T11" fmla="*/ 83 w 83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48">
                  <a:moveTo>
                    <a:pt x="83" y="0"/>
                  </a:moveTo>
                  <a:cubicBezTo>
                    <a:pt x="76" y="2"/>
                    <a:pt x="53" y="0"/>
                    <a:pt x="39" y="8"/>
                  </a:cubicBezTo>
                  <a:cubicBezTo>
                    <a:pt x="25" y="16"/>
                    <a:pt x="13" y="32"/>
                    <a:pt x="0" y="4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" name="Freeform 71"/>
            <p:cNvSpPr>
              <a:spLocks/>
            </p:cNvSpPr>
            <p:nvPr/>
          </p:nvSpPr>
          <p:spPr bwMode="auto">
            <a:xfrm>
              <a:off x="4014" y="2357"/>
              <a:ext cx="78" cy="51"/>
            </a:xfrm>
            <a:custGeom>
              <a:avLst/>
              <a:gdLst>
                <a:gd name="T0" fmla="*/ 0 w 78"/>
                <a:gd name="T1" fmla="*/ 49 h 51"/>
                <a:gd name="T2" fmla="*/ 48 w 78"/>
                <a:gd name="T3" fmla="*/ 43 h 51"/>
                <a:gd name="T4" fmla="*/ 78 w 78"/>
                <a:gd name="T5" fmla="*/ 0 h 51"/>
                <a:gd name="T6" fmla="*/ 0 60000 65536"/>
                <a:gd name="T7" fmla="*/ 0 60000 65536"/>
                <a:gd name="T8" fmla="*/ 0 60000 65536"/>
                <a:gd name="T9" fmla="*/ 0 w 78"/>
                <a:gd name="T10" fmla="*/ 0 h 51"/>
                <a:gd name="T11" fmla="*/ 78 w 78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51">
                  <a:moveTo>
                    <a:pt x="0" y="49"/>
                  </a:moveTo>
                  <a:cubicBezTo>
                    <a:pt x="9" y="48"/>
                    <a:pt x="35" y="51"/>
                    <a:pt x="48" y="43"/>
                  </a:cubicBezTo>
                  <a:cubicBezTo>
                    <a:pt x="61" y="35"/>
                    <a:pt x="72" y="9"/>
                    <a:pt x="78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2" name="Freeform 72"/>
            <p:cNvSpPr>
              <a:spLocks/>
            </p:cNvSpPr>
            <p:nvPr/>
          </p:nvSpPr>
          <p:spPr bwMode="auto">
            <a:xfrm>
              <a:off x="4026" y="2507"/>
              <a:ext cx="78" cy="61"/>
            </a:xfrm>
            <a:custGeom>
              <a:avLst/>
              <a:gdLst>
                <a:gd name="T0" fmla="*/ 0 w 78"/>
                <a:gd name="T1" fmla="*/ 0 h 61"/>
                <a:gd name="T2" fmla="*/ 48 w 78"/>
                <a:gd name="T3" fmla="*/ 19 h 61"/>
                <a:gd name="T4" fmla="*/ 78 w 78"/>
                <a:gd name="T5" fmla="*/ 61 h 61"/>
                <a:gd name="T6" fmla="*/ 0 60000 65536"/>
                <a:gd name="T7" fmla="*/ 0 60000 65536"/>
                <a:gd name="T8" fmla="*/ 0 60000 65536"/>
                <a:gd name="T9" fmla="*/ 0 w 78"/>
                <a:gd name="T10" fmla="*/ 0 h 61"/>
                <a:gd name="T11" fmla="*/ 78 w 78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61">
                  <a:moveTo>
                    <a:pt x="0" y="0"/>
                  </a:moveTo>
                  <a:cubicBezTo>
                    <a:pt x="8" y="3"/>
                    <a:pt x="35" y="9"/>
                    <a:pt x="48" y="19"/>
                  </a:cubicBezTo>
                  <a:cubicBezTo>
                    <a:pt x="61" y="29"/>
                    <a:pt x="72" y="52"/>
                    <a:pt x="78" y="6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3" name="Freeform 73"/>
            <p:cNvSpPr>
              <a:spLocks/>
            </p:cNvSpPr>
            <p:nvPr/>
          </p:nvSpPr>
          <p:spPr bwMode="auto">
            <a:xfrm>
              <a:off x="4310" y="2738"/>
              <a:ext cx="46" cy="55"/>
            </a:xfrm>
            <a:custGeom>
              <a:avLst/>
              <a:gdLst>
                <a:gd name="T0" fmla="*/ 6 w 57"/>
                <a:gd name="T1" fmla="*/ 9 h 67"/>
                <a:gd name="T2" fmla="*/ 4 w 57"/>
                <a:gd name="T3" fmla="*/ 4 h 67"/>
                <a:gd name="T4" fmla="*/ 0 w 57"/>
                <a:gd name="T5" fmla="*/ 0 h 67"/>
                <a:gd name="T6" fmla="*/ 0 60000 65536"/>
                <a:gd name="T7" fmla="*/ 0 60000 65536"/>
                <a:gd name="T8" fmla="*/ 0 60000 65536"/>
                <a:gd name="T9" fmla="*/ 0 w 57"/>
                <a:gd name="T10" fmla="*/ 0 h 67"/>
                <a:gd name="T11" fmla="*/ 57 w 57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67">
                  <a:moveTo>
                    <a:pt x="57" y="67"/>
                  </a:moveTo>
                  <a:cubicBezTo>
                    <a:pt x="54" y="61"/>
                    <a:pt x="48" y="40"/>
                    <a:pt x="38" y="29"/>
                  </a:cubicBezTo>
                  <a:cubicBezTo>
                    <a:pt x="28" y="18"/>
                    <a:pt x="8" y="6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4" name="Freeform 74"/>
            <p:cNvSpPr>
              <a:spLocks/>
            </p:cNvSpPr>
            <p:nvPr/>
          </p:nvSpPr>
          <p:spPr bwMode="auto">
            <a:xfrm>
              <a:off x="4446" y="2730"/>
              <a:ext cx="46" cy="63"/>
            </a:xfrm>
            <a:custGeom>
              <a:avLst/>
              <a:gdLst>
                <a:gd name="T0" fmla="*/ 0 w 57"/>
                <a:gd name="T1" fmla="*/ 12 h 76"/>
                <a:gd name="T2" fmla="*/ 2 w 57"/>
                <a:gd name="T3" fmla="*/ 5 h 76"/>
                <a:gd name="T4" fmla="*/ 6 w 57"/>
                <a:gd name="T5" fmla="*/ 0 h 76"/>
                <a:gd name="T6" fmla="*/ 0 60000 65536"/>
                <a:gd name="T7" fmla="*/ 0 60000 65536"/>
                <a:gd name="T8" fmla="*/ 0 60000 65536"/>
                <a:gd name="T9" fmla="*/ 0 w 57"/>
                <a:gd name="T10" fmla="*/ 0 h 76"/>
                <a:gd name="T11" fmla="*/ 57 w 57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76">
                  <a:moveTo>
                    <a:pt x="0" y="76"/>
                  </a:moveTo>
                  <a:cubicBezTo>
                    <a:pt x="2" y="69"/>
                    <a:pt x="5" y="46"/>
                    <a:pt x="14" y="33"/>
                  </a:cubicBezTo>
                  <a:cubicBezTo>
                    <a:pt x="23" y="20"/>
                    <a:pt x="48" y="7"/>
                    <a:pt x="57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5" name="Freeform 75"/>
            <p:cNvSpPr>
              <a:spLocks/>
            </p:cNvSpPr>
            <p:nvPr/>
          </p:nvSpPr>
          <p:spPr bwMode="auto">
            <a:xfrm>
              <a:off x="4306" y="2111"/>
              <a:ext cx="46" cy="55"/>
            </a:xfrm>
            <a:custGeom>
              <a:avLst/>
              <a:gdLst>
                <a:gd name="T0" fmla="*/ 6 w 57"/>
                <a:gd name="T1" fmla="*/ 0 h 67"/>
                <a:gd name="T2" fmla="*/ 5 w 57"/>
                <a:gd name="T3" fmla="*/ 5 h 67"/>
                <a:gd name="T4" fmla="*/ 0 w 57"/>
                <a:gd name="T5" fmla="*/ 9 h 67"/>
                <a:gd name="T6" fmla="*/ 0 60000 65536"/>
                <a:gd name="T7" fmla="*/ 0 60000 65536"/>
                <a:gd name="T8" fmla="*/ 0 60000 65536"/>
                <a:gd name="T9" fmla="*/ 0 w 57"/>
                <a:gd name="T10" fmla="*/ 0 h 67"/>
                <a:gd name="T11" fmla="*/ 57 w 57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67">
                  <a:moveTo>
                    <a:pt x="57" y="0"/>
                  </a:moveTo>
                  <a:cubicBezTo>
                    <a:pt x="55" y="6"/>
                    <a:pt x="53" y="27"/>
                    <a:pt x="43" y="38"/>
                  </a:cubicBezTo>
                  <a:cubicBezTo>
                    <a:pt x="33" y="49"/>
                    <a:pt x="9" y="61"/>
                    <a:pt x="0" y="6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" name="Freeform 76"/>
            <p:cNvSpPr>
              <a:spLocks/>
            </p:cNvSpPr>
            <p:nvPr/>
          </p:nvSpPr>
          <p:spPr bwMode="auto">
            <a:xfrm>
              <a:off x="4446" y="2115"/>
              <a:ext cx="50" cy="55"/>
            </a:xfrm>
            <a:custGeom>
              <a:avLst/>
              <a:gdLst>
                <a:gd name="T0" fmla="*/ 0 w 62"/>
                <a:gd name="T1" fmla="*/ 0 h 67"/>
                <a:gd name="T2" fmla="*/ 2 w 62"/>
                <a:gd name="T3" fmla="*/ 6 h 67"/>
                <a:gd name="T4" fmla="*/ 7 w 62"/>
                <a:gd name="T5" fmla="*/ 9 h 67"/>
                <a:gd name="T6" fmla="*/ 0 60000 65536"/>
                <a:gd name="T7" fmla="*/ 0 60000 65536"/>
                <a:gd name="T8" fmla="*/ 0 60000 65536"/>
                <a:gd name="T9" fmla="*/ 0 w 62"/>
                <a:gd name="T10" fmla="*/ 0 h 67"/>
                <a:gd name="T11" fmla="*/ 62 w 62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67">
                  <a:moveTo>
                    <a:pt x="0" y="0"/>
                  </a:moveTo>
                  <a:cubicBezTo>
                    <a:pt x="3" y="7"/>
                    <a:pt x="14" y="32"/>
                    <a:pt x="24" y="43"/>
                  </a:cubicBezTo>
                  <a:cubicBezTo>
                    <a:pt x="34" y="54"/>
                    <a:pt x="48" y="61"/>
                    <a:pt x="62" y="6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" name="Freeform 77"/>
            <p:cNvSpPr>
              <a:spLocks/>
            </p:cNvSpPr>
            <p:nvPr/>
          </p:nvSpPr>
          <p:spPr bwMode="auto">
            <a:xfrm>
              <a:off x="4446" y="1837"/>
              <a:ext cx="43" cy="51"/>
            </a:xfrm>
            <a:custGeom>
              <a:avLst/>
              <a:gdLst>
                <a:gd name="T0" fmla="*/ 0 w 53"/>
                <a:gd name="T1" fmla="*/ 9 h 62"/>
                <a:gd name="T2" fmla="*/ 2 w 53"/>
                <a:gd name="T3" fmla="*/ 2 h 62"/>
                <a:gd name="T4" fmla="*/ 6 w 53"/>
                <a:gd name="T5" fmla="*/ 0 h 62"/>
                <a:gd name="T6" fmla="*/ 0 60000 65536"/>
                <a:gd name="T7" fmla="*/ 0 60000 65536"/>
                <a:gd name="T8" fmla="*/ 0 60000 65536"/>
                <a:gd name="T9" fmla="*/ 0 w 53"/>
                <a:gd name="T10" fmla="*/ 0 h 62"/>
                <a:gd name="T11" fmla="*/ 53 w 5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62">
                  <a:moveTo>
                    <a:pt x="0" y="62"/>
                  </a:moveTo>
                  <a:cubicBezTo>
                    <a:pt x="4" y="56"/>
                    <a:pt x="15" y="29"/>
                    <a:pt x="24" y="19"/>
                  </a:cubicBezTo>
                  <a:cubicBezTo>
                    <a:pt x="33" y="9"/>
                    <a:pt x="47" y="4"/>
                    <a:pt x="53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8" name="Freeform 78"/>
            <p:cNvSpPr>
              <a:spLocks/>
            </p:cNvSpPr>
            <p:nvPr/>
          </p:nvSpPr>
          <p:spPr bwMode="auto">
            <a:xfrm>
              <a:off x="4306" y="1841"/>
              <a:ext cx="47" cy="47"/>
            </a:xfrm>
            <a:custGeom>
              <a:avLst/>
              <a:gdLst>
                <a:gd name="T0" fmla="*/ 7 w 58"/>
                <a:gd name="T1" fmla="*/ 8 h 57"/>
                <a:gd name="T2" fmla="*/ 5 w 58"/>
                <a:gd name="T3" fmla="*/ 2 h 57"/>
                <a:gd name="T4" fmla="*/ 0 w 58"/>
                <a:gd name="T5" fmla="*/ 0 h 57"/>
                <a:gd name="T6" fmla="*/ 0 60000 65536"/>
                <a:gd name="T7" fmla="*/ 0 60000 65536"/>
                <a:gd name="T8" fmla="*/ 0 60000 65536"/>
                <a:gd name="T9" fmla="*/ 0 w 58"/>
                <a:gd name="T10" fmla="*/ 0 h 57"/>
                <a:gd name="T11" fmla="*/ 58 w 58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57">
                  <a:moveTo>
                    <a:pt x="58" y="57"/>
                  </a:moveTo>
                  <a:cubicBezTo>
                    <a:pt x="55" y="40"/>
                    <a:pt x="53" y="23"/>
                    <a:pt x="43" y="14"/>
                  </a:cubicBezTo>
                  <a:cubicBezTo>
                    <a:pt x="33" y="5"/>
                    <a:pt x="16" y="2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9" name="Freeform 79"/>
            <p:cNvSpPr>
              <a:spLocks/>
            </p:cNvSpPr>
            <p:nvPr/>
          </p:nvSpPr>
          <p:spPr bwMode="auto">
            <a:xfrm>
              <a:off x="3757" y="2361"/>
              <a:ext cx="43" cy="47"/>
            </a:xfrm>
            <a:custGeom>
              <a:avLst/>
              <a:gdLst>
                <a:gd name="T0" fmla="*/ 6 w 53"/>
                <a:gd name="T1" fmla="*/ 8 h 57"/>
                <a:gd name="T2" fmla="*/ 2 w 53"/>
                <a:gd name="T3" fmla="*/ 6 h 57"/>
                <a:gd name="T4" fmla="*/ 0 w 53"/>
                <a:gd name="T5" fmla="*/ 0 h 57"/>
                <a:gd name="T6" fmla="*/ 0 60000 65536"/>
                <a:gd name="T7" fmla="*/ 0 60000 65536"/>
                <a:gd name="T8" fmla="*/ 0 60000 65536"/>
                <a:gd name="T9" fmla="*/ 0 w 53"/>
                <a:gd name="T10" fmla="*/ 0 h 57"/>
                <a:gd name="T11" fmla="*/ 53 w 53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7">
                  <a:moveTo>
                    <a:pt x="53" y="57"/>
                  </a:moveTo>
                  <a:cubicBezTo>
                    <a:pt x="38" y="52"/>
                    <a:pt x="24" y="47"/>
                    <a:pt x="15" y="38"/>
                  </a:cubicBezTo>
                  <a:cubicBezTo>
                    <a:pt x="6" y="29"/>
                    <a:pt x="3" y="14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" name="Freeform 80"/>
            <p:cNvSpPr>
              <a:spLocks/>
            </p:cNvSpPr>
            <p:nvPr/>
          </p:nvSpPr>
          <p:spPr bwMode="auto">
            <a:xfrm>
              <a:off x="3757" y="2511"/>
              <a:ext cx="47" cy="56"/>
            </a:xfrm>
            <a:custGeom>
              <a:avLst/>
              <a:gdLst>
                <a:gd name="T0" fmla="*/ 7 w 58"/>
                <a:gd name="T1" fmla="*/ 1 h 68"/>
                <a:gd name="T2" fmla="*/ 2 w 58"/>
                <a:gd name="T3" fmla="*/ 2 h 68"/>
                <a:gd name="T4" fmla="*/ 0 w 58"/>
                <a:gd name="T5" fmla="*/ 10 h 68"/>
                <a:gd name="T6" fmla="*/ 0 60000 65536"/>
                <a:gd name="T7" fmla="*/ 0 60000 65536"/>
                <a:gd name="T8" fmla="*/ 0 60000 65536"/>
                <a:gd name="T9" fmla="*/ 0 w 58"/>
                <a:gd name="T10" fmla="*/ 0 h 68"/>
                <a:gd name="T11" fmla="*/ 58 w 58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68">
                  <a:moveTo>
                    <a:pt x="58" y="1"/>
                  </a:moveTo>
                  <a:cubicBezTo>
                    <a:pt x="52" y="3"/>
                    <a:pt x="34" y="0"/>
                    <a:pt x="24" y="11"/>
                  </a:cubicBezTo>
                  <a:cubicBezTo>
                    <a:pt x="14" y="22"/>
                    <a:pt x="5" y="56"/>
                    <a:pt x="0" y="6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" name="Freeform 81"/>
            <p:cNvSpPr>
              <a:spLocks/>
            </p:cNvSpPr>
            <p:nvPr/>
          </p:nvSpPr>
          <p:spPr bwMode="auto">
            <a:xfrm>
              <a:off x="4306" y="3020"/>
              <a:ext cx="47" cy="43"/>
            </a:xfrm>
            <a:custGeom>
              <a:avLst/>
              <a:gdLst>
                <a:gd name="T0" fmla="*/ 7 w 58"/>
                <a:gd name="T1" fmla="*/ 0 h 53"/>
                <a:gd name="T2" fmla="*/ 5 w 58"/>
                <a:gd name="T3" fmla="*/ 4 h 53"/>
                <a:gd name="T4" fmla="*/ 0 w 58"/>
                <a:gd name="T5" fmla="*/ 6 h 53"/>
                <a:gd name="T6" fmla="*/ 0 60000 65536"/>
                <a:gd name="T7" fmla="*/ 0 60000 65536"/>
                <a:gd name="T8" fmla="*/ 0 60000 65536"/>
                <a:gd name="T9" fmla="*/ 0 w 58"/>
                <a:gd name="T10" fmla="*/ 0 h 53"/>
                <a:gd name="T11" fmla="*/ 58 w 5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53">
                  <a:moveTo>
                    <a:pt x="58" y="0"/>
                  </a:moveTo>
                  <a:cubicBezTo>
                    <a:pt x="56" y="5"/>
                    <a:pt x="53" y="25"/>
                    <a:pt x="43" y="34"/>
                  </a:cubicBezTo>
                  <a:cubicBezTo>
                    <a:pt x="33" y="43"/>
                    <a:pt x="9" y="49"/>
                    <a:pt x="0" y="5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" name="Freeform 82"/>
            <p:cNvSpPr>
              <a:spLocks/>
            </p:cNvSpPr>
            <p:nvPr/>
          </p:nvSpPr>
          <p:spPr bwMode="auto">
            <a:xfrm>
              <a:off x="4446" y="3020"/>
              <a:ext cx="39" cy="43"/>
            </a:xfrm>
            <a:custGeom>
              <a:avLst/>
              <a:gdLst>
                <a:gd name="T0" fmla="*/ 0 w 48"/>
                <a:gd name="T1" fmla="*/ 0 h 53"/>
                <a:gd name="T2" fmla="*/ 2 w 48"/>
                <a:gd name="T3" fmla="*/ 4 h 53"/>
                <a:gd name="T4" fmla="*/ 6 w 48"/>
                <a:gd name="T5" fmla="*/ 6 h 53"/>
                <a:gd name="T6" fmla="*/ 0 60000 65536"/>
                <a:gd name="T7" fmla="*/ 0 60000 65536"/>
                <a:gd name="T8" fmla="*/ 0 60000 65536"/>
                <a:gd name="T9" fmla="*/ 0 w 48"/>
                <a:gd name="T10" fmla="*/ 0 h 53"/>
                <a:gd name="T11" fmla="*/ 48 w 4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3">
                  <a:moveTo>
                    <a:pt x="0" y="0"/>
                  </a:moveTo>
                  <a:cubicBezTo>
                    <a:pt x="2" y="5"/>
                    <a:pt x="6" y="25"/>
                    <a:pt x="14" y="34"/>
                  </a:cubicBezTo>
                  <a:cubicBezTo>
                    <a:pt x="22" y="43"/>
                    <a:pt x="41" y="49"/>
                    <a:pt x="48" y="5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3" name="Line 83"/>
            <p:cNvSpPr>
              <a:spLocks noChangeShapeType="1"/>
            </p:cNvSpPr>
            <p:nvPr/>
          </p:nvSpPr>
          <p:spPr bwMode="auto">
            <a:xfrm>
              <a:off x="5131" y="2456"/>
              <a:ext cx="8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4" name="Line 84"/>
            <p:cNvSpPr>
              <a:spLocks noChangeShapeType="1"/>
            </p:cNvSpPr>
            <p:nvPr/>
          </p:nvSpPr>
          <p:spPr bwMode="auto">
            <a:xfrm>
              <a:off x="3562" y="2458"/>
              <a:ext cx="8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5" name="Freeform 85"/>
            <p:cNvSpPr>
              <a:spLocks/>
            </p:cNvSpPr>
            <p:nvPr/>
          </p:nvSpPr>
          <p:spPr bwMode="auto">
            <a:xfrm>
              <a:off x="3554" y="2280"/>
              <a:ext cx="1" cy="179"/>
            </a:xfrm>
            <a:custGeom>
              <a:avLst/>
              <a:gdLst>
                <a:gd name="T0" fmla="*/ 0 w 1"/>
                <a:gd name="T1" fmla="*/ 179 h 179"/>
                <a:gd name="T2" fmla="*/ 0 w 1"/>
                <a:gd name="T3" fmla="*/ 0 h 179"/>
                <a:gd name="T4" fmla="*/ 0 60000 65536"/>
                <a:gd name="T5" fmla="*/ 0 60000 65536"/>
                <a:gd name="T6" fmla="*/ 0 w 1"/>
                <a:gd name="T7" fmla="*/ 0 h 179"/>
                <a:gd name="T8" fmla="*/ 1 w 1"/>
                <a:gd name="T9" fmla="*/ 179 h 1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9">
                  <a:moveTo>
                    <a:pt x="0" y="17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6" name="Freeform 86"/>
            <p:cNvSpPr>
              <a:spLocks/>
            </p:cNvSpPr>
            <p:nvPr/>
          </p:nvSpPr>
          <p:spPr bwMode="auto">
            <a:xfrm>
              <a:off x="5213" y="2292"/>
              <a:ext cx="2" cy="167"/>
            </a:xfrm>
            <a:custGeom>
              <a:avLst/>
              <a:gdLst>
                <a:gd name="T0" fmla="*/ 0 w 2"/>
                <a:gd name="T1" fmla="*/ 167 h 167"/>
                <a:gd name="T2" fmla="*/ 2 w 2"/>
                <a:gd name="T3" fmla="*/ 0 h 167"/>
                <a:gd name="T4" fmla="*/ 0 60000 65536"/>
                <a:gd name="T5" fmla="*/ 0 60000 65536"/>
                <a:gd name="T6" fmla="*/ 0 w 2"/>
                <a:gd name="T7" fmla="*/ 0 h 167"/>
                <a:gd name="T8" fmla="*/ 2 w 2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67">
                  <a:moveTo>
                    <a:pt x="0" y="167"/>
                  </a:moveTo>
                  <a:lnTo>
                    <a:pt x="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7" name="Text Box 87"/>
            <p:cNvSpPr txBox="1">
              <a:spLocks noChangeArrowheads="1"/>
            </p:cNvSpPr>
            <p:nvPr/>
          </p:nvSpPr>
          <p:spPr bwMode="auto">
            <a:xfrm>
              <a:off x="3342" y="2276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68" name="Text Box 88"/>
            <p:cNvSpPr txBox="1">
              <a:spLocks noChangeArrowheads="1"/>
            </p:cNvSpPr>
            <p:nvPr/>
          </p:nvSpPr>
          <p:spPr bwMode="auto">
            <a:xfrm>
              <a:off x="5217" y="2269"/>
              <a:ext cx="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69" name="Oval 90"/>
            <p:cNvSpPr>
              <a:spLocks noChangeArrowheads="1"/>
            </p:cNvSpPr>
            <p:nvPr/>
          </p:nvSpPr>
          <p:spPr bwMode="auto">
            <a:xfrm>
              <a:off x="4084" y="2152"/>
              <a:ext cx="620" cy="5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70" name="Group 91"/>
          <p:cNvGrpSpPr>
            <a:grpSpLocks/>
          </p:cNvGrpSpPr>
          <p:nvPr/>
        </p:nvGrpSpPr>
        <p:grpSpPr bwMode="auto">
          <a:xfrm>
            <a:off x="1317362" y="1168339"/>
            <a:ext cx="2297112" cy="1660525"/>
            <a:chOff x="1397" y="612"/>
            <a:chExt cx="1447" cy="1046"/>
          </a:xfrm>
        </p:grpSpPr>
        <p:sp>
          <p:nvSpPr>
            <p:cNvPr id="471" name="Line 92"/>
            <p:cNvSpPr>
              <a:spLocks noChangeShapeType="1"/>
            </p:cNvSpPr>
            <p:nvPr/>
          </p:nvSpPr>
          <p:spPr bwMode="auto">
            <a:xfrm flipV="1">
              <a:off x="2127" y="789"/>
              <a:ext cx="0" cy="8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2" name="Line 93"/>
            <p:cNvSpPr>
              <a:spLocks noChangeShapeType="1"/>
            </p:cNvSpPr>
            <p:nvPr/>
          </p:nvSpPr>
          <p:spPr bwMode="auto">
            <a:xfrm>
              <a:off x="1616" y="1372"/>
              <a:ext cx="0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3" name="Freeform 94"/>
            <p:cNvSpPr>
              <a:spLocks/>
            </p:cNvSpPr>
            <p:nvPr/>
          </p:nvSpPr>
          <p:spPr bwMode="auto">
            <a:xfrm>
              <a:off x="1404" y="1451"/>
              <a:ext cx="1" cy="135"/>
            </a:xfrm>
            <a:custGeom>
              <a:avLst/>
              <a:gdLst>
                <a:gd name="T0" fmla="*/ 0 w 1"/>
                <a:gd name="T1" fmla="*/ 47 h 152"/>
                <a:gd name="T2" fmla="*/ 0 w 1"/>
                <a:gd name="T3" fmla="*/ 0 h 152"/>
                <a:gd name="T4" fmla="*/ 0 60000 65536"/>
                <a:gd name="T5" fmla="*/ 0 60000 65536"/>
                <a:gd name="T6" fmla="*/ 0 w 1"/>
                <a:gd name="T7" fmla="*/ 0 h 152"/>
                <a:gd name="T8" fmla="*/ 1 w 1"/>
                <a:gd name="T9" fmla="*/ 152 h 1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2">
                  <a:moveTo>
                    <a:pt x="0" y="15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4" name="Freeform 95"/>
            <p:cNvSpPr>
              <a:spLocks/>
            </p:cNvSpPr>
            <p:nvPr/>
          </p:nvSpPr>
          <p:spPr bwMode="auto">
            <a:xfrm>
              <a:off x="1771" y="1368"/>
              <a:ext cx="40" cy="49"/>
            </a:xfrm>
            <a:custGeom>
              <a:avLst/>
              <a:gdLst>
                <a:gd name="T0" fmla="*/ 11 w 46"/>
                <a:gd name="T1" fmla="*/ 0 h 55"/>
                <a:gd name="T2" fmla="*/ 10 w 46"/>
                <a:gd name="T3" fmla="*/ 11 h 55"/>
                <a:gd name="T4" fmla="*/ 6 w 46"/>
                <a:gd name="T5" fmla="*/ 16 h 55"/>
                <a:gd name="T6" fmla="*/ 0 w 46"/>
                <a:gd name="T7" fmla="*/ 18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55"/>
                <a:gd name="T14" fmla="*/ 46 w 46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55">
                  <a:moveTo>
                    <a:pt x="46" y="0"/>
                  </a:moveTo>
                  <a:cubicBezTo>
                    <a:pt x="46" y="6"/>
                    <a:pt x="45" y="28"/>
                    <a:pt x="41" y="36"/>
                  </a:cubicBezTo>
                  <a:cubicBezTo>
                    <a:pt x="37" y="44"/>
                    <a:pt x="30" y="48"/>
                    <a:pt x="23" y="51"/>
                  </a:cubicBezTo>
                  <a:cubicBezTo>
                    <a:pt x="16" y="54"/>
                    <a:pt x="5" y="54"/>
                    <a:pt x="0" y="5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5" name="Freeform 96"/>
            <p:cNvSpPr>
              <a:spLocks/>
            </p:cNvSpPr>
            <p:nvPr/>
          </p:nvSpPr>
          <p:spPr bwMode="auto">
            <a:xfrm>
              <a:off x="1402" y="1576"/>
              <a:ext cx="1438" cy="2"/>
            </a:xfrm>
            <a:custGeom>
              <a:avLst/>
              <a:gdLst>
                <a:gd name="T0" fmla="*/ 0 w 1644"/>
                <a:gd name="T1" fmla="*/ 0 h 2"/>
                <a:gd name="T2" fmla="*/ 430 w 1644"/>
                <a:gd name="T3" fmla="*/ 2 h 2"/>
                <a:gd name="T4" fmla="*/ 0 60000 65536"/>
                <a:gd name="T5" fmla="*/ 0 60000 65536"/>
                <a:gd name="T6" fmla="*/ 0 w 1644"/>
                <a:gd name="T7" fmla="*/ 0 h 2"/>
                <a:gd name="T8" fmla="*/ 1644 w 164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4" h="2">
                  <a:moveTo>
                    <a:pt x="0" y="0"/>
                  </a:moveTo>
                  <a:lnTo>
                    <a:pt x="1644" y="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6" name="Rectangle 97"/>
            <p:cNvSpPr>
              <a:spLocks noChangeArrowheads="1"/>
            </p:cNvSpPr>
            <p:nvPr/>
          </p:nvSpPr>
          <p:spPr bwMode="auto">
            <a:xfrm>
              <a:off x="2004" y="878"/>
              <a:ext cx="248" cy="21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7" name="Line 98"/>
            <p:cNvSpPr>
              <a:spLocks noChangeShapeType="1"/>
            </p:cNvSpPr>
            <p:nvPr/>
          </p:nvSpPr>
          <p:spPr bwMode="auto">
            <a:xfrm flipV="1">
              <a:off x="2437" y="938"/>
              <a:ext cx="0" cy="4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8" name="Line 99"/>
            <p:cNvSpPr>
              <a:spLocks noChangeShapeType="1"/>
            </p:cNvSpPr>
            <p:nvPr/>
          </p:nvSpPr>
          <p:spPr bwMode="auto">
            <a:xfrm flipV="1">
              <a:off x="1808" y="932"/>
              <a:ext cx="0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9" name="Freeform 100"/>
            <p:cNvSpPr>
              <a:spLocks/>
            </p:cNvSpPr>
            <p:nvPr/>
          </p:nvSpPr>
          <p:spPr bwMode="auto">
            <a:xfrm>
              <a:off x="1863" y="876"/>
              <a:ext cx="515" cy="2"/>
            </a:xfrm>
            <a:custGeom>
              <a:avLst/>
              <a:gdLst>
                <a:gd name="T0" fmla="*/ 0 w 589"/>
                <a:gd name="T1" fmla="*/ 1 h 3"/>
                <a:gd name="T2" fmla="*/ 154 w 589"/>
                <a:gd name="T3" fmla="*/ 0 h 3"/>
                <a:gd name="T4" fmla="*/ 0 60000 65536"/>
                <a:gd name="T5" fmla="*/ 0 60000 65536"/>
                <a:gd name="T6" fmla="*/ 0 w 589"/>
                <a:gd name="T7" fmla="*/ 0 h 3"/>
                <a:gd name="T8" fmla="*/ 589 w 58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9" h="3">
                  <a:moveTo>
                    <a:pt x="0" y="3"/>
                  </a:moveTo>
                  <a:lnTo>
                    <a:pt x="58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" name="Line 101"/>
            <p:cNvSpPr>
              <a:spLocks noChangeShapeType="1"/>
            </p:cNvSpPr>
            <p:nvPr/>
          </p:nvSpPr>
          <p:spPr bwMode="auto">
            <a:xfrm>
              <a:off x="2467" y="1416"/>
              <a:ext cx="3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" name="Line 102"/>
            <p:cNvSpPr>
              <a:spLocks noChangeShapeType="1"/>
            </p:cNvSpPr>
            <p:nvPr/>
          </p:nvSpPr>
          <p:spPr bwMode="auto">
            <a:xfrm flipV="1">
              <a:off x="2840" y="1446"/>
              <a:ext cx="0" cy="1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" name="Freeform 103"/>
            <p:cNvSpPr>
              <a:spLocks/>
            </p:cNvSpPr>
            <p:nvPr/>
          </p:nvSpPr>
          <p:spPr bwMode="auto">
            <a:xfrm>
              <a:off x="1740" y="1419"/>
              <a:ext cx="1" cy="57"/>
            </a:xfrm>
            <a:custGeom>
              <a:avLst/>
              <a:gdLst>
                <a:gd name="T0" fmla="*/ 1 w 1"/>
                <a:gd name="T1" fmla="*/ 20 h 64"/>
                <a:gd name="T2" fmla="*/ 0 w 1"/>
                <a:gd name="T3" fmla="*/ 0 h 64"/>
                <a:gd name="T4" fmla="*/ 0 60000 65536"/>
                <a:gd name="T5" fmla="*/ 0 60000 65536"/>
                <a:gd name="T6" fmla="*/ 0 w 1"/>
                <a:gd name="T7" fmla="*/ 0 h 64"/>
                <a:gd name="T8" fmla="*/ 1 w 1"/>
                <a:gd name="T9" fmla="*/ 64 h 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">
                  <a:moveTo>
                    <a:pt x="1" y="6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3" name="Freeform 104"/>
            <p:cNvSpPr>
              <a:spLocks/>
            </p:cNvSpPr>
            <p:nvPr/>
          </p:nvSpPr>
          <p:spPr bwMode="auto">
            <a:xfrm>
              <a:off x="1494" y="1471"/>
              <a:ext cx="247" cy="1"/>
            </a:xfrm>
            <a:custGeom>
              <a:avLst/>
              <a:gdLst>
                <a:gd name="T0" fmla="*/ 0 w 282"/>
                <a:gd name="T1" fmla="*/ 1 h 1"/>
                <a:gd name="T2" fmla="*/ 74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1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" name="Freeform 105"/>
            <p:cNvSpPr>
              <a:spLocks/>
            </p:cNvSpPr>
            <p:nvPr/>
          </p:nvSpPr>
          <p:spPr bwMode="auto">
            <a:xfrm>
              <a:off x="1693" y="1469"/>
              <a:ext cx="1" cy="109"/>
            </a:xfrm>
            <a:custGeom>
              <a:avLst/>
              <a:gdLst>
                <a:gd name="T0" fmla="*/ 0 w 1"/>
                <a:gd name="T1" fmla="*/ 0 h 123"/>
                <a:gd name="T2" fmla="*/ 0 w 1"/>
                <a:gd name="T3" fmla="*/ 36 h 123"/>
                <a:gd name="T4" fmla="*/ 0 60000 65536"/>
                <a:gd name="T5" fmla="*/ 0 60000 65536"/>
                <a:gd name="T6" fmla="*/ 0 w 1"/>
                <a:gd name="T7" fmla="*/ 0 h 123"/>
                <a:gd name="T8" fmla="*/ 1 w 1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3">
                  <a:moveTo>
                    <a:pt x="0" y="0"/>
                  </a:moveTo>
                  <a:lnTo>
                    <a:pt x="0" y="12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5" name="Line 106"/>
            <p:cNvSpPr>
              <a:spLocks noChangeShapeType="1"/>
            </p:cNvSpPr>
            <p:nvPr/>
          </p:nvSpPr>
          <p:spPr bwMode="auto">
            <a:xfrm>
              <a:off x="2374" y="876"/>
              <a:ext cx="63" cy="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6" name="Line 107"/>
            <p:cNvSpPr>
              <a:spLocks noChangeShapeType="1"/>
            </p:cNvSpPr>
            <p:nvPr/>
          </p:nvSpPr>
          <p:spPr bwMode="auto">
            <a:xfrm flipH="1">
              <a:off x="1811" y="875"/>
              <a:ext cx="57" cy="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7" name="Freeform 108"/>
            <p:cNvSpPr>
              <a:spLocks/>
            </p:cNvSpPr>
            <p:nvPr/>
          </p:nvSpPr>
          <p:spPr bwMode="auto">
            <a:xfrm>
              <a:off x="2813" y="1415"/>
              <a:ext cx="28" cy="41"/>
            </a:xfrm>
            <a:custGeom>
              <a:avLst/>
              <a:gdLst>
                <a:gd name="T0" fmla="*/ 0 w 32"/>
                <a:gd name="T1" fmla="*/ 0 h 46"/>
                <a:gd name="T2" fmla="*/ 8 w 32"/>
                <a:gd name="T3" fmla="*/ 7 h 46"/>
                <a:gd name="T4" fmla="*/ 9 w 32"/>
                <a:gd name="T5" fmla="*/ 15 h 46"/>
                <a:gd name="T6" fmla="*/ 0 60000 65536"/>
                <a:gd name="T7" fmla="*/ 0 60000 65536"/>
                <a:gd name="T8" fmla="*/ 0 60000 65536"/>
                <a:gd name="T9" fmla="*/ 0 w 32"/>
                <a:gd name="T10" fmla="*/ 0 h 46"/>
                <a:gd name="T11" fmla="*/ 32 w 32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46">
                  <a:moveTo>
                    <a:pt x="0" y="0"/>
                  </a:moveTo>
                  <a:cubicBezTo>
                    <a:pt x="4" y="4"/>
                    <a:pt x="22" y="14"/>
                    <a:pt x="27" y="22"/>
                  </a:cubicBezTo>
                  <a:cubicBezTo>
                    <a:pt x="32" y="30"/>
                    <a:pt x="30" y="41"/>
                    <a:pt x="31" y="46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8" name="Line 109"/>
            <p:cNvSpPr>
              <a:spLocks noChangeShapeType="1"/>
            </p:cNvSpPr>
            <p:nvPr/>
          </p:nvSpPr>
          <p:spPr bwMode="auto">
            <a:xfrm>
              <a:off x="2281" y="1135"/>
              <a:ext cx="0" cy="4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9" name="Freeform 110"/>
            <p:cNvSpPr>
              <a:spLocks/>
            </p:cNvSpPr>
            <p:nvPr/>
          </p:nvSpPr>
          <p:spPr bwMode="auto">
            <a:xfrm>
              <a:off x="2249" y="1097"/>
              <a:ext cx="35" cy="44"/>
            </a:xfrm>
            <a:custGeom>
              <a:avLst/>
              <a:gdLst>
                <a:gd name="T0" fmla="*/ 0 w 39"/>
                <a:gd name="T1" fmla="*/ 0 h 50"/>
                <a:gd name="T2" fmla="*/ 10 w 39"/>
                <a:gd name="T3" fmla="*/ 5 h 50"/>
                <a:gd name="T4" fmla="*/ 13 w 39"/>
                <a:gd name="T5" fmla="*/ 14 h 50"/>
                <a:gd name="T6" fmla="*/ 0 60000 65536"/>
                <a:gd name="T7" fmla="*/ 0 60000 65536"/>
                <a:gd name="T8" fmla="*/ 0 60000 65536"/>
                <a:gd name="T9" fmla="*/ 0 w 39"/>
                <a:gd name="T10" fmla="*/ 0 h 50"/>
                <a:gd name="T11" fmla="*/ 39 w 39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50">
                  <a:moveTo>
                    <a:pt x="0" y="0"/>
                  </a:moveTo>
                  <a:cubicBezTo>
                    <a:pt x="5" y="3"/>
                    <a:pt x="23" y="11"/>
                    <a:pt x="29" y="19"/>
                  </a:cubicBezTo>
                  <a:cubicBezTo>
                    <a:pt x="35" y="27"/>
                    <a:pt x="37" y="44"/>
                    <a:pt x="39" y="5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0" name="Freeform 111"/>
            <p:cNvSpPr>
              <a:spLocks/>
            </p:cNvSpPr>
            <p:nvPr/>
          </p:nvSpPr>
          <p:spPr bwMode="auto">
            <a:xfrm>
              <a:off x="2434" y="1031"/>
              <a:ext cx="385" cy="388"/>
            </a:xfrm>
            <a:custGeom>
              <a:avLst/>
              <a:gdLst>
                <a:gd name="T0" fmla="*/ 116 w 440"/>
                <a:gd name="T1" fmla="*/ 128 h 439"/>
                <a:gd name="T2" fmla="*/ 0 w 440"/>
                <a:gd name="T3" fmla="*/ 0 h 439"/>
                <a:gd name="T4" fmla="*/ 0 60000 65536"/>
                <a:gd name="T5" fmla="*/ 0 60000 65536"/>
                <a:gd name="T6" fmla="*/ 0 w 440"/>
                <a:gd name="T7" fmla="*/ 0 h 439"/>
                <a:gd name="T8" fmla="*/ 440 w 440"/>
                <a:gd name="T9" fmla="*/ 439 h 4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0" h="439">
                  <a:moveTo>
                    <a:pt x="440" y="43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" name="Line 112"/>
            <p:cNvSpPr>
              <a:spLocks noChangeShapeType="1"/>
            </p:cNvSpPr>
            <p:nvPr/>
          </p:nvSpPr>
          <p:spPr bwMode="auto">
            <a:xfrm flipH="1">
              <a:off x="1429" y="1034"/>
              <a:ext cx="381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" name="Freeform 113"/>
            <p:cNvSpPr>
              <a:spLocks/>
            </p:cNvSpPr>
            <p:nvPr/>
          </p:nvSpPr>
          <p:spPr bwMode="auto">
            <a:xfrm>
              <a:off x="2437" y="1370"/>
              <a:ext cx="42" cy="47"/>
            </a:xfrm>
            <a:custGeom>
              <a:avLst/>
              <a:gdLst>
                <a:gd name="T0" fmla="*/ 0 w 48"/>
                <a:gd name="T1" fmla="*/ 0 h 53"/>
                <a:gd name="T2" fmla="*/ 4 w 48"/>
                <a:gd name="T3" fmla="*/ 11 h 53"/>
                <a:gd name="T4" fmla="*/ 13 w 48"/>
                <a:gd name="T5" fmla="*/ 16 h 53"/>
                <a:gd name="T6" fmla="*/ 0 60000 65536"/>
                <a:gd name="T7" fmla="*/ 0 60000 65536"/>
                <a:gd name="T8" fmla="*/ 0 60000 65536"/>
                <a:gd name="T9" fmla="*/ 0 w 48"/>
                <a:gd name="T10" fmla="*/ 0 h 53"/>
                <a:gd name="T11" fmla="*/ 48 w 4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3">
                  <a:moveTo>
                    <a:pt x="0" y="0"/>
                  </a:moveTo>
                  <a:cubicBezTo>
                    <a:pt x="2" y="6"/>
                    <a:pt x="6" y="27"/>
                    <a:pt x="14" y="36"/>
                  </a:cubicBezTo>
                  <a:cubicBezTo>
                    <a:pt x="22" y="45"/>
                    <a:pt x="41" y="50"/>
                    <a:pt x="48" y="5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" name="Freeform 114"/>
            <p:cNvSpPr>
              <a:spLocks/>
            </p:cNvSpPr>
            <p:nvPr/>
          </p:nvSpPr>
          <p:spPr bwMode="auto">
            <a:xfrm>
              <a:off x="1401" y="1417"/>
              <a:ext cx="30" cy="42"/>
            </a:xfrm>
            <a:custGeom>
              <a:avLst/>
              <a:gdLst>
                <a:gd name="T0" fmla="*/ 10 w 34"/>
                <a:gd name="T1" fmla="*/ 0 h 48"/>
                <a:gd name="T2" fmla="*/ 4 w 34"/>
                <a:gd name="T3" fmla="*/ 4 h 48"/>
                <a:gd name="T4" fmla="*/ 0 w 34"/>
                <a:gd name="T5" fmla="*/ 13 h 48"/>
                <a:gd name="T6" fmla="*/ 0 60000 65536"/>
                <a:gd name="T7" fmla="*/ 0 60000 65536"/>
                <a:gd name="T8" fmla="*/ 0 60000 65536"/>
                <a:gd name="T9" fmla="*/ 0 w 34"/>
                <a:gd name="T10" fmla="*/ 0 h 48"/>
                <a:gd name="T11" fmla="*/ 34 w 3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48">
                  <a:moveTo>
                    <a:pt x="34" y="0"/>
                  </a:moveTo>
                  <a:cubicBezTo>
                    <a:pt x="31" y="2"/>
                    <a:pt x="20" y="7"/>
                    <a:pt x="14" y="15"/>
                  </a:cubicBezTo>
                  <a:cubicBezTo>
                    <a:pt x="8" y="23"/>
                    <a:pt x="3" y="41"/>
                    <a:pt x="0" y="4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4" name="Freeform 115"/>
            <p:cNvSpPr>
              <a:spLocks/>
            </p:cNvSpPr>
            <p:nvPr/>
          </p:nvSpPr>
          <p:spPr bwMode="auto">
            <a:xfrm>
              <a:off x="1973" y="1098"/>
              <a:ext cx="28" cy="34"/>
            </a:xfrm>
            <a:custGeom>
              <a:avLst/>
              <a:gdLst>
                <a:gd name="T0" fmla="*/ 9 w 32"/>
                <a:gd name="T1" fmla="*/ 0 h 38"/>
                <a:gd name="T2" fmla="*/ 4 w 32"/>
                <a:gd name="T3" fmla="*/ 4 h 38"/>
                <a:gd name="T4" fmla="*/ 0 w 32"/>
                <a:gd name="T5" fmla="*/ 12 h 38"/>
                <a:gd name="T6" fmla="*/ 0 60000 65536"/>
                <a:gd name="T7" fmla="*/ 0 60000 65536"/>
                <a:gd name="T8" fmla="*/ 0 60000 65536"/>
                <a:gd name="T9" fmla="*/ 0 w 32"/>
                <a:gd name="T10" fmla="*/ 0 h 38"/>
                <a:gd name="T11" fmla="*/ 32 w 32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38">
                  <a:moveTo>
                    <a:pt x="32" y="0"/>
                  </a:moveTo>
                  <a:cubicBezTo>
                    <a:pt x="28" y="2"/>
                    <a:pt x="14" y="6"/>
                    <a:pt x="9" y="12"/>
                  </a:cubicBezTo>
                  <a:cubicBezTo>
                    <a:pt x="4" y="18"/>
                    <a:pt x="2" y="33"/>
                    <a:pt x="0" y="3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5" name="Freeform 116"/>
            <p:cNvSpPr>
              <a:spLocks/>
            </p:cNvSpPr>
            <p:nvPr/>
          </p:nvSpPr>
          <p:spPr bwMode="auto">
            <a:xfrm>
              <a:off x="1693" y="1278"/>
              <a:ext cx="290" cy="292"/>
            </a:xfrm>
            <a:custGeom>
              <a:avLst/>
              <a:gdLst>
                <a:gd name="T0" fmla="*/ 0 w 331"/>
                <a:gd name="T1" fmla="*/ 95 h 331"/>
                <a:gd name="T2" fmla="*/ 88 w 331"/>
                <a:gd name="T3" fmla="*/ 0 h 331"/>
                <a:gd name="T4" fmla="*/ 0 60000 65536"/>
                <a:gd name="T5" fmla="*/ 0 60000 65536"/>
                <a:gd name="T6" fmla="*/ 0 w 331"/>
                <a:gd name="T7" fmla="*/ 0 h 331"/>
                <a:gd name="T8" fmla="*/ 331 w 331"/>
                <a:gd name="T9" fmla="*/ 331 h 3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1" h="331">
                  <a:moveTo>
                    <a:pt x="0" y="331"/>
                  </a:moveTo>
                  <a:lnTo>
                    <a:pt x="33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6" name="Freeform 117"/>
            <p:cNvSpPr>
              <a:spLocks/>
            </p:cNvSpPr>
            <p:nvPr/>
          </p:nvSpPr>
          <p:spPr bwMode="auto">
            <a:xfrm>
              <a:off x="1798" y="1400"/>
              <a:ext cx="179" cy="180"/>
            </a:xfrm>
            <a:custGeom>
              <a:avLst/>
              <a:gdLst>
                <a:gd name="T0" fmla="*/ 0 w 204"/>
                <a:gd name="T1" fmla="*/ 58 h 204"/>
                <a:gd name="T2" fmla="*/ 55 w 204"/>
                <a:gd name="T3" fmla="*/ 0 h 204"/>
                <a:gd name="T4" fmla="*/ 0 60000 65536"/>
                <a:gd name="T5" fmla="*/ 0 60000 65536"/>
                <a:gd name="T6" fmla="*/ 0 w 204"/>
                <a:gd name="T7" fmla="*/ 0 h 204"/>
                <a:gd name="T8" fmla="*/ 204 w 204"/>
                <a:gd name="T9" fmla="*/ 204 h 2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204">
                  <a:moveTo>
                    <a:pt x="0" y="204"/>
                  </a:moveTo>
                  <a:lnTo>
                    <a:pt x="20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7" name="Freeform 118"/>
            <p:cNvSpPr>
              <a:spLocks/>
            </p:cNvSpPr>
            <p:nvPr/>
          </p:nvSpPr>
          <p:spPr bwMode="auto">
            <a:xfrm>
              <a:off x="1811" y="1174"/>
              <a:ext cx="166" cy="168"/>
            </a:xfrm>
            <a:custGeom>
              <a:avLst/>
              <a:gdLst>
                <a:gd name="T0" fmla="*/ 0 w 190"/>
                <a:gd name="T1" fmla="*/ 56 h 190"/>
                <a:gd name="T2" fmla="*/ 50 w 190"/>
                <a:gd name="T3" fmla="*/ 0 h 190"/>
                <a:gd name="T4" fmla="*/ 0 60000 65536"/>
                <a:gd name="T5" fmla="*/ 0 60000 65536"/>
                <a:gd name="T6" fmla="*/ 0 w 190"/>
                <a:gd name="T7" fmla="*/ 0 h 190"/>
                <a:gd name="T8" fmla="*/ 190 w 190"/>
                <a:gd name="T9" fmla="*/ 190 h 1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90">
                  <a:moveTo>
                    <a:pt x="0" y="190"/>
                  </a:moveTo>
                  <a:lnTo>
                    <a:pt x="19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" name="Freeform 119"/>
            <p:cNvSpPr>
              <a:spLocks/>
            </p:cNvSpPr>
            <p:nvPr/>
          </p:nvSpPr>
          <p:spPr bwMode="auto">
            <a:xfrm>
              <a:off x="1812" y="1040"/>
              <a:ext cx="189" cy="191"/>
            </a:xfrm>
            <a:custGeom>
              <a:avLst/>
              <a:gdLst>
                <a:gd name="T0" fmla="*/ 0 w 216"/>
                <a:gd name="T1" fmla="*/ 63 h 216"/>
                <a:gd name="T2" fmla="*/ 57 w 216"/>
                <a:gd name="T3" fmla="*/ 0 h 216"/>
                <a:gd name="T4" fmla="*/ 0 60000 65536"/>
                <a:gd name="T5" fmla="*/ 0 60000 65536"/>
                <a:gd name="T6" fmla="*/ 0 w 216"/>
                <a:gd name="T7" fmla="*/ 0 h 216"/>
                <a:gd name="T8" fmla="*/ 216 w 216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216">
                  <a:moveTo>
                    <a:pt x="0" y="216"/>
                  </a:moveTo>
                  <a:lnTo>
                    <a:pt x="21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9" name="Line 120"/>
            <p:cNvSpPr>
              <a:spLocks noChangeShapeType="1"/>
            </p:cNvSpPr>
            <p:nvPr/>
          </p:nvSpPr>
          <p:spPr bwMode="auto">
            <a:xfrm flipV="1">
              <a:off x="1812" y="920"/>
              <a:ext cx="198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" name="Freeform 121"/>
            <p:cNvSpPr>
              <a:spLocks/>
            </p:cNvSpPr>
            <p:nvPr/>
          </p:nvSpPr>
          <p:spPr bwMode="auto">
            <a:xfrm>
              <a:off x="1808" y="879"/>
              <a:ext cx="135" cy="138"/>
            </a:xfrm>
            <a:custGeom>
              <a:avLst/>
              <a:gdLst>
                <a:gd name="T0" fmla="*/ 0 w 154"/>
                <a:gd name="T1" fmla="*/ 45 h 156"/>
                <a:gd name="T2" fmla="*/ 40 w 154"/>
                <a:gd name="T3" fmla="*/ 0 h 156"/>
                <a:gd name="T4" fmla="*/ 0 60000 65536"/>
                <a:gd name="T5" fmla="*/ 0 60000 65536"/>
                <a:gd name="T6" fmla="*/ 0 w 154"/>
                <a:gd name="T7" fmla="*/ 0 h 156"/>
                <a:gd name="T8" fmla="*/ 154 w 154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56">
                  <a:moveTo>
                    <a:pt x="0" y="156"/>
                  </a:moveTo>
                  <a:lnTo>
                    <a:pt x="1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" name="Freeform 122"/>
            <p:cNvSpPr>
              <a:spLocks/>
            </p:cNvSpPr>
            <p:nvPr/>
          </p:nvSpPr>
          <p:spPr bwMode="auto">
            <a:xfrm>
              <a:off x="1471" y="1509"/>
              <a:ext cx="65" cy="68"/>
            </a:xfrm>
            <a:custGeom>
              <a:avLst/>
              <a:gdLst>
                <a:gd name="T0" fmla="*/ 0 w 74"/>
                <a:gd name="T1" fmla="*/ 25 h 76"/>
                <a:gd name="T2" fmla="*/ 20 w 74"/>
                <a:gd name="T3" fmla="*/ 0 h 76"/>
                <a:gd name="T4" fmla="*/ 0 60000 65536"/>
                <a:gd name="T5" fmla="*/ 0 60000 65536"/>
                <a:gd name="T6" fmla="*/ 0 w 74"/>
                <a:gd name="T7" fmla="*/ 0 h 76"/>
                <a:gd name="T8" fmla="*/ 74 w 74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76">
                  <a:moveTo>
                    <a:pt x="0" y="76"/>
                  </a:moveTo>
                  <a:lnTo>
                    <a:pt x="7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" name="Line 123"/>
            <p:cNvSpPr>
              <a:spLocks noChangeShapeType="1"/>
            </p:cNvSpPr>
            <p:nvPr/>
          </p:nvSpPr>
          <p:spPr bwMode="auto">
            <a:xfrm flipV="1">
              <a:off x="1397" y="1439"/>
              <a:ext cx="96" cy="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" name="Line 124"/>
            <p:cNvSpPr>
              <a:spLocks noChangeShapeType="1"/>
            </p:cNvSpPr>
            <p:nvPr/>
          </p:nvSpPr>
          <p:spPr bwMode="auto">
            <a:xfrm flipV="1">
              <a:off x="2257" y="886"/>
              <a:ext cx="123" cy="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4" name="Line 125"/>
            <p:cNvSpPr>
              <a:spLocks noChangeShapeType="1"/>
            </p:cNvSpPr>
            <p:nvPr/>
          </p:nvSpPr>
          <p:spPr bwMode="auto">
            <a:xfrm flipV="1">
              <a:off x="2257" y="877"/>
              <a:ext cx="3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5" name="Freeform 126"/>
            <p:cNvSpPr>
              <a:spLocks/>
            </p:cNvSpPr>
            <p:nvPr/>
          </p:nvSpPr>
          <p:spPr bwMode="auto">
            <a:xfrm>
              <a:off x="2260" y="938"/>
              <a:ext cx="175" cy="175"/>
            </a:xfrm>
            <a:custGeom>
              <a:avLst/>
              <a:gdLst>
                <a:gd name="T0" fmla="*/ 0 w 200"/>
                <a:gd name="T1" fmla="*/ 55 h 199"/>
                <a:gd name="T2" fmla="*/ 53 w 200"/>
                <a:gd name="T3" fmla="*/ 0 h 199"/>
                <a:gd name="T4" fmla="*/ 0 60000 65536"/>
                <a:gd name="T5" fmla="*/ 0 60000 65536"/>
                <a:gd name="T6" fmla="*/ 0 w 200"/>
                <a:gd name="T7" fmla="*/ 0 h 199"/>
                <a:gd name="T8" fmla="*/ 200 w 200"/>
                <a:gd name="T9" fmla="*/ 199 h 1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199">
                  <a:moveTo>
                    <a:pt x="0" y="199"/>
                  </a:moveTo>
                  <a:lnTo>
                    <a:pt x="2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" name="Line 127"/>
            <p:cNvSpPr>
              <a:spLocks noChangeShapeType="1"/>
            </p:cNvSpPr>
            <p:nvPr/>
          </p:nvSpPr>
          <p:spPr bwMode="auto">
            <a:xfrm flipV="1">
              <a:off x="2287" y="1052"/>
              <a:ext cx="147" cy="1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7" name="Freeform 128"/>
            <p:cNvSpPr>
              <a:spLocks/>
            </p:cNvSpPr>
            <p:nvPr/>
          </p:nvSpPr>
          <p:spPr bwMode="auto">
            <a:xfrm>
              <a:off x="2275" y="1153"/>
              <a:ext cx="162" cy="164"/>
            </a:xfrm>
            <a:custGeom>
              <a:avLst/>
              <a:gdLst>
                <a:gd name="T0" fmla="*/ 0 w 185"/>
                <a:gd name="T1" fmla="*/ 56 h 185"/>
                <a:gd name="T2" fmla="*/ 49 w 185"/>
                <a:gd name="T3" fmla="*/ 0 h 185"/>
                <a:gd name="T4" fmla="*/ 0 60000 65536"/>
                <a:gd name="T5" fmla="*/ 0 60000 65536"/>
                <a:gd name="T6" fmla="*/ 0 w 185"/>
                <a:gd name="T7" fmla="*/ 0 h 185"/>
                <a:gd name="T8" fmla="*/ 185 w 185"/>
                <a:gd name="T9" fmla="*/ 185 h 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85">
                  <a:moveTo>
                    <a:pt x="0" y="185"/>
                  </a:moveTo>
                  <a:lnTo>
                    <a:pt x="18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" name="Line 129"/>
            <p:cNvSpPr>
              <a:spLocks noChangeShapeType="1"/>
            </p:cNvSpPr>
            <p:nvPr/>
          </p:nvSpPr>
          <p:spPr bwMode="auto">
            <a:xfrm flipV="1">
              <a:off x="2283" y="1260"/>
              <a:ext cx="155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" name="Freeform 130"/>
            <p:cNvSpPr>
              <a:spLocks/>
            </p:cNvSpPr>
            <p:nvPr/>
          </p:nvSpPr>
          <p:spPr bwMode="auto">
            <a:xfrm>
              <a:off x="2279" y="1380"/>
              <a:ext cx="156" cy="158"/>
            </a:xfrm>
            <a:custGeom>
              <a:avLst/>
              <a:gdLst>
                <a:gd name="T0" fmla="*/ 0 w 178"/>
                <a:gd name="T1" fmla="*/ 53 h 178"/>
                <a:gd name="T2" fmla="*/ 47 w 178"/>
                <a:gd name="T3" fmla="*/ 0 h 178"/>
                <a:gd name="T4" fmla="*/ 0 60000 65536"/>
                <a:gd name="T5" fmla="*/ 0 60000 65536"/>
                <a:gd name="T6" fmla="*/ 0 w 178"/>
                <a:gd name="T7" fmla="*/ 0 h 178"/>
                <a:gd name="T8" fmla="*/ 178 w 178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8" h="178">
                  <a:moveTo>
                    <a:pt x="0" y="178"/>
                  </a:moveTo>
                  <a:lnTo>
                    <a:pt x="17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" name="Freeform 131"/>
            <p:cNvSpPr>
              <a:spLocks/>
            </p:cNvSpPr>
            <p:nvPr/>
          </p:nvSpPr>
          <p:spPr bwMode="auto">
            <a:xfrm>
              <a:off x="2355" y="1415"/>
              <a:ext cx="159" cy="162"/>
            </a:xfrm>
            <a:custGeom>
              <a:avLst/>
              <a:gdLst>
                <a:gd name="T0" fmla="*/ 0 w 182"/>
                <a:gd name="T1" fmla="*/ 54 h 183"/>
                <a:gd name="T2" fmla="*/ 47 w 182"/>
                <a:gd name="T3" fmla="*/ 0 h 183"/>
                <a:gd name="T4" fmla="*/ 0 60000 65536"/>
                <a:gd name="T5" fmla="*/ 0 60000 65536"/>
                <a:gd name="T6" fmla="*/ 0 w 182"/>
                <a:gd name="T7" fmla="*/ 0 h 183"/>
                <a:gd name="T8" fmla="*/ 182 w 182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183">
                  <a:moveTo>
                    <a:pt x="0" y="183"/>
                  </a:moveTo>
                  <a:lnTo>
                    <a:pt x="1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1" name="Freeform 132"/>
            <p:cNvSpPr>
              <a:spLocks/>
            </p:cNvSpPr>
            <p:nvPr/>
          </p:nvSpPr>
          <p:spPr bwMode="auto">
            <a:xfrm>
              <a:off x="2468" y="1417"/>
              <a:ext cx="157" cy="159"/>
            </a:xfrm>
            <a:custGeom>
              <a:avLst/>
              <a:gdLst>
                <a:gd name="T0" fmla="*/ 0 w 180"/>
                <a:gd name="T1" fmla="*/ 52 h 180"/>
                <a:gd name="T2" fmla="*/ 45 w 180"/>
                <a:gd name="T3" fmla="*/ 0 h 180"/>
                <a:gd name="T4" fmla="*/ 0 60000 65536"/>
                <a:gd name="T5" fmla="*/ 0 60000 65536"/>
                <a:gd name="T6" fmla="*/ 0 w 180"/>
                <a:gd name="T7" fmla="*/ 0 h 180"/>
                <a:gd name="T8" fmla="*/ 180 w 180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80">
                  <a:moveTo>
                    <a:pt x="0" y="18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" name="Freeform 133"/>
            <p:cNvSpPr>
              <a:spLocks/>
            </p:cNvSpPr>
            <p:nvPr/>
          </p:nvSpPr>
          <p:spPr bwMode="auto">
            <a:xfrm>
              <a:off x="2574" y="1413"/>
              <a:ext cx="165" cy="167"/>
            </a:xfrm>
            <a:custGeom>
              <a:avLst/>
              <a:gdLst>
                <a:gd name="T0" fmla="*/ 0 w 189"/>
                <a:gd name="T1" fmla="*/ 56 h 189"/>
                <a:gd name="T2" fmla="*/ 49 w 189"/>
                <a:gd name="T3" fmla="*/ 0 h 189"/>
                <a:gd name="T4" fmla="*/ 0 60000 65536"/>
                <a:gd name="T5" fmla="*/ 0 60000 65536"/>
                <a:gd name="T6" fmla="*/ 0 w 189"/>
                <a:gd name="T7" fmla="*/ 0 h 189"/>
                <a:gd name="T8" fmla="*/ 189 w 189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9" h="189">
                  <a:moveTo>
                    <a:pt x="0" y="189"/>
                  </a:moveTo>
                  <a:lnTo>
                    <a:pt x="18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" name="Freeform 134"/>
            <p:cNvSpPr>
              <a:spLocks/>
            </p:cNvSpPr>
            <p:nvPr/>
          </p:nvSpPr>
          <p:spPr bwMode="auto">
            <a:xfrm>
              <a:off x="2694" y="1439"/>
              <a:ext cx="134" cy="135"/>
            </a:xfrm>
            <a:custGeom>
              <a:avLst/>
              <a:gdLst>
                <a:gd name="T0" fmla="*/ 0 w 153"/>
                <a:gd name="T1" fmla="*/ 43 h 153"/>
                <a:gd name="T2" fmla="*/ 40 w 153"/>
                <a:gd name="T3" fmla="*/ 0 h 153"/>
                <a:gd name="T4" fmla="*/ 0 60000 65536"/>
                <a:gd name="T5" fmla="*/ 0 60000 65536"/>
                <a:gd name="T6" fmla="*/ 0 w 153"/>
                <a:gd name="T7" fmla="*/ 0 h 153"/>
                <a:gd name="T8" fmla="*/ 153 w 153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" h="153">
                  <a:moveTo>
                    <a:pt x="0" y="153"/>
                  </a:moveTo>
                  <a:lnTo>
                    <a:pt x="15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" name="Freeform 135"/>
            <p:cNvSpPr>
              <a:spLocks/>
            </p:cNvSpPr>
            <p:nvPr/>
          </p:nvSpPr>
          <p:spPr bwMode="auto">
            <a:xfrm>
              <a:off x="2795" y="1535"/>
              <a:ext cx="49" cy="49"/>
            </a:xfrm>
            <a:custGeom>
              <a:avLst/>
              <a:gdLst>
                <a:gd name="T0" fmla="*/ 0 w 56"/>
                <a:gd name="T1" fmla="*/ 18 h 55"/>
                <a:gd name="T2" fmla="*/ 15 w 56"/>
                <a:gd name="T3" fmla="*/ 0 h 55"/>
                <a:gd name="T4" fmla="*/ 0 60000 65536"/>
                <a:gd name="T5" fmla="*/ 0 60000 65536"/>
                <a:gd name="T6" fmla="*/ 0 w 56"/>
                <a:gd name="T7" fmla="*/ 0 h 55"/>
                <a:gd name="T8" fmla="*/ 56 w 56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" h="55">
                  <a:moveTo>
                    <a:pt x="0" y="55"/>
                  </a:moveTo>
                  <a:lnTo>
                    <a:pt x="5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" name="Freeform 136"/>
            <p:cNvSpPr>
              <a:spLocks/>
            </p:cNvSpPr>
            <p:nvPr/>
          </p:nvSpPr>
          <p:spPr bwMode="auto">
            <a:xfrm>
              <a:off x="1922" y="1518"/>
              <a:ext cx="53" cy="53"/>
            </a:xfrm>
            <a:custGeom>
              <a:avLst/>
              <a:gdLst>
                <a:gd name="T0" fmla="*/ 0 w 60"/>
                <a:gd name="T1" fmla="*/ 18 h 60"/>
                <a:gd name="T2" fmla="*/ 18 w 60"/>
                <a:gd name="T3" fmla="*/ 0 h 60"/>
                <a:gd name="T4" fmla="*/ 0 60000 65536"/>
                <a:gd name="T5" fmla="*/ 0 60000 65536"/>
                <a:gd name="T6" fmla="*/ 0 w 60"/>
                <a:gd name="T7" fmla="*/ 0 h 60"/>
                <a:gd name="T8" fmla="*/ 60 w 60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60">
                  <a:moveTo>
                    <a:pt x="0" y="60"/>
                  </a:moveTo>
                  <a:lnTo>
                    <a:pt x="6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" name="Line 137"/>
            <p:cNvSpPr>
              <a:spLocks noChangeShapeType="1"/>
            </p:cNvSpPr>
            <p:nvPr/>
          </p:nvSpPr>
          <p:spPr bwMode="auto">
            <a:xfrm flipH="1">
              <a:off x="1421" y="1416"/>
              <a:ext cx="3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" name="Freeform 138"/>
            <p:cNvSpPr>
              <a:spLocks/>
            </p:cNvSpPr>
            <p:nvPr/>
          </p:nvSpPr>
          <p:spPr bwMode="auto">
            <a:xfrm>
              <a:off x="1496" y="1413"/>
              <a:ext cx="1" cy="63"/>
            </a:xfrm>
            <a:custGeom>
              <a:avLst/>
              <a:gdLst>
                <a:gd name="T0" fmla="*/ 1 w 1"/>
                <a:gd name="T1" fmla="*/ 22 h 71"/>
                <a:gd name="T2" fmla="*/ 0 w 1"/>
                <a:gd name="T3" fmla="*/ 0 h 71"/>
                <a:gd name="T4" fmla="*/ 0 60000 65536"/>
                <a:gd name="T5" fmla="*/ 0 60000 65536"/>
                <a:gd name="T6" fmla="*/ 0 w 1"/>
                <a:gd name="T7" fmla="*/ 0 h 71"/>
                <a:gd name="T8" fmla="*/ 1 w 1"/>
                <a:gd name="T9" fmla="*/ 71 h 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">
                  <a:moveTo>
                    <a:pt x="1" y="7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" name="Freeform 139"/>
            <p:cNvSpPr>
              <a:spLocks/>
            </p:cNvSpPr>
            <p:nvPr/>
          </p:nvSpPr>
          <p:spPr bwMode="auto">
            <a:xfrm>
              <a:off x="1542" y="1462"/>
              <a:ext cx="1" cy="116"/>
            </a:xfrm>
            <a:custGeom>
              <a:avLst/>
              <a:gdLst>
                <a:gd name="T0" fmla="*/ 0 w 1"/>
                <a:gd name="T1" fmla="*/ 0 h 116"/>
                <a:gd name="T2" fmla="*/ 0 w 1"/>
                <a:gd name="T3" fmla="*/ 116 h 116"/>
                <a:gd name="T4" fmla="*/ 0 60000 65536"/>
                <a:gd name="T5" fmla="*/ 0 60000 65536"/>
                <a:gd name="T6" fmla="*/ 0 w 1"/>
                <a:gd name="T7" fmla="*/ 0 h 116"/>
                <a:gd name="T8" fmla="*/ 1 w 1"/>
                <a:gd name="T9" fmla="*/ 116 h 1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6">
                  <a:moveTo>
                    <a:pt x="0" y="0"/>
                  </a:moveTo>
                  <a:lnTo>
                    <a:pt x="0" y="11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" name="Line 140"/>
            <p:cNvSpPr>
              <a:spLocks noChangeShapeType="1"/>
            </p:cNvSpPr>
            <p:nvPr/>
          </p:nvSpPr>
          <p:spPr bwMode="auto">
            <a:xfrm>
              <a:off x="1974" y="1122"/>
              <a:ext cx="0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" name="Text Box 141"/>
            <p:cNvSpPr txBox="1">
              <a:spLocks noChangeArrowheads="1"/>
            </p:cNvSpPr>
            <p:nvPr/>
          </p:nvSpPr>
          <p:spPr bwMode="auto">
            <a:xfrm>
              <a:off x="1880" y="612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21" name="Line 142"/>
            <p:cNvSpPr>
              <a:spLocks noChangeShapeType="1"/>
            </p:cNvSpPr>
            <p:nvPr/>
          </p:nvSpPr>
          <p:spPr bwMode="auto">
            <a:xfrm>
              <a:off x="2636" y="1360"/>
              <a:ext cx="0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2" name="Group 143"/>
          <p:cNvGrpSpPr>
            <a:grpSpLocks/>
          </p:cNvGrpSpPr>
          <p:nvPr/>
        </p:nvGrpSpPr>
        <p:grpSpPr bwMode="auto">
          <a:xfrm>
            <a:off x="6376886" y="1510819"/>
            <a:ext cx="2117725" cy="1285875"/>
            <a:chOff x="3733" y="828"/>
            <a:chExt cx="1334" cy="810"/>
          </a:xfrm>
        </p:grpSpPr>
        <p:sp>
          <p:nvSpPr>
            <p:cNvPr id="523" name="Line 144"/>
            <p:cNvSpPr>
              <a:spLocks noChangeShapeType="1"/>
            </p:cNvSpPr>
            <p:nvPr/>
          </p:nvSpPr>
          <p:spPr bwMode="auto">
            <a:xfrm flipV="1">
              <a:off x="3739" y="1508"/>
              <a:ext cx="0" cy="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4" name="Line 145"/>
            <p:cNvSpPr>
              <a:spLocks noChangeShapeType="1"/>
            </p:cNvSpPr>
            <p:nvPr/>
          </p:nvSpPr>
          <p:spPr bwMode="auto">
            <a:xfrm>
              <a:off x="3733" y="1592"/>
              <a:ext cx="133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" name="Line 146"/>
            <p:cNvSpPr>
              <a:spLocks noChangeShapeType="1"/>
            </p:cNvSpPr>
            <p:nvPr/>
          </p:nvSpPr>
          <p:spPr bwMode="auto">
            <a:xfrm flipV="1">
              <a:off x="4400" y="1090"/>
              <a:ext cx="0" cy="5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" name="Rectangle 147"/>
            <p:cNvSpPr>
              <a:spLocks noChangeArrowheads="1"/>
            </p:cNvSpPr>
            <p:nvPr/>
          </p:nvSpPr>
          <p:spPr bwMode="auto">
            <a:xfrm>
              <a:off x="4192" y="1151"/>
              <a:ext cx="413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7" name="Line 148"/>
            <p:cNvSpPr>
              <a:spLocks noChangeShapeType="1"/>
            </p:cNvSpPr>
            <p:nvPr/>
          </p:nvSpPr>
          <p:spPr bwMode="auto">
            <a:xfrm flipV="1">
              <a:off x="5057" y="1499"/>
              <a:ext cx="0" cy="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8" name="Line 149"/>
            <p:cNvSpPr>
              <a:spLocks noChangeShapeType="1"/>
            </p:cNvSpPr>
            <p:nvPr/>
          </p:nvSpPr>
          <p:spPr bwMode="auto">
            <a:xfrm flipV="1">
              <a:off x="4079" y="1145"/>
              <a:ext cx="0" cy="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9" name="Line 150"/>
            <p:cNvSpPr>
              <a:spLocks noChangeShapeType="1"/>
            </p:cNvSpPr>
            <p:nvPr/>
          </p:nvSpPr>
          <p:spPr bwMode="auto">
            <a:xfrm flipV="1">
              <a:off x="4710" y="1144"/>
              <a:ext cx="0" cy="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0" name="Line 151"/>
            <p:cNvSpPr>
              <a:spLocks noChangeShapeType="1"/>
            </p:cNvSpPr>
            <p:nvPr/>
          </p:nvSpPr>
          <p:spPr bwMode="auto">
            <a:xfrm flipH="1">
              <a:off x="4079" y="1151"/>
              <a:ext cx="6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1" name="Line 152"/>
            <p:cNvSpPr>
              <a:spLocks noChangeShapeType="1"/>
            </p:cNvSpPr>
            <p:nvPr/>
          </p:nvSpPr>
          <p:spPr bwMode="auto">
            <a:xfrm flipH="1">
              <a:off x="3767" y="1463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" name="Line 153"/>
            <p:cNvSpPr>
              <a:spLocks noChangeShapeType="1"/>
            </p:cNvSpPr>
            <p:nvPr/>
          </p:nvSpPr>
          <p:spPr bwMode="auto">
            <a:xfrm flipH="1">
              <a:off x="4743" y="1463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" name="Line 154"/>
            <p:cNvSpPr>
              <a:spLocks noChangeShapeType="1"/>
            </p:cNvSpPr>
            <p:nvPr/>
          </p:nvSpPr>
          <p:spPr bwMode="auto">
            <a:xfrm>
              <a:off x="3914" y="1409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" name="Line 155"/>
            <p:cNvSpPr>
              <a:spLocks noChangeShapeType="1"/>
            </p:cNvSpPr>
            <p:nvPr/>
          </p:nvSpPr>
          <p:spPr bwMode="auto">
            <a:xfrm>
              <a:off x="3979" y="1463"/>
              <a:ext cx="0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5" name="Freeform 156"/>
            <p:cNvSpPr>
              <a:spLocks/>
            </p:cNvSpPr>
            <p:nvPr/>
          </p:nvSpPr>
          <p:spPr bwMode="auto">
            <a:xfrm>
              <a:off x="3847" y="1457"/>
              <a:ext cx="2" cy="138"/>
            </a:xfrm>
            <a:custGeom>
              <a:avLst/>
              <a:gdLst>
                <a:gd name="T0" fmla="*/ 2 w 2"/>
                <a:gd name="T1" fmla="*/ 0 h 167"/>
                <a:gd name="T2" fmla="*/ 0 w 2"/>
                <a:gd name="T3" fmla="*/ 25 h 167"/>
                <a:gd name="T4" fmla="*/ 0 60000 65536"/>
                <a:gd name="T5" fmla="*/ 0 60000 65536"/>
                <a:gd name="T6" fmla="*/ 0 w 2"/>
                <a:gd name="T7" fmla="*/ 0 h 167"/>
                <a:gd name="T8" fmla="*/ 2 w 2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67">
                  <a:moveTo>
                    <a:pt x="2" y="0"/>
                  </a:moveTo>
                  <a:lnTo>
                    <a:pt x="0" y="16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6" name="Freeform 157"/>
            <p:cNvSpPr>
              <a:spLocks/>
            </p:cNvSpPr>
            <p:nvPr/>
          </p:nvSpPr>
          <p:spPr bwMode="auto">
            <a:xfrm>
              <a:off x="4030" y="1429"/>
              <a:ext cx="54" cy="35"/>
            </a:xfrm>
            <a:custGeom>
              <a:avLst/>
              <a:gdLst>
                <a:gd name="T0" fmla="*/ 8 w 67"/>
                <a:gd name="T1" fmla="*/ 0 h 43"/>
                <a:gd name="T2" fmla="*/ 6 w 67"/>
                <a:gd name="T3" fmla="*/ 2 h 43"/>
                <a:gd name="T4" fmla="*/ 3 w 67"/>
                <a:gd name="T5" fmla="*/ 5 h 43"/>
                <a:gd name="T6" fmla="*/ 0 w 67"/>
                <a:gd name="T7" fmla="*/ 6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43"/>
                <a:gd name="T14" fmla="*/ 67 w 67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43">
                  <a:moveTo>
                    <a:pt x="67" y="0"/>
                  </a:moveTo>
                  <a:cubicBezTo>
                    <a:pt x="65" y="3"/>
                    <a:pt x="59" y="13"/>
                    <a:pt x="53" y="19"/>
                  </a:cubicBezTo>
                  <a:cubicBezTo>
                    <a:pt x="47" y="25"/>
                    <a:pt x="38" y="34"/>
                    <a:pt x="29" y="38"/>
                  </a:cubicBezTo>
                  <a:cubicBezTo>
                    <a:pt x="20" y="42"/>
                    <a:pt x="6" y="42"/>
                    <a:pt x="0" y="4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7" name="Freeform 158"/>
            <p:cNvSpPr>
              <a:spLocks/>
            </p:cNvSpPr>
            <p:nvPr/>
          </p:nvSpPr>
          <p:spPr bwMode="auto">
            <a:xfrm>
              <a:off x="4710" y="1429"/>
              <a:ext cx="43" cy="35"/>
            </a:xfrm>
            <a:custGeom>
              <a:avLst/>
              <a:gdLst>
                <a:gd name="T0" fmla="*/ 0 w 53"/>
                <a:gd name="T1" fmla="*/ 0 h 43"/>
                <a:gd name="T2" fmla="*/ 2 w 53"/>
                <a:gd name="T3" fmla="*/ 4 h 43"/>
                <a:gd name="T4" fmla="*/ 6 w 53"/>
                <a:gd name="T5" fmla="*/ 6 h 43"/>
                <a:gd name="T6" fmla="*/ 0 60000 65536"/>
                <a:gd name="T7" fmla="*/ 0 60000 65536"/>
                <a:gd name="T8" fmla="*/ 0 60000 65536"/>
                <a:gd name="T9" fmla="*/ 0 w 53"/>
                <a:gd name="T10" fmla="*/ 0 h 43"/>
                <a:gd name="T11" fmla="*/ 53 w 53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43">
                  <a:moveTo>
                    <a:pt x="0" y="0"/>
                  </a:moveTo>
                  <a:cubicBezTo>
                    <a:pt x="2" y="5"/>
                    <a:pt x="6" y="21"/>
                    <a:pt x="15" y="28"/>
                  </a:cubicBezTo>
                  <a:cubicBezTo>
                    <a:pt x="24" y="35"/>
                    <a:pt x="45" y="40"/>
                    <a:pt x="53" y="4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8" name="Freeform 159"/>
            <p:cNvSpPr>
              <a:spLocks/>
            </p:cNvSpPr>
            <p:nvPr/>
          </p:nvSpPr>
          <p:spPr bwMode="auto">
            <a:xfrm>
              <a:off x="3736" y="1464"/>
              <a:ext cx="37" cy="56"/>
            </a:xfrm>
            <a:custGeom>
              <a:avLst/>
              <a:gdLst>
                <a:gd name="T0" fmla="*/ 7 w 45"/>
                <a:gd name="T1" fmla="*/ 0 h 67"/>
                <a:gd name="T2" fmla="*/ 2 w 45"/>
                <a:gd name="T3" fmla="*/ 4 h 67"/>
                <a:gd name="T4" fmla="*/ 2 w 45"/>
                <a:gd name="T5" fmla="*/ 11 h 67"/>
                <a:gd name="T6" fmla="*/ 0 60000 65536"/>
                <a:gd name="T7" fmla="*/ 0 60000 65536"/>
                <a:gd name="T8" fmla="*/ 0 60000 65536"/>
                <a:gd name="T9" fmla="*/ 0 w 45"/>
                <a:gd name="T10" fmla="*/ 0 h 67"/>
                <a:gd name="T11" fmla="*/ 45 w 4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7">
                  <a:moveTo>
                    <a:pt x="45" y="0"/>
                  </a:moveTo>
                  <a:cubicBezTo>
                    <a:pt x="39" y="4"/>
                    <a:pt x="14" y="13"/>
                    <a:pt x="7" y="24"/>
                  </a:cubicBezTo>
                  <a:cubicBezTo>
                    <a:pt x="0" y="35"/>
                    <a:pt x="3" y="58"/>
                    <a:pt x="2" y="6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" name="Freeform 160"/>
            <p:cNvSpPr>
              <a:spLocks/>
            </p:cNvSpPr>
            <p:nvPr/>
          </p:nvSpPr>
          <p:spPr bwMode="auto">
            <a:xfrm>
              <a:off x="5010" y="1463"/>
              <a:ext cx="51" cy="45"/>
            </a:xfrm>
            <a:custGeom>
              <a:avLst/>
              <a:gdLst>
                <a:gd name="T0" fmla="*/ 0 w 62"/>
                <a:gd name="T1" fmla="*/ 2 h 55"/>
                <a:gd name="T2" fmla="*/ 3 w 62"/>
                <a:gd name="T3" fmla="*/ 2 h 55"/>
                <a:gd name="T4" fmla="*/ 8 w 62"/>
                <a:gd name="T5" fmla="*/ 2 h 55"/>
                <a:gd name="T6" fmla="*/ 9 w 62"/>
                <a:gd name="T7" fmla="*/ 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55"/>
                <a:gd name="T14" fmla="*/ 62 w 6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55">
                  <a:moveTo>
                    <a:pt x="0" y="2"/>
                  </a:moveTo>
                  <a:cubicBezTo>
                    <a:pt x="4" y="2"/>
                    <a:pt x="15" y="0"/>
                    <a:pt x="24" y="2"/>
                  </a:cubicBezTo>
                  <a:cubicBezTo>
                    <a:pt x="33" y="4"/>
                    <a:pt x="47" y="7"/>
                    <a:pt x="53" y="16"/>
                  </a:cubicBezTo>
                  <a:cubicBezTo>
                    <a:pt x="59" y="25"/>
                    <a:pt x="60" y="47"/>
                    <a:pt x="62" y="5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" name="Freeform 161"/>
            <p:cNvSpPr>
              <a:spLocks/>
            </p:cNvSpPr>
            <p:nvPr/>
          </p:nvSpPr>
          <p:spPr bwMode="auto">
            <a:xfrm>
              <a:off x="4038" y="1427"/>
              <a:ext cx="159" cy="156"/>
            </a:xfrm>
            <a:custGeom>
              <a:avLst/>
              <a:gdLst>
                <a:gd name="T0" fmla="*/ 0 w 197"/>
                <a:gd name="T1" fmla="*/ 27 h 189"/>
                <a:gd name="T2" fmla="*/ 23 w 197"/>
                <a:gd name="T3" fmla="*/ 0 h 189"/>
                <a:gd name="T4" fmla="*/ 0 60000 65536"/>
                <a:gd name="T5" fmla="*/ 0 60000 65536"/>
                <a:gd name="T6" fmla="*/ 0 w 197"/>
                <a:gd name="T7" fmla="*/ 0 h 189"/>
                <a:gd name="T8" fmla="*/ 197 w 197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7" h="189">
                  <a:moveTo>
                    <a:pt x="0" y="189"/>
                  </a:moveTo>
                  <a:lnTo>
                    <a:pt x="19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" name="Line 162"/>
            <p:cNvSpPr>
              <a:spLocks noChangeShapeType="1"/>
            </p:cNvSpPr>
            <p:nvPr/>
          </p:nvSpPr>
          <p:spPr bwMode="auto">
            <a:xfrm flipV="1">
              <a:off x="3984" y="1325"/>
              <a:ext cx="205" cy="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" name="Line 163"/>
            <p:cNvSpPr>
              <a:spLocks noChangeShapeType="1"/>
            </p:cNvSpPr>
            <p:nvPr/>
          </p:nvSpPr>
          <p:spPr bwMode="auto">
            <a:xfrm flipV="1">
              <a:off x="4081" y="1217"/>
              <a:ext cx="109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" name="Line 164"/>
            <p:cNvSpPr>
              <a:spLocks noChangeShapeType="1"/>
            </p:cNvSpPr>
            <p:nvPr/>
          </p:nvSpPr>
          <p:spPr bwMode="auto">
            <a:xfrm flipV="1">
              <a:off x="4081" y="1151"/>
              <a:ext cx="69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" name="Line 165"/>
            <p:cNvSpPr>
              <a:spLocks noChangeShapeType="1"/>
            </p:cNvSpPr>
            <p:nvPr/>
          </p:nvSpPr>
          <p:spPr bwMode="auto">
            <a:xfrm flipV="1">
              <a:off x="3785" y="1531"/>
              <a:ext cx="58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" name="Line 166"/>
            <p:cNvSpPr>
              <a:spLocks noChangeShapeType="1"/>
            </p:cNvSpPr>
            <p:nvPr/>
          </p:nvSpPr>
          <p:spPr bwMode="auto">
            <a:xfrm flipV="1">
              <a:off x="3742" y="1460"/>
              <a:ext cx="66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" name="Line 167"/>
            <p:cNvSpPr>
              <a:spLocks noChangeShapeType="1"/>
            </p:cNvSpPr>
            <p:nvPr/>
          </p:nvSpPr>
          <p:spPr bwMode="auto">
            <a:xfrm flipV="1">
              <a:off x="4139" y="1535"/>
              <a:ext cx="54" cy="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" name="Line 168"/>
            <p:cNvSpPr>
              <a:spLocks noChangeShapeType="1"/>
            </p:cNvSpPr>
            <p:nvPr/>
          </p:nvSpPr>
          <p:spPr bwMode="auto">
            <a:xfrm flipV="1">
              <a:off x="4609" y="1456"/>
              <a:ext cx="132" cy="1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" name="Line 169"/>
            <p:cNvSpPr>
              <a:spLocks noChangeShapeType="1"/>
            </p:cNvSpPr>
            <p:nvPr/>
          </p:nvSpPr>
          <p:spPr bwMode="auto">
            <a:xfrm flipV="1">
              <a:off x="4710" y="1464"/>
              <a:ext cx="128" cy="1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" name="Freeform 170"/>
            <p:cNvSpPr>
              <a:spLocks/>
            </p:cNvSpPr>
            <p:nvPr/>
          </p:nvSpPr>
          <p:spPr bwMode="auto">
            <a:xfrm>
              <a:off x="4819" y="1457"/>
              <a:ext cx="133" cy="134"/>
            </a:xfrm>
            <a:custGeom>
              <a:avLst/>
              <a:gdLst>
                <a:gd name="T0" fmla="*/ 0 w 164"/>
                <a:gd name="T1" fmla="*/ 25 h 162"/>
                <a:gd name="T2" fmla="*/ 20 w 164"/>
                <a:gd name="T3" fmla="*/ 0 h 162"/>
                <a:gd name="T4" fmla="*/ 0 60000 65536"/>
                <a:gd name="T5" fmla="*/ 0 60000 65536"/>
                <a:gd name="T6" fmla="*/ 0 w 164"/>
                <a:gd name="T7" fmla="*/ 0 h 162"/>
                <a:gd name="T8" fmla="*/ 164 w 164"/>
                <a:gd name="T9" fmla="*/ 162 h 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2">
                  <a:moveTo>
                    <a:pt x="0" y="162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" name="Line 171"/>
            <p:cNvSpPr>
              <a:spLocks noChangeShapeType="1"/>
            </p:cNvSpPr>
            <p:nvPr/>
          </p:nvSpPr>
          <p:spPr bwMode="auto">
            <a:xfrm flipV="1">
              <a:off x="4917" y="1468"/>
              <a:ext cx="120" cy="1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" name="Line 172"/>
            <p:cNvSpPr>
              <a:spLocks noChangeShapeType="1"/>
            </p:cNvSpPr>
            <p:nvPr/>
          </p:nvSpPr>
          <p:spPr bwMode="auto">
            <a:xfrm flipV="1">
              <a:off x="5030" y="1555"/>
              <a:ext cx="26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" name="Line 173"/>
            <p:cNvSpPr>
              <a:spLocks noChangeShapeType="1"/>
            </p:cNvSpPr>
            <p:nvPr/>
          </p:nvSpPr>
          <p:spPr bwMode="auto">
            <a:xfrm flipV="1">
              <a:off x="4606" y="1389"/>
              <a:ext cx="100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" name="Freeform 174"/>
            <p:cNvSpPr>
              <a:spLocks/>
            </p:cNvSpPr>
            <p:nvPr/>
          </p:nvSpPr>
          <p:spPr bwMode="auto">
            <a:xfrm>
              <a:off x="4606" y="1271"/>
              <a:ext cx="110" cy="114"/>
            </a:xfrm>
            <a:custGeom>
              <a:avLst/>
              <a:gdLst>
                <a:gd name="T0" fmla="*/ 0 w 136"/>
                <a:gd name="T1" fmla="*/ 21 h 138"/>
                <a:gd name="T2" fmla="*/ 16 w 136"/>
                <a:gd name="T3" fmla="*/ 0 h 138"/>
                <a:gd name="T4" fmla="*/ 0 60000 65536"/>
                <a:gd name="T5" fmla="*/ 0 60000 65536"/>
                <a:gd name="T6" fmla="*/ 0 w 136"/>
                <a:gd name="T7" fmla="*/ 0 h 138"/>
                <a:gd name="T8" fmla="*/ 136 w 136"/>
                <a:gd name="T9" fmla="*/ 138 h 1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138">
                  <a:moveTo>
                    <a:pt x="0" y="138"/>
                  </a:moveTo>
                  <a:lnTo>
                    <a:pt x="13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" name="Freeform 175"/>
            <p:cNvSpPr>
              <a:spLocks/>
            </p:cNvSpPr>
            <p:nvPr/>
          </p:nvSpPr>
          <p:spPr bwMode="auto">
            <a:xfrm>
              <a:off x="4604" y="1162"/>
              <a:ext cx="112" cy="121"/>
            </a:xfrm>
            <a:custGeom>
              <a:avLst/>
              <a:gdLst>
                <a:gd name="T0" fmla="*/ 0 w 138"/>
                <a:gd name="T1" fmla="*/ 22 h 146"/>
                <a:gd name="T2" fmla="*/ 17 w 138"/>
                <a:gd name="T3" fmla="*/ 0 h 146"/>
                <a:gd name="T4" fmla="*/ 0 60000 65536"/>
                <a:gd name="T5" fmla="*/ 0 60000 65536"/>
                <a:gd name="T6" fmla="*/ 0 w 138"/>
                <a:gd name="T7" fmla="*/ 0 h 146"/>
                <a:gd name="T8" fmla="*/ 138 w 138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146">
                  <a:moveTo>
                    <a:pt x="0" y="146"/>
                  </a:moveTo>
                  <a:lnTo>
                    <a:pt x="13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" name="Line 176"/>
            <p:cNvSpPr>
              <a:spLocks noChangeShapeType="1"/>
            </p:cNvSpPr>
            <p:nvPr/>
          </p:nvSpPr>
          <p:spPr bwMode="auto">
            <a:xfrm flipV="1">
              <a:off x="4609" y="1150"/>
              <a:ext cx="32" cy="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" name="Text Box 177"/>
            <p:cNvSpPr txBox="1">
              <a:spLocks noChangeArrowheads="1"/>
            </p:cNvSpPr>
            <p:nvPr/>
          </p:nvSpPr>
          <p:spPr bwMode="auto">
            <a:xfrm>
              <a:off x="4149" y="828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7" name="Line 178"/>
            <p:cNvSpPr>
              <a:spLocks noChangeShapeType="1"/>
            </p:cNvSpPr>
            <p:nvPr/>
          </p:nvSpPr>
          <p:spPr bwMode="auto">
            <a:xfrm>
              <a:off x="4710" y="1175"/>
              <a:ext cx="342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" name="Line 179"/>
            <p:cNvSpPr>
              <a:spLocks noChangeShapeType="1"/>
            </p:cNvSpPr>
            <p:nvPr/>
          </p:nvSpPr>
          <p:spPr bwMode="auto">
            <a:xfrm flipH="1">
              <a:off x="3744" y="1175"/>
              <a:ext cx="334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" name="Line 180"/>
            <p:cNvSpPr>
              <a:spLocks noChangeShapeType="1"/>
            </p:cNvSpPr>
            <p:nvPr/>
          </p:nvSpPr>
          <p:spPr bwMode="auto">
            <a:xfrm>
              <a:off x="4880" y="1409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0" name="AutoShape 4"/>
          <p:cNvSpPr>
            <a:spLocks noChangeArrowheads="1"/>
          </p:cNvSpPr>
          <p:nvPr/>
        </p:nvSpPr>
        <p:spPr bwMode="auto">
          <a:xfrm>
            <a:off x="5037035" y="1127318"/>
            <a:ext cx="1527175" cy="919401"/>
          </a:xfrm>
          <a:prstGeom prst="wedgeRoundRectCallout">
            <a:avLst>
              <a:gd name="adj1" fmla="val 54430"/>
              <a:gd name="adj2" fmla="val 110310"/>
              <a:gd name="adj3" fmla="val 16667"/>
            </a:avLst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孔未剖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画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成剖到</a:t>
            </a:r>
          </a:p>
        </p:txBody>
      </p:sp>
      <p:sp>
        <p:nvSpPr>
          <p:cNvPr id="561" name="AutoShape 4"/>
          <p:cNvSpPr>
            <a:spLocks noChangeArrowheads="1"/>
          </p:cNvSpPr>
          <p:nvPr/>
        </p:nvSpPr>
        <p:spPr bwMode="auto">
          <a:xfrm>
            <a:off x="4136167" y="2680403"/>
            <a:ext cx="1216836" cy="919401"/>
          </a:xfrm>
          <a:prstGeom prst="wedgeRoundRectCallout">
            <a:avLst>
              <a:gd name="adj1" fmla="val -142721"/>
              <a:gd name="adj2" fmla="val 2777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孔的省略画法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62" name="组合 561"/>
          <p:cNvGrpSpPr/>
          <p:nvPr/>
        </p:nvGrpSpPr>
        <p:grpSpPr>
          <a:xfrm>
            <a:off x="6648215" y="3341118"/>
            <a:ext cx="1564882" cy="1487674"/>
            <a:chOff x="4433887" y="2314149"/>
            <a:chExt cx="1564882" cy="1487674"/>
          </a:xfrm>
        </p:grpSpPr>
        <p:grpSp>
          <p:nvGrpSpPr>
            <p:cNvPr id="563" name="组合 562"/>
            <p:cNvGrpSpPr/>
            <p:nvPr/>
          </p:nvGrpSpPr>
          <p:grpSpPr>
            <a:xfrm>
              <a:off x="4500530" y="2336801"/>
              <a:ext cx="1443071" cy="1443071"/>
              <a:chOff x="4500530" y="2336801"/>
              <a:chExt cx="1443071" cy="1443071"/>
            </a:xfrm>
          </p:grpSpPr>
          <p:grpSp>
            <p:nvGrpSpPr>
              <p:cNvPr id="582" name="组合 581"/>
              <p:cNvGrpSpPr/>
              <p:nvPr/>
            </p:nvGrpSpPr>
            <p:grpSpPr>
              <a:xfrm>
                <a:off x="4500530" y="2336801"/>
                <a:ext cx="1443071" cy="1443071"/>
                <a:chOff x="4500530" y="2336801"/>
                <a:chExt cx="1443071" cy="1443071"/>
              </a:xfrm>
            </p:grpSpPr>
            <p:sp>
              <p:nvSpPr>
                <p:cNvPr id="584" name="椭圆 583"/>
                <p:cNvSpPr/>
                <p:nvPr/>
              </p:nvSpPr>
              <p:spPr>
                <a:xfrm>
                  <a:off x="4500530" y="2336801"/>
                  <a:ext cx="1443071" cy="1443071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85" name="直接连接符 584"/>
                <p:cNvCxnSpPr/>
                <p:nvPr/>
              </p:nvCxnSpPr>
              <p:spPr>
                <a:xfrm flipV="1">
                  <a:off x="4584703" y="3435386"/>
                  <a:ext cx="241300" cy="2762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6" name="直接连接符 585"/>
                <p:cNvCxnSpPr/>
                <p:nvPr/>
              </p:nvCxnSpPr>
              <p:spPr>
                <a:xfrm flipV="1">
                  <a:off x="5619144" y="2436813"/>
                  <a:ext cx="200633" cy="2254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7" name="直接连接符 586"/>
                <p:cNvCxnSpPr/>
                <p:nvPr/>
              </p:nvCxnSpPr>
              <p:spPr>
                <a:xfrm flipH="1" flipV="1">
                  <a:off x="5619988" y="3476627"/>
                  <a:ext cx="212488" cy="211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8" name="直接连接符 587"/>
                <p:cNvCxnSpPr/>
                <p:nvPr/>
              </p:nvCxnSpPr>
              <p:spPr>
                <a:xfrm flipH="1" flipV="1">
                  <a:off x="4591846" y="2433150"/>
                  <a:ext cx="212488" cy="211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83" name="Oval 57"/>
              <p:cNvSpPr>
                <a:spLocks noChangeArrowheads="1"/>
              </p:cNvSpPr>
              <p:nvPr/>
            </p:nvSpPr>
            <p:spPr bwMode="auto">
              <a:xfrm>
                <a:off x="4602162" y="3467100"/>
                <a:ext cx="217488" cy="20002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564" name="组合 563"/>
            <p:cNvGrpSpPr/>
            <p:nvPr/>
          </p:nvGrpSpPr>
          <p:grpSpPr>
            <a:xfrm rot="1510949">
              <a:off x="4803775" y="2361791"/>
              <a:ext cx="161924" cy="149213"/>
              <a:chOff x="7881939" y="2824166"/>
              <a:chExt cx="161924" cy="149213"/>
            </a:xfrm>
          </p:grpSpPr>
          <p:cxnSp>
            <p:nvCxnSpPr>
              <p:cNvPr id="580" name="直接连接符 579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连接符 580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组合 564"/>
            <p:cNvGrpSpPr/>
            <p:nvPr/>
          </p:nvGrpSpPr>
          <p:grpSpPr>
            <a:xfrm rot="4035209">
              <a:off x="5428064" y="2320504"/>
              <a:ext cx="161924" cy="149213"/>
              <a:chOff x="7881939" y="2824166"/>
              <a:chExt cx="161924" cy="149213"/>
            </a:xfrm>
          </p:grpSpPr>
          <p:cxnSp>
            <p:nvCxnSpPr>
              <p:cNvPr id="578" name="直接连接符 577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连接符 578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组合 565"/>
            <p:cNvGrpSpPr/>
            <p:nvPr/>
          </p:nvGrpSpPr>
          <p:grpSpPr>
            <a:xfrm rot="4035209">
              <a:off x="4869842" y="3639596"/>
              <a:ext cx="161924" cy="149213"/>
              <a:chOff x="7881939" y="2824166"/>
              <a:chExt cx="161924" cy="149213"/>
            </a:xfrm>
          </p:grpSpPr>
          <p:cxnSp>
            <p:nvCxnSpPr>
              <p:cNvPr id="576" name="直接连接符 575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组合 566"/>
            <p:cNvGrpSpPr/>
            <p:nvPr/>
          </p:nvGrpSpPr>
          <p:grpSpPr>
            <a:xfrm rot="1510949">
              <a:off x="5447286" y="3652610"/>
              <a:ext cx="161924" cy="149213"/>
              <a:chOff x="7881939" y="2824166"/>
              <a:chExt cx="161924" cy="149213"/>
            </a:xfrm>
          </p:grpSpPr>
          <p:cxnSp>
            <p:nvCxnSpPr>
              <p:cNvPr id="574" name="直接连接符 573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连接符 574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组合 567"/>
            <p:cNvGrpSpPr/>
            <p:nvPr/>
          </p:nvGrpSpPr>
          <p:grpSpPr>
            <a:xfrm rot="8426404">
              <a:off x="4433887" y="2805484"/>
              <a:ext cx="161924" cy="149213"/>
              <a:chOff x="7881939" y="2824166"/>
              <a:chExt cx="161924" cy="149213"/>
            </a:xfrm>
          </p:grpSpPr>
          <p:cxnSp>
            <p:nvCxnSpPr>
              <p:cNvPr id="572" name="直接连接符 571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连接符 572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组合 568"/>
            <p:cNvGrpSpPr/>
            <p:nvPr/>
          </p:nvGrpSpPr>
          <p:grpSpPr>
            <a:xfrm rot="8426404">
              <a:off x="5836845" y="3180855"/>
              <a:ext cx="161924" cy="149213"/>
              <a:chOff x="7881939" y="2824166"/>
              <a:chExt cx="161924" cy="149213"/>
            </a:xfrm>
          </p:grpSpPr>
          <p:cxnSp>
            <p:nvCxnSpPr>
              <p:cNvPr id="570" name="直接连接符 569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连接符 570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9" name="组合 588"/>
          <p:cNvGrpSpPr/>
          <p:nvPr/>
        </p:nvGrpSpPr>
        <p:grpSpPr>
          <a:xfrm>
            <a:off x="1627542" y="3203868"/>
            <a:ext cx="1614744" cy="1713506"/>
            <a:chOff x="4500531" y="2288150"/>
            <a:chExt cx="1443071" cy="1531332"/>
          </a:xfrm>
        </p:grpSpPr>
        <p:grpSp>
          <p:nvGrpSpPr>
            <p:cNvPr id="590" name="组合 589"/>
            <p:cNvGrpSpPr/>
            <p:nvPr/>
          </p:nvGrpSpPr>
          <p:grpSpPr>
            <a:xfrm>
              <a:off x="4500531" y="2329274"/>
              <a:ext cx="1443071" cy="1473753"/>
              <a:chOff x="4500531" y="2329274"/>
              <a:chExt cx="1443071" cy="1473753"/>
            </a:xfrm>
          </p:grpSpPr>
          <p:sp>
            <p:nvSpPr>
              <p:cNvPr id="609" name="椭圆 608"/>
              <p:cNvSpPr/>
              <p:nvPr/>
            </p:nvSpPr>
            <p:spPr>
              <a:xfrm>
                <a:off x="4500531" y="2336801"/>
                <a:ext cx="1443071" cy="144307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0" name="直接连接符 609"/>
              <p:cNvCxnSpPr/>
              <p:nvPr/>
            </p:nvCxnSpPr>
            <p:spPr>
              <a:xfrm flipV="1">
                <a:off x="5531847" y="2329274"/>
                <a:ext cx="152913" cy="266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1" name="直接连接符 610"/>
              <p:cNvCxnSpPr/>
              <p:nvPr/>
            </p:nvCxnSpPr>
            <p:spPr>
              <a:xfrm flipH="1" flipV="1">
                <a:off x="5533839" y="3515567"/>
                <a:ext cx="147831" cy="2874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1" name="组合 590"/>
            <p:cNvGrpSpPr/>
            <p:nvPr/>
          </p:nvGrpSpPr>
          <p:grpSpPr>
            <a:xfrm rot="1510949">
              <a:off x="5742365" y="3332505"/>
              <a:ext cx="161925" cy="149213"/>
              <a:chOff x="9144365" y="3303248"/>
              <a:chExt cx="161925" cy="149213"/>
            </a:xfrm>
          </p:grpSpPr>
          <p:cxnSp>
            <p:nvCxnSpPr>
              <p:cNvPr id="607" name="直接连接符 606"/>
              <p:cNvCxnSpPr/>
              <p:nvPr/>
            </p:nvCxnSpPr>
            <p:spPr>
              <a:xfrm>
                <a:off x="9187228" y="3303248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接连接符 607"/>
              <p:cNvCxnSpPr/>
              <p:nvPr/>
            </p:nvCxnSpPr>
            <p:spPr>
              <a:xfrm>
                <a:off x="9144365" y="3368327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组合 591"/>
            <p:cNvGrpSpPr/>
            <p:nvPr/>
          </p:nvGrpSpPr>
          <p:grpSpPr>
            <a:xfrm rot="4035209">
              <a:off x="5316270" y="2294505"/>
              <a:ext cx="161923" cy="149213"/>
              <a:chOff x="7814737" y="2917213"/>
              <a:chExt cx="161923" cy="149213"/>
            </a:xfrm>
          </p:grpSpPr>
          <p:cxnSp>
            <p:nvCxnSpPr>
              <p:cNvPr id="605" name="直接连接符 604"/>
              <p:cNvCxnSpPr/>
              <p:nvPr/>
            </p:nvCxnSpPr>
            <p:spPr>
              <a:xfrm>
                <a:off x="7857598" y="2917213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接连接符 605"/>
              <p:cNvCxnSpPr/>
              <p:nvPr/>
            </p:nvCxnSpPr>
            <p:spPr>
              <a:xfrm>
                <a:off x="7814737" y="2982292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组合 592"/>
            <p:cNvGrpSpPr/>
            <p:nvPr/>
          </p:nvGrpSpPr>
          <p:grpSpPr>
            <a:xfrm rot="4035209">
              <a:off x="4598404" y="3440281"/>
              <a:ext cx="152964" cy="139354"/>
              <a:chOff x="7591375" y="3004582"/>
              <a:chExt cx="152964" cy="139354"/>
            </a:xfrm>
          </p:grpSpPr>
          <p:cxnSp>
            <p:nvCxnSpPr>
              <p:cNvPr id="603" name="直接连接符 602"/>
              <p:cNvCxnSpPr/>
              <p:nvPr/>
            </p:nvCxnSpPr>
            <p:spPr>
              <a:xfrm>
                <a:off x="7625277" y="3004582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直接连接符 603"/>
              <p:cNvCxnSpPr/>
              <p:nvPr/>
            </p:nvCxnSpPr>
            <p:spPr>
              <a:xfrm>
                <a:off x="7591375" y="3059802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组合 593"/>
            <p:cNvGrpSpPr/>
            <p:nvPr/>
          </p:nvGrpSpPr>
          <p:grpSpPr>
            <a:xfrm rot="1510949">
              <a:off x="5314022" y="3670269"/>
              <a:ext cx="161924" cy="149213"/>
              <a:chOff x="7768855" y="2896851"/>
              <a:chExt cx="161924" cy="149213"/>
            </a:xfrm>
          </p:grpSpPr>
          <p:cxnSp>
            <p:nvCxnSpPr>
              <p:cNvPr id="601" name="直接连接符 600"/>
              <p:cNvCxnSpPr/>
              <p:nvPr/>
            </p:nvCxnSpPr>
            <p:spPr>
              <a:xfrm>
                <a:off x="7811717" y="2896851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连接符 601"/>
              <p:cNvCxnSpPr/>
              <p:nvPr/>
            </p:nvCxnSpPr>
            <p:spPr>
              <a:xfrm>
                <a:off x="7768855" y="2961930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组合 594"/>
            <p:cNvGrpSpPr/>
            <p:nvPr/>
          </p:nvGrpSpPr>
          <p:grpSpPr>
            <a:xfrm rot="8426404">
              <a:off x="4506782" y="2669658"/>
              <a:ext cx="161923" cy="149213"/>
              <a:chOff x="7739235" y="2882456"/>
              <a:chExt cx="161923" cy="149213"/>
            </a:xfrm>
          </p:grpSpPr>
          <p:cxnSp>
            <p:nvCxnSpPr>
              <p:cNvPr id="599" name="直接连接符 598"/>
              <p:cNvCxnSpPr/>
              <p:nvPr/>
            </p:nvCxnSpPr>
            <p:spPr>
              <a:xfrm>
                <a:off x="7782096" y="288245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接连接符 599"/>
              <p:cNvCxnSpPr/>
              <p:nvPr/>
            </p:nvCxnSpPr>
            <p:spPr>
              <a:xfrm>
                <a:off x="7739235" y="294753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组合 595"/>
            <p:cNvGrpSpPr/>
            <p:nvPr/>
          </p:nvGrpSpPr>
          <p:grpSpPr>
            <a:xfrm rot="8426404">
              <a:off x="5754400" y="2650593"/>
              <a:ext cx="161924" cy="149213"/>
              <a:chOff x="7607784" y="3285484"/>
              <a:chExt cx="161924" cy="149213"/>
            </a:xfrm>
          </p:grpSpPr>
          <p:cxnSp>
            <p:nvCxnSpPr>
              <p:cNvPr id="597" name="直接连接符 596"/>
              <p:cNvCxnSpPr/>
              <p:nvPr/>
            </p:nvCxnSpPr>
            <p:spPr>
              <a:xfrm>
                <a:off x="7650646" y="3285484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接连接符 597"/>
              <p:cNvCxnSpPr/>
              <p:nvPr/>
            </p:nvCxnSpPr>
            <p:spPr>
              <a:xfrm>
                <a:off x="7607784" y="3350563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2" name="Oval 57"/>
          <p:cNvSpPr>
            <a:spLocks noChangeArrowheads="1"/>
          </p:cNvSpPr>
          <p:nvPr/>
        </p:nvSpPr>
        <p:spPr bwMode="auto">
          <a:xfrm>
            <a:off x="1532934" y="3955984"/>
            <a:ext cx="239932" cy="22066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3" name="Oval 57"/>
          <p:cNvSpPr>
            <a:spLocks noChangeArrowheads="1"/>
          </p:cNvSpPr>
          <p:nvPr/>
        </p:nvSpPr>
        <p:spPr bwMode="auto">
          <a:xfrm>
            <a:off x="1452654" y="3882170"/>
            <a:ext cx="402180" cy="3698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 autoUpdateAnimBg="0"/>
      <p:bldP spid="400" grpId="0" autoUpdateAnimBg="0"/>
      <p:bldP spid="560" grpId="0" animBg="1" autoUpdateAnimBg="0"/>
      <p:bldP spid="561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700</Words>
  <Application>Microsoft Office PowerPoint</Application>
  <PresentationFormat>全屏显示(4:3)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Adobe 黑体 Std R</vt:lpstr>
      <vt:lpstr>等线</vt:lpstr>
      <vt:lpstr>黑体</vt:lpstr>
      <vt:lpstr>楷体_GB2312</vt:lpstr>
      <vt:lpstr>隶书</vt:lpstr>
      <vt:lpstr>宋体</vt:lpstr>
      <vt:lpstr>微软雅黑</vt:lpstr>
      <vt:lpstr>Arial</vt:lpstr>
      <vt:lpstr>Marlett</vt:lpstr>
      <vt:lpstr>Monotype Sorts</vt:lpstr>
      <vt:lpstr>Symbol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第2阶段：视图表达方案-草案</vt:lpstr>
    </vt:vector>
  </TitlesOfParts>
  <Company>Tsinghua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fengjuan</dc:creator>
  <cp:lastModifiedBy>Windows 用户</cp:lastModifiedBy>
  <cp:revision>48</cp:revision>
  <dcterms:created xsi:type="dcterms:W3CDTF">2007-12-03T07:27:32Z</dcterms:created>
  <dcterms:modified xsi:type="dcterms:W3CDTF">2021-11-23T02:01:03Z</dcterms:modified>
</cp:coreProperties>
</file>