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12" r:id="rId2"/>
    <p:sldId id="291" r:id="rId3"/>
    <p:sldId id="292" r:id="rId4"/>
    <p:sldId id="293" r:id="rId5"/>
    <p:sldId id="294" r:id="rId6"/>
    <p:sldId id="296" r:id="rId7"/>
    <p:sldId id="313" r:id="rId8"/>
    <p:sldId id="297" r:id="rId9"/>
    <p:sldId id="315" r:id="rId10"/>
    <p:sldId id="295" r:id="rId11"/>
    <p:sldId id="316" r:id="rId12"/>
    <p:sldId id="298" r:id="rId13"/>
    <p:sldId id="299" r:id="rId14"/>
    <p:sldId id="300" r:id="rId15"/>
    <p:sldId id="257" r:id="rId16"/>
    <p:sldId id="319" r:id="rId17"/>
    <p:sldId id="318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301" r:id="rId44"/>
    <p:sldId id="302" r:id="rId45"/>
    <p:sldId id="303" r:id="rId46"/>
    <p:sldId id="304" r:id="rId47"/>
    <p:sldId id="305" r:id="rId48"/>
    <p:sldId id="311" r:id="rId49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2:38:2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1592,'61'17'322,"-60"-17"-315,-1 0-1,1 1 1,0-1 0,0 0 0,0 1 0,0-1 0,-1 1-1,1-1 1,0 0 0,0 1 0,-1 0 0,1-1 0,1 2-1,-2-2-23,0 0-1,0 0 1,0 1-1,0-1 1,0 0-1,0 0 1,0 0-1,0 1 1,0-1-1,0 0 1,0 0-1,0 0 1,0 1-1,0-1 1,0 0-1,0 0 1,0 0-1,0 1 1,-1-1-1,1 0 1,0 0-1,0 0 1,0 1-1,0-1 0,0 0 1,0 0-1,0 0 1,-1 0-1,1 0 1,0 1-1,0-1 1,-13 6 4733,12-5-4479,-1-1 0,1 1 0,0 0 0,0 0 0,0 0 0,0 0 0,0 0 0,1 0 0,-1 0 0,0 1-1,0-1 1,1 0 0,-1 0 0,0 3 0,-9 21 9,10-23-201,0-2 25,0 0 0,0 1 0,0-1 0,0 0 0,0 1 0,0-1 0,-1 0 0,1 1 0,0-1 0,0 0 0,0 1 0,0-1 0,0 0 0,0 0 0,-1 1 0,1-1 0,0 0 0,0 1 0,0-1 0,-1 0 0,1 0 0,0 0 0,0 1 0,-1-1 0,1 0 0,0 0 0,-1 0 0,1 0 0,0 1 0,0-1 0,-1 0 0,1 0 0,0 0 0,-1 0 0,1 0 0,0 0 0,-1 0 0,0 0 344,6-17 1752,-5 16-1978,1 1-169,5 0-13,-5 0 21,-2-7 1228,3 7-1226,1 0-11,-3 0-13,0 0 1,1 0 0,-1 0 0,0 0 0,1 0 0,-1 0 0,1-1 0,-1 1 0,0 0-1,1 0 1,-1 0 0,0 0 0,0 0 0,1 0 0,-1-1 0,0 1 0,1 0 0,-1 0 0,0 0-1,0-1 1,1 1 0,-1 0 0,0 0 0,0-1 0,1 1 0,-1 0 0,0-1 0,0 1 0,0 0-1,1-1 1,0 0 117,0-1 1,1 1-1,-1 0 0,0 0 0,1 0 0,0 0 0,-1 1 0,1-1 1,-1 0-1,4 0 0,-4 0-159,-1 1 51,0 0-1,0 0 1,0 0-1,0 0 1,0 0-1,1 0 1,-1-1 0,0 1-1,0 0 1,0 0-1,0 0 1,0 0-1,0-1 1,1 1-1,-1 0 1,0 0-1,0 0 1,0 0 0,0-1-1,0 1 1,0 0-1,0 0 1,0 0-1,0-1 1,0 1-1,0 0 1,0 0-1,0 0 1,0-1 0,0 1-1,0 0 1,0 0-1,0-1 1,-1 1 3,1 0 0,0 0-1,0 0 1,0 0 0,0 0 0,0 0 0,0-1 0,0 1 0,0 0 0,0 0 0,0 0 0,0 0-1,0 0 1,0 0 0,0-1 0,0 1 0,0 0 0,0 0 0,0 0 0,0 0 0,0 0 0,0 0-1,0-1 1,0 1 0,0 0 0,0 0 0,0 0 0,1 0 0,-1 0 0,0 0 0,0 0 0,0 0 0,0-1-1,0 1 1,0 0 0,0 0 0,0 0 0,0 0 0,1 0 0,-1 0 0,0 0 0,0 0 0,0 0-1,0 0 1,0 0 0,0 0 0,1 0 0,-1 0 0,0 0 0,0 0-19,1 0 0,-1 0 1,1 0-1,-1 0 0,1 0 0,-1 0 0,1 0 1,-1 0-1,1 1 0,-1-1 0,1 0 0,-1 0 1,0 1-1,1-1 0,-1 0 0,1 0 0,-1 1 1,0-1-1,1 0 0,-1 1 0,0-1 1,0 1-1,1-1 0,-1 0 0,0 1 0,1 0 1,3 16 7,-3-12-6,0 0-5,0-1 0,0 0 0,-1 1 0,1-1 0,-1 0 1,0 1-1,0-1 0,-1 1 0,1-1 0,-1 0 0,0 1 1,0-1-1,-1 0 0,1 0 0,-1 0 0,0 0 0,0 0 1,0 0-1,-1-1 0,1 1 0,-1-1 0,0 1 0,-5 4 1,-107 85-1458,82-68 986,-78 56-475,-27 7-531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3257,'-163'152'1855,"155"-145"-1507,0 1 1,0 0 0,-11 19 0,17-25-216,-6 10 372,6-9-365,-1 0 0,1 1 0,0 0 0,0-1 0,0 1 0,-1 5 1,3-8-113,-1 0 1,1 0 0,0 1 0,0-1 0,0 0 0,0 0 0,1 1-1,-1-1 1,0 0 0,0 0 0,1 0 0,-1 0 0,1 1 0,-1-1 0,1 0-1,-1 0 1,1 0 0,0 0 0,-1 0 0,1 0 0,0 0 0,0 0-1,0-1 1,1 3 0,1-2 66,-1 1 0,0 0-1,1-1 1,-1 0 0,1 1 0,0-1-1,-1 0 1,1-1 0,0 1-1,0 0 1,-1-1 0,1 1 0,0-1-1,0 0 1,4 0 0,2-1 77,0 0 1,0 0-1,9-4 1,-15 4-132,15-4 196,0-2 0,-1 0 0,21-12 0,-20 10-148,5-2 27,87-47 225,-88 45-275,1-2 0,33-28-1,-54 42-90,0-1 0,0 0 0,0 1 0,-1-1 0,1 0 0,0 0 0,-1 0 0,1 0 0,-1 0-1,0 0 1,1-1 0,-1 1 0,0 0 0,0-1 0,-1 1 0,1-1 0,0 1 0,-1-1 0,0 1-1,1-1 1,-1-4 0,-1 7-120,1-1-1,0 1 1,0-1-1,0 1 0,0-1 1,1 1-1,-1-1 1,0 1-1,0-1 1,0 0-1,0 1 1,0-1-1,1 1 0,-1-1 1,0 1-1,1-1 1,-1 1-1,0 0 1,1-1-1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34 4321,'-1'-21'577,"1"21"-506,0-1-1,0 1 1,0-1 0,0 0-1,0 1 1,0-1-1,0 1 1,0-1-1,0 0 1,0 1 0,0-1-1,0 1 1,0-1-1,0 1 1,-1-1 0,1 0-1,0 1 1,0-1-1,-1 1 1,0-1-1,-11 19 1080,-2 1-506,12-17-499,0 0 0,0 1-1,1 0 1,-1-1 0,0 1 0,1 0 0,0 0 0,-1 0 0,1 0 0,-1 4-1,-1 8 580,2-10-603,0-1 1,0 0-1,0 0 0,1 1 0,0-1 1,0 0-1,0 7 0,2 1-39,2 19 530,12 51 1,4 8 370,-14-66-716,-1 1-1,4 47 1,-5 20 468,18 100 0,-21-188-705,-1-1 0,1 1 1,0 0-1,-1-1 0,0 1 1,0 0-1,0-1 0,0 1 0,0 0 1,-1-1-1,0 1 0,1 0 1,-2-1-1,1 1 0,0-1 0,-1 1 1,1-1-1,-1 0 0,0 0 1,-4 5-1,5-7 13,0 0 0,0 0 0,0 0 0,0 0 0,0 0 1,0-1-1,0 1 0,0 0 0,0-1 0,0 1 0,0-1 0,-1 0 0,1 1 1,0-1-1,0 0 0,-1 0 0,1 1 0,0-1 0,0 0 0,-1 0 0,1 0 0,0-1 1,0 1-1,-1 0 0,1 0 0,0-1 0,0 1 0,-2-1 0,-2-1 19,1 0-1,0 0 0,0 0 0,0-1 0,0 1 1,-7-7-1,-12-13-598,0 0 0,2-2 0,-22-31-1,16 18-263,16 24 25,1-1 0,1 1 1,0-2-1,1 1 0,-7-17 1,1-13-707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8842,'-1'-1'3457,"-1"-1"-2457,0 1-1000,1 1 0,-1 0 96,5 17 248,10 10 24,26 35-8,-16-33-264,5 0-64,-12 3-8,9-3 16,-12-6 8,-5-5 16,3-10-248,-10-2-512,5-6 472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69 202 4649,'-22'-56'2374,"16"45"-337,4 12-686,2-1-1320,0 0 0,0 0-1,0 0 1,0 0-1,0 0 1,0 0-1,0 0 1,0 0 0,0 0-1,0 0 1,0-1-1,0 1 1,0 0 0,0 0-1,0 0 1,0 0-1,-1 0 1,1 0 0,0 0-1,0 0 1,0 0-1,0 0 1,0 0 0,0 0-1,0 0 1,0 0-1,0 0 1,0 0 0,0 0-1,0 0 1,0 0-1,0 0 1,0 0-1,0 0 1,0 0 0,-1 0-1,1 0 1,0 0-1,0-1 1,0 1 0,0 1-1,0-1 1,0 0-1,0 0 1,0 0 0,0 0-1,0 0 1,0 0-1,0 0 1,0 0 0,0 0-1,0 0 1,-1 0-1,1 0 1,0 0-1,0 0 1,0 0 0,0 0-1,0 0 1,0 0-1,0 0 1,0 0 0,4-2 687,20-6-173,-5 2-376,0-1 0,-1 0 0,23-14 0,82-51-4,-109 62-387,-13 9-108,-3 3 5,-4 4 90,-68 67-369,-35 39 673,85-85-49,16-19-23,1 0 1,-1 1 0,1 1-1,1-1 1,-1 1 0,2 0-1,0 0 1,-5 12 0,10-22-6,0 0 1,0 1-1,-1-1 0,1 1 1,0-1-1,0 1 1,0-1-1,0 1 1,0-1-1,0 1 1,0-1-1,0 1 0,0-1 1,0 1-1,0 0 1,0-1-1,0 1 1,0-1-1,0 1 1,0-1-1,1 0 0,-1 1 1,0-1-1,0 1 1,0-1-1,1 1 1,-1-1-1,0 1 1,1-1-1,-1 0 0,1 1 1,-1-1-1,1 1 1,17 2-297,-14-3 219,0 0-1,-1 0 0,0 0 0,0 0 0,0 0 1,0-1-1,0 1 0,0-1 0,0 0 0,0 0 0,0 0 0,4-2 0,5-2-135,68-34-643,-56 26 881,53-20-1,-76 32 2,0 1 1,0-1-1,0 1 0,1 0 0,-1 0 0,0-1 1,0 1-1,1 0 0,-1 0 0,0 0 1,0 1-1,3-1 0,-4 0-3,1 1 0,-1-1 0,1 0 0,-1 0 0,0 1 0,1-1 0,-1 0 0,0 0 0,1 1 0,-1-1 0,0 1 0,1-1 0,-1 0 0,0 1 0,0-1 0,1 1 0,-1-1 0,0 0 0,0 1 0,0-1 0,1 1 0,-1 0 0,0 2 38,0 0 0,0 0-1,-1 0 1,1 0 0,-1 0 0,1 0-1,-1-1 1,0 1 0,-2 4 0,-35 64 488,17-33-366,-121 193 265,82-131-191,58-95-238,-2-1 2,2 1 0,-1 0-1,0-1 1,1 1 0,0 0 0,0 0 0,0 0-1,1 1 1,0-1 0,0 0 0,0 7-1,-2 15 55,1-20-48,2-6-18,0-1 0,-1 1-1,1 0 1,0-1 0,0 1 0,-1 0 0,1-1 0,0 1 0,0 0 0,0-1 0,0 1 0,0 0 0,0-1 0,0 1 0,0 0-1,0 0 1,0-1 0,0 1 0,0 0 0,1-1 0,-1 1 0,0 0 0,0-1 0,1 1 0,-1 0 0,0-1 0,1 1 0,-1-1-1,1 1 1,-1-1 0,1 1 0,-1-1 0,1 1 0,-1-1 0,1 1 0,-1-1 0,1 0 0,0 1 0,4 4-214,-8-2 155,3-3-8,-1 0 0,1 0 0,0 0 0,-1 0 0,1 0 0,-1 0 0,1 0 0,-1 0 0,1 0 0,-1-1 0,1 1-1,-1 0 1,1 0 0,-1 0 0,1-1 0,0 1 0,-1 0 0,1 0 0,-1-1 0,1 1 0,0 0 0,-1-1 0,-4-8-561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10546,'-5'-3'3617,"4"1"-3593,-1 2 256,2 8-184,8 18-16,69 32 0,-46-45 0,-4 1-16,-5-5 8,-7 3-536,9-4-368,-12-3-640,-1-4-849,12-21 1537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10770,'1'2'2407,"-5"2"-1356,-10 9-1221,0-1 47,6-2 198,0-1-1,1 1 1,0 1 0,1-1-1,0 1 1,-5 12 0,0 3 490,8-20-430,1 0 0,-1 0 0,1 0 0,-2 7 0,4-12-132,0 0 0,0 0 0,0 0 0,0 0 0,0 0 0,0 0 0,1 1 0,-1-1 0,0 0 0,1 0 1,-1 0-1,0 0 0,1 0 0,-1 0 0,1 0 0,-1 0 0,1 0 0,0 0 0,-1-1 0,1 1 0,0 0 0,0 0 0,0 0 0,0-1 0,-1 1 0,1-1 0,0 1 0,0 0 0,2 0 0,2 1-13,-1-1 0,0 1 0,1-1 0,0 0-1,-1 0 1,7 0 0,-5 0-20,1-1 0,-1 0 0,0 0 1,0-1-1,0 1 0,0-2 0,0 1 0,0 0 0,0-1 0,-1 0 0,1-1 1,0 1-1,-1-1 0,0 0 0,1 0 0,-1-1 0,-1 0 0,1 0 0,8-8 1,19-19 12,-29 29-1,0 0 0,-1 0 0,1 0 1,0 0-1,0 0 0,0 1 0,1-1 0,-1 1 1,6-2-1,-9 3 0,0 0 1,1 0-1,-1 0 1,0 0-1,0 0 0,0 1 1,0-1-1,0 0 1,0 0-1,0 0 1,1 0-1,-1 0 0,0 0 1,0 0-1,0 0 1,0 0-1,0 0 0,0 0 1,0 1-1,0-1 1,0 0-1,0 0 1,0 0-1,0 0 0,0 0 1,0 0-1,1 0 1,-1 1-1,0-1 1,0 0-1,0 0 0,0 0 1,0 0-1,0 0 1,0 0-1,0 0 1,-1 1-1,1-1 0,0 0 1,0 0-1,0 0 1,0 0-1,0 0 1,0 0-1,0 0 0,0 1 1,0-1-1,-5 11-572,-9 15 77,-2-1 437,-2-1-1,-1-2 1,0 1 0,-2-2 0,-1-1 0,-33 25-1,18-18 75,17-14 1,-26 24 0,43-34-4,0 0 0,0 0 0,0 0-1,1 0 1,-1 1 0,1-1 0,-2 5 0,3-7 0,1 0 1,0 0-1,0-1 0,-1 1 1,1 0-1,0 0 1,0 0-1,0-1 1,0 1-1,0 0 0,0 0 1,0 0-1,0 0 1,0-1-1,0 1 1,0 0-1,1 0 1,-1-1-1,0 1 0,1 0 1,-1 0-1,0-1 1,1 1-1,-1 0 1,1-1-1,-1 1 1,1 0-1,-1-1 0,1 1 1,0-1-1,-1 1 1,1-1-1,0 1 1,-1-1-1,1 0 1,0 1-1,-1-1 0,1 0 1,1 1-1,2 1-2,1-1 0,-1 0 0,1 0 0,0 0-1,-1 0 1,1-1 0,0 1 0,-1-1 0,1-1-1,-1 1 1,1-1 0,0 1 0,-1-1 0,8-3 0,3-2 174,1-1 0,26-16 0,-20 11 137,65-31 632,28-16 55,-109 56-943,-1 0 0,-1-1 1,1 0-1,0 0 0,-1 0 0,5-7 1,-7 10-303,-1-1 1,1 0 0,-1-1 0,0 1 0,0 0 0,0 0 0,0 0 0,0-1 0,0 1 0,-1 0 0,1-1-1,-1 1 1,0-1 0,0 1 0,1-1 0,-2-3 0,-4-15-1294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36 10138,'-24'-36'3337,"26"39"-3332,0-1 0,-1 1 0,1 0 0,-1 0 0,0 0 0,1 0 0,-1 0 0,0 0 1,-1 0-1,1 1 0,-1-1 0,1 0 0,-1 0 0,0 0 0,-1 6 0,0 9 490,-7 29 1,2-17-102,3-1-146,1 1 0,2 33 0,0 14-110,-13 83 289,4-83 212,3 87 0,9-139-406,0 0 1,2-1 0,11 40-1,-9-42-53,-1 0-1,-1 0 1,3 44-1,-8-59-139,-1-1-1,0 1 1,0 0 0,-2 6-1,-1 5 92,5-7-27,-4-22-1841,-4-8 1121</inkml:trace>
  <inkml:trace contextRef="#ctx0" brushRef="#br0" timeOffset="1">148 645 6057,'15'-4'3193,"-12"8"-961,-12 5-823,1 10-777,-7 5-112,-3 8-32,-2 11-40,5-5-176,7-2-104,1-8-104,-9-8-64,-2-11-784,4-8-672,-4-2 872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5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6121,'176'-111'3393,"-137"114"-616,-5 3-649,-2 12-760,3 4-439,-11-7-553,-7 2-152,0-5-128,-5 2 0,-7-4-320,4-5-432,-12-5-529,1-9 633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5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31 103 10522,'41'-102'3657,"-41"103"-3489,18-1 0,-24 12-240,15-1-24,-7 9 48,-5 0 8,12-2 40,-20 14 0,14 0-544,-10 6-392,-28 0-1593,18-12-1016,-17-6 2201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51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86 4137,'-9'15'746,"7"-12"-527,0 1-1,0-1 0,0 0 1,1 1-1,-1-1 0,1 1 1,0-1-1,0 1 0,0-1 1,0 1-1,0 0 0,1 0 1,0-1-1,0 1 0,0 0 1,0 0-1,0-1 0,1 1 1,1 5-1,5 17 1056,12 36 525,-2-13-979,-11 1-303,-3-33-399,1 17 75,-5-23-117,-1 1 0,0 0-1,-4 13 1,0-1 44,5-20-86,0 0 0,0 0 0,-1 0 0,0-1 0,1 1 0,-1 0 0,-3 3 0,0 1 110,5-8-128,0 0-1,0 0 1,0 1 0,0-1-1,0 0 1,0 0 0,0 0-1,0 0 1,0 0 0,0 1-1,0-1 1,0 0 0,0 0 0,0 0-1,0 0 1,0 0 0,0 1-1,0-1 1,0 0 0,0 0-1,0 0 1,1 0 0,-1 0-1,0 0 1,0 1 0,0-1 0,0 0-1,0 0 1,0 0 0,0 0-1,1 0 1,-1 0 0,0 0-1,0 0 1,0 0 0,0 0-1,0 0 1,1 0 0,-1 0 0,0 0-1,0 0 1,0 0 0,0 0-1,0 0 1,1 0 0,-1 0-32,0 0 1,1 0-1,-1 0 1,0-1 0,1 1-1,-1 0 1,0 0-1,0 0 1,1-1 0,-1 1-1,0 0 1,0 0-1,1-1 1,-1 1-1,0 0 1,0-1 0,0 1-1,0 0 1,0-1-1,1 1 1,-1 0 0,0-1-1,0 1 1,0 0-1,0-1 1,0 1-1,0 0 1,0-1 0,0 1-1,0 0 1,0-1-1,0 1 1,0 0 0,-1-1-1,1 1 1,0 0-1,0-1 1,-2-14-311,2-1 0,0 1 0,0-1 0,1 1 0,1-1 1,6-22-1,-7 35 280,3-13 59,1-1 1,1 1-1,0 1 1,1-1-1,1 1 1,0 0-1,1 1 1,1 0 0,0 0-1,1 1 1,0 0-1,21-17 1,-29 26 164,1 0 0,0 1 1,0-1-1,1 1 0,-1 0 0,1 0 1,0 0-1,-1 0 0,1 1 0,0 0 1,0 0-1,1 1 0,-1-1 0,7 0 1,-11 2-159,0 0 1,0 0 0,0 0 0,0 0-1,0 0 1,0 0 0,0 1 0,0-1-1,0 0 1,0 1 0,0-1 0,0 1-1,0-1 1,0 1 0,0-1 0,-1 1-1,1 0 1,0-1 0,0 1 0,-1 0-1,1 0 1,0-1 0,-1 1 0,1 0-1,-1 0 1,1 0 0,-1 0 0,1 0-1,-1 0 1,0 0 0,1 0-1,-1 0 1,0 0 0,0 0 0,0 1-1,1 6 0,0-1-1,-1 1 0,-2 14 0,1-12 62,-3 23 71,-2 0 0,-1-1 0,-14 39 0,-4 17 132,24-87-247,1 1 0,-1 0-1,1-1 1,-1 1 0,1-1 0,-1 1-1,0-1 1,0 0 0,0 1 0,-1 1-1,2-6 344,7-9-222,5-7-321,0 0 0,-2 0 0,-1-1 0,13-38 0,-22 58 160,63-159-774,-53 137 859,1 0-1,2 1 1,0 0-1,31-36 1,-40 51-12,1 1 0,0 1 1,1-1-1,-1 1 1,1-1-1,0 2 0,0-1 1,1 1-1,-1-1 1,10-2-1,-13 5-50,0 1 1,0-1-1,0 1 1,1-1-1,-1 1 1,0 0-1,0 0 1,1 0-1,-1 1 0,0-1 1,0 1-1,0 0 1,0-1-1,0 2 1,1-1-1,-2 0 1,1 0-1,0 1 1,0 0-1,0 0 0,-1 0 1,1 0-1,-1 0 1,3 3-1,-2-2-14,0 1 0,0 0 0,-1-1 0,0 1 0,0 0 0,0 0 0,0 0-1,-1 1 1,1-1 0,-1 0 0,0 1 0,1 8 0,-1 4 14,-1 0 0,-1 17 0,0-18-9,-1 56 39,2-35 30,-2 0 0,-11 69 0,11-101-48,0-1 1,1 1-1,-1-1 1,-1 0-1,1 1 1,-1-1-1,1 0 1,-1 0-1,-1-1 1,-4 6-1,7-8 5,0 0 1,0 1-1,0-1 0,0-1 0,0 1 0,-1 0 0,1 0 1,0 0-1,-1-1 0,1 1 0,0 0 0,-1-1 0,1 1 1,0-1-1,-1 0 0,1 1 0,-1-1 0,1 0 0,-1 0 1,1 0-1,-1 0 0,1 0 0,-1 0 0,1-1 0,-1 1 0,1 0 1,0-1-1,-1 1 0,1-1 0,-1 1 0,1-1 0,0 0 1,0 0-1,-1 1 0,1-1 0,0 0 0,-2-2 0,-1-2 8,0-1-1,0 1 1,0-1-1,0 0 1,1 0-1,0 0 1,0 0-1,-3-12 1,3 4-167,0-1 1,0 1-1,0-18 1,3 20 20,0 0-1,1 0 1,0 1-1,1-1 1,0 0-1,6-16 1,-6 21-4,1-1 1,0 1-1,1-1 1,-1 1 0,2 0-1,-1 0 1,1 1-1,0-1 1,0 1-1,10-8 1,-14 12 40,1 1 0,0 0-1,-1-1 1,1 1 0,0 0 0,0 0 0,-1 1 0,1-1 0,0 0-1,0 1 1,0-1 0,0 1 0,0-1 0,0 1 0,0 0-1,0 0 1,0 0 0,0 0 0,0 0 0,1 0 0,-1 1-1,0-1 1,-1 1 0,1-1 0,0 1 0,0 0 0,0 0-1,0 0 1,0 0 0,-1 0 0,1 0 0,0 0 0,-1 1-1,1-1 1,2 3 0,11 15-1167,-5 4 695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2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113 339 4649,'-73'88'1768,"53"-66"-900,13-16 386,2-4-244,5-2-869,0 0-1,0 0 1,-1 0 0,1 0 0,0 0 0,0 0-1,-1 0 1,1 0 0,0 0 0,0 0 0,-1 0 0,1 0-1,0 0 1,0 0 0,0 0 0,-1 0 0,1 0 0,0 0-1,0 0 1,-1 0 0,1 0 0,0-1 0,0 1 0,0 0-1,0 0 1,-1 0 0,1 0 0,0-1 0,0 1 0,0 0-1,0 0 1,0 0 0,-1-1 0,1 1 0,0 0-1,0 0 1,0 0 0,0-1 0,0 1 0,0 0 0,0 0-1,0-1 1,0 1 0,0 0 0,0 0 0,0-1 0,0 1-1,0 0 1,0 0 0,0 0 0,0-1 0,0 1 0,1 0-1,2-4 203,102-25 384,57-37-468,-36 13-202,-81 39-54,0 2 1,53-8 0,13-3 11,0-9 33,-93 25-18,-1 0 0,0-2 0,0 0 0,16-12 0,24-13 59,-42 27-62,-1-2 0,0 1 0,0-2 0,18-16 0,-30 24-23,0-1 0,1 1 0,-1 0 0,-1-1 0,1 1 0,0-1 0,0 0 0,-1 0 0,2-3 0,-3 5-5,1 0 0,-1 0 1,0 0-1,1 0 0,0 0 1,-1 0-1,1 1 0,-1-1 1,1 0-1,0 0 1,-1 1-1,1-1 0,0 0 1,0 1-1,0-1 0,0 1 1,-1-1-1,1 1 0,0-1 1,0 1-1,0 0 0,2-1 1,24-2-38,-19 2 20,-2 1 34,-10 0-403,1 0-1875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1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298 126 3121,'11'-12'677,"16"-20"799,-11 5 3348,-7 15-2902,-8 11-1658,1 0 1,-1 0 0,0-1-1,0 1 1,0-1-1,0 1 1,0-1-1,0 1 1,-1-1-1,2-2 1,-7 1 3154,-5-4-2576,8 5-837,-1 1 1,1-1-1,0 1 1,-1 0-1,1-1 0,-1 1 1,1 1-1,-1-1 1,1 0-1,-1 1 0,-4-1 1,1 0 23,0 0 0,0 1 0,-1 0 0,-6 1 0,8 0-19,-1 0 1,0 0-1,1 1 0,0 0 1,-1 0-1,1 0 1,-7 4-1,-4 2 10,0-1 7,6-3-8,-1 0 0,1 1-1,-10 7 1,16-10-19,2 1-1,-1-1 0,0 1 0,0-1 1,1 1-1,-1 0 0,1 0 0,0 0 1,0 1-1,0-1 0,1 0 0,-3 6 1,3-7-5,0 0 1,-1 1-1,1-1 1,-1 0-1,1 0 1,-1 0 0,0 0-1,0 0 1,0 0-1,0 0 1,-3 1-1,3-2 3,1 0 0,-1 0-1,0 1 1,1-1 0,-1 0-1,1 1 1,-1-1 0,1 1-1,0 0 1,-1-1 0,1 1-1,0 0 1,0 0 0,0 0-1,1-1 1,-1 1 0,0 0-1,1 0 1,-1 0 0,1 1-1,0-1 1,-1 4 0,1 4-5,-1 1 1,0-1-1,-1 1 1,0-1-1,-6 15 1,4-11 3,-5 28-1,8-32 3,-1 13 4,-1-1-1,-1 1 0,-1-1 0,-12 33 0,15-51-3,0 0 0,0 0 0,1 0 0,-1 1 0,1-1 0,0 0 0,0 1 0,1-1 0,0 1 0,-1 0 0,1-1 0,1 1 0,0 5 0,2 23 10,0 36 0,1 15 17,-3-71-24,1 0 1,1 0-1,0 0 0,7 16 0,-5-18 1,33 97 51,-38-106-48,1-1 0,-1 1 1,1-1-1,0 0 0,-1 1 1,1-1-1,0 0 0,0 0 1,0 0-1,0 0 0,0 1 1,0-1-1,0 0 1,0 0-1,0-1 0,1 1 1,-1 0-1,0 0 0,1-1 1,-1 1-1,0-1 0,1 1 1,-1-1-1,1 1 0,-1-1 1,1 0-1,-1 0 0,0 0 1,3 0-1,1 0 26,0 0 1,0 0-1,0-1 0,0 0 1,0 0-1,-1 0 0,8-4 0,43-23 265,-33 16-188,-14 8-41,0-1 0,0 0-1,-1-1 1,0 1 0,0-2 0,7-7-1,-11 11-32,0-1 0,0 1 0,0-1 0,-1 0 1,0 0-1,0 0 0,0 0 0,0 0 0,-1 0 0,1 0 0,-1-1 0,0 1 0,0-1 0,0-5 0,4-87 167,-5 93-220,0 0 1,-1 0 0,1 1-1,-1-1 1,0 0-1,0 0 1,-1 1 0,1-1-1,-1 0 1,-2-4 0,0 0-114,3 6-6,0 0 0,-1 0 1,1 1-1,0-1 0,-1 0 0,1 1 0,-1-1 0,-2-1 0,-6-6-660,-38-55-3539,46 61 4216,0-1 1,-1 1 0,1 0-1,-1 1 1,1-1 0,-1 0 0,0 1-1,0 0 1,-1-1 0,-2-1-1,4 4 188,0-1 0,0 0 0,0 0-1,0 0 1,0 1 0,0-1-1,0 1 1,0 0 0,0 0 0,0 0-1,0 0 1,0 0 0,0 0 0,0 0-1,0 0 1,0 1 0,0-1-1,0 1 1,-3 1 0,1 0 96,2-1-10,-1 0-1,1 0 0,0 0 1,0 0-1,0 0 0,0 0 0,0 1 1,0-1-1,0 1 0,1-1 1,-1 1-1,1 0 0,-1 0 0,1 0 1,-1 0-1,1 0 0,0 0 1,0 0-1,-1 3 0,4-5-115,1 0 0,-1 0 0,0 1-1,1-1 1,-1-1 0,0 1 0,1 0 0,-1 0-1,0-1 1,5-1 0,9-2 1,1-1 0,-1-1 0,0 0 0,29-17 0,139-67 399,-127 64-240,-6-3 21,-44 26-193,-6 3-24,0 0 0,-1 0 0,1 0 1,0-1-1,-1 1 0,1 0 1,-1-1-1,1 1 0,0 0 0,-1-1 1,1 1-1,-1-1 0,1 1 1,-1-1-1,1 1 0,-1-1 1,1 1-1,-1-1 0,0 0 0,1 1 1,-1-1-1,1 0 0,-1 0-55,0 1-1,0 0 0,0 0 1,0 0-1,0-1 0,0 1 1,-1 0-1,1 0 0,0 0 1,0-1-1,0 1 0,0 0 1,0 0-1,0 0 0,0 0 1,0-1-1,0 1 0,-1 0 1,1 0-1,0 0 1,0 0-1,0 0 0,0-1 1,-1 1-1,1 0 0,0 0 1,0 0-1,0 0 0,0 0 1,-1 0-1,1 0 0,0 0 1,-1 0-1,-12-3-2250,-21 0-847,22 2 2668,4 0-359,0 1 0,-1-1 0,1 1 0,-1 1 0,-10 1 1,17-1 878,1 0 0,-1 0 0,1-1 0,0 1 0,-1 0 0,1 0 0,0 0 0,-1 1 0,1-1 0,0 0 0,0 0 0,0 1 0,0-1 0,0 0 0,-1 3 0,-11 26 2876,9-20-2330,-1 2-91,1 1 1,1 0-1,0 0 1,0 1-1,2-1 1,-1 0-1,2 1 1,0 14-1,16 107 1200,-14-127-1607,14 75 361,-8-46-287,-1-1-1,2 65 0,-12-68 1871,0-37-3608,2 2 837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1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150 199 5137,'1'-2'4028,"6"-5"-3590,0-1 0,-1 0 0,0 0 0,-1 0 0,0-1 1,6-12-1,-5 9-34,-3 5-113,0-1-1,0 1 1,-1-1 0,0 0-1,0 1 1,0-1-1,-1 0 1,-1 0 0,1 0-1,-1 0 1,-2-13-1,2 20-261,0 1 1,0-1-1,-1 1 0,1-1 0,0 1 0,0-1 0,0 1 0,-1 0 0,1-1 0,0 1 0,-1-1 0,1 1 0,0 0 0,-1-1 0,1 1 0,0 0 0,-1-1 0,1 1 0,-1 0 0,1-1 0,-1 1 0,1 0 1,0 0-1,-1 0 0,1 0 0,-1-1 0,1 1 0,-1 0 0,1 0 0,-1 0 0,1 0 0,-1 0 0,1 0 0,-1 0 0,1 0 0,-1 0 0,1 0 0,-1 1 0,1-1 0,-1 0 0,1 0 0,-1 0 0,1 1 0,-1-1 1,-25 12 93,17-5-96,0 0 1,0 0-1,1 1 0,0 0 0,0 0 0,1 1 0,0 0 0,0 0 0,1 1 0,1 0 0,-1 0 0,2 0 0,-7 19 0,0 10 110,1 1 0,-6 61 0,8-46-112,-1-6 0,-4 21 10,11-52-25,1-14-1,0 0 0,0 1 1,1 0-1,-1-1 0,1 1 0,0-1 0,1 1 0,-1-1 0,1 1 0,0-1 0,3 9 0,-4-12-5,1 0 1,-1-1-1,1 1 0,-1 0 0,1-1 1,-1 1-1,1 0 0,0-1 1,0 1-1,-1-1 0,1 1 0,0-1 1,0 0-1,-1 1 0,1-1 1,0 0-1,0 1 0,0-1 1,0 0-1,-1 0 0,1 0 0,0 0 1,0 0-1,0 0 0,0 0 1,0 0-1,0 0 0,-1 0 0,1 0 1,0 0-1,0-1 0,0 1 1,0 0-1,-1-1 0,3 0 0,3-2 27,-1-1 0,1 1 0,-1-1-1,5-5 1,-2 3-68,-1 0 0,0-1-1,-1 1 1,0-2 0,0 1 0,0-1 0,-1 0-1,5-9 1,3-10-238,-1-1 0,-2 0 0,0 0 0,8-46 0,-14 51 228,1-4 605,2-53 1,-7 80-533,0 0 0,0 0 0,0-1 0,0 1 0,0 0 0,0 0 0,0 0 0,0 0 0,0-1 0,0 1 0,0 0 0,-1 0 0,1 0 0,0 0 0,0 0 0,0-1 0,0 1 0,0 0 0,0 0 0,0 0 0,-1 0 0,1 0 0,0 0 0,0 0 0,0 0 0,0-1 0,0 1 0,-1 0 0,1 0 0,0 0 0,0 0 1,0 0-1,0 0 0,-1 0 0,1 0-17,-1 1 0,1-1 1,0 0-1,-1 0 1,1 0-1,0 1 0,-1-1 1,1 0-1,0 1 0,-1-1 1,1 0-1,0 1 1,0-1-1,-1 0 0,1 1 1,0-1-1,0 1 1,0-1-1,0 0 0,-1 1 1,1-1-1,0 1 1,0-1-1,0 0 0,0 2 1,-5 29 22,-3 42 0,7-63-30,0 1-1,1-1 1,1 0 0,-1 0 0,1 1-1,1-1 1,0 0 0,1 0 0,0 0-1,0-1 1,1 1 0,0-1 0,0 1-1,1-1 1,1-1 0,-1 1 0,2-1-1,8 10 1,-2-3 4,-7-8-8,1 0 0,-1 0 0,9 6-1,-15-13-1,0 1 0,1-1-1,-1 0 1,0 1 0,1-1-1,-1 0 1,1 0 0,-1 1-1,1-1 1,-1 0 0,0 0-1,1 0 1,-1 0 0,1 0-1,-1 0 1,1 0 0,-1 0-1,1 0 1,-1 0 0,1 0-1,-1 0 1,1 0 0,-1 0-1,0 0 1,1 0-1,0-1 1,0 1-62,-1-1-1,1 1 1,-1-1-1,1 0 1,0 1-1,-1-1 1,0 0-1,1 1 1,-1-1 0,1 0-1,-1 0 1,0 1-1,1-3 1,1-4-792,-1 0 0,0 0 1,0-8-1,0 6-535,4-27-527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1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5953,'81'-83'2845,"-66"67"-646,-8 16-1663,-5 0-114,-5 0 826,3 0-1236,0 0-1,-1 0 1,1 0 0,0 0 0,0 0-1,0 1 1,0-1 0,0 0-1,0 0 1,-1 0 0,1 0 0,0 0-1,0 1 1,0-1 0,0 0 0,0 0-1,0 0 1,0 0 0,0 1 0,0-1-1,0 0 1,0 0 0,0 0 0,0 0-1,0 1 1,0-1 0,0 0-1,0 0 1,0 0 0,0 1 0,0-1-1,0 0 1,0 0 0,0 0 0,0 0-1,0 0 1,0 1 0,0-1 0,1 0-1,-1 3 33,7 52 31,-4-36-80,0 1-1,-2 38 1,-2-41 76,-7 30 1,5-35 38,1-1 1,0 0-1,1 1 1,0 0-1,1-1 1,2 23-1,-1-30-28,0 0-1,1 0 1,-1 0 0,1 0-1,0 0 1,1 0-1,3 5 1,-6-8-59,1-1 5,-1 0 1,0 1-1,0-1 0,0 0 0,0 0 1,0 0-1,0 1 0,1-1 0,-1 0 0,0 0 1,0 0-1,0 1 0,0-1 0,0 0 0,0 0 1,0 1-1,0-1 0,0 0 0,0 0 0,0 1 1,0-1-1,0 0 0,0 0 0,-1 0 0,1 1 1,0-1-1,0 0 0,0 0 0,0 0 0,0 1 1,0-1-1,0 0 0,-1 0 0,1 0 0,0 1 1,0-1 35,-1 0 0,1 0 0,0-1 0,-1 1 0,1 0 0,0 0 0,-1 0 0,1 0 1,0 0-1,0-1 0,-1 1 0,1 0 0,0 0 0,0 0 0,-1-1 0,1 1 0,0 0 1,0 0-1,0-1 0,-1 1 0,1 0 0,0 0 0,0-1 0,0 1 0,0 0 0,0-1 1,0 1-1,0 0 0,0-1 0,0 1 0,0 0 0,0-1 0,0 1 0,0 0 0,0-1 0,0 1 1,0-1-1,-4-21-339,-1-47 0,5 56 168,1 0 0,1 1 0,0-1 1,0 1-1,6-18 0,1 5 38,1 0 0,0 1 0,2 0 1,21-31-1,-20 32 256,-12 19-101,1 0 1,0 1 0,0-1-1,5-5 1,-6 7-14,1 1 0,0-1 1,0 1-1,0 0 0,-1-1 0,1 1 1,1 0-1,-1 0 0,0 0 0,0 0 1,0 1-1,0-1 0,3 0 0,-4 1-67,-1 0 1,0 0-1,0 1 0,0-1 0,0 0 0,1 0 0,-1 0 0,0 0 0,0 0 0,0 1 1,0-1-1,0 0 0,0 0 0,0 0 0,0 0 0,0 1 0,1-1 0,-1 0 0,0 0 0,0 0 1,0 1-1,0-1 0,0 0 0,0 0 0,0 0 0,0 1 0,0-1 0,0 0 0,0 0 0,-1 0 1,1 1-1,0-1 0,0 39 163,-6 41-136,5-57-18,-5 27-1,2-28-1,0 40 0,5-48-2,-1 1 1,2 0-1,0 0 0,0-1 1,9 26-1,-8-31 13,1 1 39,-4-10-59,0 0 0,0 1 0,0-1 0,0 0 0,0 0 0,0 0 0,0 0 0,0 0 0,0 0 0,1 0 0,-1 1 0,0-1 0,0 0 0,0 0 0,0 0 0,0 0 0,0 0 0,0 0 0,0 0 0,1 0 0,-1 0 0,0 0 0,0 0 0,0 0 0,0 0 0,0 0 0,0 0 0,1 0 0,-1 0 0,0 0 0,0 0 0,0 0 0,0 0 0,0 0 0,0 0 0,1 0 0,-1 0 0,0 0 0,0 0 0,0 0 0,0 0 0,0 0 0,0 0 0,0 0 0,1 0 0,-1 0 0,0-1 0,0 1 0,0 0 0,0 0 0,0-21 1419,7-34-1586,14-69-82,-18 108 213,0-7-42,1-1 0,1 1 0,1 0 0,15-34 0,1 8 46,-20 41 25,1 0 1,0 0-1,1 0 0,0 1 0,0 0 0,6-8 0,-5 7-10,2-1 80,-7 9-63,1 0 0,-1 0-1,0 0 1,1 0 0,-1 0-1,0 0 1,1-1 0,-1 1 0,0 0-1,1 0 1,-1 0 0,0 0 0,1 0-1,-1 0 1,0 0 0,1 1-1,-1-1 1,0 0 0,1 0 0,-1 0-1,0 0 1,0 0 0,1 0-1,-1 1 1,0-1 0,1 0 0,-1 0-1,0 0 1,1 1 0,0 3 17,0 27-50,8 48-1,1 7-6,-5-24 44,12 61 0,-13-104 0,0-6 15,-2 0 0,0 0 0,0 14 0,-1-25-283,-2 12 1212,-1-13-983,-3-10-1679,0-7 1107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1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26 288 3585,'-23'-67'2775,"22"66"-2666,1 1-1,0-1 1,0 0-1,-1 0 1,1 1 0,0-1-1,0 0 1,0 1-1,0-1 1,0 0 0,0 0-1,0 0 1,0 1-1,0-1 1,0 0 0,1 1-1,-1-1 1,0 0-1,0 0 1,1 1 0,-1-1-1,0 0 1,1 1-1,-1-1 1,1 1 0,-1-1-1,1 0 1,-1 1-1,1-1 1,-1 1-1,1-1 1,0 1 0,-1 0-1,1-1 1,0 0-1,0 1-4,-1 0-1,0 0 0,1 0 0,-1 0 0,0 0 0,0 0 0,0 0 0,1 0 0,-1-1 0,0 1 1,0 0-1,1 0 0,-1 0 0,0 0 0,0-1 0,0 1 0,0 0 0,1 0 0,-1-1 1,0 1-1,0 0 0,0 0 0,0-1 0,0 1 0,0 0 0,-1-3 2418,-1 7-2057,1 12-546,3 27 124,3 98 81,-2-62-71,-1-38 287,-2 39 1,-3-65 171,3-14-468,0-1 0,0 0 0,0 0 0,0 0 0,0 1 0,0-1 0,0 0 0,0 0 0,0 0 0,0 1 0,0-1 0,0 0 0,0 0 1,0 0-1,-1 0 0,1 1 0,0-1 0,0 0 0,0 0 0,0 0 0,0 0 0,-1 0 0,1 1 0,0-1 0,0 0 0,0 0 0,0 0 0,-1 0 0,1 0 0,0 0 0,0 0 0,0 0 0,-1 0 1,1 0-1,0 0 0,0 0 0,0 0 0,-1 0 0,1 0 0,0 0 0,0 0 0,0 0 0,-1 0 0,1 0 0,0 0 0,0 0 0,0 0 0,-1 0 0,1 0 0,0 0 0,0-1 0,0 1 1,0 0-1,-1 0 0,1 0 0,0 0 0,0 0 0,0-1 0,0 1 0,-1-1-3,1 1-1,-1-1 1,1 0-1,-1 1 1,1-1 0,0 0-1,-1 0 1,1 1 0,0-1-1,0 0 1,0 0 0,0 0-1,-1 1 1,1-1 0,0-1-1,0-5-21,-4-43-298,4 12-79,1 0 1,1 0-1,3 0 0,17-70 0,-17 92 291,1 0-1,1 0 0,0 1 0,1 0 1,10-14-1,-13 22 153,1 0 0,-1 0 1,1 1-1,0 0 0,1 0 0,0 0 1,-1 1-1,2 0 0,-1 0 1,1 1-1,14-7 0,-21 11-55,0-1 0,0 1 0,0 0 0,0-1-1,0 1 1,0 0 0,0 0 0,1 0 0,-1 0 0,0 0 0,0 0 0,0 0-1,0 0 1,0 0 0,0 1 0,0-1 0,0 0 0,0 1 0,0-1 0,0 0-1,0 1 1,0 0 0,0-1 0,0 1 0,1 0 0,-1 1-10,0-1 0,0 1 0,0-1 1,-1 1-1,1-1 0,0 1 0,0 0 1,-1-1-1,1 1 0,-1 0 0,1-1 1,-1 1-1,0 0 0,0 0 0,0 0 0,0 2 1,-1 86 44,1-26-44,-9 67 1,7-116-9,0 1 0,2-1 0,-1 1 0,4 17 0,0-23 199,-4-10 23,-2-2-110,2 2-94,1-1 0,-1 1-1,1-1 1,-1 0 0,1 1-1,-1-1 1,1 0 0,0 1-1,-1-1 1,1 0 0,0 1-1,0-1 1,0 0-1,0 0 1,-1 1 0,1-1-1,0 0 1,0 0 0,1 0-1,-2-6 97,-1-5-146,0-1 0,1 0 0,0 1 0,1-1 0,1 0-1,3-24 1,25-75-752,0 3 197,-24 83 466,14-41-1,-17 62 103,-1 0 1,1 1-1,0 0 0,0-1 0,0 1 1,1 0-1,-1 0 0,1 0 0,0 1 0,0-1 1,5-4-1,2-6 6,-10 14 4,0-1 0,0 1 1,0 0-1,0 0 0,0-1 0,0 1 0,1 0 0,-1 0 1,0-1-1,0 1 0,0 0 0,0 0 0,0 0 1,0-1-1,1 1 0,-1 0 0,0 0 0,0-1 0,0 1 1,0 0-1,1 0 0,-1 0 0,0 0 0,0 0 1,1-1-1,-1 1 0,0 0 0,0 0 0,0 0 0,1 0 1,-1 0-1,0 0 0,1 0 0,-1 0 0,0 0 1,0 0-1,1 0 0,-1 0 0,0 0 0,0 0 0,1 0 1,-1 0-1,0 0 0,0 0 0,1 0 0,-1 0 1,0 0-1,0 0 0,1 1 0,-1-1 0,1 1 9,4 145-141,-4 65 118,1-179 16,0 0-1,13 55 0,-3-22 38,-8-55-50,0-18-530,1-4-507,17-24-2444,4-16 1521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1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6769,'1'9'6269,"-5"-1"-3753,-10 7-2171,7-8 560,-23 24 207,2 2 0,-34 51 0,53-70-1015,1 1-1,0 0 1,2 1-1,-1-1 0,2 1 1,0 0-1,-3 22 1,4-17-96,2 1 1,0-1-1,2 1 1,0-1-1,4 26 0,-4-43-10,1 0 0,-1 0 0,1 0 0,0 0 0,0 0 0,0 0 0,0 0 0,1-1 0,-1 1 0,1 0 0,0-1 0,4 6 0,-5-9-7,1 0 0,-1 0 0,0 0-1,0 0 1,1 0 0,-1 0 0,0-1 0,0 1 0,0-1-1,1 1 1,-1-1 0,0 1 0,0-1 0,0 1 0,0-1-1,0 0 1,0 0 0,0 1 0,0-1 0,-1 0 0,1 0 0,0 0-1,0 0 1,0-2 0,15-21-478,-2-1 0,17-40 1,-4 8-358,-19 39 637,49-101-1213,-47 95 1462,-1-1-1,11-50 1,-18 54 913,4 33 390,-5-11-1308,-1-1 0,0 1 0,1 0 0,-1 0 1,0-1-1,0 1 0,1 0 0,-1 0 0,0-1 0,0 1 0,0 0 0,0 0 0,-1 1 1,2 10 82,-1 47 229,3 43 559,-2-87-842,1-1 0,0 0 1,2 0-1,-1 0 0,2-1 1,0 1-1,11 22 1,-9-25-49,0 2 12,2 0 0,17 22 0,-25-35-26,-1 1 0,1 0 0,0-1 1,0 1-1,-1-1 0,1 1 1,0-1-1,0 1 0,0-1 0,-1 0 1,1 1-1,0-1 0,0 0 1,0 0-1,0 1 0,0-1 0,0 0 1,0 0-1,0 0 0,-1 0 1,1 0-1,0 0 0,0-1 1,2 1-1,20-12-240,-17 8 157,5-3-580,-1-1-1,0 0 1,-1-1 0,1 0-1,-2-1 1,1 1-1,6-13 1,39-45-1512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2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12331,'1'0'71,"-1"0"0,0 0 1,1 0-1,-1 0 0,0 0 0,1 0 1,-1 0-1,1 0 0,-1 0 1,0 0-1,1 0 0,-1 0 1,1 0-1,-1 0 0,0 0 1,1 0-1,-1 1 0,0-1 0,1 0 1,-1 0-1,0 0 0,1 1 1,-1-1-1,0 0 0,0 0 1,1 1-1,-1-1 0,0 0 1,0 1-1,1-1 0,-1 0 0,0 1 1,0-1-1,0 0 0,0 1 1,1-1-1,-1 1 0,0-1 1,0 0-1,0 1 0,0-1 1,0 0-1,0 1 0,0-1 0,0 1 1,0-1-1,0 0 0,0 1 1,0-1-1,-1 0 0,1 1 1,-13 22-1022,10-17 1251,-164 234 84,76-115-235,71-94 75,20-31-214,0 0-1,0 0 1,0 0-1,0 0 1,0 0-1,-1 0 1,1 0-1,0 1 1,0-1-1,0 0 1,0 0-1,0 0 1,0 0-1,0 0 1,0 0-1,0 0 1,0 0-1,0 0 1,0 0-1,0 0 1,0 0-1,0 0 1,0 1-1,0-1 1,0 0-1,0 0 1,0 0 0,0 0-1,0 0 1,0 0-1,0 0 1,0 0-1,0 0 1,0 0-1,0 0 1,0 0-1,1 0 1,-1 0-1,0 0 1,0 1-1,0-1 1,0 0-1,0 0 1,0 0-1,0 0 1,0 0-1,0 0 1,0 0-1,0 0 1,0 0-1,0 0 1,0 0-1,0 0 1,1 0-1,-1 0 1,0 0-1,0 0 1,0 0-1,0 0 1,0 0-1,0 0 1,0 0-1,0 0 1,0 0 0,0 0-1,0 0 1,0 0-1,1 0 1,10-2 264,-6 0-252,1 0 1,-1 0 0,0 0-1,9-6 1,39-32 76,36-26 27,-26 28-91,22-14-20,-37 21-32,-40 22-36,-8 9 35,0-1 0,1 1 0,-1-1-1,0 1 1,1-1 0,-1 1 0,1-1-1,-1 1 1,1 0 0,-1-1 0,1 1-1,-1 0 1,1-1 0,-1 1 0,1 0-1,-1-1 1,1 1 0,-1 0 0,1 0-1,0 0 1,-1 0 0,1 0 0,-24 29-2675,-10 2 2063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2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7178,'0'0'99,"1"0"0,-1 0 1,1 0-1,-1 0 1,1 0-1,-1 0 1,1 0-1,-1-1 1,1 1-1,-1 0 0,1 0 1,-1-1-1,1 1 1,-1 0-1,1-1 1,-1 1-1,0 0 1,1-1-1,-1 1 0,1 0 1,-1-1-1,0 1 1,0-1-1,1 1 1,-1-1-1,0 1 1,0-1-1,1 1 0,-1-2 1,5-9 564,-4 7-554,1 1-1,-1-1 0,1 1 0,0-1 0,0 1 1,0 0-1,0-1 0,1 1 0,-1 0 0,1 1 0,0-1 1,0 0-1,0 1 0,0 0 0,0-1 0,1 1 1,4-2-1,35-14 292,38-16 50,-67 29-293,0 0 1,1 1-1,21-2 0,-35 5-148,0 1-1,0 0 1,0 0-1,0 0 0,0 1 1,0-1-1,0 0 0,0 0 1,0 0-1,0 1 1,0-1-1,0 1 0,0-1 1,0 0-1,0 1 1,-1 0-1,1-1 0,0 1 1,0 0-1,0-1 1,-1 1-1,1 0 0,0 0 1,-1-1-1,1 1 0,0 1 1,0 0-18,0 0 0,0 0 1,0 0-1,-1 1 0,1-1 0,0 0 1,-1 0-1,0 1 0,1 1 0,-7 31-126,6-24 117,0-1-1,2 16 1,-1-15 21,0 0-1,-1 18 0,-2-12 32,0-1-1,-1 1 0,-1 0 1,-1-1-1,0 0 0,-12 25 0,-20 30 389,33-64-1035,3-15-1143,1 8 1754,1-21-1048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370 271 7802,'8'8'3905,"-19"4"-569,-2 11-3104,-24 18-24,0 17 16,-10 9 192,3-6 177,-3 6-129,0-9-160,15-3-136,0-1-96,16-19-608,6-9-561,5-17-2479,13-9 2271</inkml:trace>
  <inkml:trace contextRef="#ctx0" brushRef="#br0" timeOffset="1">457 209 13875,'14'-2'4146,"2"-6"-3816,-5 2-154,227-119-106,-212 111 27,0 1-1,2 1 0,41-11 1,-61 20-118,-10 1-1571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2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70 9194,'-39'-63'3462,"32"56"-2214,3 8-546,0 11-131,3-8-365,-77 218 1316,42-126-1390,-50 97-102,60-139-281,1-8-2157,18-39 425,3-8-1207,4 0 3037,-1 0 1,1 1-1,0-1 0,-1 0 1,1 0-1,0 1 1,0-1-1,0 0 1,0 0-1,-1 1 0,1-1 1,0 0-1,0 0 1,1 0-1,-1 0 0,0-1 333,1 0 0,0 0 0,0 0-1,0 0 1,0 0 0,0 0 0,0 0-1,0 0 1,0 1 0,1-1-1,-1 0 1,1 1 0,-1 0 0,1-1-1,0 1 1,0 0 0,-1-1 0,1 1-1,0 0 1,0 1 0,0-1 0,0 0-1,0 0 1,2 0 0,2 0-48,0 0 0,-1 0 1,1 0-1,0 0 1,0 1-1,6 0 0,-12 0-106,1 0 0,0 0-1,0 1 1,0-1-1,0 0 1,-1 1 0,1-1-1,0 0 1,0 1-1,0-1 1,-1 1 0,1-1-1,0 1 1,-1-1 0,1 1-1,0-1 1,-1 1-1,1 0 1,-1-1 0,1 1-1,-1 0 1,1 1 0,4 17 226,-4-12-147,2 7-16,-1 0 0,0 0 0,-1 0 0,-1 0 1,-1 18-1,-2-4 25,-11 44 1,12-64-55,1-6-24,0 1 1,1-1 0,-1 0-1,1 1 1,-1-1-1,1 0 1,0 1-1,-1-1 1,1 1 0,1-1-1,-1 1 1,0-1-1,1 0 1,0 5-1,-1-7-16,0 0-1,0 1 0,0-1 0,1 0 0,-1 0 0,0 0 0,0 0 1,0 1-1,0-1 0,0 0 0,0 0 0,0 0 0,1 0 1,-1 1-1,0-1 0,0 0 0,0 0 0,0 0 0,1 0 0,-1 0 1,0 0-1,0 0 0,0 0 0,0 0 0,1 0 0,-1 0 0,0 1 1,0-1-1,0 0 0,1 0 0,-1 0 0,0 0 0,0 0 1,0-1-1,1 1 0,-1 0 0,0 0 0,0 0 0,0 0 0,1 0 1,-1 0-1,0 0 0,0 0 0,0 0 0,0 0 0,1 0 0,-1-1 1,0 1-1,0 0 0,9-17 710,86-203-2480,-84 195 1915,2 1-1,26-39 0,-34 56 26,0 1 0,0-1 0,1 1 0,0 0 0,0 0 0,1 1 0,-1 0 1,1 0-1,1 0 0,-1 1 0,0 0 0,17-5 0,-22 8-162,0 0 1,0 0 0,1 1 0,-1-1-1,0 1 1,1 0 0,-1 0-1,0 0 1,1 0 0,-1 0 0,0 0-1,1 1 1,-1-1 0,0 1-1,0 0 1,1-1 0,-1 1 0,0 0-1,0 0 1,0 0 0,0 1-1,0-1 1,0 0 0,-1 1-1,1-1 1,0 1 0,-1 0 0,1 0-1,-1-1 1,1 1 0,-1 0-1,0 0 1,0 0 0,0 0 0,1 3-1,1 4-20,0-1 0,-1 1-1,0 0 1,0 0 0,-1 0-1,-1 0 1,1 0 0,-2 14-1,-3 7 24,-8 35-1,8-42-14,-1-6 5,-11 31 0,14-44-16,1-1-30,0 0-1,-1 0 1,1-1 0,-1 1 0,1-1 0,-1 1 0,0-1 0,0 0 0,-1 1-1,1-1 1,0 0 0,-1-1 0,1 1 0,-1 0 0,-3 1 0,4-2-68,1-1-1,0 1 1,-1-1 0,1 1 0,0-1 0,-1 0 0,1 0-1,-1 0 1,1 0 0,0 0 0,-1 0 0,1 0 0,-1 0 0,1-1-1,0 1 1,-1 0 0,1-1 0,0 1 0,-1-1 0,1 1-1,0-1 1,0 0 0,-1 0 0,1 0 0,0 1 0,0-1 0,0 0-1,0 0 1,0 0 0,0-1 0,1 1 0,-1 0 0,0 0-1,0 0 1,0-3 0,-3-5-838,0 0 0,0 0-1,1-1 1,1 0 0,-1 1-1,-1-19 1,2-63-2567,2 65 2163,0 25 1299,1-70-329,5 2 5821,-3 59-2464,-3 10-2821,0 0 0,0 0 0,0-1 0,1 1 0,-1 0 0,0 0 0,0-1 0,0 1 0,0 0 0,0 0 0,0 0 0,0-1 0,0 1 0,0 0 0,0 0 0,0-1 0,0 1 0,-1 0 0,1 0 0,0 0 0,0-1 340,0 1-340,-1 1-115,0 0-1,1 0 0,-1 0 0,1 0 0,0 0 1,-1 0-1,1 0 0,0 0 0,0 1 1,-1-1-1,1 0 0,0 1 0,0 1 68,-21 132 1683,16-91-1149,3 80 1,15 45-525,-3-28-90,15 230 1263,-24-322-855,-1-49-395,1 0 0,-1 0 1,0 0-1,0 0 0,0 0 0,0 0 1,0 0-1,0 0 0,0 0 1,0 0-1,0 0 0,0 0 1,1 0-1,-1-1 0,0 1 0,0 0 1,-2-1 244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7258,'34'-11'10588,"-28"18"-8589,5 11-3599,-9-15 2399,-2 0-1967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2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37 6033,'-37'-24'2457,"36"24"-2380,1-1 0,0 1 0,0 0 0,-1 0-1,1-1 1,0 1 0,0 0 0,0 0 0,-1-1 0,1 1 0,0 0 0,0 0 0,0-1 0,0 1 0,0 0 0,0-1 0,0 1 0,-1 0-1,1-1 1,0 1 0,0 0 0,0-1 0,0 1 0,0 0 0,1-1 0,-1 1 0,1-4 3611,-3 5-2740,-2 4-577,-61 106 113,43-77-264,-29 34 1,8-10 78,27-37-205,0 0 0,-2-1 0,0-1 0,-38 31 0,49-45-42,-27 23 374,32-26-369,0 0 1,0 0 0,0 0 0,1 1-1,-1-1 1,0 1 0,1-1 0,0 1-1,-1-1 1,1 1 0,-1 5 0,2-7-50,0-1 0,0 1 1,0-1-1,-1 1 1,1-1-1,0 1 0,0-1 1,0 1-1,0-1 0,0 1 1,-1-1-1,1 1 1,0-1-1,-1 0 0,1 1 1,0-1-1,0 1 0,-1-1 1,1 0-1,-1 1 1,1-1-1,0 0 0,-1 0 1,1 1-1,-1-1 0,1 0 1,-1 0-1,1 0 1,-1 1-1,0-1 0,-6 4 90,7-3-2,-6 0 208,6-1-302,-1 0 1,1 0-1,0 0 0,0 0 0,0 0 1,-1 0-1,1 0 0,0 0 1,0 1-1,0-1 0,-1 0 0,1 0 1,0 0-1,0 0 0,0 0 0,0 1 1,0-1-1,-1 0 0,1 0 0,0 0 1,0 1-1,0-1 0,0 0 1,0 0-1,0 0 0,0 1 0,0-1 1,0 0-1,0 1 0,0-1 11,0 0 0,-1 1-1,1-1 1,0 0 0,0 1 0,0-1 0,0 0-1,0 1 1,0-1 0,-1 0 0,1 0-1,0 1 1,0-1 0,0 0 0,-1 1-1,1-1 1,0 0 0,0 0 0,-1 0 0,1 1-1,0-1 1,-1 0 0,1 0 0,0 0-1,0 0 1,-1 0 0,1 1 0,0-1-1,-1 0 1,1 0 0,0 0 0,-1 0 0,0 0-12,0 0 1,0 0-1,0 1 1,0-1 0,1 0-1,-1 0 1,0 1 0,0-1-1,1 1 1,-1-1 0,0 1-1,0-1 1,1 1 0,-1-1-1,0 1 1,1 0 0,-1-1-1,1 1 1,-1 1-1,0-1 88,0 0 0,1-1-1,-1 1 1,1 0 0,-1 0-1,0-1 1,0 1-1,1 0 1,-1-1 0,0 1-1,0-1 1,0 1-1,0-1 1,0 1 0,0-1-1,0 0 1,0 1-1,0-1 1,0 0 0,-1 0-1,4 0-54,0 1 0,0-1 0,-1 1 0,1 0 0,0-1 0,0 1 0,-1 0 0,1 0 0,2 1 0,15 9 25,-8-6-35,-1 0 2,0 0-1,-1-1 1,1-1-1,0 0 1,19 3-1,41 7 124,106 13-47,-117-24-85,77 7 133,-134-9-130,0 0-1,0 0 1,0 0 0,0 0 0,0 0-1,0-1 1,-1 1 0,1-1 0,0 1-1,3-2 1,-3 1 12,1 0 0,-1 0 0,0 0 0,1 0 0,-1 1 0,1 0 0,2-1 0,2 0 121,-9-1 107,-13-3-114,9 4-181,-19 2-186,-25 4 141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2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8402,'-10'132'3160,"10"-124"-2247,1 3 4448,2-2-5185,0 2-128,2-1-24,0 0 0,-1-3-8,1 1-16,-4-5-448,4 6 328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3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641 120 6097,'8'-44'1979,"-8"42"-1819,1 0 0,-1-1-1,0 1 1,0 0-1,0 0 1,0-1 0,-1 1-1,1 0 1,0 0-1,-1 0 1,0-1 0,1 1-1,-1 0 1,0 0-1,0 0 1,0 0-1,-1 0 1,1 0 0,0 1-1,-1-1 1,1 0-1,-1 1 1,-1-3 0,-5-5 809,6 8-821,1-1-1,-1 1 1,0 0 0,1-1-1,-1 1 1,0 0-1,0 0 1,1 0 0,-1 0-1,0 0 1,0 1-1,0-1 1,0 1 0,0-1-1,-1 1 1,1 0-1,0-1 1,0 1 0,0 0-1,0 0 1,0 1 0,0-1-1,-3 1 1,-6 1 83,1 1-1,-1 0 1,-12 6 0,18-7-44,-28 13 109,0 1-1,1 2 1,1 1 0,1 1-1,0 2 1,-46 44 0,69-60-309,1 0 0,0 0 1,1 1-1,-1 0 0,1 0 0,1 0 0,-1 0 1,1 1-1,0 0 0,1 0 0,0 0 1,0 0-1,-2 16 0,3-12-8,2 0 0,-1 0 0,2 0 0,-1 0 0,2 0-1,-1-1 1,2 1 0,0 0 0,0-1 0,8 20 0,6 2-15,1 0 0,24 34 0,13 24 16,-47-76 22,0 1 0,-2 0-1,0 0 1,4 17 0,-5-14 10,-2 1-1,-1 0 0,-1-1 1,0 1-1,-4 36 0,0-28 13,1-7 34,0-1 0,-2 1 0,-8 28 0,10-43-30,0 1 0,-1-1 0,0-1 0,0 1 0,-1 0 0,0-1 1,0 1-1,0-1 0,0 0 0,-1-1 0,1 1 0,-1-1 0,-1 0 1,1 0-1,-7 3 0,4-3-25,0 0-1,-1 0 1,1-1 0,-1-1-1,0 1 1,0-1 0,0-1-1,0 0 1,0 0 0,0-1 0,0 0-1,0 0 1,-1-1 0,-10-3-1,10 2-330,1 0 0,-1-1 0,0-1 0,1 0 0,0 0 0,0 0 0,0-1 0,1-1-1,0 1 1,0-1 0,0-1 0,-11-12 0,0-5-599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3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4 185 13395,'-3'0'5025,"9"0"-4937,-6-1-8,3-1 24,32-10 160,45-18-40,-28 8-120,20 2-56,-7 2 200,4-2-416,4 4-1264,-15-6-1161,6 1 1369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3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22 115 9346,'24'-93'3357,"-24"91"-3218,1 1-1,-1 0 1,0 0 0,0-1 0,1 1 0,-1 0 0,0-1-1,0 1 1,-1 0 0,1-1 0,0 1 0,-1-2 0,1 3-109,0 0 1,0 0 0,0 0 0,0-1 0,-1 1-1,1 0 1,0 0 0,0 0 0,0 0 0,-1 0 0,1-1-1,0 1 1,0 0 0,0 0 0,-1 0 0,1 0 0,0 0-1,0 0 1,-1 0 0,1 0 0,0 0 0,0 0-1,0 0 1,-1 0 0,1 0 0,0 0 0,0 0 0,-1 0-1,1 0 1,0 0 0,0 0 0,0 0 0,-1 0 0,1 1-1,-14 9 942,11-6-893,1 1-1,-1 0 1,1-1-1,-1 1 1,2 0 0,-1 0-1,0 0 1,1 0-1,0 1 1,-1 5-1,1 9-72,0 26 0,3-11-19,1 0-1,1-1 0,12 39 0,37 98 45,-28-114 31,-21-51 187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3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10490,'0'0'3375,"4"2"-3150,9 2 56,-1 0 0,0 1 1,0 1-1,0 0 1,-1 1-1,0 0 0,0 0 1,-1 1-1,11 10 1,-10-6-207,-1 0-1,0 0 1,0 1 0,-1 1 0,-1-1 0,7 17 0,-5-7-61,-2 0 1,0 1-1,6 31 0,-12-46-1,-1 0 0,0 1-1,-1-1 1,0 18 0,-1-26-9,1 0 0,0 1 0,0-1 1,0 0-1,0 1 0,0-1 0,0 0 0,0 1 0,1-1 0,-1 0 0,0 1 0,1-1 1,-1 0-1,1 0 0,-1 0 0,1 1 0,0-1 0,-1 0 0,1 0 0,0 0 0,1 1 1,-1 0 3,0-2-22,0 1 0,0-1 1,0 0-1,0 1 0,0-1 1,0 0-1,0 1 0,0-1 1,0 0-1,0 0 0,0 0 0,0 0 1,0 0-1,0 0 0,0 0 1,0 0-1,0 0 0,0-1 1,-1 1-1,1 0 0,0-1 0,0 1 1,0-1-1,0 1 0,0-1 1,0 1-1,0-1 0,-1 1 1,1-1-1,0 0 0,-1 1 0,1-1 1,0 0-1,-1 0 0,1 0 1,0-1-1,0-1-203,0-1 1,-1 1-1,1 0 1,-1-1-1,0 1 0,0-7 1,-1-36-654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3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181 156 11875,'-2'1'281,"1"0"1,0 0-1,-1 0 1,1 1 0,0-1-1,0 0 1,0 0 0,0 1-1,0-1 1,0 1-1,0-1 1,0 0 0,1 1-1,-1 0 1,0-1 0,0 3-1,-4 32 112,0-6-134,-1-8-163,-2-1 0,-1 0 0,-12 23-1,10-23-7,1 1 0,-14 43 0,10 7-29,-4 11-20,7-58-4,10-24-37,1 0 0,-1 0-1,1 0 1,-1 0 0,0-1 0,1 1 0,-1 0 0,0 0 0,0 0-1,0-1 1,0 1 0,1 0 0,-1-1 0,0 1 0,0-1 0,0 1-1,0-1 1,-2 1 0,2-2-4,1 1-1,-1-1 1,1 0 0,0 1-1,-1-1 1,1 0-1,0 0 1,0 1 0,0-1-1,-1 0 1,1 0-1,0 0 1,0 1 0,0-2-1,1-19-58</inkml:trace>
  <inkml:trace contextRef="#ctx0" brushRef="#br0" timeOffset="1">329 1 9674,'19'22'3430,"-15"-18"-3330,-1 1-1,0 0 1,0 0-1,-1 0 1,1 0-1,-1 0 1,0 1-1,-1-1 1,3 10-1,4 40 1309,3 97 1,-9 113-483,-2-245-902,-1 0-1,0-1 1,-2 1-1,-1 0 1,0-1-1,-1 1 0,-2-1 1,-11 27-1,-23 31 284,41-76-308,0-1 0,0 1 0,-1-1 0,1 0 0,0 1 0,0-1 1,-1 0-1,1 1 0,-1-1 0,1 0 0,0 1 0,-1-1 0,1 0 0,-1 0 0,1 1 0,0-1 0,-1 0 1,1 0-1,-1 0 0,1 0 0,-1 1 0,-21 0 73,2-10-56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3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7298,'2'-4'7543,"4"1"-4441,9 0-2496,-9 2 132,128-19-318,-105 17-384,1-2 1,-1-2-1,36-12 0,-52 14-19,1 1-1,-1 0 1,1 1-1,-1 1 0,16-2 1,-29 4-29,0 0 0,0 0 0,1 0 0,-1 0 0,0 0 0,0 0-1,0 0 1,0 0 0,0 0 0,1 0 0,-1 0 0,0 0 0,0 0 0,0 0 0,0 0 0,0-1 0,0 1 0,1 0 0,-1 0 0,0 0-1,0 0 1,0 0 0,0 0 0,0 0 0,0-1 0,0 1 0,0 0 0,0 0 0,0 0 0,1 0 0,-1 0 0,0-1 0,0 1 0,0 0-1,0 0 1,0 0 0,0 0 0,0 0 0,0-1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3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7658,'-4'5'2575,"0"1"-1059,4-5-1383,1-1 0,-1 0 0,0 0-1,0 1 1,1-1 0,-1 0 0,0 0 0,0 0 0,1 0-1,-1 1 1,0-1 0,0 0 0,1 0 0,-1 0 0,0 0-1,1 0 1,-1 0 0,0 0 0,1 0 0,-1 0 0,0 0-1,1 0 1,-1 0 0,0 0 0,1 0 0,-1 0 0,0 0-1,0 0 1,1 0 0,28-2 383,-1-1-1,1-1 1,-1-2-1,36-11 1,-56 14-493,-1 1 1,1 0 0,0 1-1,1 0 1,-1 0-1,0 1 1,0 0-1,0 0 1,0 1-1,1 0 1,-1 0-1,0 1 1,13 5-1,-19-7 269,-4 0 573,-4-5-739,4 3-773,1 1 262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107 233 6353,'-21'-3'1216,"4"-1"944,0 2 0,-20-1-1,36 3-2033,1 0 1,-1 0-1,1 0 0,-1 0 0,0 0 0,1 0 0,-1 0 0,1 0 0,-1 0 0,1 0 0,-1-1 1,1 1-1,-1 0 0,1 0 0,-1-1 0,1 1 0,0 0 0,-1-1 0,1 1 0,-1 0 0,1-1 0,0 1 1,-1-1-1,1 1 0,0 0 0,-1-1 0,1 0 0,-1 0-40,1-1 0,0 1 1,0 0-1,0 0 0,0-1 0,0 1 0,0 0 0,0 0 0,0-1 1,0 1-1,1-2 0,1-3-99,0 1 0,0 0 0,0-1 0,6-8 0,0 3-31,0 1 0,0 0 0,1 0-1,1 0 1,-1 1 0,22-14 0,-2 4 62,45-21 0,-62 31-4,2 0-23,-13 9 4,0 0 0,-1 0 0,1 0 0,-1 0 0,1 0 0,-1 0 0,1 0 0,-1 0 0,1 0 0,-1 0 0,1 0 0,-1 1 0,1-1 0,-1 0 0,1 0 0,-1 1 0,1-1 0,-1 0 0,1 1 0,-1-1 0,1 0 0,-1 1 0,0-1 1,1 1-1,-1-1 0,0 1 0,1-1 0,-1 0 0,1 2 0,5 12 22,1 1 0,-2 0 0,0 0 0,0 0 1,3 25-1,0-5 89,74 215 375,-74-228-450,-7-19-22,3 7 19,0 0 0,7 11 0,-11-19-19,1-1 1,0 1 0,0-1-1,0 1 1,0-1 0,0 0-1,0 1 1,1-1 0,-1 0-1,0 0 1,1 0 0,-1 0-1,0 0 1,1 0 0,-1 0-1,1 0 1,0-1 0,-1 1-1,1-1 1,-1 1 0,3 0-1,-3-1-5,-1 0-1,1 0 0,-1-1 0,1 1 1,-1 0-1,1 0 0,-1 0 0,0 0 0,1 0 1,-1 0-1,1-1 0,-1 1 0,0 0 0,1 0 1,-1-1-1,1 1 0,-1 0 0,0 0 1,1-1-1,-1 1 0,0 0 0,0-1 0,1 1 1,-1-1-1,0 1 0,0 0 0,1-1 1,-1 0-1,2-15-249,-1 9 104,3-22-37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10562,'-4'5'3770,"0"21"-3707,1-6 318,-13 39 308,-39 102 0,-36 50-500,66-160 276,-64 95 0,78-132-341,-37 59 583,27-42-48,23-33-726,0 0 1,0 0-1,-1 0 1,1 0-1,0 0 0,2-4 1,4-6-162,19-25-77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8786,'-1'0'342,"0"0"0,0 0 0,0 0 0,0 0 0,0 0 0,0 0 0,0 1 0,0-1 0,0 0 0,0 0 1,0 1-1,1-1 0,-1 0 0,-1 1 0,1 0-286,1 0 1,-1 0 0,1 0 0,-1 0-1,1 1 1,-1-1 0,1 0-1,0 0 1,-1 0 0,1 2 0,0-1 5,-9 37 512,-1 20-93,9-50-348,1 0 1,1 1-1,0-1 0,0 1 0,0-1 1,1 0-1,1 0 0,0 0 1,4 12-1,7 21 397,-6-8-197,-2 0 1,-1 0-1,0 41 1,-4-52-229,2-1-1,5 25 1,2 18 63,-6-33-77,1 13 161,-5-44-236,-1-1 0,1 1 0,0-1 0,0 1-1,0-1 1,0 1 0,-1-1 0,1 1 0,0-1 0,-1 1 0,1-1-1,0 0 1,-1 1 0,1-1 0,-1 1 0,1-1 0,0 0 0,-1 1-1,1-1 1,-1 0 0,1 0 0,-1 1 0,1-1 0,-1 0 0,1 0-1,-1 0 1,1 0 0,-1 0 0,1 0 0,-1 0 0,0 0 0,1 0-1,-1 0 1,0 0 0,0 0 3,1 1 0,-1-1 0,1 0 0,-1 0 0,0 0 0,1 0 0,-1 0 1,1 0-1,-1 0 0,1-1 0,-1 1 0,0 0 0,1 0 0,-1 0 0,1 0 0,-1-1 0,1 1 0,-1 0 0,1-1 0,-1 0 0,-2-8-5821,2-1 4596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7770,'1'1'282,"0"0"0,0 0 0,-1 0 0,1 0 0,0-1 0,0 1 0,0 0 0,1-1 0,-1 1 0,0 0 0,2 0 0,8 6 238,-10-6 163,-2 3 172,-5 26-160,-3 37 0,1-3-396,3-28-210,3-22-57,0 0 0,-4 13 0,-4 3 85,5-18 20,1 0-1,-4 20 1,7-25-16,0 0 1,-1-1 0,1 1-1,-2-1 1,1 1 0,-1-1 0,-6 12-1,7-16-71,1-1 0,0 1 0,0-1 0,-1 0-1,1 1 1,-1-1 0,1 0 0,-1 0 0,0 0 0,1 0 0,-1 0-1,0 0 1,0 0 0,1 0 0,-1-1 0,0 1 0,0-1-1,0 0 1,0 1 0,0-1 0,0 0 0,0 0 0,0 0 0,0 0-1,0-1 1,0 1 0,0 0 0,0-1 0,1 1 0,-4-2 0,0 0-39,1 0 1,-1 0 0,1-1 0,0 1 0,-1-1 0,1 0 0,1 0 0,-1 0 0,0-1 0,-5-5 0,5 2-131,0 1 0,0-1 0,1 0 0,0 0 0,0 0 0,0 0 1,1-1-1,0 1 0,1-1 0,-1 1 0,2-1 0,-1 1 0,1-1 1,0 0-1,0 0 0,1 1 0,0-1 0,1 1 0,-1-1 1,1 1-1,1 0 0,0-1 0,0 1 0,7-11 0,-9 15 181,2 0 0,-1 0 1,0 1-1,1-1 0,-1 1 0,1 0 0,0-1 0,0 1 0,-1 0 0,1 1 0,1-1 0,-1 1 0,0-1 0,0 1 0,1 0 1,-1 0-1,0 0 0,1 1 0,-1-1 0,1 1 0,-1 0 0,1 0 0,-1 0 0,1 0 0,-1 0 0,1 1 0,-1 0 0,1 0 1,-1 0-1,5 2 0,-6-1-24,1 0 1,0 0 0,-1 0-1,1 1 1,-1-1 0,0 1-1,0 0 1,0 0-1,0-1 1,-1 1 0,1 1-1,-1-1 1,1 0 0,-1 0-1,1 5 1,10 21 174,-8-20-171,0-1 1,-1 1 0,-1-1 0,3 12-1,-4-14-25,0 1-1,1-1 0,0 0 0,0 1 0,0-1 1,1 0-1,0 0 0,0 0 0,8 10 1,-9-14-4,8 10 77,-10-12-88,0 0 1,0 1-1,0-1 0,0 0 1,0 0-1,0 1 1,0-1-1,0 0 0,0 1 1,0-1-1,0 0 0,0 1 1,0-1-1,0 0 1,0 1-1,0-1 0,0 0 1,0 1-1,0-1 1,0 0-1,-1 0 0,1 1 1,0-1-1,0 0 1,0 0-1,-1 1 0,1-1 1,0 0-1,0 0 0,-1 1 1,1-1-1,0 0 1,0 0-1,-1 0 0,1 0 1,0 0-1,-1 1 1,1-1-1,0 0 0,-1 0 1,1 0-1,0 0 1,0 0-1,-1 0 0,-9 0-168,10 0 96,0 0 1,0 0 0,-1 0-1,1 0 1,0 0-1,0 0 1,-1 0-1,1 0 1,0 0-1,0 0 1,-1 0 0,1-1-1,0 1 1,0 0-1,-1 0 1,1 0-1,0 0 1,0-1-1,0 1 1,-1 0 0,1 0-1,0 0 1,0-1-1,0 1 1,0 0-1,-1 0 1,1-1-1,0 1 1,0 0 0,0 0-1,0-1 1,0 1-1,0 0 1,0 0-1,0-1 1,0 1-1,0 0 1,0-1 0,0 1-1,0 0 1,0 0-1,0-1 1,0 1-1,0 0 1,4-11-1126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9234,'55'-59'3785,"-48"54"-2633,9 0 216,-3-2-872,3-1-119,6-1-193,0 1-80,-4 4-64,0-4 264,-9 7-985,1-9-423,-3 5-1640,2 5-1561,-1-3 2856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6649,'24'-72'2577,"-14"37"6553,-11 40-8725,6 104 54,-4-97-423,6 83 36,8 77 7,-10-118-40,2 10 734,-9-70-1759,1-2 453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176 176 6977,'-83'31'2166,"71"-24"-1485,15-4-280,1 0-36,-3-1-124,0 0 1,0 1-1,1-1 0,-1 0 0,1 0 0,-1 0 0,1-1 0,0 1 0,3 3 0,0 0 1002,-2-5-199,1-3-302,38-16-352,-28 13-305,-1 0-1,0-2 1,23-15-1,-27 17-40,-1 0 0,1-1 0,-1 0-1,-1 0 1,1-1 0,-1 0 0,-1 0 0,1-1-1,-1 0 1,-1 0 0,8-16 0,-11 19-5,0 2 15,-1 0-1,1 0 0,-1 0 1,0 0-1,0 0 0,0-6 1,-1 9-33,0-1 1,-1 1 0,1 0-1,0 0 1,-1-1-1,1 1 1,0 0 0,-1 0-1,0-1 1,1 1 0,-1 0-1,0 0 1,1 0 0,-1 0-1,0 0 1,0 0-1,0 0 1,0 0 0,0 0-1,0 1 1,0-1 0,0 0-1,-3-1 1,1 1-2,-1 0 1,0-1 0,1 2-1,-1-1 1,0 0-1,0 1 1,0-1-1,1 1 1,-1 0-1,0 0 1,0 1-1,0-1 1,0 1-1,1 0 1,-1 0 0,0 0-1,-6 3 1,-5 3-13,0 0 1,-22 16 0,24-14 42,0 1-1,-13 14 1,6-7 2,11-7-33,0-1-1,1 1 1,-1 1 0,2-1-1,0 1 1,0 1-1,1-1 1,-9 25-1,11-24-12,1 0-1,0 1 0,1-1 0,-1 23 0,-1 8 21,-1-10 29,-2 46 0,7-76-52,0 1 0,1-1 0,-1 0 0,1 1 0,-1-1 0,1 1 0,0-1 0,0 0 0,0 0 0,1 1 0,-1-1 0,1 0 0,0 0 0,0-1 0,0 1 0,0 0 0,0 0 0,1-1 0,-1 0 0,1 1 0,-1-1 0,1 0 0,0 0 0,0 0 0,0-1 0,0 1 0,0-1 0,1 0 0,5 2 0,2 0 0,-1-1 1,1-1 0,-1 0-1,1 0 1,-1-1-1,1-1 1,0 0 0,17-3-1,-3-2 8,0-1-1,-1-2 1,39-18 0,64-44 61,-115 64-62,-8 5-7,1 0-1,-1-1 1,0 1 0,0-1-1,0 0 1,0 0-1,-1 0 1,1-1 0,-1 1-1,6-8 1,-9 10-7,0 1 1,0-1-1,0 1 0,1 0 1,-1-1-1,0 1 1,0-1-1,0 1 0,0-1 1,0 1-1,0 0 1,0-1-1,0 1 0,0-1 1,0 1-1,0-1 1,0 1-1,0-1 0,0 1 1,0 0-1,-1-1 1,1 1-1,0-1 0,0 1 1,0 0-1,-1-1 1,0 0-1,1 1-41,-1-1 1,0 1-1,0-1 0,0 1 1,0-1-1,1 1 0,-1 0 1,0-1-1,0 1 0,0 0 1,0 0-1,-1-1 0,-27 3-1835,29-2 1878,-16 0-1474,0 0 683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8938,'35'-42'3799,"-35"41"-3727,0 1-1,0 0 1,1 0 0,-1 0-1,0-1 1,0 1-1,0 0 1,1 0-1,-1 0 1,0-1-1,0 1 1,0 0-1,0 0 1,0-1-1,0 1 1,1 0-1,-1-1 1,0 1-1,0 0 1,0 0-1,0-1 1,0 1 0,0 0-1,0 0 1,0-1-1,0 1 1,0 0-1,0-1 1,0 1-1,-1 0 1,1 0-1,0-1 1,0 1-1,0 0 1,0 0-1,0-1 1,-1 1-1,-10-2 3581,13 1-3532,0 0 0,0 0 0,0 0 0,0 0 0,0 0 0,0 0 0,1 0 0,-1 1 0,4-2 0,15-3-152,31-10-20,-49 14 50,0 0 0,-1 1 1,1-1-1,0 1 0,0 0 0,-1-1 1,1 1-1,0 0 0,0 1 0,0-1 1,5 2-1,-6-1 1,0 0 0,0 0 0,-1 0 0,1 0 0,0 1 0,0-1 0,-1 1 0,1-1 0,2 4 0,8 8-3,-10-12 4,-1-1 0,1 1 0,0 0 1,-1 0-1,1-1 0,0 1 0,-1 0 0,1-1 0,0 0 0,0 1 0,0-1 0,-1 0 0,1 0 0,0 0 0,3-1 0,-2 1-10,0 0 0,-1 0 0,1 0 0,0 0 0,0 1 1,0-1-1,4 2 0,-5-1-283,0 0 0,0 0 0,0-1 0,0 1 0,0 1 0,0-1 1,0 0-1,0 0 0,2 3 0,-11-11-789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6969,'31'-98'2946,"-26"80"-12,-6 24-2272,1-6-601,0 0 0,0-1 1,0 1-1,0 0 0,1 0 1,-1 0-1,0 0 0,0 0 0,0 0 1,0 0-1,0 0 0,0 0 0,1 0 1,-1-1-1,0 1 0,0 0 1,0 0-1,0 0 0,0 0 0,0 0 1,0 0-1,0-1 0,0 1 0,0 0 1,0 0-1,1 0 0,-1 0 1,0 0-1,0-1 0,0 1 0,0 0 1,0 0-1,0 0 0,0 0 0,0-1 1,-1 1-1,1 0 0,0 0 1,0 0-1,0 0 0,0 0 0,0-1 1,0 1-1,0 0 0,0 0 0,0 0 1,0 0-1,0 0 0,-1 0 1,1-1-1,0 1 0,0 0 0,0 0 1,7 2-4,0 0 1,0 1 0,0-1-1,0 1 1,0 1 0,-1-1-1,1 1 1,-1 1 0,6 4-1,-10-7-46,0-1 0,0 1 0,0 0-1,0 0 1,-1 0 0,1 0-1,-1 0 1,1 0 0,-1 1 0,0-1-1,0 0 1,0 1 0,1 2-1,7 29 104,8 29 157,-5-31-118,0 0 0,2 0-1,22 34 1,-32-60-141,0 1 280,-4-14-268,-1 0-1575,2-14 945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20 7898,'1'0'128,"-1"0"1,0 0 0,1 0-1,-1-1 1,0 1-1,1 0 1,-1 0 0,0-1-1,0 1 1,1 0 0,-1 0-1,0-1 1,0 1-1,0 0 1,1-1 0,-1 1-1,0 0 1,0-1 0,0 1-1,0 0 1,0-1-1,1 1 1,-1 0 0,0-1-1,0 1 1,0 0 0,0-1-1,0 1 1,0 0-1,0-1 1,0 1 0,-1-1-1,1 1 1,0 0 0,0-1-1,0 1 1,0 0-1,0-1 1,-1 1 0,1 0-1,0 0 1,0-1 0,0 1-1,-1 0 1,1-1-1,0 1 1,0 0 0,-1 0-1,0-1 1,1 1-59,-1-1 0,1 1 1,-1 0-1,1-1 0,-1 1 0,1 0 1,-1-1-1,0 1 0,1 0 0,-1 0 1,0-1-1,1 1 0,-1 0 0,0 0 1,1 0-1,-1 0 0,0 0 0,1 0 1,-1 0-1,0 0 0,1 0 0,-1 0 1,0 1-1,1-1 0,-1 0 0,0 0 1,1 1-1,-1-1 0,1 0 0,-1 1 1,0 0-1,-4 4 40,0 1 0,0 0 0,1 1 0,0-1 0,1 1 0,-1 0 0,-3 12 0,0-3-77,-47 132 176,36-94-57,-32 68 0,-3-24 276,50-95-303,1-4 239,2-6-1398,0 6 14,0 0 445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216 106 7274,'28'-89'2520,"-21"75"-1796,-3 11-242,-4 4-439,0-1-1,0 1 0,0-1 0,0 1 1,0-1-1,0 0 0,-1 1 0,1-1 1,0 1-1,0-1 0,0 0 0,0 1 1,-1-1-1,1 0 0,0 1 0,0-1 1,-1 0-1,1 1 0,0-1 0,-1 0 1,1 1-1,0-1 0,-1 0 0,1 0 1,-1 0-1,1 1 0,0-1 0,-1 0 1,0 0-1,0 0-4,0 1 0,1-1 1,-1 0-1,0 0 0,0 1 0,1-1 0,-1 1 1,0-1-1,0 1 0,1-1 0,-1 1 0,1-1 0,-1 1 1,0-1-1,1 1 0,-1 0 0,1-1 0,-1 1 1,1 0-1,0 0 0,-1-1 0,1 1 0,0 0 1,-1 0-1,1-1 0,0 1 0,0 0 0,0 1 1,-9 22 956,-8 10-269,7 11-116,2-14-309,2-12-85,2 0-1,-3 23 0,5-20-33,-30 215 1555,-14-53-888,-20 104 19,56-240-683,5-25 22,1-1-1,-2 41 1,15-150-2541,-2 57-566,4 8 1250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14 652 2937,'28'29'2232,"-28"-29"-2160,0 0-1,0 0 1,0 1 0,0-1-1,0 0 1,1 0 0,-1 0-1,0 0 1,0 0 0,0 0-1,0 0 1,0 1 0,0-1-1,0 0 1,0 0 0,0 0-1,0 0 1,0 0 0,0 0-1,0 1 1,0-1 0,0 0 0,0 0-1,-1 0 1,1 0 0,0 0-1,0 0 1,0 1 0,0-1-1,0 0 1,0 0 0,0 0-1,0 0 1,0 0 0,0 0-1,0 0 1,-1 0 0,1 0-1,0 0 1,0 1 0,0-1-1,0 0 1,0 0 0,0 0-1,0 0 1,-1 0 0,1 0-1,0 0 1,0 0 0,0 0-1,0 0 1,0 0 0,-1 0-1,1 0 1,0 0 0,0 0-1,0 0 1,0 0 0,0 0-1,0 0 1,0 0 0,-1-1-1,1 1 108,-1 0 0,1 0 0,0 0 0,-1 0 0,1-1 0,0 1 0,-1 0 0,1 0 0,0 0 0,-1-1-1,1 1 1,0 0 0,-1-1 0,1 1 0,0 0 0,0 0 0,-1-1 0,1 1 0,0-1 0,0 1 0,0 0 0,-1-1 0,1 1 0,0 0-1,0-1 1,0 1 0,0-1 0,0 1 0,0 0 0,0-1 0,0 0 0,0 1-151,0 0 1,0 0-1,0 0 1,0 0-1,0-1 1,0 1-1,0 0 0,0 0 1,0 0-1,0 0 1,0 0-1,0 0 1,0 0-1,0 0 0,0 0 1,0 0-1,0 0 1,0-1-1,0 1 1,0 0-1,0 0 0,0 0 1,0 0-1,0 0 1,0 0-1,-1 0 1,1 0-1,0 0 0,0 0 1,0 0-1,0 0 1,0 0-1,0 0 1,0 0-1,0 0 1,0 0-1,0 0 0,0 0 1,0 0-1,-1 0 1,1 0-1,0 0 1,0 0-1,0 0 0,0 0 1,0 0-1,0 0 1,0 0-1,0 0 1,0 0-1,0 0 0,-1 0-15,1 0 0,0 0 0,0 0 0,0 0 1,0 0-1,0 0 0,0 0 0,-1 0 0,1 0 0,0 0 0,0 0 0,0 0 0,0 0 0,0 0 0,0-1 0,-1 1 0,1 0 0,0 0 0,0 0 0,0 0 0,0 0 0,0 0 0,0 0 0,0 0 0,0 0 0,-1 0 0,1 0 0,0-1 0,0 1 0,0 0 0,0 0 0,0 0 0,0 0 0,0 0 0,0 0 0,0-1 0,0 1 0,0 0 0,0 0 0,0 0 0,-2-11 21,1 0 0,1 0 0,1-20 0,0 21-22,-1 4-3,1 0-1,-1 0 0,2-1 0,1-5 0,0-1 6,4-21 39,-5 26-45,-1 0-1,0 0 1,0 0 0,0-1-1,-1-11 1,-1-116 13,1 133-21,1-10-4,1 0 1,0 0-1,5-13 0,0-9-1,-3 17 4,-2 6 3,1-1-1,-2 0 1,1-22-1,-2 29-3,0 1 0,1-1-1,0 1 1,0 0-1,0-1 1,1 1-1,0 0 1,0 0 0,0 0-1,6-8 1,-6 9-10,1 1 0,0 0 1,-1 0-1,1 0 0,1 1 0,-1-1 1,0 1-1,1-1 0,6-2 1,-1 0-46,1 1 1,16-6 0,-22 9 32,0 0 0,1 0-1,-1 0 1,0 1-1,0-1 1,5 1-1,-8 0 14,0 0 0,1 1 0,-1-1-1,0 0 1,0 1 0,0-1 0,1 1-1,-1-1 1,0 1 0,0-1-1,0 1 1,0 0 0,0 0 0,0-1-1,0 1 1,0 0 0,-1 0 0,1 0-1,0 0 1,0 0 0,-1 0-1,1 0 1,-1 1 0,1-1 0,0 1-1,1 4 23,-1-1 0,0 1 0,0 0 0,0-1-1,0 1 1,-1 0 0,0 0 0,0 0 0,-1 0-1,1-1 1,-1 1 0,-1 0 0,-2 9 0,-4 8 176,-22 42 0,23-53-142,3-4-11,-4 9 107,-18 27 0,22-39-112,1 0 0,-2-1 0,1 1 0,0-1 0,-1 0 0,0 0 0,0 0 1,-11 5-1,15-8-18,-4 2 35,1-1 0,-1 0 0,0 0 1,0 0-1,-6 1 0,10-3-32,0 1 0,0-1-1,0 0 1,-1 0 0,1 0-1,0 0 1,0-1 0,0 1-1,0 0 1,-1 0 0,1-1 0,0 1-1,0 0 1,0-1 0,0 1-1,0-1 1,0 0 0,0 1-1,0-1 1,0 0 0,0 0 0,0 1-1,0-1 1,1 0 0,-1 0-1,0 0 1,0-2 0,0 3-26,1-1 0,0 0 0,0 0 0,-1 0 0,1 0 0,0 0 0,0 0 0,0 0 0,0 0 0,0 0 0,0 0 0,1 0 0,-1 0 0,0 0 0,0 0 0,1 0 0,-1 0 0,1 0 0,-1 0 0,1 0 0,-1 0 0,1 0 0,1-1 0,72-27-108,-69 27 113,1 0 0,0 0 1,0 0-1,0 1 1,0 0-1,0 0 0,0 1 1,1-1-1,-1 1 1,0 1-1,0-1 1,0 1-1,0 0 0,0 0 1,0 1-1,11 4 1,-14-4 13,-1-1 0,0 1 0,0-1 0,0 1 0,0 0 0,0 0 0,0 0 0,-1 0 1,1 0-1,0 0 0,-1 0 0,0 1 0,1-1 0,-1 0 0,0 1 0,0-1 0,-1 1 0,2 5 1,-1-3 9,0 0 0,0 0 1,-1 0-1,1 0 1,-1 0-1,-1 1 1,1-1-1,-2 9 1,-2-4 67,0 0 1,0 0 0,-1 0-1,0-1 1,-1 0 0,0 0-1,0 0 1,-1-1 0,0 0-1,0-1 1,-1 1 0,-11 7-1,1 2 106,16-14-139,-1 0 0,1-1 0,-1 1 1,0-1-1,0 1 0,0-1 0,0 0 0,-1 0 1,1 0-1,0-1 0,-1 1 0,-5 1 1,6-3-34,0 1 0,1 0 1,-1-1-1,0 0 1,0 0-1,0 0 0,0 0 1,1 0-1,-1-1 1,0 1-1,0-1 0,0 0 1,1 0-1,-1 0 0,1 0 1,-1 0-1,0 0 1,1-1-1,0 1 0,-1-1 1,1 0-1,0 0 1,0 0-1,0 0 0,0 0 1,0 0-1,-2-4 1,0 0 4,3 5-22,1 1 0,-1-1 1,0 1-1,1-1 1,-1 0-1,1 0 1,-1 1-1,1-1 0,0 0 1,-1 0-1,1 0 1,0 0-1,-1 1 1,1-1-1,0 0 0,0 0 1,0 0-1,0 0 1,0 0-1,0 0 1,0 0-1,0-1 1,0 2-4,1-1 1,-1 1 0,0 0-1,0-1 1,0 1 0,1-1 0,-1 1-1,0-1 1,0 1 0,0 0 0,0-1-1,0 1 1,0-1 0,0 1 0,0-1-1,0 1 1,0-1 0,0 1 0,0 0-1,0-1 1,-1 1 0,1-2 0,-1 2-8,0-1 0,1 0 0,-1 1 1,0-1-1,0 1 0,0-1 0,0 1 1,0 0-1,0-1 0,0 1 0,0 0 1,-1-1-1,-6 0-69,3 0-367,7 1-1050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112 435 5761,'-77'34'2254,"75"-33"-1908,0 1 0,-1-1-1,1 0 1,-1 0 0,1 0 0,-1 0-1,1 0 1,-6 0 0,3-1 1105,5 0-1398,0 0 1,0 0-1,0 0 0,0 0 0,0 0 1,0 0-1,0-1 0,0 1 0,0 0 1,-1-1 1384,1 1-1385,0 0 0,0 0 0,0 0 1,0 0-1,0-1 0,0 1 0,0 0 1,-1 0-1,1 0 0,0 0 0,0 0 1,0 0-1,0 0 0,7-5 351,80-32 1166,-73 31-1270,1 0 1,0 2 0,0 0-1,0 0 1,16 0-1,70 0 198,-87 4-412,63-1 342,0-4 0,109-21 0,-89 9-361,-26 5-20,79-23-1,-98 21-21,1 2-1,77-6 1,-123 17-24,1 0 1,-1 1 0,13 1-1,23 8 1,-32-9-2,-1 0 0,1-1 0,18-4 0,-6 1 1,4 0 3,0-1 0,-1-1 0,32-12 0,-34 9-2,1 1 0,0 2 1,1 0-1,-1 1 0,42-1 0,-55 6-2,138-4 10,-90-2-4,360-50 34,-365 47-27,-20 4 5,58-17-1,-54 12-9,55-9 0,-31 7-6,-38 7 0,-10 1 1,0 1 1,1 0-1,-1 1 0,1 1 0,-1 0 1,20 3-1,-27-1-7,-3 0 62,0 0 0,0-1 1,0 1-1,0-1 0,0 0 1,0 0-1,0-1 0,0 0 1,0 1-1,9-4 0,-6 2 158,-8 2-208,1 0-1,-1 0 1,0 0 0,1 0 0,-1 0-1,0 0 1,1 0 0,-1 0 0,0-1-1,1 1 1,-1 0 0,0 0 0,1 0-1,-1 0 1,0 0 0,1 0-1,-1-1 1,0 1 0,0 0 0,1 0-1,-1-1 1,0 1 0,0 0 0,1 0-1,-1-1 1,0 1 0,0 0-1,0 0 1,0-1 0,1 1 0,-1 0-1,0-1 1,0 0 12,0 1-1,0 0 1,0 0 0,1-1-1,-1 1 1,0 0 0,0 0-1,0-1 1,0 1 0,1 0-1,-1 0 1,0-1-1,0 1 1,1 0 0,-1 0-1,0 0 1,0 0 0,1-1-1,-1 1 1,0 0 0,1 0-1,-1 0 1,0 0-1,0 0 1,1 0 0,-1 0-1,0 0 1,1 0 0,-1 0-1,0 0 1,1 0 0,-1 0 6,1 0 0,-1 0 1,0 0-1,1 0 1,-1 0-1,0 0 1,1 0-1,-1 0 0,0 0 1,1 0-1,-1 0 1,0-1-1,1 1 0,-1 0 1,0 0-1,0 0 1,1 0-1,-1-1 1,0 1-1,1 0 0,-1 0 1,0 0-1,0-1 1,0 1-1,1 0 1,-1 0-1,0-1 0,0 1 1,0 0-1,0-1 1,1 1-1,-1-1 0,3 1 13,-4 0-30,1 0-1,0 0 1,0 0 0,0-1-1,0 1 1,0 0 0,0 0-1,0 0 1,0 0-1,0 0 1,0 0 0,0 0-1,0-1 1,0 1 0,0 0-1,0 0 1,0 0 0,0 0-1,0 0 1,0 0 0,0-1-1,0 1 1,0 0 0,0 0-1,0 0 1,0 0-1,0 0 1,0 0 0,0 0-1,0-1 1,1 1 0,0-2 1995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52 119 1808,'1'-14'1297,"0"0"0,2 0 0,5-23 0,6 2 3779,-14 34-5026,2-2 1669,3 9-494,4 10-1094,-4-7-88,1 0 0,-1 1 0,-1 0 0,0 0 0,0 1 0,-1-1 0,-1 1 0,1-1 0,-2 1 0,1 0 0,-1 13 0,-2 19 23,-2-1 0,-2-1 1,-1 1-1,-2-1 0,-2 0 1,-2 0-1,-31 70 0,9-27-314,34-83 102,0-1-1,-1 1 0,1 0 0,0-1 0,0 1 0,-1-1 0,1 1 1,0 0-1,-1-1 0,1 1 0,0-1 0,-1 1 0,1-1 0,-1 0 1,1 1-1,-1-1 0,1 1 0,-1-1 0,1 0 0,-1 1 1,0-1-1,1 0 0,-1 0 0,1 1 0,-2-1 0,1-4-1340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136 946 4481,'-7'7'1536,"9"-4"891,-15 1 7440,12-4-9814,0 0 1,0 0 0,0 0 0,0 1-1,0-1 1,-1 0 0,1-1 0,0 1 0,0 0-1,0 0 1,0 0 0,0-1 0,-1 1-1,1-1 1,0 1 0,0-1 0,0 1 0,0-1-1,-1 0 1,-2-4-13,1 1-1,-1-1 1,1 0-1,-3-7 1,4 10-44,-6-11 22,4 7-11,0 0 1,1 0-1,-1 0 1,1 0-1,1-1 1,-1 1-1,1-1 1,0 0-1,1 0 1,-1 1-1,0-11 1,1-12 27,-5-71 65,-3 7-35,3 53-24,1 0 0,0-58 1,5 81-25,1 0 1,1 0-1,0 0 1,1 0-1,1 0 1,1 1-1,0 0 1,11-22-1,11-7-5,-5 4 3,7 2-13,-16 17-7,-11 18 4,1-1-1,-1 1 1,1 0-1,0 0 1,0 0-1,0 1 1,0-1-1,7-5 1,1 2-13,0-1-1,1 1 1,0 1 0,0 0-1,24-8 1,-19 7-50,3 1-40,-19 6 95,0 0 0,-1 0 0,1 0-1,0 0 1,0 0 0,0 0 0,0 1-1,0-1 1,0 0 0,0 1 0,0-1-1,-1 0 1,1 1 0,0-1 0,0 1-1,0-1 1,-1 1 0,1 0-1,0 0 1,1 1-5,0 1-1,0-1 1,0 1-1,-1 0 1,0-1-1,1 1 1,-1 0-1,0 0 1,0 0-1,-1 0 1,1 0 0,0 0-1,-1 0 1,0 0-1,0 0 1,0 0-1,0 0 1,0 0-1,-1 0 1,1 0-1,-2 3 1,-1 5 3,0 0 0,-1 0 0,-1 0 0,-7 13-1,0-2 33,-1-1 0,0-1 0,-2 0-1,0-1 1,-2 0 0,-28 24 0,36-35-2,4-4 3,0-1 0,1 1 0,0 0 1,-1 1-1,1-1 0,1 1 0,-1 0 1,-5 9-1,9-14-18,0 0-1,0 0 1,0 0-1,0 1 1,0-1 0,-1 0-1,1 0 1,0 0-1,0 0 1,0 0 0,0 1-1,0-1 1,0 0 0,-1 0-1,1 0 1,0 0-1,0 0 1,0 0 0,0 0-1,-1 0 1,1 0-1,0 0 1,0 0 0,0 0-1,-1 0 1,1 0 0,0 0-1,0 0 1,0 0-1,0 0 1,-1 0 0,1 0-1,0 0 1,0 0 0,0 0-1,-1 0 1,1 0-1,0 0 1,0 0 0,0 0-1,0-1 1,0 1-1,-1 0 1,1 0 0,0 0-1,0 0 1,0 0 0,0-1-1,0 1 1,0 0-1,0 0 1,-1 0 0,1 0-1,0-1 1,0 1-1,0 0 1,0 0 0,0 0-1,0 0 1,0-1 0,0 1-1,0 0 1,0-1-13,-1 0 0,1 0 0,-1 0 0,1 0 0,0 1 0,-1-1 0,1 0 0,0 0 0,0 0 0,0 0 0,-1 0 0,1 0 0,1-1 0,0-1-24,0 0 0,0 0 0,1 1 1,0-1-1,-1 1 0,1-1 0,0 1 1,0 0-1,1-1 0,-1 1 0,0 0 1,1 1-1,-1-1 0,1 0 0,3-1 0,7-4-60,27-9-1,-23 10 46,0-1-18,28-6 0,-40 11 44,0 1 1,0 1-1,-1-1 1,1 1-1,0 0 1,0 0-1,0 0 1,0 0-1,0 1 1,8 2-1,-12-2 15,1-1 0,-1 1 0,0 0 0,1 0 0,-1 0 0,0 0 0,1 0 0,-1 0 0,0 1 0,0-1 0,0 0 0,0 1 0,0-1 0,0 0 0,0 1 0,-1-1 0,1 1 0,0 0 0,-1-1 0,0 1 0,1-1 0,-1 1 0,0 0-1,1-1 1,-1 1 0,0 0 0,0-1 0,-1 1 0,1 2 0,-1 6 15,-1 0-1,0 1 0,-5 14 0,7-24-5,-6 20 58,0 0 0,-2-1 0,0 1 1,-2-2-1,-13 23 0,19-35-44,-8 10 32,0 0-1,-1 0 0,-1-2 0,-19 19 0,25-28-27,3-3 0,1 1-1,0-1 1,0 1-1,0 0 1,1 0-1,-6 9 1,3-7 23,-2 4 76,8-10-118,0 0 1,0 0-1,-1 0 0,1 1 0,0-1 1,0 0-1,0 0 0,0 0 1,0 0-1,0 0 0,-1 0 1,1 1-1,0-1 0,0 0 1,0 0-1,0 0 0,0 0 1,0 1-1,0-1 0,0 0 1,0 0-1,0 0 0,0 1 0,0-1 1,0 0-1,0 0 0,0 0 1,0 0-1,0 1 0,0-1 1,0 0-1,0 0 0,0 0 1,0 1-1,0-1 0,0 0 1,1 0-1,-1 0 0,0 0-15,-1 0 0,1 0-1,0 0 1,-1 0 0,1 0-1,0 0 1,0 0 0,-1 0 0,1-1-1,0 1 1,0 0 0,0 0-1,-1 0 1,1 0 0,0-1-1,0 1 1,0 0 0,-1 0 0,1-1-1,0 1 1,0 0 0,0 0-1,0-1 1,0 1 0,0 0-1,-1-1 1,3-9-1826,-1 8 1402,0-10-380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7178,'2'0'159,"-1"-1"52,1 1-1,-1 0 0,1 0 0,0 0 0,-1 1 0,1-1 0,0 0 0,-1 0 0,1 1 1,-1-1-1,1 1 0,-1 0 0,1-1 0,-1 1 0,1 0 0,-1 0 0,0 0 0,1 0 1,-1 0-1,0 0 0,2 2 0,0 1-63,-1 0 1,-1 0-1,1 0 1,0 0-1,-1 0 1,0 0-1,0 1 0,0-1 1,-1 0-1,1 1 1,-1-1-1,0 0 1,0 1-1,-1-1 1,-1 6-1,1-3 4,0-1-1,1 0 1,-1 0 0,1 0-1,0 1 1,0-1 0,2 6-1,-1-7-70,0 0 1,-1-1-1,0 1 0,0 0 0,0 0 0,-1 0 0,1-1 1,-1 1-1,0 0 0,-2 5 0,-4 16 206,5-18-188,0 1 0,-6 14 0,-16 15 62,6-10-58,12-20-45,0 1 1,-1-1 0,0 0 0,-1 0-1,1-1 1,-2 0 0,1-1 0,-1 0 0,1 0-1,-2 0 1,1-1 0,-1-1 0,1 0-1,-1 0 1,-15 3 0,21-6-55,0 0 1,0 0-1,0 0 0,0-1 1,0 0-1,0 0 0,0 0 1,-1 0-1,1 0 0,0-1 1,0 0-1,0 0 0,-5-2 1,6 2-63,1 1-17,0-1-1,0 0 1,-1 0 0,1 0-1,0 0 1,0-1 0,0 1-1,1 0 1,-1-1 0,0 1 0,0-1-1,1 0 1,-1 0 0,1 1-1,-1-1 1,1 0 0,0 0-1,-2-4 1,2 2-35,-1 1 0,1-1 0,0 0 0,0 0 0,0 0 0,1 0 0,-1 0 0,1 0 0,0-1 0,1-3 0,-1 6 99,1 1 0,0 0 0,0-1 0,-1 1 0,1 0 1,0 0-1,0 0 0,0 0 0,0 0 0,0 0 0,1 0 0,-1 0 1,0 0-1,0 0 0,1 1 0,-1-1 0,2 0 0,43-10 562,-39 8-392,0 1 0,1 0 0,-1 0 1,0 1-1,1 0 0,-1 0 0,16 2 0,-10 2 115,0 1 0,14 5 1,1 2 89,-16-7-283,0 0-1,-1 2 1,0-1-1,0 2 1,0-1-1,-1 2 1,11 8-1,-15-11-82,-1 0-1,1 0 1,-1 1-1,-1 0 1,1 0-1,-1 0 1,0 1-1,0-1 1,0 1-1,-1 0 1,0 0-1,3 14 1,-6-20-116,1 0-1,-1 0 1,0 0-1,0 0 1,0 0-1,0 0 1,0 0 0,0 0-1,0 0 1,0 0-1,0 0 1,0 0-1,-1 0 1,1 0 0,0 0-1,-1 0 1,1 0-1,0 0 1,-2 1 0,-6 2-842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5457,'0'-24'11435,"0"26"-11189,2 5-194,6 28 129,-2-1-1,4 55 1,14 340 1609,-23-420-1718,-1 1 0,2-1 1,1 10-1,-4-54-2199,1-48 1103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4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8914,'17'-65'4101,"-16"50"-845,1 15-2839,2-3 61,46-17 265,50-20-399,-80 30-317,-1 0-1,33-24 1,-30 19-9,26-13 0,-47 35 33,-1 1 1,-1-1-1,1 0 0,-4 13 0,1 3 6,-8 64 189,8-65-31,-5 26-1,4-29-31,0 0-1,0 30 0,7-27-98,0-16-47,0-17-2,1-67 31,-4 60-29,2 16 15,-2 2-48,0 0-1,0 0 1,0 0-1,1 0 1,-1 0 0,0 0-1,0 0 1,0 0 0,0 0-1,1 0 1,-1 0-1,0 0 1,0 0 0,0 0-1,0 0 1,1 0 0,-1 0-1,0 0 1,0 0-1,0 0 1,0 0 0,0 0-1,1 0 1,-1 0 0,0 0-1,0 0 1,0 0-1,0-1 1,0 1 0,0 0-1,1 0 1,-1 0 0,0 0-1,0 0 1,0 0-1,0-1 1,0 1 0,0 0-1,0 0 1,0 0 0,0 0-1,0 0 1,0-1 0,1 0-11,-1 0 0,1 0 1,-1 0-1,1 0 0,-1 0 1,1 1-1,0-1 1,-1 0-1,1 0 0,0 0 1,1 0-1,16-16-20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87 117 5481,'-4'-95'2579,"2"74"-100,2 20-2462,0 1 0,-1 0 0,1 0 0,0 0 0,0 0 0,0 0 0,0 0 0,0 0 0,0 0 0,0 0 0,0 0 0,-1 0 0,1 0 0,0 0 0,0 0 0,0 0 0,0 0 0,0 0 0,0 0 0,0 0 0,0 0 0,0 0 0,-1 0 0,1 0 0,0 0 0,0 0 0,0 1 0,0-1 0,0 0 0,0 0 0,0 0 0,0 0 0,0 0 0,0 0 0,0 0 0,0 0 0,-1 0 0,1 0 0,0 0 0,0 1 0,0-1 0,0 0 0,0 0 0,0 0 0,0 0 0,0 0 0,0 0 0,0 0 0,0 0 0,0 1 0,0-1 0,-2 3 705,-1 2-84,-6 30 165,1 0-1,-5 67 1,-18 165 538,21-137-1126,10-114-173,0-1 0,1 0-1,1 1 1,1-1 0,0 0 0,8 21 0,-11-34-30,1 0 1,0 1 0,0-1-1,0 0 1,0 0 0,1 0-1,-1 0 1,1 0 0,-1 0-1,1 0 1,-1-1 0,1 1 0,0-1-1,0 1 1,2 1 0,-3-3-19,1 0 0,-1 1 0,1-1 0,-1 0 0,0 1 0,1-1 1,-1 0-1,1 0 0,-1 0 0,1-1 0,-1 1 0,0 0 0,1 0 1,-1-1-1,1 1 0,-1-1 0,0 1 0,1-1 0,-1 0 0,0 1 1,0-1-1,0 0 0,1 0 0,-1 0 0,1-2 0,-2 3 6,26 23-30,143 143-2,1176 1174-35,2301 2300-5,3452 3451-1,78811 78787-202,121079 121067 93,73155 73151 60,-276404-276357 120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18 112 5617,'45'-92'2383,"-44"90"-2247,0 0 0,-1 0 0,1 1 0,0-1 0,0 1 0,0-1 0,1 1 0,-1-1 0,0 1 0,3-3 0,-3 4-103,-1 0 0,0 0 0,0 0 1,0 0-1,1 0 0,-1 0 0,0 1 1,0-1-1,0 0 0,1 0 1,-1 0-1,0 0 0,0 0 0,0 0 1,0 0-1,1 0 0,-1 0 0,0 1 1,0-1-1,0 0 0,0 0 0,0 0 1,1 0-1,-1 1 0,0-1 1,0 0-1,0 0 0,0 0 0,0 0 1,0 1-1,0-1 0,0 0 0,0 0 1,0 1-1,2 1 491,-2-1-465,0-1 0,0 0 1,0 0-1,1 0 0,-1 1 0,0-1 1,0 0-1,1 0 0,-1 0 0,0 0 1,0 1-1,1-1 0,-1 0 1,0 0-1,0 0 0,1 0 0,-1 0 1,0 0-1,1 0 0,-1 0 1,0 0-1,0 0 0,1 0 0,-1 0 1,0 0-1,1 0 0,-1 0 0,0 0 1,0 0-1,1 0 0,-1 0 1,0 0-1,0-1 0,1 1 0,-1 0 1,0 0-1,0 0 0,1 0 1,-1-1-1,0 1 0,0 0 0,0 0 1,1 0-1,-1-1 0,0 1 0,0 0 1,0 0-1,0-1 0,0-4 3018,-3 14-3005,0-1 0,-2 16 0,-2 3-16,-17 47 114,12-44-58,2 1 1,2 0 0,-8 45-1,12-31 34,2 0-1,7 90 0,-1-114-61,0-1-1,14 35 0,-11-33 137,9 35 0,-16-53-184,1-1 0,0 1 0,0 0 0,0-1 0,0 1 1,1-1-1,-1 1 0,1-1 0,3 5 0,-4-7-20,0 0 1,0 0-1,0 0 0,0 0 0,1 0 1,-1 0-1,0-1 0,1 1 1,-1 0-1,0 0 0,1-1 0,-1 1 1,1-1-1,-1 0 0,1 1 1,-1-1-1,1 0 0,-1 0 1,1 0-1,-1 0 0,1 0 0,-1 0 1,4-1-1,-4 1-82,-3-1 431,-2 0-2713,4-1 1530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199 131 5537,'5'-25'2602,"4"-54"-636,-9 76-1833,0 1 1,0 0-1,1 0 1,-1 0-1,1-1 1,0 1-1,0 0 1,-1 0-1,3-2 1,-3 3-74,0 1 1,1 0-1,-1 0 1,0 0-1,0-1 1,0 1 0,1 0-1,-1 0 1,0 0-1,1 0 1,-1 0 0,0 0-1,0 0 1,1-1-1,-1 1 1,0 0-1,1 0 1,-1 0 0,0 0-1,0 0 1,1 0-1,-1 0 1,0 0-1,1 0 1,-1 1 0,0-1-1,1 0 1,0 0 135,-1 0-168,1 1-1,-1-1 1,0 0 0,0 0-1,0 1 1,1-1 0,-1 0-1,0 0 1,0 1 0,0-1-1,0 0 1,1 1 0,-1-1-1,0 0 1,0 0-1,0 1 1,0-1 0,0 0-1,0 1 1,0-1 0,0 0-1,0 1 1,0-1 0,0 0-1,0 1 1,0-1 0,-1 1-1,2 6 704,7 113 105,-8-94-645,-2 0 1,0 0-1,-2 0 1,-11 41-1,14-61-152,-13 41 588,-1-1 1,-2 0-1,-33 61 1,49-105-579,0 0 1,0 0 0,-1 0 0,1 0-1,0 0 1,-1 0 0,1 0-1,-1-1 1,0 1 0,1 0 0,-1-1-1,0 1 1,0-1 0,0 0-1,0 0 1,0 0 0,0 0-1,0 0 1,-1 0 0,1 0 0,0-1-1,-5 1 1,4-1-36,0 0 1,0-1-1,0 1 0,1-1 1,-1 0-1,0 1 1,0-2-1,0 1 0,1 0 1,-1 0-1,1-1 0,-1 1 1,1-1-1,-1 0 1,1 0-1,0 0 0,0 0 1,-2-3-1,1 2-95,1 0 0,0-1 0,0 1 0,0-1 0,0 1 0,0-1 0,1 0 0,0 0-1,-1 1 1,0-7 0,1-1-271,0 1 0,0-21 0,1 27 280,1 1 1,0-1 0,-1 0 0,1 0-1,1 1 1,-1-1 0,0 0 0,1 1 0,0-1-1,0 1 1,2-4 0,-1 3 37,-2 2 34,1 0-1,-1-1 1,1 1-1,0 0 1,0 0-1,0-1 1,0 2-1,1-1 0,-1 0 1,0 0-1,1 1 1,0-1-1,-1 1 1,1 0-1,0 0 0,-1 0 1,1 0-1,0 0 1,0 1-1,0-1 1,3 1-1,-2 0 56,0 0-1,1 0 1,-1 1-1,0 0 1,0 0-1,1 0 1,-1 0-1,0 1 1,0 0-1,-1 0 1,1 0-1,0 0 1,0 0-1,5 5 1,8 7 23,-6-6-67,-1 0 0,0 1 0,-1 0 0,0 1 0,0 0 0,-1 0 1,8 12-1,6 27-7,-7-13 297,-20-40-2967,4 2 1819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5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8074,'2'0'173,"0"1"1,0-1-1,0 1 0,0 0 1,0-1-1,0 1 1,0 0-1,0 0 0,-1 0 1,1 0-1,0 0 0,-1 1 1,1-1-1,-1 1 1,1-1-1,-1 1 0,0-1 1,2 3-1,1 2-170,-1 0 0,1 1 0,3 9 0,-7-14 129,8 18 430,-1-1 0,0 1 0,3 23 0,-8-29-317,-1 0 1,0 0-1,-1 0 1,0 0-1,-4 20 1,-19 79 233,7-46-130,15-60-259,0 0 1,-1 0-1,0-1 0,-4 11 1,6-17-84,-1 0 1,1 0-1,0 0 1,0 0-1,0 0 1,0 0-1,0 0 1,-1 1-1,1-1 1,0 0-1,0 0 1,0 0-1,0 0 1,-1 0-1,1 0 1,0 0-1,0 0 1,0 0-1,0 0 1,-1 0-1,1 0 0,0 0 1,0 0-1,0 0 1,0 0-1,-1 0 1,1 0-1,0 0 1,0 0-1,0-1 1,0 1-1,0 0 1,-1 0-1,1 0 1,0 0-1,0 0 1,0 0-1,0 0 1,0 0-1,0-1 1,-1 1-1,-4-1 274,2 5-172,1 1 1,-1 0 0,1 0-1,0 0 1,0 0 0,1 1 0,-2 5-1,-11 32 426,10-34-421,3-5-51,-1 0 0,1-1 0,-1 1 1,0-1-1,0 0 0,-3 4 0,4-7-65,1 0 0,0 0 0,-1 1 0,1-1 0,0 0 0,-1 0-1,1 0 1,-1 0 0,1 0 0,0 1 0,-1-1 0,1 0 0,-1 0 0,1 0 0,0 0 0,-1 0-1,1 0 1,-1-1 0,1 1 0,0 0 0,-1 0 0,1 0 0,-1 0 0,1 0 0,0-1 0,-1 1-1,1 0 1,0 0 0,-1 0 0,1-1 0,0 1 0,-1 0 0,1-1 0,0 1 0,0 0 0,-1-1 0,1 1-1,0 0 1,0-1 0,-1 0 0,-1-1-1908,0 0 1282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6:0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242 112 6177,'13'-48'2163,"-13"46"-2050,1 1 0,-1 0 0,1 0 0,-1-1-1,0 1 1,0 0 0,0-1 0,1 1 0,-1 0-1,-1-1 1,1 1 0,0 0 0,0-1 0,0 1-1,-1 0 1,1 0 0,0-1 0,-1 1-1,0 0 1,1 0 0,-1 0 0,0-1 0,0 0-1,-3-4 455,3 5-388,0 0-1,0-1 1,0 1-1,0 0 1,0 0-1,-1 0 1,1-1-1,0 1 1,0 1-1,-1-1 1,1 0-1,-3-1 1,-6-4 724,10 6-874,0 0 0,-1-1 0,1 1 0,-1-1 0,1 1 0,0 0-1,-1 0 1,1-1 0,-1 1 0,1 0 0,-1 0 0,1-1 0,-1 1 0,1 0 0,-1 0 0,1 0 0,-1 0 0,1 0 0,-1 0 0,1 0 0,-1 0 0,1 0 0,-1 0 0,1 0 0,-1 0-1,1 0 1,-1 1 0,1-1 0,-1 0 0,1 0 0,-1 0 0,1 1 0,-1-1 0,1 0 0,-1 1 0,1-1 0,0 0 0,-1 1 0,1-1 0,-1 0 0,1 1 0,0-1 0,0 1 0,-1-1 0,1 1-1,0-1 1,0 1 0,-1-1 0,1 1 0,0 0 0,-3 4 147,2-3-145,0 0 1,0 0-1,0-1 0,0 1 0,0 0 1,1 0-1,-2 4 0,-2 9 167,-66 131 970,16-38-765,41-81-269,3 0 0,0 0 0,-10 45 0,18-60-92,1-1 1,-1 1-1,2 0 1,0-1-1,0 1 1,1 0-1,0-1 1,1 1-1,1-1 1,-1 1-1,9 19 1,-1-12-26,0-1 1,2-1-1,0 0 0,0 0 1,2-1-1,16 15 0,-21-22-3,1 0 1,0 0-1,0-1 0,0 0 1,1-1-1,1-1 0,12 7 1,-19-11 16,0 0 1,1 0 0,-1 0 0,0-1 0,1 0-1,-1 0 1,1 0 0,-1-1 0,1 1 0,-1-1 0,1-1-1,0 1 1,-1-1 0,1 0 0,-1 0 0,0-1-1,1 1 1,9-6 0,-14 7 7,0-1-1,0 0 1,0 1-1,-1-1 1,1 1-1,0-1 1,0 0-1,0 0 1,-1 0-1,1 1 1,-1-1-1,1 0 1,0 0-1,-1 0 1,1 0-1,-1 0 1,0 0-1,1 0 1,-1 0-1,0 0 1,0 0-1,1 0 1,-1 0-1,0 0 1,0-2-1,0 2-217,-1 1 0,1-1 0,0 0 0,0 0 0,-1 0 0,1 1 0,0-1 0,-1 0 0,1 1 0,-1-1 0,1 0 0,-1 1-1,0-2 1,0 1-698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6:0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 4657,'5'-17'13444,"-4"20"-13205,4 14-163,0-1 0,-2 1 0,0 1 0,0-1-1,-2 0 1,0 25 0,-1-30-42,0 21 89,-1-1-1,-2 1 0,-1 0 0,-15 59 0,10-70 21,0 0 1,-1 0-1,-1-1 0,-2 0 1,0-1-1,-16 20 0,19-28-4,0 0 1,-1-1-1,0 0 0,-1-1 0,0 0 1,-22 14-1,32-23-116,0 0 1,0 0-1,0 0 0,0 0 1,0 0-1,0-1 0,0 1 0,0-1 1,-1 1-1,1-1 0,0 0 1,0 0-1,0 0 0,-1 0 1,1 0-1,0-1 0,0 1 1,-4-1-1,4-1 7,-1 1 1,1 0-1,-1-1 0,1 1 1,0-1-1,-1 0 1,1 1-1,0-1 0,0 0 1,0-1-1,1 1 0,-1 0 1,-2-5-1,1-8 2,0-2-38,3 17-7,0-1 0,0 1 0,0-1 0,0 1 0,0 0 0,-1-1 0,1 1 0,0 0 0,0-1-1,0 1 1,-1 0 0,1-1 0,0 1 0,-1 0 0,1-1 0,0 1 0,-1 0 0,1 0 0,0-1 0,-1 1-1,1 0 1,0 0 0,-1 0 0,1 0 0,-1-1 0,1 1 0,0 0 0,-2 0 0,2 0 97,-5-8-380,4 5 237,1 0 0,-1-1 1,1 1-1,-1 0 0,1-1 1,0 1-1,0-4 0,1-10-10,0-23 24,0 28 38,-1 10 7,0 0 0,1 0 0,-1 0 0,0 0 0,0 1-1,-1-1 1,1 0 0,0 0 0,0 0 0,-2-3 0,1 3 0,1 0 1,0-1 0,-1 1 0,1 0 0,0-1 0,0 1 0,0-3 0,1 3 1,-1 1-1,0-1 1,0 0 0,0 1-1,0-1 1,-1 0 0,1 1-1,0-1 1,-1 1 0,1-1 0,-1 1-1,-1-3 1,1 2-7,0-1 1,0 1-1,1 0 1,-1 0-1,0 0 1,1-1-1,-1 1 1,1 0-1,0 0 1,-1-1-1,1 1 1,1 0-1,-1-1 1,0 1-1,0 0 0,1-1 1,-1 1-1,1 0 1,0 0-1,0 0 1,0-1-1,0 1 1,0 0-1,0 0 1,0 0-1,1 1 1,2-5-1,10-8-104,-9 8 25,-5 5 70,1 0 1,-1 0 0,1 0 0,0 0-1,0 1 1,-1-1 0,1 0 0,0 0-1,0 0 1,0 1 0,0-1 0,0 1-1,0-1 1,0 0 0,0 1 0,2-1-1,2-1-15,-1 1-1,1-1 0,0 1 0,0 0 0,0 0 1,0 0-1,8 1 0,-10 0 29,-1 0 0,1 0 1,0 0-1,0 1 0,-1-1 0,1 1 0,-1 0 1,1 0-1,-1 0 0,1 0 0,-1 0 0,1 0 1,-1 1-1,0-1 0,0 1 0,3 2 0,6 9 19,-1 1 0,-1 1-1,0-1 1,-1 2 0,7 16-1,4 8 53,10 17 51,30 54 256,-53-103-16,-10-13 2883,3 4-2282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10914,'11'2'3985,"1"-5"-3449,3-5-232,8-7-264,-2-5-88,11-11 64,20 1 8,-9-5-72,4 1-256,2 4-920,-11 6-624,-18 2 1055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6:0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64 4001,'40'-41'1607,"-26"31"134,-25 6 4198,11 4-5866,0-1-1,0 1 1,0 0-1,0-1 1,0 1 0,0 0-1,0-1 1,0 1 0,0 0-1,0-1 1,0 1-1,0 0 1,-1-1 0,1 1-1,0 0 1,0 0 0,0-1-1,0 1 1,-1 0-1,1 0 1,0-1 0,0 1-1,0 0 1,-1 0 0,1-1-1,0 1 1,-1 0-1,1 0 1,0 0 0,0 0-1,-1 0 1,1-1 0,0 1-1,-1 0 1,1 0-1,0 0 1,-1 0 0,1 0-1,0 0 1,-1 0 0,0 0-1,-1 0-61,0 0 0,0 0 0,0 1 0,0-1 1,0 1-1,1-1 0,-1 1 0,0-1 0,0 1 0,0 0 0,0 0 0,1 0 0,-1 0 0,0 0 0,1 1 0,-1-1 0,1 0 0,-1 1 1,1-1-1,0 1 0,0-1 0,-2 4 0,-10 15-18,0-5 2,5-6 1,1-1 0,-1 2 1,2-1-1,-11 18 0,11-14-6,2-5 1,1-1 0,0 0 0,0 1-1,-2 11 1,0 3 9,-10 29 0,5-19 63,7-21-31,1 0-1,1 1 1,0-1 0,0 14 0,-2 26 52,2-45-73,0 1 0,1 0 1,0-1-1,0 1 1,0 0-1,1-1 1,0 1-1,0-1 0,1 1 1,0-1-1,0 1 1,0-1-1,1 0 0,0 0 1,6 8-1,-5-5 63,2-1 0,-1 0-1,1 0 1,0 0-1,1-1 1,0 0 0,0 0-1,1-1 1,15 11-1,-6-7-27,-2 0-1,1 1 0,-2 1 1,16 16-1,-28-27-8,-1 1-1,0-1 0,1 0 1,-1 1-1,1-1 1,-1 0-1,1 0 0,0 0 1,0 0-1,-1 0 0,1 0 1,0-1-1,4 2 497,-12-13 1075,4 10-1607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38 6769,'-9'-9'639,"0"0"0,-11-8 0,20 17-629,0-1 1,-1 1-1,1 0 0,-1 0 1,1-1-1,-1 1 0,1 0 1,-1 0-1,1 0 0,-1-1 1,1 1-1,-1 0 0,1 0 1,-1 0-1,1 0 0,-1 0 1,1 0-1,-1 0 0,1 0 1,-1 0-1,0 1 0,1-1 1,-1 0-1,1 0 0,0 0 1,-1 1-1,1-1 0,-1 0 1,1 0-1,-1 1 0,1-1 1,-1 0-1,1 1 0,0-1 1,-1 1-1,1-1 0,0 0 1,-1 1-1,1-1 0,0 1 1,0-1-1,0 1 0,-1 0 1,0 1-13,1 0 1,-1 0 0,0-1-1,1 1 1,0 0 0,-1 0-1,1 0 1,0 0 0,0 3-1,1-1 65,0 0 0,1 0-1,-1-1 1,1 1 0,3 6-1,-2-6 80,-1 0-1,0 0 0,0 0 1,-1 0-1,1 1 1,0 5-1,1 15 418,-2-1 1,-2 27 0,1 30-209,2-59-288,3 112 291,-6-63-172,0 19 216,-9-17 88,10-52-200,2 28 0,1 1 182,0 86 384,-3-135-810,-1 0 0,1 0 0,0 0 0,0 0 0,-1-1 0,1 1 0,-1 0 0,1 0 0,-1 0 0,1-1 0,-1 1 0,1 0 0,-1 0 0,-1 0 0,2 0-74,0-1 0,0 0-1,-1 0 1,1 0 0,0 0-1,0 1 1,-1-1 0,1 0-1,0 0 1,0 0 0,-1 0-1,1 0 1,0 0 0,0 0-1,-1 0 1,1 0 0,0 0-1,-1 0 1,1 0 0,0 0-1,0 0 1,-1 0 0,1 0-1,0 0 1,0 0 0,-1 0-1,1 0 1,0 0 0,-1 0-1,1-1 1,0 1 0,0 0-1,0 0 1,-1 0 0,1 0-1,0-1 1,0 1 0,0 0-1,-1 0 1,1-1 0,0 1-1,0 0 1,0 0 0,0-1-1,0 1 1,-1 0 0,1 0-1,0-1 1,0 1 0,0 0-1,0 0 1,0-1 0,0 1-1,0 0 1,0-1 0,-1-1-242,1-1 1,-1 1-1,-1 0 1,1-1-1,0 1 1,0 0-1,-1 0 1,0 0-1,1 0 1,-1 0-1,0 0 1,-3-2-1,-11-12-831,-27-38-358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34 851 5113,'-34'-52'2873,"45"35"-601,-3-1-1112,22-12-591,2 1-313,0-17-96,20-3-32,-17-3-72,6-5-24,-9 12-416,-11 4-737,2 2 737</inkml:trace>
  <inkml:trace contextRef="#ctx0" brushRef="#br0" timeOffset="1">299 284 4769,'-33'-42'2337,"22"32"251,11 10-2187,3 0-37,-3 0-308,1 0-1,0 0 1,-1 0 0,1 0-1,0-1 1,-1 1 0,1 0-1,-1 0 1,1-1 0,0 1-1,-1 0 1,1-1 0,-1 1-1,1 0 1,-1-1 0,1 1-1,-1-1 1,1 1 0,-1-1-1,1 0 1,4-4 134,1-1 0,0 1 0,0 0 0,0 1 0,13-7 0,0-1-17,21-13 57,-17 11-161,0-1 1,26-23-1,18-19-293,-66 56 171,-1 1-59,1-1 1,0 0-1,-1 1 1,1-1-1,0 0 1,-1 1-1,1-1 1,-1 0-1,1 0 1,-1 0-1,1 1 1,-1-1-1,1 0 1,-1 0-1,0 0 1,0 0-1,1 0 1,-1 0-1,0-1 1,0-7-815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0:24:4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46 7986,'-31'-41'2526,"30"41"-2497,1-1 0,0 1 0,0 0 0,0 0 0,0-1 0,0 1 0,-1 0 0,1 0 0,0-1 0,0 1 0,0 0 0,-1 0 0,1 0 0,0-1 0,0 1 0,-1 0 1,1 0-1,0 0 0,0 0 0,-1 0 0,1 0 0,0-1 0,-1 1 0,1 0 0,0 0 0,0 0 0,-1 0 0,1 0 0,0 0 0,-1 0 0,1 0 0,-2 7 195,1-5-121,-3 18 112,-8 46 362,4-11-341,-3 0 0,-21 64 0,-11 60-122,40-162-86,-1 0 1,0 0 0,-9 20-1,10-28 45,-1-1 0,-1 1 0,0-1 0,0 0 0,0 0-1,-1 0 1,-8 7 0,14-13 688,3-7 129,2-4-694,9-8-212,0 1 1,0 1-1,31-25 1,-24 22-4,166-145-269,-112 103-1231,-100 76-3317,-32 23 1483,10-2 2345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F666-F5A4-4765-815A-6749604563EF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16019-2FFC-4475-814D-61B08D540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2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16019-2FFC-4475-814D-61B08D54046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4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1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6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3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2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0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FFB9-3D4C-4D5A-A180-6131B1CB5447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A486-8ACE-44A5-AF56-6F9FE38B6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5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60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image" Target="../media/image1.tmp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image" Target="../media/image13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76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image" Target="../media/image1.tmp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19" Type="http://schemas.openxmlformats.org/officeDocument/2006/relationships/image" Target="../media/image15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1.tmp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enjuan.tsinghua.edu.cn/s/zyY3Ur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enjuan.tsinghua.edu.cn/s/ZZBRvq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.tmp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&#34920;&#65288;14&#21608;&#65289;.xlsx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4920;&#65288;14&#21608;&#65289;.xls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5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2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1.tm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101.png"/><Relationship Id="rId21" Type="http://schemas.openxmlformats.org/officeDocument/2006/relationships/image" Target="../media/image53.png"/><Relationship Id="rId42" Type="http://schemas.openxmlformats.org/officeDocument/2006/relationships/customXml" Target="../ink/ink20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87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96.png"/><Relationship Id="rId11" Type="http://schemas.openxmlformats.org/officeDocument/2006/relationships/image" Target="../media/image48.png"/><Relationship Id="rId32" Type="http://schemas.openxmlformats.org/officeDocument/2006/relationships/customXml" Target="../ink/ink15.xml"/><Relationship Id="rId37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82.png"/><Relationship Id="rId102" Type="http://schemas.openxmlformats.org/officeDocument/2006/relationships/customXml" Target="../ink/ink50.xml"/><Relationship Id="rId123" Type="http://schemas.openxmlformats.org/officeDocument/2006/relationships/image" Target="../media/image104.png"/><Relationship Id="rId5" Type="http://schemas.openxmlformats.org/officeDocument/2006/relationships/image" Target="../media/image44.png"/><Relationship Id="rId90" Type="http://schemas.openxmlformats.org/officeDocument/2006/relationships/customXml" Target="../ink/ink44.xml"/><Relationship Id="rId95" Type="http://schemas.openxmlformats.org/officeDocument/2006/relationships/image" Target="../media/image90.png"/><Relationship Id="rId22" Type="http://schemas.openxmlformats.org/officeDocument/2006/relationships/customXml" Target="../ink/ink10.xml"/><Relationship Id="rId27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77.png"/><Relationship Id="rId113" Type="http://schemas.openxmlformats.org/officeDocument/2006/relationships/image" Target="../media/image99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85.png"/><Relationship Id="rId12" Type="http://schemas.openxmlformats.org/officeDocument/2006/relationships/customXml" Target="../ink/ink5.xml"/><Relationship Id="rId17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customXml" Target="../ink/ink18.xml"/><Relationship Id="rId59" Type="http://schemas.openxmlformats.org/officeDocument/2006/relationships/image" Target="../media/image72.png"/><Relationship Id="rId103" Type="http://schemas.openxmlformats.org/officeDocument/2006/relationships/image" Target="../media/image94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80.png"/><Relationship Id="rId91" Type="http://schemas.openxmlformats.org/officeDocument/2006/relationships/image" Target="../media/image88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54.png"/><Relationship Id="rId28" Type="http://schemas.openxmlformats.org/officeDocument/2006/relationships/customXml" Target="../ink/ink13.xml"/><Relationship Id="rId49" Type="http://schemas.openxmlformats.org/officeDocument/2006/relationships/image" Target="../media/image67.png"/><Relationship Id="rId114" Type="http://schemas.openxmlformats.org/officeDocument/2006/relationships/customXml" Target="../ink/ink56.xml"/><Relationship Id="rId119" Type="http://schemas.openxmlformats.org/officeDocument/2006/relationships/image" Target="../media/image102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75.png"/><Relationship Id="rId81" Type="http://schemas.openxmlformats.org/officeDocument/2006/relationships/image" Target="../media/image83.png"/><Relationship Id="rId86" Type="http://schemas.openxmlformats.org/officeDocument/2006/relationships/customXml" Target="../ink/ink42.xml"/><Relationship Id="rId4" Type="http://schemas.openxmlformats.org/officeDocument/2006/relationships/customXml" Target="../ink/ink1.xml"/><Relationship Id="rId9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customXml" Target="../ink/ink8.xml"/><Relationship Id="rId39" Type="http://schemas.openxmlformats.org/officeDocument/2006/relationships/image" Target="../media/image62.png"/><Relationship Id="rId109" Type="http://schemas.openxmlformats.org/officeDocument/2006/relationships/image" Target="../media/image97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70.png"/><Relationship Id="rId76" Type="http://schemas.openxmlformats.org/officeDocument/2006/relationships/customXml" Target="../ink/ink37.xml"/><Relationship Id="rId97" Type="http://schemas.openxmlformats.org/officeDocument/2006/relationships/image" Target="../media/image91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7" Type="http://schemas.openxmlformats.org/officeDocument/2006/relationships/image" Target="../media/image45.png"/><Relationship Id="rId71" Type="http://schemas.openxmlformats.org/officeDocument/2006/relationships/image" Target="../media/image78.png"/><Relationship Id="rId92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57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65.png"/><Relationship Id="rId66" Type="http://schemas.openxmlformats.org/officeDocument/2006/relationships/customXml" Target="../ink/ink32.xml"/><Relationship Id="rId87" Type="http://schemas.openxmlformats.org/officeDocument/2006/relationships/image" Target="../media/image86.png"/><Relationship Id="rId110" Type="http://schemas.openxmlformats.org/officeDocument/2006/relationships/customXml" Target="../ink/ink54.xml"/><Relationship Id="rId115" Type="http://schemas.openxmlformats.org/officeDocument/2006/relationships/image" Target="../media/image100.png"/><Relationship Id="rId61" Type="http://schemas.openxmlformats.org/officeDocument/2006/relationships/image" Target="../media/image73.png"/><Relationship Id="rId82" Type="http://schemas.openxmlformats.org/officeDocument/2006/relationships/customXml" Target="../ink/ink40.xml"/><Relationship Id="rId19" Type="http://schemas.openxmlformats.org/officeDocument/2006/relationships/image" Target="../media/image52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60.png"/><Relationship Id="rId56" Type="http://schemas.openxmlformats.org/officeDocument/2006/relationships/customXml" Target="../ink/ink27.xml"/><Relationship Id="rId77" Type="http://schemas.openxmlformats.org/officeDocument/2006/relationships/image" Target="../media/image81.png"/><Relationship Id="rId100" Type="http://schemas.openxmlformats.org/officeDocument/2006/relationships/customXml" Target="../ink/ink49.xml"/><Relationship Id="rId105" Type="http://schemas.openxmlformats.org/officeDocument/2006/relationships/image" Target="../media/image95.png"/><Relationship Id="rId8" Type="http://schemas.openxmlformats.org/officeDocument/2006/relationships/customXml" Target="../ink/ink3.xml"/><Relationship Id="rId51" Type="http://schemas.openxmlformats.org/officeDocument/2006/relationships/image" Target="../media/image68.png"/><Relationship Id="rId72" Type="http://schemas.openxmlformats.org/officeDocument/2006/relationships/customXml" Target="../ink/ink35.xml"/><Relationship Id="rId93" Type="http://schemas.openxmlformats.org/officeDocument/2006/relationships/image" Target="../media/image89.png"/><Relationship Id="rId98" Type="http://schemas.openxmlformats.org/officeDocument/2006/relationships/customXml" Target="../ink/ink48.xml"/><Relationship Id="rId121" Type="http://schemas.openxmlformats.org/officeDocument/2006/relationships/image" Target="../media/image103.png"/><Relationship Id="rId3" Type="http://schemas.openxmlformats.org/officeDocument/2006/relationships/image" Target="../media/image43.png"/><Relationship Id="rId25" Type="http://schemas.openxmlformats.org/officeDocument/2006/relationships/image" Target="../media/image55.png"/><Relationship Id="rId46" Type="http://schemas.openxmlformats.org/officeDocument/2006/relationships/customXml" Target="../ink/ink22.xml"/><Relationship Id="rId67" Type="http://schemas.openxmlformats.org/officeDocument/2006/relationships/image" Target="../media/image76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63.png"/><Relationship Id="rId62" Type="http://schemas.openxmlformats.org/officeDocument/2006/relationships/customXml" Target="../ink/ink30.xml"/><Relationship Id="rId83" Type="http://schemas.openxmlformats.org/officeDocument/2006/relationships/image" Target="../media/image84.png"/><Relationship Id="rId88" Type="http://schemas.openxmlformats.org/officeDocument/2006/relationships/customXml" Target="../ink/ink43.xml"/><Relationship Id="rId111" Type="http://schemas.openxmlformats.org/officeDocument/2006/relationships/image" Target="../media/image98.png"/><Relationship Id="rId15" Type="http://schemas.openxmlformats.org/officeDocument/2006/relationships/image" Target="../media/image50.png"/><Relationship Id="rId36" Type="http://schemas.openxmlformats.org/officeDocument/2006/relationships/customXml" Target="../ink/ink17.xml"/><Relationship Id="rId57" Type="http://schemas.openxmlformats.org/officeDocument/2006/relationships/image" Target="../media/image71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58.png"/><Relationship Id="rId52" Type="http://schemas.openxmlformats.org/officeDocument/2006/relationships/customXml" Target="../ink/ink25.xml"/><Relationship Id="rId73" Type="http://schemas.openxmlformats.org/officeDocument/2006/relationships/image" Target="../media/image79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6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image" Target="../media/image9.png"/><Relationship Id="rId3" Type="http://schemas.openxmlformats.org/officeDocument/2006/relationships/tags" Target="../tags/tag32.xml"/><Relationship Id="rId21" Type="http://schemas.openxmlformats.org/officeDocument/2006/relationships/tags" Target="../tags/tag31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33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7.xml"/><Relationship Id="rId29" Type="http://schemas.openxmlformats.org/officeDocument/2006/relationships/tags" Target="../tags/tag3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8.png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32.xml"/><Relationship Id="rId28" Type="http://schemas.openxmlformats.org/officeDocument/2006/relationships/image" Target="../media/image10.png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image" Target="../media/image1.tmp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image" Target="../media/image6.png"/><Relationship Id="rId27" Type="http://schemas.openxmlformats.org/officeDocument/2006/relationships/tags" Target="../tags/tag34.xml"/><Relationship Id="rId30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12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5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1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EA3F-60CC-4578-B988-FEF79FE7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303020"/>
            <a:ext cx="10530840" cy="236982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次作业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：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208-211.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6.30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6.33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6.35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6.39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6.41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6.46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6.57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预习内容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"Bayesian Methods' (P.372-379)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082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5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简单抽样，且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zh-CN" altLang="en-US" sz="26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N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μ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T</m:t>
                    </m:r>
                    <m: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zh-CN" altLang="en-US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𝜇</m:t>
                        </m:r>
                      </m:num>
                      <m:den>
                        <m:r>
                          <a:rPr lang="zh-CN" altLang="en-US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𝜎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的密度函数为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73768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73768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73768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73768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82988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526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29690" y="723900"/>
                <a:ext cx="9532620" cy="29337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</a:rPr>
                  <a:t>答案</a:t>
                </a:r>
                <a:r>
                  <a:rPr lang="en-US" altLang="zh-CN" sz="36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密度函数为单位正态分布的密度函数，即</a:t>
                </a:r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600" i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600" i="1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600" i="0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600" i="1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600" i="1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 dirty="0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 dirty="0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600" i="0" dirty="0" smtClean="0">
                                      <a:ln w="0"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0" dirty="0" smtClean="0">
                                  <a:ln w="0"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3600" i="1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3600" i="1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600" i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3600" i="1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0" dirty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9690" y="723900"/>
                <a:ext cx="9532620" cy="2933701"/>
              </a:xfrm>
              <a:blipFill>
                <a:blip r:embed="rId2"/>
                <a:stretch>
                  <a:fillRect l="-1918" t="-5405" r="-1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2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6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简单抽样，且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zh-CN" altLang="en-US" sz="26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N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μ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T</m:t>
                    </m:r>
                    <m: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+1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6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6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6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Microsoft Yahei" panose="020B0503020204020204" pitchFamily="34" charset="-122"/>
                                            <a:sym typeface="Microsoft Yahei" panose="020B0503020204020204" pitchFamily="34" charset="-122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的密度函数为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acc>
                    <m:r>
                      <a:rPr lang="en-US" altLang="zh-CN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+1</m:t>
                        </m:r>
                      </m:den>
                    </m:f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。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889000" y="1549400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73768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73768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73768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73768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82988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54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1794" y="2967335"/>
                <a:ext cx="9028433" cy="192501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答案：服从自由度为</a:t>
                </a:r>
                <a:r>
                  <a:rPr lang="en-US" altLang="zh-CN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zh-CN" altLang="en-US" sz="32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的卡方分布，即密度函数为</a:t>
                </a:r>
                <a:endParaRPr lang="en-US" altLang="zh-CN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cap="none" spc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cap="none" spc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Γ</m:t>
                          </m:r>
                          <m:d>
                            <m:dPr>
                              <m:ctrlPr>
                                <a:rPr lang="el-GR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rosoft Yahei" panose="020B0503020204020204" pitchFamily="34" charset="-122"/>
                        </a:rPr>
                        <m:t>,  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rosoft Yahei" panose="020B0503020204020204" pitchFamily="34" charset="-122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icrosoft Yahei" panose="020B0503020204020204" pitchFamily="34" charset="-122"/>
                        </a:rPr>
                        <m:t>&gt;0</m:t>
                      </m:r>
                    </m:oMath>
                  </m:oMathPara>
                </a14:m>
                <a:endParaRPr lang="zh-CN" altLang="en-US" sz="32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94" y="2967335"/>
                <a:ext cx="9028433" cy="1925014"/>
              </a:xfrm>
              <a:prstGeom prst="rect">
                <a:avLst/>
              </a:prstGeom>
              <a:blipFill>
                <a:blip r:embed="rId2"/>
                <a:stretch>
                  <a:fillRect l="-1619" t="-4430" r="-1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5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12065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、写出总体均值的无偏估计量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、方差的无偏估计量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（注意条件、结论）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892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2" y="-15766"/>
            <a:ext cx="9254359" cy="69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9B6163-6A78-4706-AF70-9D46493C2F86}"/>
              </a:ext>
            </a:extLst>
          </p:cNvPr>
          <p:cNvSpPr/>
          <p:nvPr/>
        </p:nvSpPr>
        <p:spPr>
          <a:xfrm>
            <a:off x="518160" y="509452"/>
            <a:ext cx="1129284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助教评估问卷（请今天提交）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lang="zh-CN" altLang="en-US" sz="4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陈奥博、常迪闻、陈啸）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</a:t>
            </a:r>
            <a:r>
              <a:rPr lang="en-US" altLang="zh-CN" sz="4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http://wenjuan.tsinghua.edu.cn/s/zyY3Ur/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843FB6DD-8E5B-F519-E2F7-2818CFDE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4" y="2638252"/>
            <a:ext cx="7494709" cy="43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7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9B6163-6A78-4706-AF70-9D46493C2F86}"/>
              </a:ext>
            </a:extLst>
          </p:cNvPr>
          <p:cNvSpPr/>
          <p:nvPr/>
        </p:nvSpPr>
        <p:spPr>
          <a:xfrm>
            <a:off x="563880" y="960120"/>
            <a:ext cx="1129284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英文试卷需求表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2022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18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日之前提交）</a:t>
            </a:r>
            <a:r>
              <a:rPr lang="en-US" altLang="zh-CN" sz="4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</a:t>
            </a:r>
            <a:r>
              <a:rPr lang="en-US" altLang="zh-CN" sz="4000" b="1" dirty="0">
                <a:solidFill>
                  <a:prstClr val="black"/>
                </a:solidFill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  <a:hlinkClick r:id="rId2"/>
              </a:rPr>
              <a:t>http://wenjuan.tsinghua.edu.cn/s/ZZBRvq/</a:t>
            </a: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  <a:p>
            <a:pPr>
              <a:defRPr/>
            </a:pPr>
            <a:endParaRPr lang="en-US" altLang="zh-CN" sz="4000" b="1" dirty="0">
              <a:solidFill>
                <a:prstClr val="black"/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" name="图片 3" descr="QR 代码&#10;&#10;描述已自动生成">
            <a:extLst>
              <a:ext uri="{FF2B5EF4-FFF2-40B4-BE49-F238E27FC236}">
                <a16:creationId xmlns:a16="http://schemas.microsoft.com/office/drawing/2014/main" id="{52EBB264-716C-9F7D-C51A-00401869F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28" y="2207623"/>
            <a:ext cx="4198892" cy="41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6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、小明在银行有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zh-CN" altLang="en-US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万元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存款，其中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𝑛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=1</m:t>
                    </m:r>
                    <m:r>
                      <a:rPr lang="zh-CN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，则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他的存款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4000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元之间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以上答案都不是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47457" y="6215063"/>
                <a:ext cx="672261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CN" altLang="en-US" sz="3600" dirty="0">
                    <a:ln w="0"/>
                    <a:solidFill>
                      <a:srgbClr val="0070C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问：该系数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b="0" i="1" smtClean="0">
                            <a:ln w="0"/>
                            <a:solidFill>
                              <a:srgbClr val="0070C0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600" dirty="0">
                    <a:ln w="0"/>
                    <a:solidFill>
                      <a:srgbClr val="0070C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与什么分布有关？</a:t>
                </a:r>
                <a:endParaRPr lang="zh-CN" altLang="en-US" sz="3600" b="0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57" y="6215063"/>
                <a:ext cx="6722610" cy="646331"/>
              </a:xfrm>
              <a:prstGeom prst="rect">
                <a:avLst/>
              </a:prstGeom>
              <a:blipFill>
                <a:blip r:embed="rId23"/>
                <a:stretch>
                  <a:fillRect l="-2629" t="-16038" r="-2539" b="-40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210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3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8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98593" y="2226356"/>
            <a:ext cx="5152373" cy="83099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注意：也可不查表，用</a:t>
            </a:r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Excel</a:t>
            </a:r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内置函数</a:t>
            </a:r>
            <a:endParaRPr lang="en-US" altLang="zh-CN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 action="ppaction://hlinkfile"/>
            </a:endParaRPr>
          </a:p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见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8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2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6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9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89954" y="6151970"/>
            <a:ext cx="3239990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见</a:t>
            </a:r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Excel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47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10124" y="1217362"/>
                <a:ext cx="10176036" cy="35777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答案：存款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0.3183</a:t>
                </a:r>
                <a:r>
                  <a:rPr lang="zh-CN" altLang="en-US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万元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=3183</a:t>
                </a:r>
                <a:r>
                  <a:rPr lang="zh-CN" altLang="en-US" sz="3600" b="1" dirty="0">
                    <a:solidFill>
                      <a:srgbClr val="FF0000"/>
                    </a:solidFill>
                    <a:latin typeface="等线" panose="02010600030101010101" pitchFamily="2" charset="-122"/>
                  </a:rPr>
                  <a:t>元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，该系数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=</a:t>
                </a:r>
                <a:r>
                  <a:rPr lang="en-US" altLang="zh-CN" sz="3600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𝐵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,    </m:t>
                            </m:r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是自由度为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t-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分布之密度函数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的系数</a:t>
                </a:r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en-US" altLang="zh-CN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插入表（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14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周）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.</a:t>
                </a:r>
                <a:r>
                  <a:rPr lang="en-US" altLang="zh-CN" sz="3600" dirty="0" err="1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linkClick r:id="rId2" action="ppaction://hlinkfile"/>
                  </a:rPr>
                  <a:t>xslx</a:t>
                </a:r>
                <a:endParaRPr lang="zh-CN" altLang="en-US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24" y="1217362"/>
                <a:ext cx="10176036" cy="3577711"/>
              </a:xfrm>
              <a:prstGeom prst="rect">
                <a:avLst/>
              </a:prstGeom>
              <a:blipFill>
                <a:blip r:embed="rId3"/>
                <a:stretch>
                  <a:fillRect l="-2097" t="-2726" r="-1917" b="-6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17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27747" y="2683556"/>
            <a:ext cx="3239990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见</a:t>
            </a:r>
            <a:r>
              <a:rPr lang="en-US" altLang="zh-CN" sz="2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Excel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b="0" cap="none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32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4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7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0"/>
            <a:ext cx="914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96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4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46922" y="6178604"/>
            <a:ext cx="26212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表（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14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周）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file"/>
              </a:rPr>
              <a:t>xslx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79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71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1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3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1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92200" y="754380"/>
                <a:ext cx="10185400" cy="406943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简单抽样，且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zh-CN" altLang="en-US" sz="26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N</m:t>
                    </m:r>
                    <m:d>
                      <m:d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μ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zh-CN" altLang="en-US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则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T</m:t>
                    </m:r>
                    <m:r>
                      <a:rPr lang="en-US" altLang="zh-CN" sz="26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zh-CN" altLang="en-US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𝑆</m:t>
                            </m:r>
                          </m:e>
                        </m:acc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的密度函数为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092200" y="754380"/>
                <a:ext cx="10185400" cy="4069430"/>
              </a:xfrm>
              <a:prstGeom prst="rect">
                <a:avLst/>
              </a:prstGeom>
              <a:blipFill>
                <a:blip r:embed="rId13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24000" y="23876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715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52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7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4_页面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4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8E02CA-12B9-4286-B596-9FE23C87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41300"/>
            <a:ext cx="8669867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4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904084-9BEE-4B9E-B180-09FBC9D7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63500"/>
            <a:ext cx="9186333" cy="6889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178B326-53B4-4EAB-A823-EEFBF20CEBA8}"/>
                  </a:ext>
                </a:extLst>
              </p14:cNvPr>
              <p14:cNvContentPartPr/>
              <p14:nvPr/>
            </p14:nvContentPartPr>
            <p14:xfrm>
              <a:off x="6933544" y="3470405"/>
              <a:ext cx="155520" cy="164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178B326-53B4-4EAB-A823-EEFBF20CE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4904" y="3461405"/>
                <a:ext cx="17316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E7E8A4E0-1526-81F1-38CA-E9516B3F3B63}"/>
              </a:ext>
            </a:extLst>
          </p:cNvPr>
          <p:cNvGrpSpPr/>
          <p:nvPr/>
        </p:nvGrpSpPr>
        <p:grpSpPr>
          <a:xfrm>
            <a:off x="8097762" y="3008645"/>
            <a:ext cx="493560" cy="255960"/>
            <a:chOff x="8097762" y="3008645"/>
            <a:chExt cx="49356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675DE57-DA7A-245F-CC7E-FF545377655D}"/>
                    </a:ext>
                  </a:extLst>
                </p14:cNvPr>
                <p14:cNvContentPartPr/>
                <p14:nvPr/>
              </p14:nvContentPartPr>
              <p14:xfrm>
                <a:off x="8182722" y="3008645"/>
                <a:ext cx="408600" cy="1648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675DE57-DA7A-245F-CC7E-FF54537765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74082" y="3000005"/>
                  <a:ext cx="42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59D78C59-4C88-50DF-9BBA-CB65DF6C3E18}"/>
                    </a:ext>
                  </a:extLst>
                </p14:cNvPr>
                <p14:cNvContentPartPr/>
                <p14:nvPr/>
              </p14:nvContentPartPr>
              <p14:xfrm>
                <a:off x="8097762" y="3038525"/>
                <a:ext cx="224280" cy="22608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59D78C59-4C88-50DF-9BBA-CB65DF6C3E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88762" y="3029885"/>
                  <a:ext cx="241920" cy="24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332940C-D1FB-0A67-2AAC-DBB89C0AA702}"/>
                  </a:ext>
                </a:extLst>
              </p14:cNvPr>
              <p14:cNvContentPartPr/>
              <p14:nvPr/>
            </p14:nvContentPartPr>
            <p14:xfrm>
              <a:off x="8803002" y="3281885"/>
              <a:ext cx="31680" cy="2469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332940C-D1FB-0A67-2AAC-DBB89C0AA7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4002" y="3272885"/>
                <a:ext cx="4932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7AA31C6F-9B1B-5D8A-D4B6-71335C667DA0}"/>
              </a:ext>
            </a:extLst>
          </p:cNvPr>
          <p:cNvGrpSpPr/>
          <p:nvPr/>
        </p:nvGrpSpPr>
        <p:grpSpPr>
          <a:xfrm>
            <a:off x="8665842" y="2620925"/>
            <a:ext cx="213578640" cy="213775581"/>
            <a:chOff x="8665842" y="2620925"/>
            <a:chExt cx="213578640" cy="2137755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8EC4442-B46B-328A-CDF5-BC7B61E65871}"/>
                    </a:ext>
                  </a:extLst>
                </p14:cNvPr>
                <p14:cNvContentPartPr/>
                <p14:nvPr/>
              </p14:nvContentPartPr>
              <p14:xfrm>
                <a:off x="8696082" y="2737565"/>
                <a:ext cx="48600" cy="2365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8EC4442-B46B-328A-CDF5-BC7B61E658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87082" y="2728925"/>
                  <a:ext cx="66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AB8D1B69-42AD-090B-9FC5-31831A92E8C0}"/>
                    </a:ext>
                  </a:extLst>
                </p14:cNvPr>
                <p14:cNvContentPartPr/>
                <p14:nvPr/>
              </p14:nvContentPartPr>
              <p14:xfrm>
                <a:off x="8736762" y="2750525"/>
                <a:ext cx="131040" cy="9072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B8D1B69-42AD-090B-9FC5-31831A92E8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27762" y="2741525"/>
                  <a:ext cx="148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37DC0F9-D850-F814-4FE7-F67742257A03}"/>
                    </a:ext>
                  </a:extLst>
                </p14:cNvPr>
                <p14:cNvContentPartPr/>
                <p14:nvPr/>
              </p14:nvContentPartPr>
              <p14:xfrm>
                <a:off x="8776002" y="2706245"/>
                <a:ext cx="46440" cy="3376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37DC0F9-D850-F814-4FE7-F67742257A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67362" y="2697245"/>
                  <a:ext cx="64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D1BAF5B-2DFA-02EB-313C-66A792FA2D50}"/>
                    </a:ext>
                  </a:extLst>
                </p14:cNvPr>
                <p14:cNvContentPartPr/>
                <p14:nvPr/>
              </p14:nvContentPartPr>
              <p14:xfrm>
                <a:off x="8744322" y="2682845"/>
                <a:ext cx="197640" cy="3063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D1BAF5B-2DFA-02EB-313C-66A792FA2D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35322" y="2674205"/>
                  <a:ext cx="215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E3A0857-CC7C-1F49-E5CD-1F71EB750EB3}"/>
                    </a:ext>
                  </a:extLst>
                </p14:cNvPr>
                <p14:cNvContentPartPr/>
                <p14:nvPr/>
              </p14:nvContentPartPr>
              <p14:xfrm>
                <a:off x="8849082" y="2637485"/>
                <a:ext cx="136800" cy="2401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E3A0857-CC7C-1F49-E5CD-1F71EB750E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0442" y="2628485"/>
                  <a:ext cx="154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71342275-AC3C-D198-C0CF-9F504EEB4289}"/>
                    </a:ext>
                  </a:extLst>
                </p14:cNvPr>
                <p14:cNvContentPartPr/>
                <p14:nvPr/>
              </p14:nvContentPartPr>
              <p14:xfrm>
                <a:off x="8834322" y="2804165"/>
                <a:ext cx="172800" cy="1047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71342275-AC3C-D198-C0CF-9F504EEB42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25322" y="2795525"/>
                  <a:ext cx="190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763E9628-BB30-837B-0696-EC36670CF8A2}"/>
                    </a:ext>
                  </a:extLst>
                </p14:cNvPr>
                <p14:cNvContentPartPr/>
                <p14:nvPr/>
              </p14:nvContentPartPr>
              <p14:xfrm>
                <a:off x="8886882" y="2778965"/>
                <a:ext cx="109440" cy="3016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763E9628-BB30-837B-0696-EC36670CF8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77882" y="2770325"/>
                  <a:ext cx="127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4E44543-8156-91D2-827D-2F3D1FE94F4B}"/>
                    </a:ext>
                  </a:extLst>
                </p14:cNvPr>
                <p14:cNvContentPartPr/>
                <p14:nvPr/>
              </p14:nvContentPartPr>
              <p14:xfrm>
                <a:off x="8885802" y="2878685"/>
                <a:ext cx="67320" cy="1011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4E44543-8156-91D2-827D-2F3D1FE94F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6802" y="2870045"/>
                  <a:ext cx="84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6B52E6CB-FEEF-AA49-6546-A254163776CD}"/>
                    </a:ext>
                  </a:extLst>
                </p14:cNvPr>
                <p14:cNvContentPartPr/>
                <p14:nvPr/>
              </p14:nvContentPartPr>
              <p14:xfrm>
                <a:off x="9067242" y="2689325"/>
                <a:ext cx="110160" cy="3078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6B52E6CB-FEEF-AA49-6546-A254163776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602" y="2680685"/>
                  <a:ext cx="127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1E201E0-87CE-63CC-B2EB-E8E41C74D813}"/>
                    </a:ext>
                  </a:extLst>
                </p14:cNvPr>
                <p14:cNvContentPartPr/>
                <p14:nvPr/>
              </p14:nvContentPartPr>
              <p14:xfrm>
                <a:off x="9075162" y="2876165"/>
                <a:ext cx="90360" cy="558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1E201E0-87CE-63CC-B2EB-E8E41C74D8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66162" y="2867165"/>
                  <a:ext cx="108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B055D03-C56F-DBE1-1EC7-1562691AF130}"/>
                    </a:ext>
                  </a:extLst>
                </p14:cNvPr>
                <p14:cNvContentPartPr/>
                <p14:nvPr/>
              </p14:nvContentPartPr>
              <p14:xfrm>
                <a:off x="9211242" y="2683925"/>
                <a:ext cx="158400" cy="1742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B055D03-C56F-DBE1-1EC7-1562691AF1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02602" y="2675285"/>
                  <a:ext cx="176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BD7478D-748D-1961-12CF-88C8596FD02A}"/>
                    </a:ext>
                  </a:extLst>
                </p14:cNvPr>
                <p14:cNvContentPartPr/>
                <p14:nvPr/>
              </p14:nvContentPartPr>
              <p14:xfrm>
                <a:off x="9251202" y="2634605"/>
                <a:ext cx="74880" cy="3920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BD7478D-748D-1961-12CF-88C8596FD0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42202" y="2625605"/>
                  <a:ext cx="925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82AEA20F-5F32-18B4-785F-639A3D6DD002}"/>
                    </a:ext>
                  </a:extLst>
                </p14:cNvPr>
                <p14:cNvContentPartPr/>
                <p14:nvPr/>
              </p14:nvContentPartPr>
              <p14:xfrm>
                <a:off x="9272442" y="2893445"/>
                <a:ext cx="144000" cy="442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82AEA20F-5F32-18B4-785F-639A3D6DD0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63442" y="2884805"/>
                  <a:ext cx="161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9DB75DDE-1D42-AA50-FD0A-4F762DE35AA5}"/>
                    </a:ext>
                  </a:extLst>
                </p14:cNvPr>
                <p14:cNvContentPartPr/>
                <p14:nvPr/>
              </p14:nvContentPartPr>
              <p14:xfrm>
                <a:off x="9525882" y="2620925"/>
                <a:ext cx="36720" cy="968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9DB75DDE-1D42-AA50-FD0A-4F762DE35A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16882" y="2612285"/>
                  <a:ext cx="54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0F10D2A3-A3AA-8EF0-FEBD-35043629E4AB}"/>
                    </a:ext>
                  </a:extLst>
                </p14:cNvPr>
                <p14:cNvContentPartPr/>
                <p14:nvPr/>
              </p14:nvContentPartPr>
              <p14:xfrm>
                <a:off x="9491682" y="2688965"/>
                <a:ext cx="219960" cy="1965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0F10D2A3-A3AA-8EF0-FEBD-35043629E4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83042" y="2680325"/>
                  <a:ext cx="237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29BF351-9B8E-2BA3-0B0E-57F47E8A3D28}"/>
                    </a:ext>
                  </a:extLst>
                </p14:cNvPr>
                <p14:cNvContentPartPr/>
                <p14:nvPr/>
              </p14:nvContentPartPr>
              <p14:xfrm>
                <a:off x="8814162" y="3213125"/>
                <a:ext cx="205920" cy="3412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29BF351-9B8E-2BA3-0B0E-57F47E8A3D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05162" y="3204125"/>
                  <a:ext cx="223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8AE99B0-3490-1CF5-45A2-824D045C6A38}"/>
                    </a:ext>
                  </a:extLst>
                </p14:cNvPr>
                <p14:cNvContentPartPr/>
                <p14:nvPr/>
              </p14:nvContentPartPr>
              <p14:xfrm>
                <a:off x="9057882" y="3262445"/>
                <a:ext cx="117360" cy="21600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8AE99B0-3490-1CF5-45A2-824D045C6A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48882" y="3253445"/>
                  <a:ext cx="135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B847012-E5ED-DD5C-F1F3-C59CD23AC612}"/>
                    </a:ext>
                  </a:extLst>
                </p14:cNvPr>
                <p14:cNvContentPartPr/>
                <p14:nvPr/>
              </p14:nvContentPartPr>
              <p14:xfrm>
                <a:off x="9199362" y="3226445"/>
                <a:ext cx="166320" cy="1785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B847012-E5ED-DD5C-F1F3-C59CD23AC6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0722" y="3217445"/>
                  <a:ext cx="183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6407345-A28C-B134-957A-E501D4A4903E}"/>
                    </a:ext>
                  </a:extLst>
                </p14:cNvPr>
                <p14:cNvContentPartPr/>
                <p14:nvPr/>
              </p14:nvContentPartPr>
              <p14:xfrm>
                <a:off x="9422202" y="3151711"/>
                <a:ext cx="154440" cy="2214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6407345-A28C-B134-957A-E501D4A490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13562" y="3143071"/>
                  <a:ext cx="172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62DF0DC7-7162-1FB5-4587-AA1979C0506A}"/>
                    </a:ext>
                  </a:extLst>
                </p14:cNvPr>
                <p14:cNvContentPartPr/>
                <p14:nvPr/>
              </p14:nvContentPartPr>
              <p14:xfrm>
                <a:off x="9613722" y="3123271"/>
                <a:ext cx="191520" cy="1951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62DF0DC7-7162-1FB5-4587-AA1979C050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05082" y="3114631"/>
                  <a:ext cx="209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FFA8FD2-F04B-18A7-E18F-8D49AC7851DB}"/>
                    </a:ext>
                  </a:extLst>
                </p14:cNvPr>
                <p14:cNvContentPartPr/>
                <p14:nvPr/>
              </p14:nvContentPartPr>
              <p14:xfrm>
                <a:off x="9850962" y="2978551"/>
                <a:ext cx="146520" cy="1587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FFA8FD2-F04B-18A7-E18F-8D49AC7851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41962" y="2969911"/>
                  <a:ext cx="164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1C686CBB-78FE-7803-193E-C555C6EC6A16}"/>
                    </a:ext>
                  </a:extLst>
                </p14:cNvPr>
                <p14:cNvContentPartPr/>
                <p14:nvPr/>
              </p14:nvContentPartPr>
              <p14:xfrm>
                <a:off x="9874002" y="3157910"/>
                <a:ext cx="108360" cy="1400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1C686CBB-78FE-7803-193E-C555C6EC6A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65362" y="3148910"/>
                  <a:ext cx="126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7F7786D-0731-78F6-615C-0FBD1CED889C}"/>
                    </a:ext>
                  </a:extLst>
                </p14:cNvPr>
                <p14:cNvContentPartPr/>
                <p14:nvPr/>
              </p14:nvContentPartPr>
              <p14:xfrm>
                <a:off x="9859962" y="3015710"/>
                <a:ext cx="321840" cy="3045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7F7786D-0731-78F6-615C-0FBD1CED88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50962" y="3007070"/>
                  <a:ext cx="339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604F76E-B94C-29D1-0F80-FFC2478AF251}"/>
                    </a:ext>
                  </a:extLst>
                </p14:cNvPr>
                <p14:cNvContentPartPr/>
                <p14:nvPr/>
              </p14:nvContentPartPr>
              <p14:xfrm>
                <a:off x="10038162" y="2962430"/>
                <a:ext cx="162720" cy="5302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604F76E-B94C-29D1-0F80-FFC2478AF2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29162" y="2953430"/>
                  <a:ext cx="1803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59AA68EB-DF92-14DC-38F2-BC2D995DC0EE}"/>
                    </a:ext>
                  </a:extLst>
                </p14:cNvPr>
                <p14:cNvContentPartPr/>
                <p14:nvPr/>
              </p14:nvContentPartPr>
              <p14:xfrm>
                <a:off x="10318242" y="3113990"/>
                <a:ext cx="19440" cy="1152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9AA68EB-DF92-14DC-38F2-BC2D995DC0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09602" y="3105350"/>
                  <a:ext cx="37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B982578F-F4EA-1DF0-4155-61F81B15A84D}"/>
                    </a:ext>
                  </a:extLst>
                </p14:cNvPr>
                <p14:cNvContentPartPr/>
                <p14:nvPr/>
              </p14:nvContentPartPr>
              <p14:xfrm>
                <a:off x="10328682" y="3144950"/>
                <a:ext cx="11880" cy="7920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B982578F-F4EA-1DF0-4155-61F81B15A8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20042" y="3136310"/>
                  <a:ext cx="29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C0E0356-2B2C-8085-42B8-5CDBF85B3B75}"/>
                    </a:ext>
                  </a:extLst>
                </p14:cNvPr>
                <p14:cNvContentPartPr/>
                <p14:nvPr/>
              </p14:nvContentPartPr>
              <p14:xfrm>
                <a:off x="8676642" y="3905990"/>
                <a:ext cx="234000" cy="42732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C0E0356-2B2C-8085-42B8-5CDBF85B3B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68002" y="3896990"/>
                  <a:ext cx="2516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96B3AE7-75CA-6F0C-B25D-AF03C533A96F}"/>
                    </a:ext>
                  </a:extLst>
                </p14:cNvPr>
                <p14:cNvContentPartPr/>
                <p14:nvPr/>
              </p14:nvContentPartPr>
              <p14:xfrm>
                <a:off x="8665842" y="4137470"/>
                <a:ext cx="208080" cy="666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96B3AE7-75CA-6F0C-B25D-AF03C533A9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57202" y="4128830"/>
                  <a:ext cx="225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E382217-A79B-BC90-5558-1EFCC6ECDC75}"/>
                    </a:ext>
                  </a:extLst>
                </p14:cNvPr>
                <p14:cNvContentPartPr/>
                <p14:nvPr/>
              </p14:nvContentPartPr>
              <p14:xfrm>
                <a:off x="8890122" y="4032350"/>
                <a:ext cx="38880" cy="19764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E382217-A79B-BC90-5558-1EFCC6ECDC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81482" y="4023710"/>
                  <a:ext cx="56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DD631D50-B2EB-F3CB-4F20-68086BF1067C}"/>
                    </a:ext>
                  </a:extLst>
                </p14:cNvPr>
                <p14:cNvContentPartPr/>
                <p14:nvPr/>
              </p14:nvContentPartPr>
              <p14:xfrm>
                <a:off x="8948442" y="4064750"/>
                <a:ext cx="105120" cy="1450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DD631D50-B2EB-F3CB-4F20-68086BF106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9442" y="4055750"/>
                  <a:ext cx="122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8501DB1F-5A88-29DF-72B2-99C31ADA4D26}"/>
                    </a:ext>
                  </a:extLst>
                </p14:cNvPr>
                <p14:cNvContentPartPr/>
                <p14:nvPr/>
              </p14:nvContentPartPr>
              <p14:xfrm>
                <a:off x="8971122" y="3975110"/>
                <a:ext cx="142920" cy="3034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8501DB1F-5A88-29DF-72B2-99C31ADA4D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2122" y="3966470"/>
                  <a:ext cx="160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AA74C6E-2422-D44E-3614-52C943670500}"/>
                    </a:ext>
                  </a:extLst>
                </p14:cNvPr>
                <p14:cNvContentPartPr/>
                <p14:nvPr/>
              </p14:nvContentPartPr>
              <p14:xfrm>
                <a:off x="9211602" y="3999230"/>
                <a:ext cx="149760" cy="331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AA74C6E-2422-D44E-3614-52C9436705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02602" y="3990590"/>
                  <a:ext cx="167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EF5387E1-48BC-0D95-D99B-4DF088CBEEE6}"/>
                    </a:ext>
                  </a:extLst>
                </p14:cNvPr>
                <p14:cNvContentPartPr/>
                <p14:nvPr/>
              </p14:nvContentPartPr>
              <p14:xfrm>
                <a:off x="9245082" y="4091030"/>
                <a:ext cx="113760" cy="1584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EF5387E1-48BC-0D95-D99B-4DF088CBEE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36082" y="4082390"/>
                  <a:ext cx="131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02370967-9398-C4F9-8B0B-DA9868BCDF1C}"/>
                    </a:ext>
                  </a:extLst>
                </p14:cNvPr>
                <p14:cNvContentPartPr/>
                <p14:nvPr/>
              </p14:nvContentPartPr>
              <p14:xfrm>
                <a:off x="9535242" y="3701150"/>
                <a:ext cx="160920" cy="17928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02370967-9398-C4F9-8B0B-DA9868BCDF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26602" y="3692510"/>
                  <a:ext cx="178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F21F681B-20DC-21D7-7707-2711DD40E5DD}"/>
                    </a:ext>
                  </a:extLst>
                </p14:cNvPr>
                <p14:cNvContentPartPr/>
                <p14:nvPr/>
              </p14:nvContentPartPr>
              <p14:xfrm>
                <a:off x="9548922" y="3681428"/>
                <a:ext cx="132480" cy="2872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F21F681B-20DC-21D7-7707-2711DD40E5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40282" y="3672788"/>
                  <a:ext cx="150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25482B19-C5DD-3ACE-9C79-0FA74DCC4D42}"/>
                    </a:ext>
                  </a:extLst>
                </p14:cNvPr>
                <p14:cNvContentPartPr/>
                <p14:nvPr/>
              </p14:nvContentPartPr>
              <p14:xfrm>
                <a:off x="9700842" y="3545708"/>
                <a:ext cx="83520" cy="1602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25482B19-C5DD-3ACE-9C79-0FA74DCC4D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92202" y="3536708"/>
                  <a:ext cx="101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D01EBCDC-A07A-E1EC-51C9-483B88327F78}"/>
                    </a:ext>
                  </a:extLst>
                </p14:cNvPr>
                <p14:cNvContentPartPr/>
                <p14:nvPr/>
              </p14:nvContentPartPr>
              <p14:xfrm>
                <a:off x="9796602" y="3606908"/>
                <a:ext cx="83160" cy="47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D01EBCDC-A07A-E1EC-51C9-483B88327F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7962" y="3597908"/>
                  <a:ext cx="100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FBCBAC3-785F-5BB3-AFDD-8205C4038707}"/>
                    </a:ext>
                  </a:extLst>
                </p14:cNvPr>
                <p14:cNvContentPartPr/>
                <p14:nvPr/>
              </p14:nvContentPartPr>
              <p14:xfrm>
                <a:off x="9887682" y="3536708"/>
                <a:ext cx="26640" cy="18432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FBCBAC3-785F-5BB3-AFDD-8205C40387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79042" y="3528068"/>
                  <a:ext cx="44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5860AB1-9C99-CD20-E0B9-C9D37A009989}"/>
                    </a:ext>
                  </a:extLst>
                </p14:cNvPr>
                <p14:cNvContentPartPr/>
                <p14:nvPr/>
              </p14:nvContentPartPr>
              <p14:xfrm>
                <a:off x="9981642" y="3670988"/>
                <a:ext cx="180360" cy="1994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5860AB1-9C99-CD20-E0B9-C9D37A0099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72642" y="3661988"/>
                  <a:ext cx="198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C5D9304B-6319-5C5A-4EA4-4FBB952556AD}"/>
                    </a:ext>
                  </a:extLst>
                </p14:cNvPr>
                <p14:cNvContentPartPr/>
                <p14:nvPr/>
              </p14:nvContentPartPr>
              <p14:xfrm>
                <a:off x="10169202" y="3565643"/>
                <a:ext cx="99000" cy="316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C5D9304B-6319-5C5A-4EA4-4FBB952556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60202" y="3556643"/>
                  <a:ext cx="11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F36D79A-FCDB-92CF-96A1-841BFFE4DC41}"/>
                    </a:ext>
                  </a:extLst>
                </p14:cNvPr>
                <p14:cNvContentPartPr/>
                <p14:nvPr/>
              </p14:nvContentPartPr>
              <p14:xfrm>
                <a:off x="10292682" y="3533963"/>
                <a:ext cx="86400" cy="12312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F36D79A-FCDB-92CF-96A1-841BFFE4DC4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83682" y="3524963"/>
                  <a:ext cx="104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C2845E75-7A27-2C1A-13F3-D89C92FFAC2A}"/>
                    </a:ext>
                  </a:extLst>
                </p14:cNvPr>
                <p14:cNvContentPartPr/>
                <p14:nvPr/>
              </p14:nvContentPartPr>
              <p14:xfrm>
                <a:off x="10301322" y="3490403"/>
                <a:ext cx="90000" cy="18324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C2845E75-7A27-2C1A-13F3-D89C92FFAC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2682" y="3481763"/>
                  <a:ext cx="107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3CCE1650-8E18-DFB8-6792-B56CDC42E069}"/>
                    </a:ext>
                  </a:extLst>
                </p14:cNvPr>
                <p14:cNvContentPartPr/>
                <p14:nvPr/>
              </p14:nvContentPartPr>
              <p14:xfrm>
                <a:off x="10387722" y="3407243"/>
                <a:ext cx="92160" cy="40680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3CCE1650-8E18-DFB8-6792-B56CDC42E06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78722" y="3398243"/>
                  <a:ext cx="109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F13AEB7F-E1EA-35BF-C050-B28EDF00223C}"/>
                    </a:ext>
                  </a:extLst>
                </p14:cNvPr>
                <p14:cNvContentPartPr/>
                <p14:nvPr/>
              </p14:nvContentPartPr>
              <p14:xfrm>
                <a:off x="10461522" y="3477803"/>
                <a:ext cx="95040" cy="2473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F13AEB7F-E1EA-35BF-C050-B28EDF0022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52882" y="3468803"/>
                  <a:ext cx="112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C5FAC1A4-249E-7177-14B5-F0CA755CE1C4}"/>
                    </a:ext>
                  </a:extLst>
                </p14:cNvPr>
                <p14:cNvContentPartPr/>
                <p14:nvPr/>
              </p14:nvContentPartPr>
              <p14:xfrm>
                <a:off x="9452082" y="3891443"/>
                <a:ext cx="1076400" cy="17280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C5FAC1A4-249E-7177-14B5-F0CA755CE1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43442" y="3882443"/>
                  <a:ext cx="109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21F868A-BC75-7930-63DF-37F2C0095549}"/>
                    </a:ext>
                  </a:extLst>
                </p14:cNvPr>
                <p14:cNvContentPartPr/>
                <p14:nvPr/>
              </p14:nvContentPartPr>
              <p14:xfrm>
                <a:off x="9480522" y="4238697"/>
                <a:ext cx="128160" cy="3459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21F868A-BC75-7930-63DF-37F2C00955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1882" y="4230057"/>
                  <a:ext cx="145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0275ECBB-3197-723A-3F83-79DEEDB9663E}"/>
                    </a:ext>
                  </a:extLst>
                </p14:cNvPr>
                <p14:cNvContentPartPr/>
                <p14:nvPr/>
              </p14:nvContentPartPr>
              <p14:xfrm>
                <a:off x="9638922" y="4185203"/>
                <a:ext cx="137520" cy="1857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0275ECBB-3197-723A-3F83-79DEEDB966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9922" y="4176203"/>
                  <a:ext cx="155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2713A52E-EE9B-6B2A-12AD-1AA3602EED0B}"/>
                    </a:ext>
                  </a:extLst>
                </p14:cNvPr>
                <p14:cNvContentPartPr/>
                <p14:nvPr/>
              </p14:nvContentPartPr>
              <p14:xfrm>
                <a:off x="9899202" y="4235963"/>
                <a:ext cx="20520" cy="23184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2713A52E-EE9B-6B2A-12AD-1AA3602EED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90562" y="4227323"/>
                  <a:ext cx="38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A0348C8D-8BA1-6D76-E0BB-5A2EEFC1DFF2}"/>
                    </a:ext>
                  </a:extLst>
                </p14:cNvPr>
                <p14:cNvContentPartPr/>
                <p14:nvPr/>
              </p14:nvContentPartPr>
              <p14:xfrm>
                <a:off x="9916842" y="4194146"/>
                <a:ext cx="123120" cy="12420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A0348C8D-8BA1-6D76-E0BB-5A2EEFC1DF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08202" y="4185506"/>
                  <a:ext cx="140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47519840-CD21-B1F9-ED66-5C7FEA0FA54E}"/>
                    </a:ext>
                  </a:extLst>
                </p14:cNvPr>
                <p14:cNvContentPartPr/>
                <p14:nvPr/>
              </p14:nvContentPartPr>
              <p14:xfrm>
                <a:off x="10152282" y="4122866"/>
                <a:ext cx="212092200" cy="21227364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47519840-CD21-B1F9-ED66-5C7FEA0FA5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43642" y="4113866"/>
                  <a:ext cx="212109840" cy="2122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1890F448-E3A5-B982-EAEE-6176BEE79327}"/>
                    </a:ext>
                  </a:extLst>
                </p14:cNvPr>
                <p14:cNvContentPartPr/>
                <p14:nvPr/>
              </p14:nvContentPartPr>
              <p14:xfrm>
                <a:off x="10109182" y="4157095"/>
                <a:ext cx="38520" cy="275040"/>
              </p14:xfrm>
            </p:contentPart>
          </mc:Choice>
          <mc:Fallback xmlns=""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1890F448-E3A5-B982-EAEE-6176BEE793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00542" y="4148095"/>
                  <a:ext cx="56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46B5D8BB-88BE-1135-A96C-373F612D5B29}"/>
                    </a:ext>
                  </a:extLst>
                </p14:cNvPr>
                <p14:cNvContentPartPr/>
                <p14:nvPr/>
              </p14:nvContentPartPr>
              <p14:xfrm>
                <a:off x="10135735" y="4156178"/>
                <a:ext cx="100080" cy="21420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46B5D8BB-88BE-1135-A96C-373F612D5B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26735" y="4147178"/>
                  <a:ext cx="117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D3A4CAEA-51C3-2129-B78A-B76C31DEF1C1}"/>
                    </a:ext>
                  </a:extLst>
                </p14:cNvPr>
                <p14:cNvContentPartPr/>
                <p14:nvPr/>
              </p14:nvContentPartPr>
              <p14:xfrm>
                <a:off x="10281895" y="4193607"/>
                <a:ext cx="49680" cy="22176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D3A4CAEA-51C3-2129-B78A-B76C31DEF1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72895" y="4184607"/>
                  <a:ext cx="67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E61E2FBE-9625-592C-1192-0B27E167511F}"/>
                    </a:ext>
                  </a:extLst>
                </p14:cNvPr>
                <p14:cNvContentPartPr/>
                <p14:nvPr/>
              </p14:nvContentPartPr>
              <p14:xfrm>
                <a:off x="10092262" y="4158775"/>
                <a:ext cx="123840" cy="29988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E61E2FBE-9625-592C-1192-0B27E16751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3622" y="4150135"/>
                  <a:ext cx="141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B99E9FE2-034E-4411-0026-68A0F2B2F6F1}"/>
                    </a:ext>
                  </a:extLst>
                </p14:cNvPr>
                <p14:cNvContentPartPr/>
                <p14:nvPr/>
              </p14:nvContentPartPr>
              <p14:xfrm>
                <a:off x="10183702" y="4135015"/>
                <a:ext cx="119880" cy="23364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B99E9FE2-034E-4411-0026-68A0F2B2F6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74702" y="4126015"/>
                  <a:ext cx="137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0A8F4CFA-D850-053D-A61B-598F9B19C981}"/>
                    </a:ext>
                  </a:extLst>
                </p14:cNvPr>
                <p14:cNvContentPartPr/>
                <p14:nvPr/>
              </p14:nvContentPartPr>
              <p14:xfrm>
                <a:off x="10089742" y="4150495"/>
                <a:ext cx="81000" cy="24984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0A8F4CFA-D850-053D-A61B-598F9B19C9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81102" y="4141495"/>
                  <a:ext cx="98640" cy="26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4871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3E8FC9-1B75-445E-8E62-B9A7EC62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7" y="133350"/>
            <a:ext cx="8652933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3DC86D-DC4E-4E31-B102-D489F59E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57150"/>
            <a:ext cx="9254067" cy="69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1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889436-8F15-4D50-8460-2C560780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3" y="165099"/>
            <a:ext cx="8754533" cy="65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D7D78D3-0458-4E69-B149-8D29DDFF5E3F}"/>
              </a:ext>
            </a:extLst>
          </p:cNvPr>
          <p:cNvSpPr/>
          <p:nvPr/>
        </p:nvSpPr>
        <p:spPr>
          <a:xfrm>
            <a:off x="386442" y="400594"/>
            <a:ext cx="1129423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7200" b="1" dirty="0"/>
              <a:t>                </a:t>
            </a:r>
            <a:r>
              <a:rPr lang="zh-CN" altLang="en-US" sz="3600" b="1" dirty="0">
                <a:solidFill>
                  <a:srgbClr val="FF0000"/>
                </a:solidFill>
              </a:rPr>
              <a:t>期终考试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时间：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2023-01-03(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周二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) 14:30~16:30</a:t>
            </a: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线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上考试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84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10123" y="1217362"/>
                <a:ext cx="10829779" cy="3682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答案：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服从自由度为</a:t>
                </a:r>
                <a:r>
                  <a:rPr lang="en-US" altLang="zh-CN" sz="36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n-1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的</a:t>
                </a:r>
                <a:r>
                  <a:rPr lang="en-US" altLang="zh-CN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t-</a:t>
                </a:r>
                <a:r>
                  <a:rPr lang="zh-CN" altLang="en-US" sz="36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分布，</a:t>
                </a:r>
                <a:r>
                  <a:rPr lang="zh-CN" altLang="en-US" sz="36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密度函数为</a:t>
                </a:r>
                <a:endParaRPr lang="en-US" altLang="zh-CN" sz="3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en-US" altLang="zh-CN" sz="3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l-GR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Γ</m:t>
                        </m:r>
                        <m:d>
                          <m:dPr>
                            <m:ctrlPr>
                              <a:rPr lang="el-GR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3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3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∈(−∞,∞)</m:t>
                    </m:r>
                  </m:oMath>
                </a14:m>
                <a:endParaRPr lang="zh-CN" altLang="en-US" sz="36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zh-CN" sz="36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zh-CN" altLang="en-US" sz="3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23" y="1217362"/>
                <a:ext cx="10829779" cy="3682996"/>
              </a:xfrm>
              <a:prstGeom prst="rect">
                <a:avLst/>
              </a:prstGeom>
              <a:blipFill>
                <a:blip r:embed="rId2"/>
                <a:stretch>
                  <a:fillRect l="-1971" t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3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、自由度为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n=3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t-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分布的密度函数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𝑥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在无穷远处的收敛速度和下列那个函数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h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𝑥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相同（两个函数的比值在无穷远处为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600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即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func>
                      <m:func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=1</m:t>
                        </m:r>
                      </m:e>
                    </m:func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） 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850355"/>
                <a:ext cx="2559269" cy="578645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−(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2850355"/>
                <a:ext cx="2559269" cy="57864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1" y="3501230"/>
                <a:ext cx="3032234" cy="613571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 </m:t>
                      </m:r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−(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+1)/2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1" y="3501230"/>
                <a:ext cx="3032234" cy="6135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221955"/>
                <a:ext cx="2385848" cy="578645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438400" y="4221955"/>
                <a:ext cx="2385848" cy="57864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4843462"/>
                <a:ext cx="2385848" cy="642939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2438400" y="4843462"/>
                <a:ext cx="2385848" cy="64293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以上答案都不是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1460" y="487681"/>
                <a:ext cx="11026140" cy="53416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</a:rPr>
                  <a:t>答案</a:t>
                </a:r>
                <a:r>
                  <a:rPr lang="en-US" altLang="zh-CN" sz="32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</a:t>
                </a:r>
                <a:r>
                  <a:rPr lang="zh-CN" altLang="en-US" sz="32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  </a:t>
                </a:r>
                <a:r>
                  <a:rPr lang="en-US" altLang="zh-CN" sz="3200" b="1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(E) </a:t>
                </a:r>
                <a:r>
                  <a:rPr lang="zh-CN" altLang="en-US" sz="3200" b="1" dirty="0">
                    <a:solidFill>
                      <a:schemeClr val="bg1"/>
                    </a:solidFill>
                    <a:sym typeface="Microsoft Yahei" panose="020B0503020204020204" pitchFamily="34" charset="-122"/>
                  </a:rPr>
                  <a:t>以上答案都不是，因为当</a:t>
                </a:r>
                <a:r>
                  <a:rPr lang="en-US" altLang="zh-CN" sz="3200" b="1" dirty="0">
                    <a:solidFill>
                      <a:schemeClr val="bg1"/>
                    </a:solidFill>
                    <a:sym typeface="Microsoft Yahei" panose="020B0503020204020204" pitchFamily="34" charset="-122"/>
                  </a:rPr>
                  <a:t>n=3</a:t>
                </a:r>
                <a:r>
                  <a:rPr lang="zh-CN" altLang="en-US" sz="3200" b="1" dirty="0">
                    <a:solidFill>
                      <a:schemeClr val="bg1"/>
                    </a:solidFill>
                    <a:sym typeface="Microsoft Yahei" panose="020B0503020204020204" pitchFamily="34" charset="-122"/>
                  </a:rPr>
                  <a:t>时，密度函数为</a:t>
                </a:r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3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3+1</m:t>
                                  </m:r>
                                </m:num>
                                <m:den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3</m:t>
                              </m:r>
                              <m: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𝛤</m:t>
                          </m:r>
                          <m:d>
                            <m:d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Microsoft Yahei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Microsoft Yahei" panose="020B0503020204020204" pitchFamily="34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3200" b="1" i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sym typeface="Microsoft Yahei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3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Microsoft Yahei" panose="020B0503020204020204" pitchFamily="34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3+1</m:t>
                              </m:r>
                            </m:num>
                            <m:den>
                              <m:r>
                                <a:rPr lang="en-US" altLang="zh-CN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32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，</m:t>
                      </m:r>
                      <m:r>
                        <a:rPr lang="en-US" altLang="zh-CN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𝑥</m:t>
                      </m:r>
                      <m:r>
                        <a:rPr lang="en-US" altLang="zh-CN" sz="3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∈</m:t>
                      </m:r>
                      <m:d>
                        <m:dPr>
                          <m:ctrlPr>
                            <a:rPr lang="en-US" altLang="zh-CN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1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endParaRPr lang="en-US" altLang="zh-CN" sz="3200" b="1" dirty="0">
                  <a:solidFill>
                    <a:schemeClr val="bg1"/>
                  </a:solidFill>
                  <a:sym typeface="Microsoft Yahei" panose="020B0503020204020204" pitchFamily="34" charset="-122"/>
                </a:endParaRPr>
              </a:p>
              <a:p>
                <a:r>
                  <a:rPr lang="zh-CN" altLang="en-US" sz="3200" b="1" dirty="0">
                    <a:solidFill>
                      <a:srgbClr val="000000"/>
                    </a:solidFill>
                    <a:ea typeface="Cambria Math" panose="02040503050406030204" pitchFamily="18" charset="0"/>
                    <a:sym typeface="Microsoft Yahei" panose="020B0503020204020204" pitchFamily="34" charset="-122"/>
                  </a:rPr>
                  <a:t>但系数</a:t>
                </a:r>
                <a14:m>
                  <m:oMath xmlns:m="http://schemas.openxmlformats.org/officeDocument/2006/math">
                    <m:r>
                      <a:rPr lang="zh-CN" altLang="en-US" sz="32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en-US" altLang="zh-CN" sz="32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 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l-GR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𝜞</m:t>
                        </m:r>
                        <m:d>
                          <m:dPr>
                            <m:ctrlPr>
                              <a:rPr lang="el-GR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𝟑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𝟑</m:t>
                            </m:r>
                            <m:r>
                              <a:rPr lang="zh-CN" alt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𝝅</m:t>
                            </m:r>
                          </m:e>
                        </m:rad>
                        <m:r>
                          <a:rPr lang="el-GR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icrosoft Yahei" panose="020B0503020204020204" pitchFamily="34" charset="-122"/>
                          </a:rPr>
                          <m:t>𝜞</m:t>
                        </m:r>
                        <m:d>
                          <m:dPr>
                            <m:ctrlPr>
                              <a:rPr lang="el-GR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icrosoft Yahei" panose="020B0503020204020204" pitchFamily="34" charset="-122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icrosoft Yahei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altLang="zh-CN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𝟑𝟎𝟖𝟎</m:t>
                    </m:r>
                    <m:r>
                      <a:rPr lang="zh-CN" altLang="en-US" sz="3200" b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≠</m:t>
                    </m:r>
                    <m:r>
                      <a:rPr lang="en-US" altLang="zh-CN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endParaRPr lang="zh-CN" altLang="en-US" sz="3200" b="1" dirty="0">
                  <a:solidFill>
                    <a:srgbClr val="C00000"/>
                  </a:solidFill>
                  <a:sym typeface="Microsoft Yahei" panose="020B0503020204020204" pitchFamily="34" charset="-122"/>
                </a:endParaRPr>
              </a:p>
              <a:p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0BF9353-1C11-47CA-B42B-1515C5D8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460" y="487681"/>
                <a:ext cx="11026140" cy="5341620"/>
              </a:xfrm>
              <a:blipFill>
                <a:blip r:embed="rId2"/>
                <a:stretch>
                  <a:fillRect l="-1382" t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6500" y="1419334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4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、设</a:t>
                </a:r>
                <a14:m>
                  <m:oMath xmlns:m="http://schemas.openxmlformats.org/officeDocument/2006/math"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𝑋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∼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𝑁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0,1</m:t>
                        </m:r>
                      </m:e>
                    </m:d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𝑌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∼</m:t>
                    </m:r>
                    <m:sSubSup>
                      <m:sSubSup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b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bSup>
                    <m:r>
                      <a:rPr lang="zh-CN" altLang="en-US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（即自由度为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n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的卡方分布），且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𝑋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𝑌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独立，则随机变量</a:t>
                </a:r>
                <a14:m>
                  <m:oMath xmlns:m="http://schemas.openxmlformats.org/officeDocument/2006/math"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𝑇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  <m:t>𝑌</m:t>
                                    </m:r>
                                  </m:num>
                                  <m:den>
                                    <m:r>
                                      <a:rPr lang="en-US" altLang="zh-CN" sz="26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icrosoft Yahei" panose="020B0503020204020204" pitchFamily="34" charset="-122"/>
                                        <a:sym typeface="Microsoft Yahei" panose="020B0503020204020204" pitchFamily="34" charset="-122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  <m:r>
                      <a:rPr lang="zh-CN" altLang="en-US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服从</m:t>
                    </m:r>
                  </m:oMath>
                </a14:m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分布？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206500" y="1419334"/>
                <a:ext cx="9753600" cy="2143125"/>
              </a:xfrm>
              <a:prstGeom prst="rect">
                <a:avLst/>
              </a:prstGeom>
              <a:blipFill>
                <a:blip r:embed="rId1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矩形 10"/>
          <p:cNvSpPr/>
          <p:nvPr/>
        </p:nvSpPr>
        <p:spPr>
          <a:xfrm>
            <a:off x="881891" y="3900131"/>
            <a:ext cx="5860028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课后思考题</a:t>
            </a:r>
            <a:r>
              <a:rPr lang="zh-CN" alt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：上述答案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为什么？</a:t>
            </a:r>
          </a:p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-154809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-154809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-154809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-154809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-45589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673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F9353-1C11-47CA-B42B-1515C5D8E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9690" y="1571943"/>
            <a:ext cx="9532620" cy="99599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答案</a:t>
            </a:r>
            <a:r>
              <a:rPr lang="en-US" altLang="zh-CN" sz="3600" b="1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自由度为</a:t>
            </a:r>
            <a:r>
              <a:rPr lang="en-US" altLang="zh-CN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t-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分布（见第</a:t>
            </a:r>
            <a:r>
              <a:rPr lang="en-US" altLang="zh-CN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zh-CN" alt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周课件）。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3143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&quot;]}]"/>
  <p:tag name="PROBLEMSCORE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自由度为n的卡方分布&quot;]}]"/>
  <p:tag name="PROBLEMSCORE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False"/>
  <p:tag name="PROBLEMBLANK" val="[{&quot;num&quot;:1,&quot;caseSensitive&quot;:false,&quot;fuzzyMatch&quot;:false,&quot;Score&quot;:1.0,&quot;answers&quot;:[&quot;单位正态分布&quot;]}]"/>
  <p:tag name="PROBLEMSCORE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False"/>
  <p:tag name="PROBLEMBLANK" val="[{&quot;num&quot;:1,&quot;caseSensitive&quot;:false,&quot;fuzzyMatch&quot;:false,&quot;Score&quot;:1.0,&quot;answers&quot;:[&quot;单位正态分布&quot;]}]"/>
  <p:tag name="PROBLEMSCORE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X bar&quot;]},{&quot;num&quot;:2,&quot;caseSensitive&quot;:false,&quot;fuzzyMatch&quot;:false,&quot;Score&quot;:1.0,&quot;answers&quot;:[&quot;S帽方&quot;]}]"/>
  <p:tag name="PROBLEMSCORE" val="2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737</Words>
  <Application>Microsoft Office PowerPoint</Application>
  <PresentationFormat>宽屏</PresentationFormat>
  <Paragraphs>89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等线</vt:lpstr>
      <vt:lpstr>等线 Light</vt:lpstr>
      <vt:lpstr>楷体</vt:lpstr>
      <vt:lpstr>Microsoft Yahei</vt:lpstr>
      <vt:lpstr>Microsoft Yahei</vt:lpstr>
      <vt:lpstr>Arial</vt:lpstr>
      <vt:lpstr>Cambria Math</vt:lpstr>
      <vt:lpstr>Office 主题​​</vt:lpstr>
      <vt:lpstr> 第13次作业(3S书) ：P. 208-211. 第6.30，6.33，6.35，6.39，6.41，6.46，6.57题.  预习内容:3S书第11章"Bayesian Methods' (P.372-379)。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156</cp:revision>
  <dcterms:created xsi:type="dcterms:W3CDTF">2018-12-15T22:37:54Z</dcterms:created>
  <dcterms:modified xsi:type="dcterms:W3CDTF">2022-12-17T23:28:54Z</dcterms:modified>
</cp:coreProperties>
</file>