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40" r:id="rId4"/>
    <p:sldId id="303" r:id="rId5"/>
    <p:sldId id="305" r:id="rId6"/>
    <p:sldId id="326" r:id="rId7"/>
    <p:sldId id="327" r:id="rId8"/>
    <p:sldId id="328" r:id="rId9"/>
    <p:sldId id="304" r:id="rId10"/>
    <p:sldId id="306" r:id="rId11"/>
    <p:sldId id="319" r:id="rId12"/>
    <p:sldId id="318" r:id="rId13"/>
    <p:sldId id="307" r:id="rId14"/>
    <p:sldId id="322" r:id="rId15"/>
    <p:sldId id="330" r:id="rId16"/>
    <p:sldId id="331" r:id="rId17"/>
    <p:sldId id="332" r:id="rId18"/>
    <p:sldId id="333" r:id="rId19"/>
    <p:sldId id="334" r:id="rId20"/>
    <p:sldId id="335" r:id="rId21"/>
    <p:sldId id="344" r:id="rId22"/>
    <p:sldId id="347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338" r:id="rId46"/>
    <p:sldId id="339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345" r:id="rId61"/>
    <p:sldId id="336" r:id="rId62"/>
    <p:sldId id="346" r:id="rId63"/>
    <p:sldId id="348" r:id="rId64"/>
  </p:sldIdLst>
  <p:sldSz cx="12192000" cy="6858000"/>
  <p:notesSz cx="6797675" cy="9928225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0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87 2096,'-36'-62'622,"35"62"-616,1 0 0,0-1 0,0 1 0,-1 0 1,1-1-1,0 1 0,0 0 0,0-1 0,-1 1 0,1 0 0,0-1 0,0 1 0,0-1 1,0 1-1,0 0 0,0-1 0,0 1 0,0 0 0,0-1 0,0 1 0,0-1 1,0 1-1,0 0 0,0-1 0,0 1 0,0 0 0,0-1 0,1 1 0,-1-1 1,0 1-1,0 0 0,0-1 0,1 1 0,-1 0 0,0 0 0,0-1 0,1 1 1,-1-1-1,14-9 5342,-17 9-4685,2 9-536,1 3-57,2 11 86,-2-1-1,0 1 1,-1-1 0,-1 1 0,-10 39-1,-1-14 468,-32 72-1,12-35-130,-12 30 51,37-91-455,6-14-53,-1 0 0,-1 0 1,0 0-1,0 0 0,-8 11 1,5-11 17,1 1 1,0 1 0,-7 17-1,13-27-73,-1 0-1,1 1 0,-1-1 0,0 0 0,1 0 0,-1 0 0,0 0 0,0 0 0,0 0 0,0 0 0,0 0 0,0 0 0,0 0 1,0 0-1,0-1 0,0 1 0,0 0 0,-1-1 0,1 1 0,0-1 0,0 1 0,-1-1 0,1 0 0,0 1 0,-1-1 0,1 0 1,0 0-1,-1 0 0,1 0 0,0 0 0,-1 0 0,1-1 0,0 1 0,-1 0 0,1-1 0,0 1 0,0-1 0,-1 1 0,1-1 1,0 1-1,0-1 0,0 0 0,0 0 0,0 0 0,0 0 0,0 1 0,-1-3 0,-9-8-1271,-11 2 513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2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82 1848,'22'-31'1418,"-21"31"-1383,-1 0-1,0 0 1,0 0 0,0 0 0,0 0-1,0-1 1,1 1 0,-1 0 0,0 0-1,0 0 1,0 0 0,0 0 0,0-1-1,0 1 1,0 0 0,0 0-1,0 0 1,0 0 0,1 0 0,-1-1-1,0 1 1,0 0 0,0 0 0,0 0-1,0-1 1,0 1 0,0 0 0,0 0-1,0 0 1,-1 0 0,1-1-1,0 1 1,0 0 0,0 0 0,0 0-1,0 0 1,0 0 0,0-1 0,0 1-1,0 0 1,0 0 0,-1 0 0,1 0-1,0 0 1,0-1 0,0 1-1,0 0 1,0 0 0,-1 0 0,1 0-1,-6-5 5167,0-1-4094,6 6-1055,0 0 0,0-1 0,0 1 0,0 0-1,0 0 1,0-1 0,0 1 0,0 0 0,0-1 0,0 1 0,0 0-1,-1-1 1,1 1 0,0 0 0,0 0 0,0-1 0,0 1 0,-1 0-1,1 0 1,0-1 0,0 1 0,-1 0 0,1 0 0,0 0 0,0 0-1,-1-1 1,1 1-50,-1 0-1,1 0 1,0 0-1,0-1 0,-1 1 1,1 0-1,0 0 1,0 0-1,-1-1 1,1 1-1,0 0 1,0 0-1,0-1 0,-1 1 1,1 0-1,0-1 1,0 1-1,0 0 1,0-1-1,0 1 0,0 0 1,0 0-1,0-1 1,0 1-1,-1 0 1,2-1-1,-1 1-26,-3-8 133,3 8-31,3-1-21,-3 1-55,1 0 0,-1 0 0,1 0 0,-1 0 0,1 0 0,-1 0-1,1-1 1,-1 1 0,1 0 0,-1 0 0,1 0 0,-1-1 0,1 1 0,-1 0-1,1-1 1,-1 1 0,0 0 0,1-1 0,-1 1 0,0 0 0,1-1 0,-1 1 0,0-1-1,1 1 1,-1-1 0,0 0 0,0 1-7,0 0-1,0 0 1,0 0-1,0 0 1,0 0-1,0 0 1,1 0-1,-1-1 1,0 1-1,0 0 1,0 0-1,0 0 1,0 0 0,0 0-1,0 0 1,0 0-1,0 0 1,0 0-1,0 0 1,0 0-1,0 0 1,0-1-1,1 1 1,-1 0-1,0 0 1,0 0-1,0 0 1,0 0-1,0 0 1,0 0 0,0 0-1,0 0 1,0 0-1,1 0 1,-1 0-1,0 0 1,0 0-1,0 0 1,0 0-1,0 0 1,0 0-1,0 0 1,0 0-1,0 0 1,1 0-1,-1 0 1,0 0-1,0 1 1,0-1 0,0 0-1,0 0 1,0 0-1,0 0 1,0 0-1,8 5 531,-3-3-4330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2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61 368,'0'-9'5794,"0"-4"-4124,0 7-1620,0 3 251,0 0-1,0-1 1,0 1 0,0 0 0,0 0 0,-1 0-1,0 0 1,-1-5 0,2 8-300,0 0 0,0 0 0,0 0 0,0 0-1,0 0 1,0 1 0,0-1 0,0 0 0,0 0 0,0 0 0,0 0 0,0 0 0,0 0-1,0 0 1,0 0 0,0 0 0,0 0 0,-1 0 0,1 0 0,0 0 0,0 0 0,0 0 0,0 0-1,0 0 1,0 0 0,0 0 0,0 0 0,0 0 0,0 0 0,0 0 0,0 0 0,0 0-1,0 0 1,0 0 0,0 0 0,0 0 0,0 0 0,0 0 0,0 0 0,0 0 0,0 0 0,0 0-1,0 0 1,0 0 0,-1 0 0,1 0 0,0 0 0,0 0 0,0 0 0,0 0 0,0 0 0,0 0-1,0 0 1,0 0 0,0 0 0,0 0 0,0 0 0,0 0 0,0 0 0,-1 7 129,1 16 171,-1-14-223,-2 28 72,1-29-131,1 1 0,1-1 0,0 1 1,0 0-1,1 9 0,1 3-50,0 25-1,-1-2-6,-1-38 41,0 0 0,0 0 0,-1 0 0,0 0 0,0 0 0,-2 8 0,3-12 0,-1 0 1,1 1-1,0-1 0,0 1 0,0-1 1,1 0-1,-1 1 0,0-1 0,1 0 1,0 1-1,-1-1 0,1 0 0,1 3 1,0-2-2,-1-1 1,0 1 0,-1-1-1,1 1 1,0 0 0,-1-1-1,1 1 1,-1 0-1,0 5 1,-1 1-1,1 0 1,0 0-1,1 0 0,0 0 0,0 0 1,1 0-1,0 0 0,3 9 0,7 31 67,-11-38-53,-1-1 0,0 1-1,-3 18 1,2-21-17,0 0 1,0 0-1,1 0 0,0 0 1,0 0-1,1 0 0,2 8 1,5-2 12,-7-13-9,0 0 0,-1 0 0,1 0 0,0 0 1,-1 0-1,1 0 0,-1 0 0,1 0 0,-1 0 0,0 0 0,1 0 1,-1 0-1,0 2 0,3 10 51,-3-12-50,1 0 1,-1-1-1,0 1 1,1 0-1,-1 0 1,0 0-1,0 0 1,0 0-1,0 0 0,0 0 1,0 0-1,0 0 1,0 0-1,0 0 1,-1 0-1,1 0 1,0 0-1,0 0 0,-1 0 1,1 0-1,-1 0 1,1-1-1,-1 1 1,1 0-1,-1 0 1,0 0-1,0 0 1,0 0-6,0-1 1,1 1-1,-1-1 1,1 1 0,-1-1-1,1 1 1,-1 0 0,1-1-1,-1 1 1,1 0 0,0-1-1,-1 1 1,1 0 0,0-1-1,0 1 1,-1 0 0,1 0-1,0-1 1,0 1 0,0 0-1,0 0 1,0-1 0,0 1-1,0 0 1,0 0 0,0-1-1,0 1 1,0 0 0,2 2 2670,-2-8-4025,1-7-1160,2-12 984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63 116 792,'-33'-22'552,"32"21"-443,1 1-1,-1-1 0,1 0 0,-1 1 0,1-1 1,-1 0-1,1 1 0,-1-1 0,1 0 1,0 1-1,-1-1 0,1 0 0,0 0 0,0 0 1,-1 1-1,1-1 0,0 0 0,0 0 1,0 0-1,0 1 0,0-1 0,0 0 0,0 0 1,1 0-1,-1-1 0,1-1 1132,-25 2 6606,35-1-7243,18-1-768,15 2 226,-31 1-38,1-1-1,24-3 1,57-20 118,-57 18-97,50-1 0,-63 5 22,0-2-22,-25 4-10,0-15 566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3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55 113 2953,'-30'-48'878,"26"38"-637,5 7-175,-1 2-66,0 1 0,0 0 0,0 0-1,0 0 1,0 0 0,0 0 0,0-1 0,1 1-1,-1 0 1,0 0 0,0 0 0,0 0 0,0 0-1,0-1 1,0 1 0,0 0 0,0 0 0,0 0-1,-1 0 1,1 0 0,0-1 0,0 1 0,0 0-1,0 0 1,0 0 0,0 0 0,0 0 0,0-1-1,0 1 1,0 0 0,0 0 0,-1 0 0,1 0-1,0 0 1,0 0 0,0 0 0,0 0 0,0 0-1,0-1 1,-1 1 0,1 0 0,0 0 0,0 0-1,0 0 1,0 0 0,-1 0 0,1-1 340,-1 0 1,1 0-1,0 0 0,-1 0 1,1 1-1,0-1 1,0 0-1,-1 0 0,1 0 1,0-1-1,0 1 1,0 0-1,0 0 0,0 0 1,1 0-1,-1-1 0,1 1-168,-1-1-1,0 1 1,0 0-1,0 0 0,0 0 1,0 0-1,0 0 0,0 0 1,0 0-1,0 0 1,0 0-1,0 0 0,-1 0 1,1 0-1,0 0 0,-1 0 1,0-1-1,0-2-130,0 0-307,0 10 78,-1 90 49,0-79 120,2-12 27,-1 0 0,1 0 0,0 0-1,0 0 1,2 8 0,1 1 34,0-7-22,-2 0 0,1 1 1,-1-1-1,0 1 0,-1 0 1,0 7-1,2 17 34,0-7 4,-2-23-52,0 0 0,0 0 0,-1 0-1,1 0 1,-1-1 0,0 1 0,1 0 0,-1 0 0,0 0-1,-1 1 1,0-1 2,1 1 0,0-1 0,0 0 0,0 0 0,0 1 0,-1 4 0,2-3 7,-1 1-1,1 0 1,0 0 0,0 0-1,1 0 1,0 0 0,1 5-1,-2-8-12,0 0 0,0-1 0,1 1 0,-1 0-1,-1 0 1,1 0 0,0 0 0,0 0-1,-1 0 1,1 0 0,-1-1 0,1 1 0,-2 3-1,0-3 0,1 1 0,0 0 0,1-1 0,-1 1 0,0 0 0,1 0 0,0-1 0,-1 4 0,2-2-1,0 0 1,0 0 0,0-1-1,0 1 1,3 5 0,-3-6 0,0-1 0,1 1 0,-1 0 0,-1 0 1,1 0-1,0 0 0,-1-1 0,1 6 0,-3 1 6,1-8-6,1 0 1,0 0-1,-1 0 0,1 0 0,0 0 0,0 0 0,0 0 1,0 0-1,0 0 0,0 0 0,0 0 0,0 0 0,0 0 1,0 1-1,1-1 0,-1 1 0,10 25 60,-10-25-53,1 0-1,-1 0 1,0-1-1,1 1 1,-1 0-1,0 0 1,0-1-1,0 1 1,0 0 0,-1 0-1,1-1 1,0 1-1,-2 3 1,-4 2 40,-4 6 23,10-13-68,0 0-1,-1 1 1,1-1-1,0 0 0,0 1 1,-1-1-1,1 0 0,0 1 1,0-1-1,0 0 1,0 1-1,-1-1 0,1 0 1,0 1-1,0-1 0,0 0 1,0 1-1,0-1 1,0 0-1,0 1 0,0-1 1,0 1-1,0-1 0,0 0 1,1 1-1,2 2 3,0 1-1,0-1 1,0 1-1,0 0 1,-1-1-1,1 1 1,-1 0-1,0 0 1,2 6 0,-4-10-4,0 0 0,0 1 1,0-1-1,0 0 1,0 1-1,0-1 1,0 0-1,0 1 1,0-1-1,0 0 1,0 1-1,0-1 1,-1 0-1,1 0 1,0 1-1,0-1 0,0 0 1,0 1-1,-1-1 1,1 0-1,0 0 1,0 1-1,-1-1 1,1 0-1,0 0 1,0 1-1,-1-1 1,1 0-1,0 0 1,-1 0-1,1 0 0,0 0 1,-1 1-1,1-1 1,0 0-1,-1 0 1,1 0-1,0 0 1,-1 0-1,0 0 4,1 0 0,0 0 0,-1 0-1,1 0 1,0 0 0,0 0 0,-1 0-1,1 0 1,0 0 0,-1 0 0,1 0 0,0 1-1,-1-1 1,1 0 0,0 0 0,0 0-1,-1 0 1,1 1 0,0-1 0,0 0 0,-1 0-1,1 1 1,0-1 0,0 0 0,0 0-1,-1 1 1,1-1 0,0 0 0,0 1 0,0-1-1,0 0 1,0 1 0,0-1 0,0 0-1,0 1 1,-1-1 0,1 0 0,0 1 0,0-1-1,1 0 1,-1 1 0,0-1 0,0 0-1,0 0 1,0 1 0,0-1 0,0 1 0,-4 0-63,4 2-343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1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80 119 3153,'-48'41'1155,"46"-39"-1103,1-1-1,-1 0 1,0 0 0,1-1 0,-1 1 0,0 0 0,0 0 0,0-1 0,0 1 0,1-1 0,-1 0 0,-3 1 0,0-4 809,10-4 2036,98-69-942,-98 71-1944,0 1 1,1 0 0,0 0 0,-1 1 0,1 0-1,1 0 1,9-4 0,4 0-66,28-15-332,3 0-3512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1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12 173 4241,'-12'0'2024,"39"-4"-799,-10-7-297,17-8-368,13-4-208,1-5-256,1 3-32,-11 6-48,4-2 0,-6 10-952,0 0 704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2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86 2304,'44'-67'743,"-44"67"-736,0 0 0,0 0 0,0-1 0,1 1 0,-1 0-1,0 0 1,0 0 0,0-1 0,0 1 0,1 0 0,-1 0-1,0-1 1,0 1 0,0 0 0,0 0 0,0-1 0,0 1-1,0 0 1,0 0 0,0-1 0,0 1 0,0 0 0,0 0-1,0-1 1,0 1 0,0 0 0,0 0 0,0-1 0,0 1-1,0 0 1,0-1 0,0 1 0,0 0 0,0 0 0,-1 0-1,1-1 1,0 1 0,0 0 0,0 0 0,0-1 0,-1 1 0,1 0-1,-23-8 7257,23 11-6925,0 11-312,-1 0 0,0 0 0,-1 0 0,-1 0 0,0 0 0,-7 20 0,5-20-8,-7 22 58,-31 62-1,17-44-15,18-35-140,-1 0 0,0-1 1,-2 0-1,0 0 0,-1-1 0,-23 24 0,35-41-24,-1 1-1,0-1 0,1 0 0,-1 0 1,1 1-1,-1-1 0,0 0 0,1 0 1,-1 0-1,0 0 0,1 0 0,-1 0 1,0 0-1,1 0 0,-1 0 0,0 0 1,1 0-1,-1 0 0,0 0 0,1 0 1,-1-1-1,0 1 0,1 0 0,-1 0 1,1-1-1,-1 1 0,1 0 0,-1-1 1,1 1-1,-1-1 0,1 1 0,-1-1 1,1 1-1,-1-1 0,1 1 0,0-1 1,-1 1-1,1-1 0,0 0 0,-1 1 1,1-1-1,0 1 0,0-1 0,0 0 1,-1 0-1,2-2-57,-1 1 0,0-1 0,1 1-1,-1-1 1,1 1 0,1-4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2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 7346,'2'-1'2816,"-8"1"-2128,21 0-432,0 0-168,1 0-48,4 0 40,-4-2 120,6 0 9,9 2-41,3 0-24,7 4-96,-10 1-32,-22-1-184,10 2-281,-9-4-1143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2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6049,'1'15'2825,"15"-16"-393,10-5-1919,20-7-121,9-4-40,15-4-224,-19 0-72,7-2-16,1 6-8,-46 11-32,29 5-128,-36 6-392,-14 8-337,1 6 489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4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177 259 5657,'-10'-1'457,"25"4"-1127,-12-2 769,0-1 0,1 1 0,-1-1-1,0 0 1,1 0 0,-1 0 0,0 0 0,1-1 0,-1 1 0,0-1 0,1 0 0,-1 0 0,0 0-1,0-1 1,0 1 0,0-1 0,0 1 0,4-4 0,-3 2 155,1-1-1,0 1 1,0 0 0,1 1-1,-1-1 1,7-1 0,40-10 232,-12 3-382,5-7-54,-2-1 1,77-48 0,-98 54-34,-15 9-12,9-5 18,0-1-1,25-21 0,-29 23-8,-10 6-7,0 1 1,0 0-1,0-1 1,0 0-1,0 1 1,-1-1-1,1 0 1,2-3-1,-4 2 98,-6 7 25,-12 10-31,-69 66-9,34-27-44,-2-7 24,41-35-51,5-2-6,1-1-1,0 1 1,1 1-1,0-1 1,-9 16-1,-8 11 9,7-15 16,-2 0 0,0-1 1,-27 21-1,-71 46 97,106-80-126,1 0 21,0 0-1,0 0 1,1 1-1,0 0 1,0 1-1,-11 14 1,-28 55 927,44-72-820,0 0-1,-1 0 1,1 0-1,-1 0 1,-1-1-1,1 0 1,-7 5-1,11-9-120,0-1 0,0 1-1,1 0 1,-1-1 0,0 1-1,0 0 1,1 0 0,-1-1-1,1 1 1,-1 0 0,1 0-1,-1 0 1,1 0 0,-1 1-1,1-1-10,0-1-1,0 0 1,0 1-1,0-1 0,0 0 1,0 1-1,0-1 1,0 0-1,1 1 0,-1-1 1,0 0-1,0 1 1,0-1-1,0 0 1,1 0-1,-1 1 0,0-1 1,0 0-1,0 1 1,1-1-1,-1 0 0,0 0 1,1 0-1,-1 1 1,0-1-1,0 0 1,1 0-1,1 1 3,0 0 0,0-1 1,1 1-1,-1-1 0,0 0 0,0 0 1,0 1-1,0-1 0,1 0 0,2-1 1,2-1 3,1 1 0,-1-1 1,0-1-1,0 0 1,0 0-1,-1 0 0,9-6 1,5-4-26,17-18-1,-23 20-4,64-55-135,83-66-79,-117 99 257,86-47 0,-115 71 86,1 2 1,0 0-1,31-9 1,-42 15-47,0 0 1,0 0-1,0 0 1,1 1-1,-1 0 1,0 0-1,0 0 1,0 1-1,1-1 1,-1 1-1,0 0 1,0 1-1,0-1 1,0 1-1,-1 0 1,10 5-1,-6-2 25,-5-3-68,1 0 0,-2 0 1,1 0-1,0 0 0,0 0 0,-1 0 0,1 1 1,-1 0-1,3 2 0,-1 6 13,-4-9-29,1 0 0,0-1 0,-1 1 0,1 0 0,0-1 0,0 1 0,0-1 0,1 3 0,0-3 0,-1 0 0,0 1-1,0-1 1,0 0 0,-1 1 0,1-1-1,0 1 1,0 0 0,-1-1 0,1 1-1,-1-1 1,0 1 0,1 0 0,-1 0-1,0-1 1,0 1 0,0 0 0,0-1-1,0 1 1,0 0 0,-1-1 0,1 1-1,-1 0 1,1-1 0,-2 4 0,-1 0 15,-1 1 1,1-1-1,-1 0 1,0 0-1,-8 7 1,-8 11 47,3 7 25,13-23-71,1 0-1,-2 0 1,1 0-1,-1-1 1,-7 9 0,5-9-3,1-1 0,-1 0 1,0 0-1,-1-1 0,-11 6 1,7-5 1,6-1-37,-1-1 0,1 0 0,-1-1 0,0 0 0,0 0 0,0 0-1,0-1 1,-8 1 0,10-2-61,0 0-1,0 0 1,1-1 0,-1 0-1,0 0 1,1 0-1,-1 0 1,1-1-1,0 0 1,-1 0 0,1 0-1,-7-5 1,-4-5-239,1 0 0,0-1 0,1 0 0,-16-22 0,10 12 153,14 17 163,0 0 0,1 0 0,0-1 0,0 1-1,0-1 1,1 0 0,0 0 0,1 0 0,-4-14-1,5 19 32,1-1-1,-1 1 0,1-1 1,0 1-1,0-1 0,0 0 0,1 1 1,-1-1-1,0 1 0,1-1 0,0 1 1,0-1-1,0 1 0,0-1 0,0 1 1,0 0-1,0-1 0,1 1 0,-1 0 1,1 0-1,0 0 0,-1 0 0,1 0 1,0 1-1,0-1 0,0 0 0,0 1 1,1 0-1,-1-1 0,0 1 0,4-1 1,41-16 580,-48 18-608,1 0 0,0 0 1,-1 1-1,1-1 0,-1 0 0,1 0 0,0 1 0,0-1 0,-1 0 0,1 0 0,0 1 0,-1-1 0,1 0 0,0 1 0,0-1 0,0 0 0,-1 1 0,1-1 0,0 1 0,0-1 0,0 0 0,0 1 0,0-1 0,0 1 0,-3 14-7,2-10 14,-2 14 32,0 0-1,1 0 1,1 20 0,2-29 2,-1 0 0,1 0 0,1 0-1,0 0 1,5 13 0,0 3 40,13 63 72,-3 0 0,-5 2 0,-3 0 0,-4 0 1,-8 101-1,-1-181 210,2-11-637,-1-9-1436,-8-84-646,2 9 851,-29-127 1270,36 205 746,0 0 0,0 0 0,0 1 0,-1-1 0,0 1 0,0 0 0,-5-7 0,8 11-464,0 1-1,-1 0 1,1-1-1,0 1 1,0 0-1,-1 0 0,1 0 1,0-1-1,0 1 1,-1 0-1,1 0 1,0 0-1,-1 0 1,1 0-1,0-1 0,-1 1 1,1 0-1,0 0 1,-1 0-1,1 0 1,0 0-1,-1 0 0,1 0 1,0 0-1,-1 0 1,1 0-1,0 0 1,-1 1-1,1-1 1,0 0-1,0 0 0,-1 0 1,1 0-1,0 0 1,-1 1-1,1-1 1,0 0-1,0 0 0,-1 0 1,1 1-1,0-1 1,0 0-1,-1 0 1,1 1-1,0-1 1,0 0-1,0 1 0,0-1 1,0 0-1,-1 0 1,1 1-1,0 0 1,-18 31-14,-21 49 0,2-2-9,26-56-141,-1-1 1,-1 0-1,-1-1 1,-1-1-1,-30 32 1,7-14-1016,6 0 458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1317 2 5353,'-1'-1'3586,"-2"2"-2292,-9 8-1576,7-5 500,-52 41-56,38-28-58,-1-2-1,-24 14 1,-58 47 172,55-39-253,-227 176-23,203-160 10,-230 177 152,22 20-87,197-165-133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6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81 1784,'-44'-31'926,"34"9"4776,11 20-5373,1-7 3650,-2 8-3952,0 1-1,0-1 1,0 0 0,0 1-1,0-1 1,0 1-1,0-1 1,0 1 0,1-1-1,-1 1 1,0-1-1,0 1 1,1-1 0,-1 1-1,0-1 1,1 1 0,-1-1-1,0 1 1,1-1-1,-1 1 1,1 0 0,-1-1-1,2 0 1,-1 1-2,1-1 0,-1 1 0,0-1 0,1 1 0,-1-1 0,1 1 1,-1 0-1,1 0 0,2 0 0,3 0 170,1 1 1,-1 1 0,12 2-1,15 7 195,-25-7-281,-1-1 1,1-1 0,0 0-1,0 0 1,13 0-1,-7-1 103,-8-1-93,0 0-1,1 1 0,10 2 0,-16-2-107,0-1 0,0 1 1,-1-1-1,1 1 0,-1 0 0,1 0 1,0-1-1,-1 1 0,1 0 1,-1 1-1,0-1 0,1 0 1,-1 0-1,0 1 0,0-1 0,0 0 1,0 1-1,0-1 0,0 1 1,1 1-1,1 10 17,-3-11-25,0 0 0,1 1 0,-1-1 0,1 0 0,0 0 1,-1 0-1,1 0 0,2 2 0,5 9 0,1-2 0,0 1-1,20 19 1,39 26-2,-30-26 6,30 30-237,-3 2 1,-3 3 0,59 81 0,-42-32-175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7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5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9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6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3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5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09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78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4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10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07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92C78-8BBC-23A9-A3A1-A977E006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4BE28-1BD5-3F04-560D-39573598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29487-E576-89ED-0E8B-7F6A3190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98B79-6162-8803-C483-1AC699F4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7E2F6-F50B-757C-B92A-75B873B2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65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AE6E-D956-EF7F-B8FA-5F513D48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067A7-1235-ECE3-F3DE-30683E13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64B7E-8231-B813-6F04-FFDF5BB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333C0-EA6B-88E0-0F77-D2BFD143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B4FBB-CBD0-8887-6627-AEED0F30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01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C0B26-F0DF-5E7A-50D8-93D9D5CB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BF9C9-E2D7-D251-9B5D-82C141F1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8CCB8-5BF7-3ECA-64D1-16358BE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B6F0D-1F09-491F-641D-8C05208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BCFF5-B7E6-607C-75E8-CF52FE86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45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52D7-438D-C53D-B64A-792E00FA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7F4AC-9DF8-CC2A-C413-F75D9CD4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86F3B-7D98-C7B5-EFFF-0E82016D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E4121-8606-E2A3-B748-3F57683A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E0336-9E05-D2B6-A177-9A82423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5F7D7-FD9E-538B-50A0-D25DADE8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21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6BA84-6431-1A00-2E73-BE8CE489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AD461-2CFB-097D-E589-9E9C73CC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BC97B-F21A-14FD-0B74-C905775A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CC325-CB83-D038-9DEC-FF751495A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73703-4EB1-E880-C4A8-825C9AA6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B503F-CD03-780A-F1D9-C8A5BA93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D71F0-1799-7A4D-831E-30A6EA60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2881B-5FD1-313D-A5E3-80FAB955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5E01-A3DA-FC61-9779-8D67225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A8DBC-7D43-BF9E-DEF3-E97D64F2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9D61B-161F-1F6F-FCA6-C9AAB40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DFF50-29A2-54AF-650C-189FD234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7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FB5CF-151E-56C2-66F2-E85C8D8E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09F7D-5576-4B75-BA7F-1E2565B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19AA-204C-0FC4-A5FA-38C7A76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73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0F61E-529A-587D-1F20-8915D193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AB273-C940-8636-6F15-F373B393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C1E29-30BD-1547-53FD-40CED487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13BB3-B670-E26A-5B9C-E932369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5001E-5411-FCE1-DC70-764FE67A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A63C5-5654-516D-F45B-76060C0E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91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1712-A5EA-75D1-0A90-ECBB7A98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44DC33-0DD5-D124-6B48-3A66D095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1E6B8-50D1-03A8-4AE0-641C3654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F5F8C-5609-65B5-025A-973C982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4098C-ED53-FB62-C1E7-EA6154B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EBE33-9DC0-3B87-BBD2-5AF89D6F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86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3D09-C44E-30C6-A170-E6FBF7C2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E5BCD-E625-4394-2E39-8495B7627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379F5-6EF7-CE4E-320D-85B82F1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AB202-B7DE-D84C-8F68-D5326E9C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CE0A1-847F-9198-4EFC-51CE6406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50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85583-70DE-FADE-91C4-8C15830B6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B801D-7909-EAEA-EE11-F10890C39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F504E-893E-6D7B-18D9-59C36B5F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3E584-CB49-68B5-0A3F-75A5D0E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B92E8-C8A0-7FB2-285C-7FE8E6C2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672AC-C706-4972-857F-15681A808E1F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7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FD0E-3991-46E7-B16C-88EA22D122BB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6B125D-6BCF-F3EA-F3F5-5421266B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BF4C6-900E-E2D2-3EE6-87BB1085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9447B-54F7-D9DC-A396-7273BACFF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C70A-B6B4-4E26-8E77-6334584035AC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7C7FB-F443-49DF-F4FC-7D771D527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92BC1-CD37-4BF9-C576-E8B0D3765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0DB7-C829-4715-B75F-2DA1F6E98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83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njuan.tsinghua.edu.cn/s/Q7JRva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46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2.tmp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image" Target="../media/image2.tmp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.tmp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0.png"/><Relationship Id="rId5" Type="http://schemas.openxmlformats.org/officeDocument/2006/relationships/customXml" Target="../ink/ink11.xml"/><Relationship Id="rId10" Type="http://schemas.openxmlformats.org/officeDocument/2006/relationships/image" Target="../media/image58.png"/><Relationship Id="rId4" Type="http://schemas.openxmlformats.org/officeDocument/2006/relationships/image" Target="../media/image550.png"/><Relationship Id="rId9" Type="http://schemas.openxmlformats.org/officeDocument/2006/relationships/customXml" Target="../ink/ink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njuan.tsinghua.edu.cn/s/Q7JRva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.tmp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.tm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419099" y="60960"/>
            <a:ext cx="11664044" cy="71096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7200" b="1" dirty="0"/>
              <a:t>                </a:t>
            </a:r>
            <a:r>
              <a:rPr lang="zh-CN" altLang="en-US" sz="3600" b="1" dirty="0">
                <a:solidFill>
                  <a:srgbClr val="FF0000"/>
                </a:solidFill>
              </a:rPr>
              <a:t>期终考试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本次考试报名（截止时间：今天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2022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22:00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hlinkClick r:id="rId2"/>
              </a:rPr>
              <a:t>http://wenjuan.tsinghua.edu.cn/s/Q7JRva/</a:t>
            </a: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网络学堂下载空白答题纸（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PDF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格式）</a:t>
            </a: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今天无作业。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 descr="QR 代码&#10;&#10;描述已自动生成">
            <a:extLst>
              <a:ext uri="{FF2B5EF4-FFF2-40B4-BE49-F238E27FC236}">
                <a16:creationId xmlns:a16="http://schemas.microsoft.com/office/drawing/2014/main" id="{A93AD0F2-E715-F608-DAF7-F27B9ED0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57" y="2266406"/>
            <a:ext cx="3114674" cy="31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040E38-4126-4E1F-AB6F-B3AB4F62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101599"/>
            <a:ext cx="8771465" cy="657859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0120A8D0-808A-418B-BC84-48898B0AC6EA}"/>
              </a:ext>
            </a:extLst>
          </p:cNvPr>
          <p:cNvGrpSpPr/>
          <p:nvPr/>
        </p:nvGrpSpPr>
        <p:grpSpPr>
          <a:xfrm>
            <a:off x="2054374" y="1487942"/>
            <a:ext cx="774360" cy="698760"/>
            <a:chOff x="2054374" y="1487942"/>
            <a:chExt cx="77436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5C65785-7269-4E3B-AD2A-2D7848E022E8}"/>
                    </a:ext>
                  </a:extLst>
                </p14:cNvPr>
                <p14:cNvContentPartPr/>
                <p14:nvPr/>
              </p14:nvContentPartPr>
              <p14:xfrm>
                <a:off x="2299174" y="1606742"/>
                <a:ext cx="119160" cy="259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5C65785-7269-4E3B-AD2A-2D7848E022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1174" y="1588742"/>
                  <a:ext cx="154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95242DC-FF2B-4382-9B69-217FDF5E93E7}"/>
                    </a:ext>
                  </a:extLst>
                </p14:cNvPr>
                <p14:cNvContentPartPr/>
                <p14:nvPr/>
              </p14:nvContentPartPr>
              <p14:xfrm>
                <a:off x="2388454" y="1676222"/>
                <a:ext cx="102240" cy="61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95242DC-FF2B-4382-9B69-217FDF5E93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0814" y="1658222"/>
                  <a:ext cx="137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5FC4E89-41C0-4E56-871D-5B0D8133398D}"/>
                    </a:ext>
                  </a:extLst>
                </p14:cNvPr>
                <p14:cNvContentPartPr/>
                <p14:nvPr/>
              </p14:nvContentPartPr>
              <p14:xfrm>
                <a:off x="2381614" y="1717622"/>
                <a:ext cx="134640" cy="62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5FC4E89-41C0-4E56-871D-5B0D813339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3614" y="1699982"/>
                  <a:ext cx="170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83E7F6A-C4E8-4217-B050-49D921B8721A}"/>
                    </a:ext>
                  </a:extLst>
                </p14:cNvPr>
                <p14:cNvContentPartPr/>
                <p14:nvPr/>
              </p14:nvContentPartPr>
              <p14:xfrm>
                <a:off x="2474134" y="1588022"/>
                <a:ext cx="90360" cy="1717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83E7F6A-C4E8-4217-B050-49D921B872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56134" y="1570382"/>
                  <a:ext cx="126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7514208-992F-4201-99C6-5DD8E299AF40}"/>
                    </a:ext>
                  </a:extLst>
                </p14:cNvPr>
                <p14:cNvContentPartPr/>
                <p14:nvPr/>
              </p14:nvContentPartPr>
              <p14:xfrm>
                <a:off x="2564494" y="1639142"/>
                <a:ext cx="100440" cy="79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7514208-992F-4201-99C6-5DD8E299AF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46494" y="1621502"/>
                  <a:ext cx="136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BB3B5AD-AB3C-4DC1-BC43-18F00AADB853}"/>
                    </a:ext>
                  </a:extLst>
                </p14:cNvPr>
                <p14:cNvContentPartPr/>
                <p14:nvPr/>
              </p14:nvContentPartPr>
              <p14:xfrm>
                <a:off x="2515894" y="1679462"/>
                <a:ext cx="159840" cy="460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BB3B5AD-AB3C-4DC1-BC43-18F00AADB8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98254" y="1661822"/>
                  <a:ext cx="195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AC8AD03F-0DBB-4D2D-B2E7-9CE20E8C92E0}"/>
                    </a:ext>
                  </a:extLst>
                </p14:cNvPr>
                <p14:cNvContentPartPr/>
                <p14:nvPr/>
              </p14:nvContentPartPr>
              <p14:xfrm>
                <a:off x="2322214" y="1754702"/>
                <a:ext cx="299160" cy="432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AC8AD03F-0DBB-4D2D-B2E7-9CE20E8C92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4574" y="1736702"/>
                  <a:ext cx="3348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C918A65-D994-423B-BD91-D340CCE9425E}"/>
                    </a:ext>
                  </a:extLst>
                </p14:cNvPr>
                <p14:cNvContentPartPr/>
                <p14:nvPr/>
              </p14:nvContentPartPr>
              <p14:xfrm>
                <a:off x="2054374" y="1487942"/>
                <a:ext cx="474120" cy="3834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C918A65-D994-423B-BD91-D340CCE942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36374" y="1470302"/>
                  <a:ext cx="5097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374315D5-7107-4F16-A77F-9C1EDB1B9D0E}"/>
                    </a:ext>
                  </a:extLst>
                </p14:cNvPr>
                <p14:cNvContentPartPr/>
                <p14:nvPr/>
              </p14:nvContentPartPr>
              <p14:xfrm>
                <a:off x="2533534" y="1517462"/>
                <a:ext cx="295200" cy="2534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374315D5-7107-4F16-A77F-9C1EDB1B9D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5534" y="1499822"/>
                  <a:ext cx="330840" cy="28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142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2200" y="1122680"/>
                <a:ext cx="10388600" cy="3911601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、题目：设总体服从正态分布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N(</a:t>
                </a:r>
                <a:r>
                  <a:rPr lang="el-GR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θ,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l-GR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2.5²)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，但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未知。已知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的先验分布为</a:t>
                </a:r>
                <a:r>
                  <a:rPr lang="en-US" altLang="zh-CN" sz="26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θ∼N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(249, 2.4²)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，样本容量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n</m:t>
                    </m:r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25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检测的平均值为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x=250.2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克，则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的贝叶斯估计是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。</a:t>
                </a: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092200" y="1122680"/>
                <a:ext cx="10388600" cy="3911601"/>
              </a:xfrm>
              <a:prstGeom prst="rect">
                <a:avLst/>
              </a:prstGeom>
              <a:blipFill>
                <a:blip r:embed="rId14"/>
                <a:stretch>
                  <a:fillRect l="-1056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006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08">
            <a:extLst>
              <a:ext uri="{FF2B5EF4-FFF2-40B4-BE49-F238E27FC236}">
                <a16:creationId xmlns:a16="http://schemas.microsoft.com/office/drawing/2014/main" id="{F984704A-FCEA-4102-9611-5F25F3BEDE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09">
            <a:extLst>
              <a:ext uri="{FF2B5EF4-FFF2-40B4-BE49-F238E27FC236}">
                <a16:creationId xmlns:a16="http://schemas.microsoft.com/office/drawing/2014/main" id="{BAF72249-27BF-458A-BF39-2238916C9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0">
            <a:extLst>
              <a:ext uri="{FF2B5EF4-FFF2-40B4-BE49-F238E27FC236}">
                <a16:creationId xmlns:a16="http://schemas.microsoft.com/office/drawing/2014/main" id="{513F850D-EB2C-4D70-A29D-E01CF6195D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0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1">
            <a:extLst>
              <a:ext uri="{FF2B5EF4-FFF2-40B4-BE49-F238E27FC236}">
                <a16:creationId xmlns:a16="http://schemas.microsoft.com/office/drawing/2014/main" id="{4336C39C-864B-439B-9F94-F224A594E3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2">
            <a:extLst>
              <a:ext uri="{FF2B5EF4-FFF2-40B4-BE49-F238E27FC236}">
                <a16:creationId xmlns:a16="http://schemas.microsoft.com/office/drawing/2014/main" id="{3E89B772-CBED-444E-82FE-D2F1AC818A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3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3">
            <a:extLst>
              <a:ext uri="{FF2B5EF4-FFF2-40B4-BE49-F238E27FC236}">
                <a16:creationId xmlns:a16="http://schemas.microsoft.com/office/drawing/2014/main" id="{F66B8676-AD40-45D8-8540-0A7FDEA760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4">
            <a:extLst>
              <a:ext uri="{FF2B5EF4-FFF2-40B4-BE49-F238E27FC236}">
                <a16:creationId xmlns:a16="http://schemas.microsoft.com/office/drawing/2014/main" id="{152E5B06-2C07-43AF-9557-6DB4EA07F7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82B844-553B-7E3B-F0B7-24A9FC2880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698500"/>
            <a:ext cx="11742056" cy="199231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、题目：某家药品制造商声称，有一种专利药品在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小时内对缓解过敏的有效率为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90%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名过敏者的样本中，该药物对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160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人的过敏症状有所缓解。使用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作为显著性水平，判断制造商的宣传是否合法有效。</a:t>
            </a:r>
            <a:endParaRPr lang="zh-CN" altLang="en-US" sz="2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EFEDD1-A7D1-1271-E71A-FE78E52EB3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15237C-EF27-AD1B-8B0C-7686190950E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无效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774BA4-C299-A01A-6576-B9D6D1B856C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rtlCol="0" anchor="ctr" anchorCtr="1">
            <a:noAutofit/>
          </a:bodyPr>
          <a:lstStyle/>
          <a:p>
            <a:pPr algn="ctr"/>
            <a:r>
              <a:rPr lang="en-US" altLang="zh-CN" sz="16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05EBA-5445-AE31-77C7-5B89635D187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rtlCol="0" anchor="ctr" anchorCtr="1">
            <a:noAutofit/>
          </a:bodyPr>
          <a:lstStyle/>
          <a:p>
            <a:pPr algn="ctr"/>
            <a:r>
              <a:rPr lang="en-US" altLang="zh-CN" sz="16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D95E01-C4F9-5111-35BD-A8AD2703FB4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rtlCol="0" anchor="ctr" anchorCtr="1">
            <a:noAutofit/>
          </a:bodyPr>
          <a:lstStyle/>
          <a:p>
            <a:pPr algn="ctr"/>
            <a:r>
              <a:rPr lang="zh-CN" altLang="en-US" sz="16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ACF162E6-9818-5C6B-4A28-5A16F463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91" y="4947388"/>
            <a:ext cx="9820909" cy="606538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课后思考题：若该药物对</a:t>
            </a:r>
            <a:r>
              <a:rPr lang="en-US" altLang="zh-CN" sz="25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171</a:t>
            </a:r>
            <a:r>
              <a:rPr lang="zh-CN" altLang="en-US" sz="25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人的过敏症状有所缓解，结论又如何？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77D077-A9D2-9618-D177-05AB54B22E1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974A386-C36A-B059-5AA5-4F042DE3C2C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A8DF402-28FB-4603-7D16-ED2964EC05E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0E1E87C-E3E6-3412-AF6E-958DAE83B08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2FAF8E46-A9CB-6C47-3706-2BC956220C8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0A6439-A746-4494-7F26-3A29F377FFC9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0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7168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、设某事件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在一次试验中发生的概率为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未知。为估计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，进行了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次独立观测试验，其中事件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发生了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次，则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的极大似然估计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和贝叶斯估计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816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471B8CE-58C5-6992-3340-1749ADDB0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6628" y="215153"/>
                <a:ext cx="9966512" cy="6689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b="1" dirty="0">
                    <a:solidFill>
                      <a:schemeClr val="bg1"/>
                    </a:solidFill>
                  </a:rPr>
                  <a:t>               </a:t>
                </a:r>
                <a:r>
                  <a:rPr lang="zh-CN" altLang="en-US" sz="3200" b="1" dirty="0">
                    <a:solidFill>
                      <a:schemeClr val="bg1"/>
                    </a:solidFill>
                  </a:rPr>
                  <a:t>答案：产品无效，因为检验值</a:t>
                </a:r>
                <a:endParaRPr lang="en-US" altLang="zh-CN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3200" b="1" dirty="0">
                    <a:solidFill>
                      <a:schemeClr val="bg1"/>
                    </a:solidFill>
                  </a:rPr>
                  <a:t>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𝑛𝑝𝑞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3200" b="1" dirty="0">
                    <a:solidFill>
                      <a:schemeClr val="bg1"/>
                    </a:solidFill>
                  </a:rPr>
                  <a:t>=</a:t>
                </a:r>
                <a:r>
                  <a:rPr lang="zh-CN" altLang="en-US" sz="3200" b="1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  <m:r>
                          <a:rPr lang="en-US" altLang="zh-CN" sz="32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𝑛𝑝𝑞</m:t>
                            </m:r>
                          </m:e>
                        </m:rad>
                      </m:den>
                    </m:f>
                    <m:r>
                      <a:rPr lang="en-US" altLang="zh-CN" sz="32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160−200×0.9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200×0⋅9×0.1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3200" b="1" dirty="0">
                    <a:solidFill>
                      <a:schemeClr val="bg1"/>
                    </a:solidFill>
                  </a:rPr>
                  <a:t>=-4.73</a:t>
                </a:r>
              </a:p>
              <a:p>
                <a:pPr marL="0" indent="0">
                  <a:buNone/>
                </a:pPr>
                <a:r>
                  <a:rPr lang="zh-CN" altLang="en-US" sz="3200" b="1" dirty="0">
                    <a:solidFill>
                      <a:schemeClr val="bg1"/>
                    </a:solidFill>
                  </a:rPr>
                  <a:t>落在拒绝区域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≤−2.33</m:t>
                    </m:r>
                  </m:oMath>
                </a14:m>
                <a:r>
                  <a:rPr lang="zh-CN" altLang="en-US" sz="3200" b="1" dirty="0">
                    <a:solidFill>
                      <a:schemeClr val="bg1"/>
                    </a:solidFill>
                  </a:rPr>
                  <a:t>内。</a:t>
                </a:r>
                <a:endParaRPr lang="en-US" altLang="zh-CN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3200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但课后思考题的结论是“产品有效”。</a:t>
                </a:r>
                <a:endParaRPr lang="en-US" altLang="zh-CN" sz="32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US" altLang="zh-CN" sz="32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zh-CN" altLang="en-US" sz="3200" dirty="0">
                    <a:solidFill>
                      <a:srgbClr val="002060"/>
                    </a:solidFill>
                    <a:highlight>
                      <a:srgbClr val="00FFFF"/>
                    </a:highlight>
                  </a:rPr>
                  <a:t>今天讲解课堂补充内容</a:t>
                </a:r>
                <a:endParaRPr lang="en-US" altLang="zh-CN" sz="3200" dirty="0">
                  <a:solidFill>
                    <a:srgbClr val="002060"/>
                  </a:solidFill>
                  <a:highlight>
                    <a:srgbClr val="00FFFF"/>
                  </a:highlight>
                </a:endParaRPr>
              </a:p>
              <a:p>
                <a:pPr marL="0" indent="0">
                  <a:buNone/>
                </a:pPr>
                <a:endParaRPr lang="zh-CN" altLang="en-US" sz="3200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471B8CE-58C5-6992-3340-1749ADDB0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628" y="215153"/>
                <a:ext cx="9966512" cy="6689912"/>
              </a:xfrm>
              <a:blipFill>
                <a:blip r:embed="rId2"/>
                <a:stretch>
                  <a:fillRect l="-1590" t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093B484E-0583-E3D0-358F-8D71B6EE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39" y="2218479"/>
            <a:ext cx="3086123" cy="17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2">
            <a:extLst>
              <a:ext uri="{FF2B5EF4-FFF2-40B4-BE49-F238E27FC236}">
                <a16:creationId xmlns:a16="http://schemas.microsoft.com/office/drawing/2014/main" id="{E30A78F6-D939-4695-8098-852B39B09F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C7808C79-E762-4881-AB7C-F62D8D2E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-302895"/>
            <a:ext cx="9951720" cy="74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1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4">
            <a:extLst>
              <a:ext uri="{FF2B5EF4-FFF2-40B4-BE49-F238E27FC236}">
                <a16:creationId xmlns:a16="http://schemas.microsoft.com/office/drawing/2014/main" id="{8326DC59-90C4-4F4E-B701-E696A9DC0B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5">
            <a:extLst>
              <a:ext uri="{FF2B5EF4-FFF2-40B4-BE49-F238E27FC236}">
                <a16:creationId xmlns:a16="http://schemas.microsoft.com/office/drawing/2014/main" id="{56272CC2-5976-4549-B8CD-2EC370A94B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6">
            <a:extLst>
              <a:ext uri="{FF2B5EF4-FFF2-40B4-BE49-F238E27FC236}">
                <a16:creationId xmlns:a16="http://schemas.microsoft.com/office/drawing/2014/main" id="{3EAA2266-0F4C-4489-BEC2-A9DDBF2EE2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7">
            <a:extLst>
              <a:ext uri="{FF2B5EF4-FFF2-40B4-BE49-F238E27FC236}">
                <a16:creationId xmlns:a16="http://schemas.microsoft.com/office/drawing/2014/main" id="{B51404C2-A93B-48A6-8E4C-0143D92B9A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49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8">
            <a:extLst>
              <a:ext uri="{FF2B5EF4-FFF2-40B4-BE49-F238E27FC236}">
                <a16:creationId xmlns:a16="http://schemas.microsoft.com/office/drawing/2014/main" id="{A7E8DF0C-61BB-45B0-8B0E-7F402BF488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2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9">
            <a:extLst>
              <a:ext uri="{FF2B5EF4-FFF2-40B4-BE49-F238E27FC236}">
                <a16:creationId xmlns:a16="http://schemas.microsoft.com/office/drawing/2014/main" id="{2827448A-7A4F-4CED-A68B-BD33D674DA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0"/>
            <a:ext cx="1000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0">
            <a:extLst>
              <a:ext uri="{FF2B5EF4-FFF2-40B4-BE49-F238E27FC236}">
                <a16:creationId xmlns:a16="http://schemas.microsoft.com/office/drawing/2014/main" id="{A7F83C95-48DB-4884-8572-686F55151B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07533" y="810260"/>
            <a:ext cx="9753600" cy="415120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的极大似然估计为</a:t>
            </a:r>
            <a:r>
              <a:rPr lang="el-G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=x/n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贝叶斯估计为</a:t>
            </a:r>
            <a:r>
              <a:rPr lang="el-G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 (x+1)/(n+2)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7092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1">
            <a:extLst>
              <a:ext uri="{FF2B5EF4-FFF2-40B4-BE49-F238E27FC236}">
                <a16:creationId xmlns:a16="http://schemas.microsoft.com/office/drawing/2014/main" id="{391FFCBC-1CDC-4485-ABC9-DAFF43EDC7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2">
            <a:extLst>
              <a:ext uri="{FF2B5EF4-FFF2-40B4-BE49-F238E27FC236}">
                <a16:creationId xmlns:a16="http://schemas.microsoft.com/office/drawing/2014/main" id="{06F5EA89-867E-4480-A606-A224CC8F66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3">
            <a:extLst>
              <a:ext uri="{FF2B5EF4-FFF2-40B4-BE49-F238E27FC236}">
                <a16:creationId xmlns:a16="http://schemas.microsoft.com/office/drawing/2014/main" id="{CADBF657-DCDB-49F8-96FF-0176E3E459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4">
            <a:extLst>
              <a:ext uri="{FF2B5EF4-FFF2-40B4-BE49-F238E27FC236}">
                <a16:creationId xmlns:a16="http://schemas.microsoft.com/office/drawing/2014/main" id="{A65AED0F-09B4-435A-A77F-7BA5614E25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5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8">
            <a:extLst>
              <a:ext uri="{FF2B5EF4-FFF2-40B4-BE49-F238E27FC236}">
                <a16:creationId xmlns:a16="http://schemas.microsoft.com/office/drawing/2014/main" id="{19C9A028-7374-46E0-8F03-FEFAFB8CD2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9">
            <a:extLst>
              <a:ext uri="{FF2B5EF4-FFF2-40B4-BE49-F238E27FC236}">
                <a16:creationId xmlns:a16="http://schemas.microsoft.com/office/drawing/2014/main" id="{F0EDDB44-994E-4DFD-AD19-7BC84B4EF9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6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0">
            <a:extLst>
              <a:ext uri="{FF2B5EF4-FFF2-40B4-BE49-F238E27FC236}">
                <a16:creationId xmlns:a16="http://schemas.microsoft.com/office/drawing/2014/main" id="{0184C772-99B6-410D-A79D-078043756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23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1">
            <a:extLst>
              <a:ext uri="{FF2B5EF4-FFF2-40B4-BE49-F238E27FC236}">
                <a16:creationId xmlns:a16="http://schemas.microsoft.com/office/drawing/2014/main" id="{A439FDCF-9F2C-4C94-A3EF-DB0C54C6B7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9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2">
            <a:extLst>
              <a:ext uri="{FF2B5EF4-FFF2-40B4-BE49-F238E27FC236}">
                <a16:creationId xmlns:a16="http://schemas.microsoft.com/office/drawing/2014/main" id="{DECEF0D4-8B0F-4A32-9E8C-C174BB1B25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9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3">
            <a:extLst>
              <a:ext uri="{FF2B5EF4-FFF2-40B4-BE49-F238E27FC236}">
                <a16:creationId xmlns:a16="http://schemas.microsoft.com/office/drawing/2014/main" id="{C572CFB6-20CB-4387-8C0B-2B7BFE2D4A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7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DEB3C4-7868-45EF-AF3D-B8D58C5F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89" y="177799"/>
            <a:ext cx="8489244" cy="63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80D7897-3E32-454C-844B-2E0A9AB0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0"/>
            <a:ext cx="9166860" cy="6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2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685B843-E4AC-4014-8D27-5B65EF73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-5715"/>
            <a:ext cx="9547860" cy="71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8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18D44FA-9584-42D2-AECD-987EC10A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5719"/>
            <a:ext cx="8968740" cy="6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24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7BB01E67-DB94-4456-8734-BD2A6CB0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-11430"/>
            <a:ext cx="9128760" cy="68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3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135AA2C-12DD-4D75-BD9E-FF753ECCC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"/>
            <a:ext cx="9029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18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7">
            <a:extLst>
              <a:ext uri="{FF2B5EF4-FFF2-40B4-BE49-F238E27FC236}">
                <a16:creationId xmlns:a16="http://schemas.microsoft.com/office/drawing/2014/main" id="{B57CD13C-E235-4669-8595-3CAAEDE745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9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8">
            <a:extLst>
              <a:ext uri="{FF2B5EF4-FFF2-40B4-BE49-F238E27FC236}">
                <a16:creationId xmlns:a16="http://schemas.microsoft.com/office/drawing/2014/main" id="{AF5DB6D6-AE03-4DDC-A4E5-FD06190E84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9">
            <a:extLst>
              <a:ext uri="{FF2B5EF4-FFF2-40B4-BE49-F238E27FC236}">
                <a16:creationId xmlns:a16="http://schemas.microsoft.com/office/drawing/2014/main" id="{E155EFE8-E8B6-4715-A140-E02BD085DD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9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0">
            <a:extLst>
              <a:ext uri="{FF2B5EF4-FFF2-40B4-BE49-F238E27FC236}">
                <a16:creationId xmlns:a16="http://schemas.microsoft.com/office/drawing/2014/main" id="{4C094273-2DA2-4F84-A269-882209CAB6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ED7775-00B9-4E41-8F52-2794FC61483C}"/>
              </a:ext>
            </a:extLst>
          </p:cNvPr>
          <p:cNvGrpSpPr/>
          <p:nvPr/>
        </p:nvGrpSpPr>
        <p:grpSpPr>
          <a:xfrm>
            <a:off x="3321304" y="2262448"/>
            <a:ext cx="151920" cy="268200"/>
            <a:chOff x="3321304" y="2262448"/>
            <a:chExt cx="1519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76CE333E-94E9-46C1-9D8D-6D1DE4C8FF3B}"/>
                    </a:ext>
                  </a:extLst>
                </p14:cNvPr>
                <p14:cNvContentPartPr/>
                <p14:nvPr/>
              </p14:nvContentPartPr>
              <p14:xfrm>
                <a:off x="3386464" y="2287288"/>
                <a:ext cx="11520" cy="2988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76CE333E-94E9-46C1-9D8D-6D1DE4C8FF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7824" y="2278288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FB30331-B02C-4FAD-85AD-50A1858BBDDC}"/>
                    </a:ext>
                  </a:extLst>
                </p14:cNvPr>
                <p14:cNvContentPartPr/>
                <p14:nvPr/>
              </p14:nvContentPartPr>
              <p14:xfrm>
                <a:off x="3381784" y="2262448"/>
                <a:ext cx="20160" cy="263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FB30331-B02C-4FAD-85AD-50A1858BBD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2784" y="2253448"/>
                  <a:ext cx="37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6FE352A-B948-447F-AA35-077B37DCC905}"/>
                    </a:ext>
                  </a:extLst>
                </p14:cNvPr>
                <p14:cNvContentPartPr/>
                <p14:nvPr/>
              </p14:nvContentPartPr>
              <p14:xfrm>
                <a:off x="3321304" y="2389888"/>
                <a:ext cx="151920" cy="417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6FE352A-B948-447F-AA35-077B37DCC9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2664" y="2380888"/>
                  <a:ext cx="169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D28FCAC-A8CF-4A24-A4F3-9FD54FE4A3C8}"/>
                    </a:ext>
                  </a:extLst>
                </p14:cNvPr>
                <p14:cNvContentPartPr/>
                <p14:nvPr/>
              </p14:nvContentPartPr>
              <p14:xfrm>
                <a:off x="3383944" y="2290168"/>
                <a:ext cx="20160" cy="2404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D28FCAC-A8CF-4A24-A4F3-9FD54FE4A3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4944" y="2281168"/>
                  <a:ext cx="37800" cy="25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1147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1">
            <a:extLst>
              <a:ext uri="{FF2B5EF4-FFF2-40B4-BE49-F238E27FC236}">
                <a16:creationId xmlns:a16="http://schemas.microsoft.com/office/drawing/2014/main" id="{3C89BBE4-186D-4C0D-ADA2-E5406685F5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0F9ACA-514B-40DC-AA9C-8AC3186B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127000"/>
            <a:ext cx="8331199" cy="6248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4164EB-5425-4420-B938-395E0956DF75}"/>
                  </a:ext>
                </a:extLst>
              </p:cNvPr>
              <p:cNvSpPr txBox="1"/>
              <p:nvPr/>
            </p:nvSpPr>
            <p:spPr>
              <a:xfrm>
                <a:off x="7736402" y="828478"/>
                <a:ext cx="4387865" cy="29556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solidFill>
                      <a:schemeClr val="bg1"/>
                    </a:solidFill>
                  </a:rPr>
                  <a:t>先验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密度函数</m:t>
                    </m:r>
                  </m:oMath>
                </a14:m>
                <a:endParaRPr lang="en-US" altLang="zh-CN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24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zh-CN" altLang="en-US" sz="24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联合密度函数为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 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4164EB-5425-4420-B938-395E0956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402" y="828478"/>
                <a:ext cx="4387865" cy="2955681"/>
              </a:xfrm>
              <a:prstGeom prst="rect">
                <a:avLst/>
              </a:prstGeom>
              <a:blipFill>
                <a:blip r:embed="rId3"/>
                <a:stretch>
                  <a:fillRect l="-3889" t="-3093" b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左 4">
            <a:extLst>
              <a:ext uri="{FF2B5EF4-FFF2-40B4-BE49-F238E27FC236}">
                <a16:creationId xmlns:a16="http://schemas.microsoft.com/office/drawing/2014/main" id="{D72B48C1-1E2A-43F5-BCF6-3176CEBEF80A}"/>
              </a:ext>
            </a:extLst>
          </p:cNvPr>
          <p:cNvSpPr/>
          <p:nvPr/>
        </p:nvSpPr>
        <p:spPr>
          <a:xfrm>
            <a:off x="7069667" y="2260600"/>
            <a:ext cx="423333" cy="45719"/>
          </a:xfrm>
          <a:prstGeom prst="leftArrow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AB4576E0-0C6A-402E-AB97-996568649679}"/>
              </a:ext>
            </a:extLst>
          </p:cNvPr>
          <p:cNvSpPr/>
          <p:nvPr/>
        </p:nvSpPr>
        <p:spPr>
          <a:xfrm>
            <a:off x="6826264" y="1651000"/>
            <a:ext cx="910138" cy="439066"/>
          </a:xfrm>
          <a:prstGeom prst="leftArrow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2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171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2">
            <a:extLst>
              <a:ext uri="{FF2B5EF4-FFF2-40B4-BE49-F238E27FC236}">
                <a16:creationId xmlns:a16="http://schemas.microsoft.com/office/drawing/2014/main" id="{2B7068A2-E730-4A7C-96A3-53045E0A32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4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3">
            <a:extLst>
              <a:ext uri="{FF2B5EF4-FFF2-40B4-BE49-F238E27FC236}">
                <a16:creationId xmlns:a16="http://schemas.microsoft.com/office/drawing/2014/main" id="{EB71A486-B393-4118-A741-849910704B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05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4">
            <a:extLst>
              <a:ext uri="{FF2B5EF4-FFF2-40B4-BE49-F238E27FC236}">
                <a16:creationId xmlns:a16="http://schemas.microsoft.com/office/drawing/2014/main" id="{B04C606B-1771-489D-98E5-89207006A4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5">
            <a:extLst>
              <a:ext uri="{FF2B5EF4-FFF2-40B4-BE49-F238E27FC236}">
                <a16:creationId xmlns:a16="http://schemas.microsoft.com/office/drawing/2014/main" id="{60199052-C76D-4BA8-805B-9777DA23B4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95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6">
            <a:extLst>
              <a:ext uri="{FF2B5EF4-FFF2-40B4-BE49-F238E27FC236}">
                <a16:creationId xmlns:a16="http://schemas.microsoft.com/office/drawing/2014/main" id="{F11690CB-F48A-4C1B-AFB1-B9466DC4A1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6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7">
            <a:extLst>
              <a:ext uri="{FF2B5EF4-FFF2-40B4-BE49-F238E27FC236}">
                <a16:creationId xmlns:a16="http://schemas.microsoft.com/office/drawing/2014/main" id="{430AF6BA-4F46-4F1A-AD7E-3CAE0DF67F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4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8">
            <a:extLst>
              <a:ext uri="{FF2B5EF4-FFF2-40B4-BE49-F238E27FC236}">
                <a16:creationId xmlns:a16="http://schemas.microsoft.com/office/drawing/2014/main" id="{302CBC69-6A4D-4F4C-AC74-9AD2D8D1D5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6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9">
            <a:extLst>
              <a:ext uri="{FF2B5EF4-FFF2-40B4-BE49-F238E27FC236}">
                <a16:creationId xmlns:a16="http://schemas.microsoft.com/office/drawing/2014/main" id="{4C693EEE-7D6E-48E0-9878-219A43B482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4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314596" y="757645"/>
            <a:ext cx="1134618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线上考试安排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（采用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网络学堂在线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考试）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步：进入“清华网络学堂”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“课程作业”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期终考试窗口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下载考卷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打开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卷（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需要输入口令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）。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考试前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腾讯会议聊天室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公布考卷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口令。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709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340722" y="179249"/>
            <a:ext cx="11346181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线上考试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安排</a:t>
            </a: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（采用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网络学堂在线</a:t>
            </a: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考试）</a:t>
            </a:r>
            <a:endParaRPr lang="en-US" altLang="zh-CN" sz="36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71500" indent="-571500" algn="just"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步：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14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分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点击“在线课表”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“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进入自己的腾讯会议考场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线上</a:t>
            </a:r>
            <a:r>
              <a:rPr lang="zh-CN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改为</a:t>
            </a:r>
            <a:r>
              <a:rPr lang="zh-CN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真实姓名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全程录屏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。注意，有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个腾讯会议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考场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会议地址和密码不一样，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不要进入错误的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考场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algn="just">
              <a:defRPr/>
            </a:pP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腾讯会议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考场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胡家信，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腾讯会议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考场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2-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常迪闻，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腾讯会议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考场</a:t>
            </a: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3-</a:t>
            </a: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陈奥博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   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腾讯会议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考场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4-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陈啸</a:t>
            </a: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algn="just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0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224030-1498-4430-97F9-1E6E011E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77800"/>
            <a:ext cx="87375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8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314596" y="862148"/>
            <a:ext cx="11346181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线上考试安排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（采用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网络学堂在线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考试）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步：将答卷在规定的时间（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）之前提交到“课程作业”中的“期末考试窗口”，即可完成考试。若有问题，请在腾讯会议语音提问。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总结：第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步下载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步拿口令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步交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测试（第四组）：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00-18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307516096 / 0101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A117A-7A97-8817-A087-B2F4FDC50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82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09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419099" y="60960"/>
            <a:ext cx="11664044" cy="66171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期终考试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本次考试报名（截止时间：今天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22:00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2"/>
              </a:rPr>
              <a:t>http://wenjuan.tsinghua.edu.cn/s/Q7JRva/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（缓考截至时间？）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网络学堂下载空白答题纸（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PDF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格式）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 descr="QR 代码&#10;&#10;描述已自动生成">
            <a:extLst>
              <a:ext uri="{FF2B5EF4-FFF2-40B4-BE49-F238E27FC236}">
                <a16:creationId xmlns:a16="http://schemas.microsoft.com/office/drawing/2014/main" id="{A93AD0F2-E715-F608-DAF7-F27B9ED0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57" y="2266406"/>
            <a:ext cx="3114674" cy="31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25905" y="1122680"/>
            <a:ext cx="9319895" cy="39116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、题目：设总体服从二项式分布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n,θ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未知。已知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的先验分布是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Beta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分布：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θ∼Beta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(α,β)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，则对任意观测值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的贝叶斯估计是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601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25905" y="1122680"/>
            <a:ext cx="9319895" cy="39116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的贝叶斯估计为</a:t>
            </a:r>
            <a:r>
              <a:rPr lang="el-G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pt-B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=(x+α)/(n+α+β)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51814D-D4E2-45F1-82CF-E9324EF6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33" y="241299"/>
            <a:ext cx="8576733" cy="64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8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]"/>
  <p:tag name="PROBLEMSCORE" val="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]"/>
  <p:tag name="PROBLEMSCORE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2400" dirty="0" smtClean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820</Words>
  <Application>Microsoft Office PowerPoint</Application>
  <PresentationFormat>宽屏</PresentationFormat>
  <Paragraphs>102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等线</vt:lpstr>
      <vt:lpstr>等线 Light</vt:lpstr>
      <vt:lpstr>黑体</vt:lpstr>
      <vt:lpstr>Microsoft YaHei</vt:lpstr>
      <vt:lpstr>Microsoft YaHei</vt:lpstr>
      <vt:lpstr>Arial</vt:lpstr>
      <vt:lpstr>Cambria Math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课后思考题：若该药物对171人的过敏症状有所缓解，结论又如何？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323</cp:revision>
  <cp:lastPrinted>2021-12-19T23:41:51Z</cp:lastPrinted>
  <dcterms:created xsi:type="dcterms:W3CDTF">2018-12-24T00:58:00Z</dcterms:created>
  <dcterms:modified xsi:type="dcterms:W3CDTF">2022-12-26T10:01:21Z</dcterms:modified>
</cp:coreProperties>
</file>