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A3E5-5165-384F-AF96-B8680DAF268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578" y="3638438"/>
            <a:ext cx="2844800" cy="2844800"/>
          </a:xfrm>
          <a:prstGeom prst="rect">
            <a:avLst/>
          </a:prstGeom>
        </p:spPr>
      </p:pic>
      <p:pic>
        <p:nvPicPr>
          <p:cNvPr id="5" name="Picture 4" descr="pan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11" y="2781880"/>
            <a:ext cx="2844800" cy="28448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75" y="2364867"/>
            <a:ext cx="3107665" cy="3645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4" y="2637184"/>
            <a:ext cx="153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“PANDA”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1533715" y="2968416"/>
            <a:ext cx="1362060" cy="121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1904846" y="4187761"/>
            <a:ext cx="990929" cy="892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6003440" y="4187761"/>
            <a:ext cx="892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9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Yang</dc:creator>
  <cp:lastModifiedBy>Yi Yang</cp:lastModifiedBy>
  <cp:revision>2</cp:revision>
  <dcterms:created xsi:type="dcterms:W3CDTF">2015-04-15T22:11:51Z</dcterms:created>
  <dcterms:modified xsi:type="dcterms:W3CDTF">2015-04-15T22:19:34Z</dcterms:modified>
</cp:coreProperties>
</file>