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5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6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1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2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7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A3E5-5165-384F-AF96-B8680DAF2686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FA3E5-5165-384F-AF96-B8680DAF2686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3B48F-0DEC-A446-B033-3F93B797F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2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igin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6578" y="3638438"/>
            <a:ext cx="2844800" cy="2844800"/>
          </a:xfrm>
          <a:prstGeom prst="rect">
            <a:avLst/>
          </a:prstGeom>
        </p:spPr>
      </p:pic>
      <p:pic>
        <p:nvPicPr>
          <p:cNvPr id="5" name="Picture 4" descr="pand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311" y="2781880"/>
            <a:ext cx="2844800" cy="2844800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775" y="2364867"/>
            <a:ext cx="3107665" cy="36457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4" y="2637184"/>
            <a:ext cx="1532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“PANDA”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1533715" y="2968416"/>
            <a:ext cx="1362060" cy="1219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1904846" y="4187761"/>
            <a:ext cx="990929" cy="892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</p:cNvCxnSpPr>
          <p:nvPr/>
        </p:nvCxnSpPr>
        <p:spPr>
          <a:xfrm>
            <a:off x="6003440" y="4187761"/>
            <a:ext cx="8923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9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/>
          <p:cNvGrpSpPr/>
          <p:nvPr/>
        </p:nvGrpSpPr>
        <p:grpSpPr>
          <a:xfrm>
            <a:off x="863600" y="944364"/>
            <a:ext cx="7376345" cy="5507236"/>
            <a:chOff x="863600" y="944364"/>
            <a:chExt cx="7376345" cy="5507236"/>
          </a:xfrm>
        </p:grpSpPr>
        <p:pic>
          <p:nvPicPr>
            <p:cNvPr id="126" name="Picture 125" descr="original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65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600" y="3606800"/>
              <a:ext cx="2844800" cy="2844800"/>
            </a:xfrm>
            <a:prstGeom prst="rect">
              <a:avLst/>
            </a:prstGeom>
            <a:scene3d>
              <a:camera prst="perspectiveFront" fov="0">
                <a:rot lat="18095192" lon="1120687" rev="20479293"/>
              </a:camera>
              <a:lightRig rig="threePt" dir="t"/>
            </a:scene3d>
            <a:sp3d/>
          </p:spPr>
        </p:pic>
        <p:sp>
          <p:nvSpPr>
            <p:cNvPr id="127" name="TextBox 126"/>
            <p:cNvSpPr txBox="1"/>
            <p:nvPr/>
          </p:nvSpPr>
          <p:spPr>
            <a:xfrm>
              <a:off x="1516548" y="944364"/>
              <a:ext cx="15389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“PANDA”</a:t>
              </a:r>
              <a:endParaRPr lang="en-US" sz="2800" dirty="0"/>
            </a:p>
          </p:txBody>
        </p:sp>
        <p:pic>
          <p:nvPicPr>
            <p:cNvPr id="128" name="Picture 127" descr="panda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945" y="1130671"/>
              <a:ext cx="2286000" cy="2286000"/>
            </a:xfrm>
            <a:prstGeom prst="rect">
              <a:avLst/>
            </a:prstGeom>
          </p:spPr>
        </p:pic>
        <p:sp>
          <p:nvSpPr>
            <p:cNvPr id="129" name="右箭头 293"/>
            <p:cNvSpPr>
              <a:spLocks noChangeAspect="1"/>
            </p:cNvSpPr>
            <p:nvPr/>
          </p:nvSpPr>
          <p:spPr>
            <a:xfrm>
              <a:off x="4085724" y="3223260"/>
              <a:ext cx="1371600" cy="411480"/>
            </a:xfrm>
            <a:prstGeom prst="rightArrow">
              <a:avLst/>
            </a:prstGeom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1143000" y="1467584"/>
              <a:ext cx="2286000" cy="3200400"/>
              <a:chOff x="1143000" y="1467584"/>
              <a:chExt cx="2286000" cy="3200400"/>
            </a:xfrm>
          </p:grpSpPr>
          <p:sp>
            <p:nvSpPr>
              <p:cNvPr id="76" name="流程图: 联系 127"/>
              <p:cNvSpPr/>
              <p:nvPr/>
            </p:nvSpPr>
            <p:spPr>
              <a:xfrm>
                <a:off x="1143000" y="23819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" name="流程图: 联系 128"/>
              <p:cNvSpPr/>
              <p:nvPr/>
            </p:nvSpPr>
            <p:spPr>
              <a:xfrm>
                <a:off x="2057400" y="23819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流程图: 联系 129"/>
              <p:cNvSpPr/>
              <p:nvPr/>
            </p:nvSpPr>
            <p:spPr>
              <a:xfrm>
                <a:off x="2971800" y="2381984"/>
                <a:ext cx="457200" cy="457200"/>
              </a:xfrm>
              <a:prstGeom prst="flowChartConnector">
                <a:avLst/>
              </a:prstGeom>
              <a:solidFill>
                <a:srgbClr val="FFFFFF"/>
              </a:solidFill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流程图: 联系 130"/>
              <p:cNvSpPr/>
              <p:nvPr/>
            </p:nvSpPr>
            <p:spPr>
              <a:xfrm>
                <a:off x="2057400" y="14675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0" name="流程图: 联系 134"/>
              <p:cNvSpPr/>
              <p:nvPr/>
            </p:nvSpPr>
            <p:spPr>
              <a:xfrm>
                <a:off x="1143000" y="42107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1" name="流程图: 联系 136"/>
              <p:cNvSpPr/>
              <p:nvPr/>
            </p:nvSpPr>
            <p:spPr>
              <a:xfrm>
                <a:off x="2057400" y="42107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2" name="流程图: 联系 137"/>
              <p:cNvSpPr/>
              <p:nvPr/>
            </p:nvSpPr>
            <p:spPr>
              <a:xfrm>
                <a:off x="2971800" y="42107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3" name="流程图: 联系 139"/>
              <p:cNvSpPr/>
              <p:nvPr/>
            </p:nvSpPr>
            <p:spPr>
              <a:xfrm>
                <a:off x="1143000" y="3296384"/>
                <a:ext cx="457200" cy="457200"/>
              </a:xfrm>
              <a:prstGeom prst="flowChartConnector">
                <a:avLst/>
              </a:prstGeom>
              <a:noFill/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4" name="流程图: 联系 140"/>
              <p:cNvSpPr/>
              <p:nvPr/>
            </p:nvSpPr>
            <p:spPr>
              <a:xfrm>
                <a:off x="2057400" y="3296384"/>
                <a:ext cx="457200" cy="45720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5" name="流程图: 联系 141"/>
              <p:cNvSpPr/>
              <p:nvPr/>
            </p:nvSpPr>
            <p:spPr>
              <a:xfrm>
                <a:off x="2971800" y="32963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87" name="Straight Arrow Connector 86"/>
              <p:cNvCxnSpPr>
                <a:stCxn id="80" idx="0"/>
                <a:endCxn id="84" idx="4"/>
              </p:cNvCxnSpPr>
              <p:nvPr/>
            </p:nvCxnSpPr>
            <p:spPr>
              <a:xfrm flipV="1">
                <a:off x="1371600" y="3753584"/>
                <a:ext cx="914400" cy="457200"/>
              </a:xfrm>
              <a:prstGeom prst="straightConnector1">
                <a:avLst/>
              </a:prstGeom>
              <a:ln w="19050" cmpd="sng"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0"/>
                <a:endCxn id="84" idx="4"/>
              </p:cNvCxnSpPr>
              <p:nvPr/>
            </p:nvCxnSpPr>
            <p:spPr>
              <a:xfrm flipV="1">
                <a:off x="2286000" y="3753584"/>
                <a:ext cx="0" cy="457200"/>
              </a:xfrm>
              <a:prstGeom prst="straightConnector1">
                <a:avLst/>
              </a:prstGeom>
              <a:ln w="19050" cmpd="sng"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82" idx="0"/>
                <a:endCxn id="84" idx="4"/>
              </p:cNvCxnSpPr>
              <p:nvPr/>
            </p:nvCxnSpPr>
            <p:spPr>
              <a:xfrm flipH="1" flipV="1">
                <a:off x="2286000" y="3753584"/>
                <a:ext cx="914400" cy="457200"/>
              </a:xfrm>
              <a:prstGeom prst="straightConnector1">
                <a:avLst/>
              </a:prstGeom>
              <a:ln w="19050" cmpd="sng"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79" idx="3"/>
                <a:endCxn id="76" idx="0"/>
              </p:cNvCxnSpPr>
              <p:nvPr/>
            </p:nvCxnSpPr>
            <p:spPr>
              <a:xfrm flipH="1">
                <a:off x="1371600" y="1857829"/>
                <a:ext cx="752755" cy="524155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79" idx="5"/>
                <a:endCxn id="78" idx="0"/>
              </p:cNvCxnSpPr>
              <p:nvPr/>
            </p:nvCxnSpPr>
            <p:spPr>
              <a:xfrm>
                <a:off x="2447645" y="1857829"/>
                <a:ext cx="752755" cy="524155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76" idx="4"/>
                <a:endCxn id="83" idx="0"/>
              </p:cNvCxnSpPr>
              <p:nvPr/>
            </p:nvCxnSpPr>
            <p:spPr>
              <a:xfrm>
                <a:off x="1371600" y="2839184"/>
                <a:ext cx="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78" idx="4"/>
                <a:endCxn id="85" idx="0"/>
              </p:cNvCxnSpPr>
              <p:nvPr/>
            </p:nvCxnSpPr>
            <p:spPr>
              <a:xfrm>
                <a:off x="3200400" y="2839184"/>
                <a:ext cx="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85" idx="0"/>
                <a:endCxn id="77" idx="4"/>
              </p:cNvCxnSpPr>
              <p:nvPr/>
            </p:nvCxnSpPr>
            <p:spPr>
              <a:xfrm flipH="1" flipV="1">
                <a:off x="2286000" y="2839184"/>
                <a:ext cx="91440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85" idx="0"/>
                <a:endCxn id="76" idx="4"/>
              </p:cNvCxnSpPr>
              <p:nvPr/>
            </p:nvCxnSpPr>
            <p:spPr>
              <a:xfrm flipH="1" flipV="1">
                <a:off x="1371600" y="2839184"/>
                <a:ext cx="182880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83" idx="0"/>
                <a:endCxn id="78" idx="4"/>
              </p:cNvCxnSpPr>
              <p:nvPr/>
            </p:nvCxnSpPr>
            <p:spPr>
              <a:xfrm flipV="1">
                <a:off x="1371600" y="2839184"/>
                <a:ext cx="182880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>
                <a:stCxn id="83" idx="0"/>
                <a:endCxn id="77" idx="4"/>
              </p:cNvCxnSpPr>
              <p:nvPr/>
            </p:nvCxnSpPr>
            <p:spPr>
              <a:xfrm flipV="1">
                <a:off x="1371600" y="2839184"/>
                <a:ext cx="91440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76" idx="4"/>
                <a:endCxn id="84" idx="0"/>
              </p:cNvCxnSpPr>
              <p:nvPr/>
            </p:nvCxnSpPr>
            <p:spPr>
              <a:xfrm>
                <a:off x="1371600" y="2839184"/>
                <a:ext cx="914400" cy="457200"/>
              </a:xfrm>
              <a:prstGeom prst="straightConnector1">
                <a:avLst/>
              </a:prstGeom>
              <a:ln w="190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>
                <a:stCxn id="78" idx="4"/>
                <a:endCxn id="84" idx="0"/>
              </p:cNvCxnSpPr>
              <p:nvPr/>
            </p:nvCxnSpPr>
            <p:spPr>
              <a:xfrm flipH="1">
                <a:off x="2286000" y="2839184"/>
                <a:ext cx="914400" cy="457200"/>
              </a:xfrm>
              <a:prstGeom prst="straightConnector1">
                <a:avLst/>
              </a:prstGeom>
              <a:ln w="190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>
                <a:stCxn id="77" idx="4"/>
                <a:endCxn id="84" idx="0"/>
              </p:cNvCxnSpPr>
              <p:nvPr/>
            </p:nvCxnSpPr>
            <p:spPr>
              <a:xfrm>
                <a:off x="2286000" y="2839184"/>
                <a:ext cx="0" cy="457200"/>
              </a:xfrm>
              <a:prstGeom prst="straightConnector1">
                <a:avLst/>
              </a:prstGeom>
              <a:ln w="190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>
                <a:stCxn id="83" idx="4"/>
                <a:endCxn id="80" idx="0"/>
              </p:cNvCxnSpPr>
              <p:nvPr/>
            </p:nvCxnSpPr>
            <p:spPr>
              <a:xfrm>
                <a:off x="1371600" y="3753584"/>
                <a:ext cx="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>
                <a:stCxn id="85" idx="4"/>
                <a:endCxn id="82" idx="0"/>
              </p:cNvCxnSpPr>
              <p:nvPr/>
            </p:nvCxnSpPr>
            <p:spPr>
              <a:xfrm>
                <a:off x="3200400" y="3753584"/>
                <a:ext cx="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>
                <a:stCxn id="83" idx="4"/>
                <a:endCxn id="82" idx="0"/>
              </p:cNvCxnSpPr>
              <p:nvPr/>
            </p:nvCxnSpPr>
            <p:spPr>
              <a:xfrm>
                <a:off x="1371600" y="3753584"/>
                <a:ext cx="182880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>
                <a:stCxn id="85" idx="4"/>
                <a:endCxn id="80" idx="0"/>
              </p:cNvCxnSpPr>
              <p:nvPr/>
            </p:nvCxnSpPr>
            <p:spPr>
              <a:xfrm flipH="1">
                <a:off x="1371600" y="3753584"/>
                <a:ext cx="182880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endCxn id="81" idx="0"/>
              </p:cNvCxnSpPr>
              <p:nvPr/>
            </p:nvCxnSpPr>
            <p:spPr>
              <a:xfrm>
                <a:off x="1371600" y="3810110"/>
                <a:ext cx="914400" cy="400674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>
                <a:stCxn id="81" idx="0"/>
                <a:endCxn id="85" idx="4"/>
              </p:cNvCxnSpPr>
              <p:nvPr/>
            </p:nvCxnSpPr>
            <p:spPr>
              <a:xfrm flipV="1">
                <a:off x="2286000" y="3753584"/>
                <a:ext cx="91440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>
                <a:stCxn id="77" idx="0"/>
                <a:endCxn id="79" idx="4"/>
              </p:cNvCxnSpPr>
              <p:nvPr/>
            </p:nvCxnSpPr>
            <p:spPr>
              <a:xfrm flipV="1">
                <a:off x="2286000" y="1924784"/>
                <a:ext cx="0" cy="4572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3" name="Picture 172" descr="panda_loc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945" y="3441329"/>
              <a:ext cx="2281167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116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3600" y="944364"/>
            <a:ext cx="7376345" cy="5507236"/>
            <a:chOff x="863600" y="944364"/>
            <a:chExt cx="7376345" cy="5507236"/>
          </a:xfrm>
        </p:grpSpPr>
        <p:pic>
          <p:nvPicPr>
            <p:cNvPr id="126" name="Picture 125" descr="original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650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600" y="3606800"/>
              <a:ext cx="2844800" cy="2844800"/>
            </a:xfrm>
            <a:prstGeom prst="rect">
              <a:avLst/>
            </a:prstGeom>
            <a:scene3d>
              <a:camera prst="perspectiveFront" fov="0">
                <a:rot lat="18095192" lon="1120687" rev="20479293"/>
              </a:camera>
              <a:lightRig rig="threePt" dir="t"/>
            </a:scene3d>
            <a:sp3d/>
          </p:spPr>
        </p:pic>
        <p:sp>
          <p:nvSpPr>
            <p:cNvPr id="127" name="TextBox 126"/>
            <p:cNvSpPr txBox="1"/>
            <p:nvPr/>
          </p:nvSpPr>
          <p:spPr>
            <a:xfrm>
              <a:off x="1516548" y="944364"/>
              <a:ext cx="15389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“PANDA”</a:t>
              </a:r>
              <a:endParaRPr lang="en-US" sz="2800" dirty="0"/>
            </a:p>
          </p:txBody>
        </p:sp>
        <p:sp>
          <p:nvSpPr>
            <p:cNvPr id="129" name="右箭头 293"/>
            <p:cNvSpPr>
              <a:spLocks noChangeAspect="1"/>
            </p:cNvSpPr>
            <p:nvPr/>
          </p:nvSpPr>
          <p:spPr>
            <a:xfrm>
              <a:off x="4085724" y="3223260"/>
              <a:ext cx="1371600" cy="411480"/>
            </a:xfrm>
            <a:prstGeom prst="rightArrow">
              <a:avLst/>
            </a:prstGeom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1143000" y="1467584"/>
              <a:ext cx="2286000" cy="3200400"/>
              <a:chOff x="1143000" y="1467584"/>
              <a:chExt cx="2286000" cy="3200400"/>
            </a:xfrm>
          </p:grpSpPr>
          <p:sp>
            <p:nvSpPr>
              <p:cNvPr id="76" name="流程图: 联系 127"/>
              <p:cNvSpPr/>
              <p:nvPr/>
            </p:nvSpPr>
            <p:spPr>
              <a:xfrm>
                <a:off x="1143000" y="23819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" name="流程图: 联系 128"/>
              <p:cNvSpPr/>
              <p:nvPr/>
            </p:nvSpPr>
            <p:spPr>
              <a:xfrm>
                <a:off x="2057400" y="23819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流程图: 联系 129"/>
              <p:cNvSpPr/>
              <p:nvPr/>
            </p:nvSpPr>
            <p:spPr>
              <a:xfrm>
                <a:off x="2971800" y="2381984"/>
                <a:ext cx="457200" cy="457200"/>
              </a:xfrm>
              <a:prstGeom prst="flowChartConnector">
                <a:avLst/>
              </a:prstGeom>
              <a:solidFill>
                <a:srgbClr val="FFFFFF"/>
              </a:solidFill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流程图: 联系 130"/>
              <p:cNvSpPr/>
              <p:nvPr/>
            </p:nvSpPr>
            <p:spPr>
              <a:xfrm>
                <a:off x="2057400" y="14675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0" name="流程图: 联系 134"/>
              <p:cNvSpPr/>
              <p:nvPr/>
            </p:nvSpPr>
            <p:spPr>
              <a:xfrm>
                <a:off x="1143000" y="42107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1" name="流程图: 联系 136"/>
              <p:cNvSpPr/>
              <p:nvPr/>
            </p:nvSpPr>
            <p:spPr>
              <a:xfrm>
                <a:off x="2057400" y="42107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2" name="流程图: 联系 137"/>
              <p:cNvSpPr/>
              <p:nvPr/>
            </p:nvSpPr>
            <p:spPr>
              <a:xfrm>
                <a:off x="2971800" y="42107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3" name="流程图: 联系 139"/>
              <p:cNvSpPr/>
              <p:nvPr/>
            </p:nvSpPr>
            <p:spPr>
              <a:xfrm>
                <a:off x="1143000" y="3296384"/>
                <a:ext cx="457200" cy="457200"/>
              </a:xfrm>
              <a:prstGeom prst="flowChartConnector">
                <a:avLst/>
              </a:prstGeom>
              <a:noFill/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4" name="流程图: 联系 140"/>
              <p:cNvSpPr/>
              <p:nvPr/>
            </p:nvSpPr>
            <p:spPr>
              <a:xfrm>
                <a:off x="2057400" y="3296384"/>
                <a:ext cx="457200" cy="45720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5" name="流程图: 联系 141"/>
              <p:cNvSpPr/>
              <p:nvPr/>
            </p:nvSpPr>
            <p:spPr>
              <a:xfrm>
                <a:off x="2971800" y="3296384"/>
                <a:ext cx="457200" cy="457200"/>
              </a:xfrm>
              <a:prstGeom prst="flowChartConnector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87" name="Straight Arrow Connector 86"/>
              <p:cNvCxnSpPr>
                <a:stCxn id="80" idx="0"/>
                <a:endCxn id="84" idx="3"/>
              </p:cNvCxnSpPr>
              <p:nvPr/>
            </p:nvCxnSpPr>
            <p:spPr>
              <a:xfrm flipV="1">
                <a:off x="1371600" y="3686629"/>
                <a:ext cx="752755" cy="524155"/>
              </a:xfrm>
              <a:prstGeom prst="straightConnector1">
                <a:avLst/>
              </a:prstGeom>
              <a:ln w="19050" cmpd="sng"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0"/>
                <a:endCxn id="84" idx="4"/>
              </p:cNvCxnSpPr>
              <p:nvPr/>
            </p:nvCxnSpPr>
            <p:spPr>
              <a:xfrm flipV="1">
                <a:off x="2286000" y="3753584"/>
                <a:ext cx="0" cy="457200"/>
              </a:xfrm>
              <a:prstGeom prst="straightConnector1">
                <a:avLst/>
              </a:prstGeom>
              <a:ln w="19050" cmpd="sng"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82" idx="0"/>
                <a:endCxn id="84" idx="5"/>
              </p:cNvCxnSpPr>
              <p:nvPr/>
            </p:nvCxnSpPr>
            <p:spPr>
              <a:xfrm flipH="1" flipV="1">
                <a:off x="2447645" y="3686629"/>
                <a:ext cx="752755" cy="524155"/>
              </a:xfrm>
              <a:prstGeom prst="straightConnector1">
                <a:avLst/>
              </a:prstGeom>
              <a:ln w="19050" cmpd="sng"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79" idx="3"/>
                <a:endCxn id="76" idx="0"/>
              </p:cNvCxnSpPr>
              <p:nvPr/>
            </p:nvCxnSpPr>
            <p:spPr>
              <a:xfrm flipH="1">
                <a:off x="1371600" y="1857829"/>
                <a:ext cx="752755" cy="524155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79" idx="5"/>
                <a:endCxn id="78" idx="0"/>
              </p:cNvCxnSpPr>
              <p:nvPr/>
            </p:nvCxnSpPr>
            <p:spPr>
              <a:xfrm>
                <a:off x="2447645" y="1857829"/>
                <a:ext cx="752755" cy="524155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76" idx="4"/>
                <a:endCxn id="83" idx="0"/>
              </p:cNvCxnSpPr>
              <p:nvPr/>
            </p:nvCxnSpPr>
            <p:spPr>
              <a:xfrm>
                <a:off x="1371600" y="2839184"/>
                <a:ext cx="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78" idx="4"/>
                <a:endCxn id="85" idx="0"/>
              </p:cNvCxnSpPr>
              <p:nvPr/>
            </p:nvCxnSpPr>
            <p:spPr>
              <a:xfrm>
                <a:off x="3200400" y="2839184"/>
                <a:ext cx="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85" idx="0"/>
                <a:endCxn id="77" idx="4"/>
              </p:cNvCxnSpPr>
              <p:nvPr/>
            </p:nvCxnSpPr>
            <p:spPr>
              <a:xfrm flipH="1" flipV="1">
                <a:off x="2286000" y="2839184"/>
                <a:ext cx="91440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stCxn id="85" idx="0"/>
                <a:endCxn id="76" idx="4"/>
              </p:cNvCxnSpPr>
              <p:nvPr/>
            </p:nvCxnSpPr>
            <p:spPr>
              <a:xfrm flipH="1" flipV="1">
                <a:off x="1371600" y="2839184"/>
                <a:ext cx="182880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83" idx="0"/>
                <a:endCxn id="78" idx="4"/>
              </p:cNvCxnSpPr>
              <p:nvPr/>
            </p:nvCxnSpPr>
            <p:spPr>
              <a:xfrm flipV="1">
                <a:off x="1371600" y="2839184"/>
                <a:ext cx="182880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>
                <a:stCxn id="83" idx="0"/>
                <a:endCxn id="77" idx="4"/>
              </p:cNvCxnSpPr>
              <p:nvPr/>
            </p:nvCxnSpPr>
            <p:spPr>
              <a:xfrm flipV="1">
                <a:off x="1371600" y="2839184"/>
                <a:ext cx="91440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76" idx="4"/>
                <a:endCxn id="84" idx="1"/>
              </p:cNvCxnSpPr>
              <p:nvPr/>
            </p:nvCxnSpPr>
            <p:spPr>
              <a:xfrm>
                <a:off x="1371600" y="2839184"/>
                <a:ext cx="752755" cy="524155"/>
              </a:xfrm>
              <a:prstGeom prst="straightConnector1">
                <a:avLst/>
              </a:prstGeom>
              <a:ln w="190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>
                <a:stCxn id="78" idx="4"/>
                <a:endCxn id="84" idx="7"/>
              </p:cNvCxnSpPr>
              <p:nvPr/>
            </p:nvCxnSpPr>
            <p:spPr>
              <a:xfrm flipH="1">
                <a:off x="2447645" y="2839184"/>
                <a:ext cx="752755" cy="524155"/>
              </a:xfrm>
              <a:prstGeom prst="straightConnector1">
                <a:avLst/>
              </a:prstGeom>
              <a:ln w="190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>
                <a:stCxn id="77" idx="4"/>
                <a:endCxn id="84" idx="0"/>
              </p:cNvCxnSpPr>
              <p:nvPr/>
            </p:nvCxnSpPr>
            <p:spPr>
              <a:xfrm>
                <a:off x="2286000" y="2839184"/>
                <a:ext cx="0" cy="457200"/>
              </a:xfrm>
              <a:prstGeom prst="straightConnector1">
                <a:avLst/>
              </a:prstGeom>
              <a:ln w="1905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>
                <a:stCxn id="83" idx="4"/>
                <a:endCxn id="80" idx="0"/>
              </p:cNvCxnSpPr>
              <p:nvPr/>
            </p:nvCxnSpPr>
            <p:spPr>
              <a:xfrm>
                <a:off x="1371600" y="3753584"/>
                <a:ext cx="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>
                <a:stCxn id="85" idx="4"/>
                <a:endCxn id="82" idx="0"/>
              </p:cNvCxnSpPr>
              <p:nvPr/>
            </p:nvCxnSpPr>
            <p:spPr>
              <a:xfrm>
                <a:off x="3200400" y="3753584"/>
                <a:ext cx="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>
                <a:stCxn id="83" idx="4"/>
                <a:endCxn id="82" idx="0"/>
              </p:cNvCxnSpPr>
              <p:nvPr/>
            </p:nvCxnSpPr>
            <p:spPr>
              <a:xfrm>
                <a:off x="1371600" y="3753584"/>
                <a:ext cx="182880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>
                <a:stCxn id="85" idx="4"/>
                <a:endCxn id="80" idx="0"/>
              </p:cNvCxnSpPr>
              <p:nvPr/>
            </p:nvCxnSpPr>
            <p:spPr>
              <a:xfrm flipH="1">
                <a:off x="1371600" y="3753584"/>
                <a:ext cx="182880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endCxn id="81" idx="0"/>
              </p:cNvCxnSpPr>
              <p:nvPr/>
            </p:nvCxnSpPr>
            <p:spPr>
              <a:xfrm>
                <a:off x="1371600" y="3810110"/>
                <a:ext cx="914400" cy="400674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>
                <a:stCxn id="81" idx="0"/>
                <a:endCxn id="85" idx="4"/>
              </p:cNvCxnSpPr>
              <p:nvPr/>
            </p:nvCxnSpPr>
            <p:spPr>
              <a:xfrm flipV="1">
                <a:off x="2286000" y="3753584"/>
                <a:ext cx="914400" cy="457200"/>
              </a:xfrm>
              <a:prstGeom prst="line">
                <a:avLst/>
              </a:prstGeom>
              <a:ln w="190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>
                <a:stCxn id="77" idx="0"/>
                <a:endCxn id="79" idx="4"/>
              </p:cNvCxnSpPr>
              <p:nvPr/>
            </p:nvCxnSpPr>
            <p:spPr>
              <a:xfrm flipV="1">
                <a:off x="2286000" y="1924784"/>
                <a:ext cx="0" cy="4572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3" name="Picture 172" descr="panda_loc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945" y="3441329"/>
              <a:ext cx="2281167" cy="2286000"/>
            </a:xfrm>
            <a:prstGeom prst="rect">
              <a:avLst/>
            </a:prstGeom>
          </p:spPr>
        </p:pic>
        <p:pic>
          <p:nvPicPr>
            <p:cNvPr id="3" name="Picture 2" descr="panda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3945" y="1155329"/>
              <a:ext cx="2286000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316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</Words>
  <Application>Microsoft Macintosh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Yang</dc:creator>
  <cp:lastModifiedBy>Yi Yang</cp:lastModifiedBy>
  <cp:revision>9</cp:revision>
  <dcterms:created xsi:type="dcterms:W3CDTF">2015-04-15T22:11:51Z</dcterms:created>
  <dcterms:modified xsi:type="dcterms:W3CDTF">2015-04-21T19:16:04Z</dcterms:modified>
</cp:coreProperties>
</file>