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8" autoAdjust="0"/>
    <p:restoredTop sz="94660"/>
  </p:normalViewPr>
  <p:slideViewPr>
    <p:cSldViewPr snapToObjects="1">
      <p:cViewPr>
        <p:scale>
          <a:sx n="59" d="100"/>
          <a:sy n="59" d="100"/>
        </p:scale>
        <p:origin x="-1920" y="-688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8569-263B-7E49-8B2B-982DCEA01FCB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4C2D-22FB-5643-B388-7B888C57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6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8569-263B-7E49-8B2B-982DCEA01FCB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4C2D-22FB-5643-B388-7B888C57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7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8569-263B-7E49-8B2B-982DCEA01FCB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4C2D-22FB-5643-B388-7B888C57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3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8569-263B-7E49-8B2B-982DCEA01FCB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4C2D-22FB-5643-B388-7B888C57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7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8569-263B-7E49-8B2B-982DCEA01FCB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4C2D-22FB-5643-B388-7B888C57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8569-263B-7E49-8B2B-982DCEA01FCB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4C2D-22FB-5643-B388-7B888C57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8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8569-263B-7E49-8B2B-982DCEA01FCB}" type="datetimeFigureOut">
              <a:rPr lang="en-US" smtClean="0"/>
              <a:t>4/21/15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4C2D-22FB-5643-B388-7B888C57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7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8569-263B-7E49-8B2B-982DCEA01FCB}" type="datetimeFigureOut">
              <a:rPr lang="en-US" smtClean="0"/>
              <a:t>4/21/15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4C2D-22FB-5643-B388-7B888C57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8569-263B-7E49-8B2B-982DCEA01FCB}" type="datetimeFigureOut">
              <a:rPr lang="en-US" smtClean="0"/>
              <a:t>4/21/15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4C2D-22FB-5643-B388-7B888C57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5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8569-263B-7E49-8B2B-982DCEA01FCB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4C2D-22FB-5643-B388-7B888C57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8569-263B-7E49-8B2B-982DCEA01FCB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4C2D-22FB-5643-B388-7B888C57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0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18569-263B-7E49-8B2B-982DCEA01FCB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64C2D-22FB-5643-B388-7B888C57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9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8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51"/>
          <p:cNvGrpSpPr/>
          <p:nvPr/>
        </p:nvGrpSpPr>
        <p:grpSpPr>
          <a:xfrm>
            <a:off x="185005" y="122334"/>
            <a:ext cx="1895475" cy="2075812"/>
            <a:chOff x="0" y="0"/>
            <a:chExt cx="1895475" cy="2075812"/>
          </a:xfrm>
        </p:grpSpPr>
        <p:grpSp>
          <p:nvGrpSpPr>
            <p:cNvPr id="6" name="组合 252"/>
            <p:cNvGrpSpPr/>
            <p:nvPr/>
          </p:nvGrpSpPr>
          <p:grpSpPr>
            <a:xfrm>
              <a:off x="0" y="0"/>
              <a:ext cx="1895475" cy="2075812"/>
              <a:chOff x="0" y="0"/>
              <a:chExt cx="1895475" cy="2076450"/>
            </a:xfrm>
          </p:grpSpPr>
          <p:grpSp>
            <p:nvGrpSpPr>
              <p:cNvPr id="31" name="组合 253"/>
              <p:cNvGrpSpPr/>
              <p:nvPr/>
            </p:nvGrpSpPr>
            <p:grpSpPr>
              <a:xfrm>
                <a:off x="438150" y="533400"/>
                <a:ext cx="1104900" cy="257175"/>
                <a:chOff x="409575" y="0"/>
                <a:chExt cx="1104900" cy="257175"/>
              </a:xfrm>
            </p:grpSpPr>
            <p:sp>
              <p:nvSpPr>
                <p:cNvPr id="44" name="流程图: 联系 254"/>
                <p:cNvSpPr/>
                <p:nvPr/>
              </p:nvSpPr>
              <p:spPr>
                <a:xfrm>
                  <a:off x="409575" y="0"/>
                  <a:ext cx="266700" cy="257175"/>
                </a:xfrm>
                <a:prstGeom prst="flowChartConnector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流程图: 联系 255"/>
                <p:cNvSpPr/>
                <p:nvPr/>
              </p:nvSpPr>
              <p:spPr>
                <a:xfrm>
                  <a:off x="838200" y="0"/>
                  <a:ext cx="266700" cy="25717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流程图: 联系 256"/>
                <p:cNvSpPr/>
                <p:nvPr/>
              </p:nvSpPr>
              <p:spPr>
                <a:xfrm>
                  <a:off x="1247775" y="0"/>
                  <a:ext cx="266700" cy="25717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2" name="流程图: 联系 257"/>
              <p:cNvSpPr/>
              <p:nvPr/>
            </p:nvSpPr>
            <p:spPr>
              <a:xfrm>
                <a:off x="857250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33" name="组合 258"/>
              <p:cNvGrpSpPr/>
              <p:nvPr/>
            </p:nvGrpSpPr>
            <p:grpSpPr>
              <a:xfrm>
                <a:off x="0" y="1123950"/>
                <a:ext cx="1895475" cy="952500"/>
                <a:chOff x="0" y="0"/>
                <a:chExt cx="1895475" cy="952500"/>
              </a:xfrm>
            </p:grpSpPr>
            <p:grpSp>
              <p:nvGrpSpPr>
                <p:cNvPr id="34" name="组合 259"/>
                <p:cNvGrpSpPr/>
                <p:nvPr/>
              </p:nvGrpSpPr>
              <p:grpSpPr>
                <a:xfrm>
                  <a:off x="0" y="695325"/>
                  <a:ext cx="1895475" cy="257175"/>
                  <a:chOff x="0" y="0"/>
                  <a:chExt cx="1895475" cy="257175"/>
                </a:xfrm>
              </p:grpSpPr>
              <p:sp>
                <p:nvSpPr>
                  <p:cNvPr id="39" name="流程图: 联系 260"/>
                  <p:cNvSpPr/>
                  <p:nvPr/>
                </p:nvSpPr>
                <p:spPr>
                  <a:xfrm>
                    <a:off x="0" y="0"/>
                    <a:ext cx="266700" cy="257175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" name="流程图: 联系 261"/>
                  <p:cNvSpPr/>
                  <p:nvPr/>
                </p:nvSpPr>
                <p:spPr>
                  <a:xfrm>
                    <a:off x="409575" y="0"/>
                    <a:ext cx="266700" cy="257175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" name="流程图: 联系 262"/>
                  <p:cNvSpPr/>
                  <p:nvPr/>
                </p:nvSpPr>
                <p:spPr>
                  <a:xfrm>
                    <a:off x="1628775" y="0"/>
                    <a:ext cx="266700" cy="257175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" name="流程图: 联系 263"/>
                  <p:cNvSpPr/>
                  <p:nvPr/>
                </p:nvSpPr>
                <p:spPr>
                  <a:xfrm>
                    <a:off x="838200" y="0"/>
                    <a:ext cx="266700" cy="257175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" name="流程图: 联系 264"/>
                  <p:cNvSpPr/>
                  <p:nvPr/>
                </p:nvSpPr>
                <p:spPr>
                  <a:xfrm>
                    <a:off x="1247775" y="0"/>
                    <a:ext cx="266700" cy="257175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" name="组合 265"/>
                <p:cNvGrpSpPr/>
                <p:nvPr/>
              </p:nvGrpSpPr>
              <p:grpSpPr>
                <a:xfrm>
                  <a:off x="419100" y="0"/>
                  <a:ext cx="1104900" cy="257175"/>
                  <a:chOff x="409575" y="0"/>
                  <a:chExt cx="1104900" cy="257175"/>
                </a:xfrm>
              </p:grpSpPr>
              <p:sp>
                <p:nvSpPr>
                  <p:cNvPr id="36" name="流程图: 联系 266"/>
                  <p:cNvSpPr/>
                  <p:nvPr/>
                </p:nvSpPr>
                <p:spPr>
                  <a:xfrm>
                    <a:off x="409575" y="0"/>
                    <a:ext cx="266700" cy="257175"/>
                  </a:xfrm>
                  <a:prstGeom prst="flowChartConnector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" name="流程图: 联系 267"/>
                  <p:cNvSpPr/>
                  <p:nvPr/>
                </p:nvSpPr>
                <p:spPr>
                  <a:xfrm>
                    <a:off x="838200" y="0"/>
                    <a:ext cx="266700" cy="257175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" name="流程图: 联系 268"/>
                  <p:cNvSpPr/>
                  <p:nvPr/>
                </p:nvSpPr>
                <p:spPr>
                  <a:xfrm>
                    <a:off x="1247775" y="0"/>
                    <a:ext cx="266700" cy="257175"/>
                  </a:xfrm>
                  <a:prstGeom prst="flowChartConnector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7" name="组合 269"/>
            <p:cNvGrpSpPr/>
            <p:nvPr/>
          </p:nvGrpSpPr>
          <p:grpSpPr>
            <a:xfrm>
              <a:off x="533400" y="790575"/>
              <a:ext cx="923925" cy="333032"/>
              <a:chOff x="0" y="0"/>
              <a:chExt cx="923925" cy="333032"/>
            </a:xfrm>
          </p:grpSpPr>
          <p:sp>
            <p:nvSpPr>
              <p:cNvPr id="28" name="上箭头 270"/>
              <p:cNvSpPr/>
              <p:nvPr/>
            </p:nvSpPr>
            <p:spPr>
              <a:xfrm rot="10800000">
                <a:off x="0" y="0"/>
                <a:ext cx="85725" cy="333032"/>
              </a:xfrm>
              <a:prstGeom prst="upArrow">
                <a:avLst>
                  <a:gd name="adj1" fmla="val 3523"/>
                  <a:gd name="adj2" fmla="val 76074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上箭头 271"/>
              <p:cNvSpPr/>
              <p:nvPr/>
            </p:nvSpPr>
            <p:spPr>
              <a:xfrm rot="10800000">
                <a:off x="428625" y="0"/>
                <a:ext cx="85725" cy="333032"/>
              </a:xfrm>
              <a:prstGeom prst="upArrow">
                <a:avLst>
                  <a:gd name="adj1" fmla="val 3523"/>
                  <a:gd name="adj2" fmla="val 76074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上箭头 272"/>
              <p:cNvSpPr/>
              <p:nvPr/>
            </p:nvSpPr>
            <p:spPr>
              <a:xfrm rot="10800000">
                <a:off x="838200" y="0"/>
                <a:ext cx="85725" cy="333032"/>
              </a:xfrm>
              <a:prstGeom prst="upArrow">
                <a:avLst>
                  <a:gd name="adj1" fmla="val 3523"/>
                  <a:gd name="adj2" fmla="val 76074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" name="组合 273"/>
            <p:cNvGrpSpPr/>
            <p:nvPr/>
          </p:nvGrpSpPr>
          <p:grpSpPr>
            <a:xfrm>
              <a:off x="180975" y="1295400"/>
              <a:ext cx="1612265" cy="590550"/>
              <a:chOff x="0" y="0"/>
              <a:chExt cx="1612265" cy="590550"/>
            </a:xfrm>
          </p:grpSpPr>
          <p:cxnSp>
            <p:nvCxnSpPr>
              <p:cNvPr id="13" name="直接箭头连接符 274"/>
              <p:cNvCxnSpPr/>
              <p:nvPr/>
            </p:nvCxnSpPr>
            <p:spPr>
              <a:xfrm flipH="1">
                <a:off x="0" y="47625"/>
                <a:ext cx="304800" cy="4756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275"/>
              <p:cNvCxnSpPr/>
              <p:nvPr/>
            </p:nvCxnSpPr>
            <p:spPr>
              <a:xfrm>
                <a:off x="333375" y="85725"/>
                <a:ext cx="47625" cy="447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276"/>
              <p:cNvCxnSpPr/>
              <p:nvPr/>
            </p:nvCxnSpPr>
            <p:spPr>
              <a:xfrm>
                <a:off x="428625" y="57150"/>
                <a:ext cx="295275" cy="4762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277"/>
              <p:cNvCxnSpPr/>
              <p:nvPr/>
            </p:nvCxnSpPr>
            <p:spPr>
              <a:xfrm flipH="1">
                <a:off x="28575" y="19050"/>
                <a:ext cx="676275" cy="5143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278"/>
              <p:cNvCxnSpPr/>
              <p:nvPr/>
            </p:nvCxnSpPr>
            <p:spPr>
              <a:xfrm flipH="1">
                <a:off x="400050" y="57150"/>
                <a:ext cx="304800" cy="4756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279"/>
              <p:cNvCxnSpPr/>
              <p:nvPr/>
            </p:nvCxnSpPr>
            <p:spPr>
              <a:xfrm>
                <a:off x="485775" y="47625"/>
                <a:ext cx="638175" cy="5137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280"/>
              <p:cNvCxnSpPr/>
              <p:nvPr/>
            </p:nvCxnSpPr>
            <p:spPr>
              <a:xfrm>
                <a:off x="485775" y="47625"/>
                <a:ext cx="1076325" cy="5137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281"/>
              <p:cNvCxnSpPr/>
              <p:nvPr/>
            </p:nvCxnSpPr>
            <p:spPr>
              <a:xfrm flipH="1">
                <a:off x="752475" y="95250"/>
                <a:ext cx="45719" cy="4280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82"/>
              <p:cNvCxnSpPr/>
              <p:nvPr/>
            </p:nvCxnSpPr>
            <p:spPr>
              <a:xfrm>
                <a:off x="885825" y="85725"/>
                <a:ext cx="297815" cy="4379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83"/>
              <p:cNvCxnSpPr/>
              <p:nvPr/>
            </p:nvCxnSpPr>
            <p:spPr>
              <a:xfrm>
                <a:off x="942975" y="19050"/>
                <a:ext cx="619125" cy="5143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84"/>
              <p:cNvCxnSpPr/>
              <p:nvPr/>
            </p:nvCxnSpPr>
            <p:spPr>
              <a:xfrm flipH="1">
                <a:off x="57150" y="0"/>
                <a:ext cx="1019175" cy="571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85"/>
              <p:cNvCxnSpPr/>
              <p:nvPr/>
            </p:nvCxnSpPr>
            <p:spPr>
              <a:xfrm flipH="1">
                <a:off x="504825" y="28575"/>
                <a:ext cx="609600" cy="561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86"/>
              <p:cNvCxnSpPr/>
              <p:nvPr/>
            </p:nvCxnSpPr>
            <p:spPr>
              <a:xfrm flipH="1">
                <a:off x="885825" y="57150"/>
                <a:ext cx="295275" cy="4762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87"/>
              <p:cNvCxnSpPr/>
              <p:nvPr/>
            </p:nvCxnSpPr>
            <p:spPr>
              <a:xfrm flipH="1">
                <a:off x="1219200" y="85725"/>
                <a:ext cx="45719" cy="4375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88"/>
              <p:cNvCxnSpPr/>
              <p:nvPr/>
            </p:nvCxnSpPr>
            <p:spPr>
              <a:xfrm>
                <a:off x="1323975" y="57150"/>
                <a:ext cx="288290" cy="4661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289"/>
            <p:cNvGrpSpPr/>
            <p:nvPr/>
          </p:nvGrpSpPr>
          <p:grpSpPr>
            <a:xfrm>
              <a:off x="619125" y="209550"/>
              <a:ext cx="742950" cy="352440"/>
              <a:chOff x="0" y="0"/>
              <a:chExt cx="742950" cy="352440"/>
            </a:xfrm>
          </p:grpSpPr>
          <p:cxnSp>
            <p:nvCxnSpPr>
              <p:cNvPr id="10" name="直接箭头连接符 290"/>
              <p:cNvCxnSpPr/>
              <p:nvPr/>
            </p:nvCxnSpPr>
            <p:spPr>
              <a:xfrm flipH="1">
                <a:off x="0" y="19050"/>
                <a:ext cx="266700" cy="304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291"/>
              <p:cNvCxnSpPr/>
              <p:nvPr/>
            </p:nvCxnSpPr>
            <p:spPr>
              <a:xfrm>
                <a:off x="504825" y="0"/>
                <a:ext cx="238125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上箭头 292"/>
              <p:cNvSpPr/>
              <p:nvPr/>
            </p:nvSpPr>
            <p:spPr>
              <a:xfrm rot="10800000">
                <a:off x="352425" y="47625"/>
                <a:ext cx="66675" cy="304815"/>
              </a:xfrm>
              <a:prstGeom prst="upArrow">
                <a:avLst>
                  <a:gd name="adj1" fmla="val 3523"/>
                  <a:gd name="adj2" fmla="val 76074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85" name="流程图: 联系 127"/>
          <p:cNvSpPr/>
          <p:nvPr/>
        </p:nvSpPr>
        <p:spPr>
          <a:xfrm>
            <a:off x="2743200" y="16002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6" name="流程图: 联系 128"/>
          <p:cNvSpPr/>
          <p:nvPr/>
        </p:nvSpPr>
        <p:spPr>
          <a:xfrm>
            <a:off x="3657600" y="16002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7" name="流程图: 联系 129"/>
          <p:cNvSpPr/>
          <p:nvPr/>
        </p:nvSpPr>
        <p:spPr>
          <a:xfrm>
            <a:off x="4572000" y="16002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流程图: 联系 130"/>
          <p:cNvSpPr/>
          <p:nvPr/>
        </p:nvSpPr>
        <p:spPr>
          <a:xfrm>
            <a:off x="3657600" y="6858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1" name="流程图: 联系 134"/>
          <p:cNvSpPr/>
          <p:nvPr/>
        </p:nvSpPr>
        <p:spPr>
          <a:xfrm>
            <a:off x="2743200" y="34290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3" name="流程图: 联系 136"/>
          <p:cNvSpPr/>
          <p:nvPr/>
        </p:nvSpPr>
        <p:spPr>
          <a:xfrm>
            <a:off x="3657600" y="34290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4" name="流程图: 联系 137"/>
          <p:cNvSpPr/>
          <p:nvPr/>
        </p:nvSpPr>
        <p:spPr>
          <a:xfrm>
            <a:off x="4572000" y="34290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7" name="流程图: 联系 139"/>
          <p:cNvSpPr/>
          <p:nvPr/>
        </p:nvSpPr>
        <p:spPr>
          <a:xfrm>
            <a:off x="2743200" y="25146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8" name="流程图: 联系 140"/>
          <p:cNvSpPr/>
          <p:nvPr/>
        </p:nvSpPr>
        <p:spPr>
          <a:xfrm>
            <a:off x="3657600" y="25146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9" name="流程图: 联系 141"/>
          <p:cNvSpPr/>
          <p:nvPr/>
        </p:nvSpPr>
        <p:spPr>
          <a:xfrm>
            <a:off x="4572000" y="25146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88" name="组合 84"/>
          <p:cNvGrpSpPr/>
          <p:nvPr/>
        </p:nvGrpSpPr>
        <p:grpSpPr>
          <a:xfrm>
            <a:off x="7291876" y="4678041"/>
            <a:ext cx="1428750" cy="1619246"/>
            <a:chOff x="0" y="0"/>
            <a:chExt cx="1895475" cy="2076450"/>
          </a:xfrm>
        </p:grpSpPr>
        <p:grpSp>
          <p:nvGrpSpPr>
            <p:cNvPr id="89" name="组合 85"/>
            <p:cNvGrpSpPr/>
            <p:nvPr/>
          </p:nvGrpSpPr>
          <p:grpSpPr>
            <a:xfrm>
              <a:off x="438150" y="533400"/>
              <a:ext cx="1104900" cy="257175"/>
              <a:chOff x="409575" y="0"/>
              <a:chExt cx="1104900" cy="257175"/>
            </a:xfrm>
          </p:grpSpPr>
          <p:sp>
            <p:nvSpPr>
              <p:cNvPr id="126" name="流程图: 联系 86"/>
              <p:cNvSpPr/>
              <p:nvPr/>
            </p:nvSpPr>
            <p:spPr>
              <a:xfrm>
                <a:off x="409575" y="0"/>
                <a:ext cx="266700" cy="257175"/>
              </a:xfrm>
              <a:prstGeom prst="flowChartConnector">
                <a:avLst/>
              </a:prstGeom>
              <a:solidFill>
                <a:srgbClr val="FFFFFF"/>
              </a:solidFill>
              <a:ln w="190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7" name="流程图: 联系 87"/>
              <p:cNvSpPr/>
              <p:nvPr/>
            </p:nvSpPr>
            <p:spPr>
              <a:xfrm>
                <a:off x="838200" y="0"/>
                <a:ext cx="266700" cy="257175"/>
              </a:xfrm>
              <a:prstGeom prst="flowChartConnector">
                <a:avLst/>
              </a:prstGeom>
              <a:ln w="190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8" name="流程图: 联系 88"/>
              <p:cNvSpPr/>
              <p:nvPr/>
            </p:nvSpPr>
            <p:spPr>
              <a:xfrm>
                <a:off x="1247775" y="0"/>
                <a:ext cx="266700" cy="257175"/>
              </a:xfrm>
              <a:prstGeom prst="flowChartConnector">
                <a:avLst/>
              </a:prstGeom>
              <a:solidFill>
                <a:schemeClr val="tx1"/>
              </a:solidFill>
              <a:ln w="190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90" name="流程图: 联系 89"/>
            <p:cNvSpPr/>
            <p:nvPr/>
          </p:nvSpPr>
          <p:spPr>
            <a:xfrm>
              <a:off x="857250" y="0"/>
              <a:ext cx="266700" cy="257175"/>
            </a:xfrm>
            <a:prstGeom prst="flowChartConnector">
              <a:avLst/>
            </a:prstGeom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0" y="1123950"/>
              <a:ext cx="1895475" cy="952500"/>
              <a:chOff x="0" y="0"/>
              <a:chExt cx="1895475" cy="952500"/>
            </a:xfrm>
          </p:grpSpPr>
          <p:grpSp>
            <p:nvGrpSpPr>
              <p:cNvPr id="100" name="组合 91"/>
              <p:cNvGrpSpPr/>
              <p:nvPr/>
            </p:nvGrpSpPr>
            <p:grpSpPr>
              <a:xfrm>
                <a:off x="0" y="695325"/>
                <a:ext cx="1895475" cy="257175"/>
                <a:chOff x="0" y="0"/>
                <a:chExt cx="1895475" cy="257175"/>
              </a:xfrm>
            </p:grpSpPr>
            <p:sp>
              <p:nvSpPr>
                <p:cNvPr id="121" name="流程图: 联系 92"/>
                <p:cNvSpPr/>
                <p:nvPr/>
              </p:nvSpPr>
              <p:spPr>
                <a:xfrm>
                  <a:off x="0" y="0"/>
                  <a:ext cx="266700" cy="257175"/>
                </a:xfrm>
                <a:prstGeom prst="flowChartConnector">
                  <a:avLst/>
                </a:prstGeom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流程图: 联系 93"/>
                <p:cNvSpPr/>
                <p:nvPr/>
              </p:nvSpPr>
              <p:spPr>
                <a:xfrm>
                  <a:off x="409575" y="0"/>
                  <a:ext cx="266700" cy="257175"/>
                </a:xfrm>
                <a:prstGeom prst="flowChartConnector">
                  <a:avLst/>
                </a:prstGeom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流程图: 联系 94"/>
                <p:cNvSpPr/>
                <p:nvPr/>
              </p:nvSpPr>
              <p:spPr>
                <a:xfrm>
                  <a:off x="1628775" y="0"/>
                  <a:ext cx="266700" cy="257175"/>
                </a:xfrm>
                <a:prstGeom prst="flowChartConnector">
                  <a:avLst/>
                </a:prstGeom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流程图: 联系 95"/>
                <p:cNvSpPr/>
                <p:nvPr/>
              </p:nvSpPr>
              <p:spPr>
                <a:xfrm>
                  <a:off x="838200" y="0"/>
                  <a:ext cx="266700" cy="257175"/>
                </a:xfrm>
                <a:prstGeom prst="flowChartConnector">
                  <a:avLst/>
                </a:prstGeom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流程图: 联系 96"/>
                <p:cNvSpPr/>
                <p:nvPr/>
              </p:nvSpPr>
              <p:spPr>
                <a:xfrm>
                  <a:off x="1247775" y="0"/>
                  <a:ext cx="266700" cy="257175"/>
                </a:xfrm>
                <a:prstGeom prst="flowChartConnector">
                  <a:avLst/>
                </a:prstGeom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1" name="组合 97"/>
              <p:cNvGrpSpPr/>
              <p:nvPr/>
            </p:nvGrpSpPr>
            <p:grpSpPr>
              <a:xfrm>
                <a:off x="419100" y="0"/>
                <a:ext cx="1104900" cy="257175"/>
                <a:chOff x="409575" y="0"/>
                <a:chExt cx="1104900" cy="257175"/>
              </a:xfrm>
            </p:grpSpPr>
            <p:sp>
              <p:nvSpPr>
                <p:cNvPr id="118" name="流程图: 联系 98"/>
                <p:cNvSpPr/>
                <p:nvPr/>
              </p:nvSpPr>
              <p:spPr>
                <a:xfrm>
                  <a:off x="409575" y="0"/>
                  <a:ext cx="266700" cy="257175"/>
                </a:xfrm>
                <a:prstGeom prst="flowChartConnector">
                  <a:avLst/>
                </a:prstGeom>
                <a:solidFill>
                  <a:schemeClr val="tx1"/>
                </a:solidFill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流程图: 联系 99"/>
                <p:cNvSpPr/>
                <p:nvPr/>
              </p:nvSpPr>
              <p:spPr>
                <a:xfrm>
                  <a:off x="838200" y="0"/>
                  <a:ext cx="266700" cy="257175"/>
                </a:xfrm>
                <a:prstGeom prst="flowChartConnector">
                  <a:avLst/>
                </a:prstGeom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流程图: 联系 100"/>
                <p:cNvSpPr/>
                <p:nvPr/>
              </p:nvSpPr>
              <p:spPr>
                <a:xfrm>
                  <a:off x="1247775" y="0"/>
                  <a:ext cx="266700" cy="257175"/>
                </a:xfrm>
                <a:prstGeom prst="flowChartConnector">
                  <a:avLst/>
                </a:prstGeom>
                <a:solidFill>
                  <a:srgbClr val="FFFFFF"/>
                </a:solidFill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2" name="组合 101"/>
              <p:cNvGrpSpPr/>
              <p:nvPr/>
            </p:nvGrpSpPr>
            <p:grpSpPr>
              <a:xfrm>
                <a:off x="180975" y="209550"/>
                <a:ext cx="1533525" cy="552450"/>
                <a:chOff x="0" y="0"/>
                <a:chExt cx="1533525" cy="552450"/>
              </a:xfrm>
            </p:grpSpPr>
            <p:cxnSp>
              <p:nvCxnSpPr>
                <p:cNvPr id="103" name="直接箭头连接符 102"/>
                <p:cNvCxnSpPr/>
                <p:nvPr/>
              </p:nvCxnSpPr>
              <p:spPr>
                <a:xfrm flipV="1">
                  <a:off x="9525" y="38100"/>
                  <a:ext cx="285750" cy="457200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箭头连接符 103"/>
                <p:cNvCxnSpPr/>
                <p:nvPr/>
              </p:nvCxnSpPr>
              <p:spPr>
                <a:xfrm flipH="1" flipV="1">
                  <a:off x="304800" y="19050"/>
                  <a:ext cx="45719" cy="466725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箭头连接符 104"/>
                <p:cNvCxnSpPr/>
                <p:nvPr/>
              </p:nvCxnSpPr>
              <p:spPr>
                <a:xfrm flipH="1" flipV="1">
                  <a:off x="390525" y="47625"/>
                  <a:ext cx="295275" cy="466725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箭头连接符 105"/>
                <p:cNvCxnSpPr/>
                <p:nvPr/>
              </p:nvCxnSpPr>
              <p:spPr>
                <a:xfrm flipH="1" flipV="1">
                  <a:off x="428625" y="9525"/>
                  <a:ext cx="657225" cy="542925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箭头连接符 106"/>
                <p:cNvCxnSpPr/>
                <p:nvPr/>
              </p:nvCxnSpPr>
              <p:spPr>
                <a:xfrm flipH="1" flipV="1">
                  <a:off x="476250" y="19050"/>
                  <a:ext cx="1009650" cy="504825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箭头连接符 107"/>
                <p:cNvCxnSpPr/>
                <p:nvPr/>
              </p:nvCxnSpPr>
              <p:spPr>
                <a:xfrm flipV="1">
                  <a:off x="0" y="9525"/>
                  <a:ext cx="685800" cy="495300"/>
                </a:xfrm>
                <a:prstGeom prst="straightConnector1">
                  <a:avLst/>
                </a:prstGeom>
                <a:ln w="19050" cmpd="sng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箭头连接符 108"/>
                <p:cNvCxnSpPr/>
                <p:nvPr/>
              </p:nvCxnSpPr>
              <p:spPr>
                <a:xfrm flipV="1">
                  <a:off x="438150" y="28575"/>
                  <a:ext cx="314325" cy="447675"/>
                </a:xfrm>
                <a:prstGeom prst="straightConnector1">
                  <a:avLst/>
                </a:prstGeom>
                <a:ln w="19050" cmpd="sng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箭头连接符 109"/>
                <p:cNvCxnSpPr/>
                <p:nvPr/>
              </p:nvCxnSpPr>
              <p:spPr>
                <a:xfrm flipH="1" flipV="1">
                  <a:off x="762000" y="38100"/>
                  <a:ext cx="45719" cy="447675"/>
                </a:xfrm>
                <a:prstGeom prst="straightConnector1">
                  <a:avLst/>
                </a:prstGeom>
                <a:ln w="19050" cmpd="sng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箭头连接符 110"/>
                <p:cNvCxnSpPr/>
                <p:nvPr/>
              </p:nvCxnSpPr>
              <p:spPr>
                <a:xfrm flipH="1" flipV="1">
                  <a:off x="828675" y="19050"/>
                  <a:ext cx="316865" cy="466725"/>
                </a:xfrm>
                <a:prstGeom prst="straightConnector1">
                  <a:avLst/>
                </a:prstGeom>
                <a:ln w="19050" cmpd="sng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箭头连接符 111"/>
                <p:cNvCxnSpPr/>
                <p:nvPr/>
              </p:nvCxnSpPr>
              <p:spPr>
                <a:xfrm flipH="1" flipV="1">
                  <a:off x="904875" y="28575"/>
                  <a:ext cx="600075" cy="447675"/>
                </a:xfrm>
                <a:prstGeom prst="straightConnector1">
                  <a:avLst/>
                </a:prstGeom>
                <a:ln w="19050" cmpd="sng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箭头连接符 112"/>
                <p:cNvCxnSpPr/>
                <p:nvPr/>
              </p:nvCxnSpPr>
              <p:spPr>
                <a:xfrm flipV="1">
                  <a:off x="47625" y="28575"/>
                  <a:ext cx="1123950" cy="504825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457200" y="38100"/>
                  <a:ext cx="733425" cy="466725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箭头连接符 114"/>
                <p:cNvCxnSpPr/>
                <p:nvPr/>
              </p:nvCxnSpPr>
              <p:spPr>
                <a:xfrm flipV="1">
                  <a:off x="895350" y="38100"/>
                  <a:ext cx="304800" cy="476250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箭头连接符 115"/>
                <p:cNvCxnSpPr/>
                <p:nvPr/>
              </p:nvCxnSpPr>
              <p:spPr>
                <a:xfrm flipV="1">
                  <a:off x="1209675" y="47625"/>
                  <a:ext cx="45719" cy="457200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箭头连接符 116"/>
                <p:cNvCxnSpPr/>
                <p:nvPr/>
              </p:nvCxnSpPr>
              <p:spPr>
                <a:xfrm flipH="1" flipV="1">
                  <a:off x="1304925" y="0"/>
                  <a:ext cx="228600" cy="457200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" name="组合 117"/>
            <p:cNvGrpSpPr/>
            <p:nvPr/>
          </p:nvGrpSpPr>
          <p:grpSpPr>
            <a:xfrm>
              <a:off x="514350" y="781050"/>
              <a:ext cx="923925" cy="333375"/>
              <a:chOff x="0" y="0"/>
              <a:chExt cx="923925" cy="333375"/>
            </a:xfrm>
          </p:grpSpPr>
          <p:sp>
            <p:nvSpPr>
              <p:cNvPr id="97" name="上箭头 118"/>
              <p:cNvSpPr/>
              <p:nvPr/>
            </p:nvSpPr>
            <p:spPr>
              <a:xfrm>
                <a:off x="0" y="0"/>
                <a:ext cx="66675" cy="314325"/>
              </a:xfrm>
              <a:prstGeom prst="upArrow">
                <a:avLst>
                  <a:gd name="adj1" fmla="val 3523"/>
                  <a:gd name="adj2" fmla="val 44074"/>
                </a:avLst>
              </a:prstGeom>
              <a:ln w="1905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上箭头 119"/>
              <p:cNvSpPr/>
              <p:nvPr/>
            </p:nvSpPr>
            <p:spPr>
              <a:xfrm>
                <a:off x="447675" y="0"/>
                <a:ext cx="66675" cy="314325"/>
              </a:xfrm>
              <a:prstGeom prst="upArrow">
                <a:avLst>
                  <a:gd name="adj1" fmla="val 3523"/>
                  <a:gd name="adj2" fmla="val 44074"/>
                </a:avLst>
              </a:prstGeom>
              <a:ln w="19050" cmpd="sng">
                <a:solidFill>
                  <a:srgbClr val="0000F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9" name="上箭头 120"/>
              <p:cNvSpPr/>
              <p:nvPr/>
            </p:nvSpPr>
            <p:spPr>
              <a:xfrm>
                <a:off x="857250" y="19050"/>
                <a:ext cx="66675" cy="314325"/>
              </a:xfrm>
              <a:prstGeom prst="upArrow">
                <a:avLst>
                  <a:gd name="adj1" fmla="val 3523"/>
                  <a:gd name="adj2" fmla="val 44074"/>
                </a:avLst>
              </a:prstGeom>
              <a:ln w="1905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3" name="组合 121"/>
            <p:cNvGrpSpPr/>
            <p:nvPr/>
          </p:nvGrpSpPr>
          <p:grpSpPr>
            <a:xfrm>
              <a:off x="619125" y="190500"/>
              <a:ext cx="752475" cy="352425"/>
              <a:chOff x="0" y="0"/>
              <a:chExt cx="752475" cy="352425"/>
            </a:xfrm>
          </p:grpSpPr>
          <p:cxnSp>
            <p:nvCxnSpPr>
              <p:cNvPr id="94" name="直接箭头连接符 122"/>
              <p:cNvCxnSpPr/>
              <p:nvPr/>
            </p:nvCxnSpPr>
            <p:spPr>
              <a:xfrm flipV="1">
                <a:off x="0" y="0"/>
                <a:ext cx="276225" cy="342900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123"/>
              <p:cNvCxnSpPr/>
              <p:nvPr/>
            </p:nvCxnSpPr>
            <p:spPr>
              <a:xfrm flipH="1" flipV="1">
                <a:off x="485775" y="38100"/>
                <a:ext cx="266700" cy="29527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上箭头 124"/>
              <p:cNvSpPr/>
              <p:nvPr/>
            </p:nvSpPr>
            <p:spPr>
              <a:xfrm>
                <a:off x="342900" y="47625"/>
                <a:ext cx="66675" cy="304800"/>
              </a:xfrm>
              <a:prstGeom prst="upArrow">
                <a:avLst>
                  <a:gd name="adj1" fmla="val 3523"/>
                  <a:gd name="adj2" fmla="val 76074"/>
                </a:avLst>
              </a:prstGeom>
              <a:ln w="19050" cmpd="sng">
                <a:solidFill>
                  <a:srgbClr val="0000F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29" name="右箭头 294"/>
          <p:cNvSpPr/>
          <p:nvPr/>
        </p:nvSpPr>
        <p:spPr>
          <a:xfrm>
            <a:off x="2728913" y="5416839"/>
            <a:ext cx="552450" cy="1905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2" name="右箭头 293"/>
          <p:cNvSpPr/>
          <p:nvPr/>
        </p:nvSpPr>
        <p:spPr>
          <a:xfrm>
            <a:off x="587539" y="5414696"/>
            <a:ext cx="552450" cy="1905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-918080" y="4633473"/>
            <a:ext cx="1476375" cy="1619246"/>
            <a:chOff x="-918080" y="4633473"/>
            <a:chExt cx="1476375" cy="1619246"/>
          </a:xfrm>
        </p:grpSpPr>
        <p:grpSp>
          <p:nvGrpSpPr>
            <p:cNvPr id="174" name="组合 52"/>
            <p:cNvGrpSpPr/>
            <p:nvPr/>
          </p:nvGrpSpPr>
          <p:grpSpPr>
            <a:xfrm>
              <a:off x="-576807" y="5049426"/>
              <a:ext cx="860601" cy="200549"/>
              <a:chOff x="409575" y="0"/>
              <a:chExt cx="1104900" cy="257175"/>
            </a:xfrm>
          </p:grpSpPr>
          <p:sp>
            <p:nvSpPr>
              <p:cNvPr id="211" name="流程图: 联系 53"/>
              <p:cNvSpPr/>
              <p:nvPr/>
            </p:nvSpPr>
            <p:spPr>
              <a:xfrm>
                <a:off x="409575" y="0"/>
                <a:ext cx="266700" cy="2571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2" name="流程图: 联系 54"/>
              <p:cNvSpPr/>
              <p:nvPr/>
            </p:nvSpPr>
            <p:spPr>
              <a:xfrm>
                <a:off x="838200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3" name="流程图: 联系 55"/>
              <p:cNvSpPr/>
              <p:nvPr/>
            </p:nvSpPr>
            <p:spPr>
              <a:xfrm>
                <a:off x="1247775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75" name="流程图: 联系 56"/>
            <p:cNvSpPr/>
            <p:nvPr/>
          </p:nvSpPr>
          <p:spPr>
            <a:xfrm>
              <a:off x="-250373" y="4633473"/>
              <a:ext cx="207731" cy="20054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185" name="组合 45"/>
            <p:cNvGrpSpPr/>
            <p:nvPr/>
          </p:nvGrpSpPr>
          <p:grpSpPr>
            <a:xfrm>
              <a:off x="-918080" y="6052170"/>
              <a:ext cx="1476375" cy="200549"/>
              <a:chOff x="0" y="0"/>
              <a:chExt cx="1895475" cy="257175"/>
            </a:xfrm>
          </p:grpSpPr>
          <p:sp>
            <p:nvSpPr>
              <p:cNvPr id="206" name="流程图: 联系 39"/>
              <p:cNvSpPr/>
              <p:nvPr/>
            </p:nvSpPr>
            <p:spPr>
              <a:xfrm>
                <a:off x="0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7" name="流程图: 联系 40"/>
              <p:cNvSpPr/>
              <p:nvPr/>
            </p:nvSpPr>
            <p:spPr>
              <a:xfrm>
                <a:off x="409575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8" name="流程图: 联系 41"/>
              <p:cNvSpPr/>
              <p:nvPr/>
            </p:nvSpPr>
            <p:spPr>
              <a:xfrm>
                <a:off x="1628775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9" name="流程图: 联系 42"/>
              <p:cNvSpPr/>
              <p:nvPr/>
            </p:nvSpPr>
            <p:spPr>
              <a:xfrm>
                <a:off x="838200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0" name="流程图: 联系 43"/>
              <p:cNvSpPr/>
              <p:nvPr/>
            </p:nvSpPr>
            <p:spPr>
              <a:xfrm>
                <a:off x="1247775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86" name="组合 46"/>
            <p:cNvGrpSpPr/>
            <p:nvPr/>
          </p:nvGrpSpPr>
          <p:grpSpPr>
            <a:xfrm>
              <a:off x="-591645" y="5509946"/>
              <a:ext cx="860601" cy="200549"/>
              <a:chOff x="409575" y="0"/>
              <a:chExt cx="1104900" cy="257175"/>
            </a:xfrm>
          </p:grpSpPr>
          <p:sp>
            <p:nvSpPr>
              <p:cNvPr id="203" name="流程图: 联系 48"/>
              <p:cNvSpPr/>
              <p:nvPr/>
            </p:nvSpPr>
            <p:spPr>
              <a:xfrm>
                <a:off x="409575" y="0"/>
                <a:ext cx="266700" cy="257175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4" name="流程图: 联系 50"/>
              <p:cNvSpPr/>
              <p:nvPr/>
            </p:nvSpPr>
            <p:spPr>
              <a:xfrm>
                <a:off x="838200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5" name="流程图: 联系 51"/>
              <p:cNvSpPr/>
              <p:nvPr/>
            </p:nvSpPr>
            <p:spPr>
              <a:xfrm>
                <a:off x="1247775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87" name="组合 72"/>
            <p:cNvGrpSpPr/>
            <p:nvPr/>
          </p:nvGrpSpPr>
          <p:grpSpPr>
            <a:xfrm>
              <a:off x="-777120" y="5673356"/>
              <a:ext cx="1194454" cy="430808"/>
              <a:chOff x="0" y="0"/>
              <a:chExt cx="1533525" cy="552450"/>
            </a:xfrm>
          </p:grpSpPr>
          <p:cxnSp>
            <p:nvCxnSpPr>
              <p:cNvPr id="188" name="直接箭头连接符 57"/>
              <p:cNvCxnSpPr/>
              <p:nvPr/>
            </p:nvCxnSpPr>
            <p:spPr>
              <a:xfrm flipV="1">
                <a:off x="9525" y="38100"/>
                <a:ext cx="285750" cy="457200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直接箭头连接符 58"/>
              <p:cNvCxnSpPr/>
              <p:nvPr/>
            </p:nvCxnSpPr>
            <p:spPr>
              <a:xfrm flipH="1" flipV="1">
                <a:off x="304800" y="19050"/>
                <a:ext cx="45719" cy="46672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接箭头连接符 59"/>
              <p:cNvCxnSpPr/>
              <p:nvPr/>
            </p:nvCxnSpPr>
            <p:spPr>
              <a:xfrm flipH="1" flipV="1">
                <a:off x="390525" y="47625"/>
                <a:ext cx="295275" cy="46672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接箭头连接符 60"/>
              <p:cNvCxnSpPr/>
              <p:nvPr/>
            </p:nvCxnSpPr>
            <p:spPr>
              <a:xfrm flipH="1" flipV="1">
                <a:off x="428625" y="9525"/>
                <a:ext cx="657225" cy="54292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接箭头连接符 61"/>
              <p:cNvCxnSpPr/>
              <p:nvPr/>
            </p:nvCxnSpPr>
            <p:spPr>
              <a:xfrm flipH="1" flipV="1">
                <a:off x="476250" y="19050"/>
                <a:ext cx="1009650" cy="50482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62"/>
              <p:cNvCxnSpPr/>
              <p:nvPr/>
            </p:nvCxnSpPr>
            <p:spPr>
              <a:xfrm flipV="1">
                <a:off x="0" y="9525"/>
                <a:ext cx="685800" cy="495300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直接箭头连接符 63"/>
              <p:cNvCxnSpPr/>
              <p:nvPr/>
            </p:nvCxnSpPr>
            <p:spPr>
              <a:xfrm flipV="1">
                <a:off x="438150" y="28575"/>
                <a:ext cx="314325" cy="44767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直接箭头连接符 64"/>
              <p:cNvCxnSpPr/>
              <p:nvPr/>
            </p:nvCxnSpPr>
            <p:spPr>
              <a:xfrm flipH="1" flipV="1">
                <a:off x="762000" y="38100"/>
                <a:ext cx="45719" cy="44767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直接箭头连接符 65"/>
              <p:cNvCxnSpPr/>
              <p:nvPr/>
            </p:nvCxnSpPr>
            <p:spPr>
              <a:xfrm flipH="1" flipV="1">
                <a:off x="828675" y="19050"/>
                <a:ext cx="316865" cy="46672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直接箭头连接符 66"/>
              <p:cNvCxnSpPr/>
              <p:nvPr/>
            </p:nvCxnSpPr>
            <p:spPr>
              <a:xfrm flipH="1" flipV="1">
                <a:off x="904875" y="28575"/>
                <a:ext cx="600075" cy="44767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直接箭头连接符 67"/>
              <p:cNvCxnSpPr/>
              <p:nvPr/>
            </p:nvCxnSpPr>
            <p:spPr>
              <a:xfrm flipV="1">
                <a:off x="47625" y="28575"/>
                <a:ext cx="1123950" cy="50482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直接箭头连接符 68"/>
              <p:cNvCxnSpPr/>
              <p:nvPr/>
            </p:nvCxnSpPr>
            <p:spPr>
              <a:xfrm flipV="1">
                <a:off x="457200" y="38100"/>
                <a:ext cx="733425" cy="46672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直接箭头连接符 69"/>
              <p:cNvCxnSpPr/>
              <p:nvPr/>
            </p:nvCxnSpPr>
            <p:spPr>
              <a:xfrm flipV="1">
                <a:off x="895350" y="38100"/>
                <a:ext cx="304800" cy="476250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直接箭头连接符 70"/>
              <p:cNvCxnSpPr/>
              <p:nvPr/>
            </p:nvCxnSpPr>
            <p:spPr>
              <a:xfrm flipV="1">
                <a:off x="1209675" y="47625"/>
                <a:ext cx="45719" cy="457200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直接箭头连接符 71"/>
              <p:cNvCxnSpPr/>
              <p:nvPr/>
            </p:nvCxnSpPr>
            <p:spPr>
              <a:xfrm flipH="1" flipV="1">
                <a:off x="1304925" y="0"/>
                <a:ext cx="228600" cy="457200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组合 82"/>
            <p:cNvGrpSpPr/>
            <p:nvPr/>
          </p:nvGrpSpPr>
          <p:grpSpPr>
            <a:xfrm>
              <a:off x="-517456" y="5242547"/>
              <a:ext cx="719640" cy="259971"/>
              <a:chOff x="0" y="0"/>
              <a:chExt cx="923925" cy="333375"/>
            </a:xfrm>
          </p:grpSpPr>
          <p:sp>
            <p:nvSpPr>
              <p:cNvPr id="182" name="上箭头 75"/>
              <p:cNvSpPr/>
              <p:nvPr/>
            </p:nvSpPr>
            <p:spPr>
              <a:xfrm>
                <a:off x="0" y="0"/>
                <a:ext cx="66675" cy="314325"/>
              </a:xfrm>
              <a:prstGeom prst="upArrow">
                <a:avLst>
                  <a:gd name="adj1" fmla="val 3523"/>
                  <a:gd name="adj2" fmla="val 44074"/>
                </a:avLst>
              </a:prstGeom>
              <a:solidFill>
                <a:schemeClr val="tx1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3" name="上箭头 76"/>
              <p:cNvSpPr/>
              <p:nvPr/>
            </p:nvSpPr>
            <p:spPr>
              <a:xfrm>
                <a:off x="447675" y="0"/>
                <a:ext cx="66675" cy="314325"/>
              </a:xfrm>
              <a:prstGeom prst="upArrow">
                <a:avLst>
                  <a:gd name="adj1" fmla="val 3523"/>
                  <a:gd name="adj2" fmla="val 44074"/>
                </a:avLst>
              </a:prstGeom>
              <a:ln w="1905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4" name="上箭头 77"/>
              <p:cNvSpPr/>
              <p:nvPr/>
            </p:nvSpPr>
            <p:spPr>
              <a:xfrm>
                <a:off x="857250" y="19050"/>
                <a:ext cx="66675" cy="314325"/>
              </a:xfrm>
              <a:prstGeom prst="upArrow">
                <a:avLst>
                  <a:gd name="adj1" fmla="val 3523"/>
                  <a:gd name="adj2" fmla="val 44074"/>
                </a:avLst>
              </a:prstGeom>
              <a:ln w="1905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8" name="组合 81"/>
            <p:cNvGrpSpPr/>
            <p:nvPr/>
          </p:nvGrpSpPr>
          <p:grpSpPr>
            <a:xfrm>
              <a:off x="-435847" y="4782028"/>
              <a:ext cx="586099" cy="274826"/>
              <a:chOff x="0" y="0"/>
              <a:chExt cx="752475" cy="352425"/>
            </a:xfrm>
          </p:grpSpPr>
          <p:cxnSp>
            <p:nvCxnSpPr>
              <p:cNvPr id="179" name="直接箭头连接符 78"/>
              <p:cNvCxnSpPr/>
              <p:nvPr/>
            </p:nvCxnSpPr>
            <p:spPr>
              <a:xfrm flipV="1">
                <a:off x="0" y="0"/>
                <a:ext cx="276225" cy="342900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接箭头连接符 79"/>
              <p:cNvCxnSpPr/>
              <p:nvPr/>
            </p:nvCxnSpPr>
            <p:spPr>
              <a:xfrm flipH="1" flipV="1">
                <a:off x="485775" y="38100"/>
                <a:ext cx="266700" cy="29527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1" name="上箭头 80"/>
              <p:cNvSpPr/>
              <p:nvPr/>
            </p:nvSpPr>
            <p:spPr>
              <a:xfrm>
                <a:off x="342900" y="47625"/>
                <a:ext cx="66675" cy="304800"/>
              </a:xfrm>
              <a:prstGeom prst="upArrow">
                <a:avLst>
                  <a:gd name="adj1" fmla="val 3523"/>
                  <a:gd name="adj2" fmla="val 76074"/>
                </a:avLst>
              </a:prstGeom>
              <a:ln w="1905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14" name="组合 300"/>
          <p:cNvGrpSpPr/>
          <p:nvPr/>
        </p:nvGrpSpPr>
        <p:grpSpPr>
          <a:xfrm>
            <a:off x="-1622012" y="4632342"/>
            <a:ext cx="485775" cy="1647825"/>
            <a:chOff x="0" y="0"/>
            <a:chExt cx="485775" cy="1647825"/>
          </a:xfrm>
        </p:grpSpPr>
        <p:sp>
          <p:nvSpPr>
            <p:cNvPr id="215" name="文本框 295"/>
            <p:cNvSpPr txBox="1"/>
            <p:nvPr/>
          </p:nvSpPr>
          <p:spPr>
            <a:xfrm>
              <a:off x="0" y="438150"/>
              <a:ext cx="476250" cy="2667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00" dirty="0" err="1" smtClean="0">
                  <a:ea typeface="宋体"/>
                  <a:cs typeface="Times New Roman"/>
                </a:rPr>
                <a:t>fb</a:t>
              </a:r>
              <a:endParaRPr lang="en-US" sz="1050" kern="1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216" name="文本框 296"/>
            <p:cNvSpPr txBox="1"/>
            <p:nvPr/>
          </p:nvSpPr>
          <p:spPr>
            <a:xfrm>
              <a:off x="0" y="866775"/>
              <a:ext cx="476250" cy="2667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00" dirty="0" err="1" smtClean="0">
                  <a:ea typeface="宋体"/>
                  <a:cs typeface="Times New Roman"/>
                </a:rPr>
                <a:t>relu</a:t>
              </a:r>
              <a:endParaRPr lang="en-US" sz="1050" kern="1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217" name="文本框 297"/>
            <p:cNvSpPr txBox="1"/>
            <p:nvPr/>
          </p:nvSpPr>
          <p:spPr>
            <a:xfrm>
              <a:off x="9525" y="1381125"/>
              <a:ext cx="476250" cy="2667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00">
                  <a:effectLst/>
                  <a:ea typeface="宋体"/>
                  <a:cs typeface="Times New Roman"/>
                </a:rPr>
                <a:t>x</a:t>
              </a:r>
            </a:p>
          </p:txBody>
        </p:sp>
        <p:sp>
          <p:nvSpPr>
            <p:cNvPr id="218" name="文本框 298"/>
            <p:cNvSpPr txBox="1"/>
            <p:nvPr/>
          </p:nvSpPr>
          <p:spPr>
            <a:xfrm>
              <a:off x="9525" y="0"/>
              <a:ext cx="476250" cy="2667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00">
                  <a:effectLst/>
                  <a:ea typeface="宋体"/>
                  <a:cs typeface="Times New Roman"/>
                </a:rPr>
                <a:t>y</a:t>
              </a:r>
            </a:p>
          </p:txBody>
        </p:sp>
      </p:grpSp>
      <p:sp>
        <p:nvSpPr>
          <p:cNvPr id="219" name="Oval 218"/>
          <p:cNvSpPr/>
          <p:nvPr/>
        </p:nvSpPr>
        <p:spPr>
          <a:xfrm>
            <a:off x="5693719" y="5448647"/>
            <a:ext cx="128437" cy="12843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5836754" y="5448647"/>
            <a:ext cx="128437" cy="12843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5979789" y="5448647"/>
            <a:ext cx="128437" cy="12843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右箭头 294"/>
          <p:cNvSpPr/>
          <p:nvPr/>
        </p:nvSpPr>
        <p:spPr>
          <a:xfrm>
            <a:off x="6374730" y="5392413"/>
            <a:ext cx="552450" cy="1905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23" name="组合 83"/>
          <p:cNvGrpSpPr/>
          <p:nvPr/>
        </p:nvGrpSpPr>
        <p:grpSpPr>
          <a:xfrm>
            <a:off x="3231613" y="4710513"/>
            <a:ext cx="1476375" cy="1619246"/>
            <a:chOff x="0" y="0"/>
            <a:chExt cx="1895475" cy="2076450"/>
          </a:xfrm>
        </p:grpSpPr>
        <p:grpSp>
          <p:nvGrpSpPr>
            <p:cNvPr id="224" name="组合 52"/>
            <p:cNvGrpSpPr/>
            <p:nvPr/>
          </p:nvGrpSpPr>
          <p:grpSpPr>
            <a:xfrm>
              <a:off x="438150" y="533400"/>
              <a:ext cx="1104900" cy="257175"/>
              <a:chOff x="409575" y="0"/>
              <a:chExt cx="1104900" cy="257175"/>
            </a:xfrm>
          </p:grpSpPr>
          <p:sp>
            <p:nvSpPr>
              <p:cNvPr id="261" name="流程图: 联系 53"/>
              <p:cNvSpPr/>
              <p:nvPr/>
            </p:nvSpPr>
            <p:spPr>
              <a:xfrm>
                <a:off x="409575" y="0"/>
                <a:ext cx="266700" cy="257175"/>
              </a:xfrm>
              <a:prstGeom prst="flowChartConnector">
                <a:avLst/>
              </a:prstGeom>
              <a:solidFill>
                <a:srgbClr val="FFFFFF"/>
              </a:solidFill>
              <a:ln w="190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2" name="流程图: 联系 54"/>
              <p:cNvSpPr/>
              <p:nvPr/>
            </p:nvSpPr>
            <p:spPr>
              <a:xfrm>
                <a:off x="838200" y="0"/>
                <a:ext cx="266700" cy="257175"/>
              </a:xfrm>
              <a:prstGeom prst="flowChartConnector">
                <a:avLst/>
              </a:prstGeom>
              <a:ln w="190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3" name="流程图: 联系 55"/>
              <p:cNvSpPr/>
              <p:nvPr/>
            </p:nvSpPr>
            <p:spPr>
              <a:xfrm>
                <a:off x="1247775" y="0"/>
                <a:ext cx="266700" cy="257175"/>
              </a:xfrm>
              <a:prstGeom prst="flowChartConnector">
                <a:avLst/>
              </a:prstGeom>
              <a:solidFill>
                <a:srgbClr val="000000"/>
              </a:solidFill>
              <a:ln w="190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25" name="流程图: 联系 56"/>
            <p:cNvSpPr/>
            <p:nvPr/>
          </p:nvSpPr>
          <p:spPr>
            <a:xfrm>
              <a:off x="857250" y="0"/>
              <a:ext cx="266700" cy="257175"/>
            </a:xfrm>
            <a:prstGeom prst="flowChartConnector">
              <a:avLst/>
            </a:prstGeom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226" name="组合 73"/>
            <p:cNvGrpSpPr/>
            <p:nvPr/>
          </p:nvGrpSpPr>
          <p:grpSpPr>
            <a:xfrm>
              <a:off x="0" y="1123950"/>
              <a:ext cx="1895475" cy="952500"/>
              <a:chOff x="0" y="0"/>
              <a:chExt cx="1895475" cy="952500"/>
            </a:xfrm>
          </p:grpSpPr>
          <p:grpSp>
            <p:nvGrpSpPr>
              <p:cNvPr id="235" name="组合 45"/>
              <p:cNvGrpSpPr/>
              <p:nvPr/>
            </p:nvGrpSpPr>
            <p:grpSpPr>
              <a:xfrm>
                <a:off x="0" y="695325"/>
                <a:ext cx="1895475" cy="257175"/>
                <a:chOff x="0" y="0"/>
                <a:chExt cx="1895475" cy="257175"/>
              </a:xfrm>
            </p:grpSpPr>
            <p:sp>
              <p:nvSpPr>
                <p:cNvPr id="256" name="流程图: 联系 39"/>
                <p:cNvSpPr/>
                <p:nvPr/>
              </p:nvSpPr>
              <p:spPr>
                <a:xfrm>
                  <a:off x="0" y="0"/>
                  <a:ext cx="266700" cy="257175"/>
                </a:xfrm>
                <a:prstGeom prst="flowChartConnector">
                  <a:avLst/>
                </a:prstGeom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流程图: 联系 40"/>
                <p:cNvSpPr/>
                <p:nvPr/>
              </p:nvSpPr>
              <p:spPr>
                <a:xfrm>
                  <a:off x="409575" y="0"/>
                  <a:ext cx="266700" cy="257175"/>
                </a:xfrm>
                <a:prstGeom prst="flowChartConnector">
                  <a:avLst/>
                </a:prstGeom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流程图: 联系 41"/>
                <p:cNvSpPr/>
                <p:nvPr/>
              </p:nvSpPr>
              <p:spPr>
                <a:xfrm>
                  <a:off x="1628775" y="0"/>
                  <a:ext cx="266700" cy="257175"/>
                </a:xfrm>
                <a:prstGeom prst="flowChartConnector">
                  <a:avLst/>
                </a:prstGeom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流程图: 联系 42"/>
                <p:cNvSpPr/>
                <p:nvPr/>
              </p:nvSpPr>
              <p:spPr>
                <a:xfrm>
                  <a:off x="838200" y="0"/>
                  <a:ext cx="266700" cy="257175"/>
                </a:xfrm>
                <a:prstGeom prst="flowChartConnector">
                  <a:avLst/>
                </a:prstGeom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流程图: 联系 43"/>
                <p:cNvSpPr/>
                <p:nvPr/>
              </p:nvSpPr>
              <p:spPr>
                <a:xfrm>
                  <a:off x="1247775" y="0"/>
                  <a:ext cx="266700" cy="257175"/>
                </a:xfrm>
                <a:prstGeom prst="flowChartConnector">
                  <a:avLst/>
                </a:prstGeom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6" name="组合 46"/>
              <p:cNvGrpSpPr/>
              <p:nvPr/>
            </p:nvGrpSpPr>
            <p:grpSpPr>
              <a:xfrm>
                <a:off x="419100" y="0"/>
                <a:ext cx="1104900" cy="257175"/>
                <a:chOff x="409575" y="0"/>
                <a:chExt cx="1104900" cy="257175"/>
              </a:xfrm>
            </p:grpSpPr>
            <p:sp>
              <p:nvSpPr>
                <p:cNvPr id="253" name="流程图: 联系 48"/>
                <p:cNvSpPr/>
                <p:nvPr/>
              </p:nvSpPr>
              <p:spPr>
                <a:xfrm>
                  <a:off x="409575" y="0"/>
                  <a:ext cx="266700" cy="257175"/>
                </a:xfrm>
                <a:prstGeom prst="flowChartConnector">
                  <a:avLst/>
                </a:prstGeom>
                <a:solidFill>
                  <a:srgbClr val="000000"/>
                </a:solidFill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流程图: 联系 50"/>
                <p:cNvSpPr/>
                <p:nvPr/>
              </p:nvSpPr>
              <p:spPr>
                <a:xfrm>
                  <a:off x="838200" y="0"/>
                  <a:ext cx="266700" cy="257175"/>
                </a:xfrm>
                <a:prstGeom prst="flowChartConnector">
                  <a:avLst/>
                </a:prstGeom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流程图: 联系 51"/>
                <p:cNvSpPr/>
                <p:nvPr/>
              </p:nvSpPr>
              <p:spPr>
                <a:xfrm>
                  <a:off x="1247775" y="0"/>
                  <a:ext cx="266700" cy="257175"/>
                </a:xfrm>
                <a:prstGeom prst="flowChartConnector">
                  <a:avLst/>
                </a:prstGeom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7" name="组合 72"/>
              <p:cNvGrpSpPr/>
              <p:nvPr/>
            </p:nvGrpSpPr>
            <p:grpSpPr>
              <a:xfrm>
                <a:off x="180975" y="209550"/>
                <a:ext cx="1533525" cy="552450"/>
                <a:chOff x="0" y="0"/>
                <a:chExt cx="1533525" cy="552450"/>
              </a:xfrm>
            </p:grpSpPr>
            <p:cxnSp>
              <p:nvCxnSpPr>
                <p:cNvPr id="238" name="直接箭头连接符 57"/>
                <p:cNvCxnSpPr/>
                <p:nvPr/>
              </p:nvCxnSpPr>
              <p:spPr>
                <a:xfrm flipV="1">
                  <a:off x="9525" y="38100"/>
                  <a:ext cx="285750" cy="457200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直接箭头连接符 58"/>
                <p:cNvCxnSpPr/>
                <p:nvPr/>
              </p:nvCxnSpPr>
              <p:spPr>
                <a:xfrm flipH="1" flipV="1">
                  <a:off x="304800" y="19050"/>
                  <a:ext cx="45719" cy="466725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直接箭头连接符 59"/>
                <p:cNvCxnSpPr/>
                <p:nvPr/>
              </p:nvCxnSpPr>
              <p:spPr>
                <a:xfrm flipH="1" flipV="1">
                  <a:off x="390525" y="47625"/>
                  <a:ext cx="295275" cy="466725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直接箭头连接符 60"/>
                <p:cNvCxnSpPr/>
                <p:nvPr/>
              </p:nvCxnSpPr>
              <p:spPr>
                <a:xfrm flipH="1" flipV="1">
                  <a:off x="428625" y="9525"/>
                  <a:ext cx="657225" cy="542925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直接箭头连接符 61"/>
                <p:cNvCxnSpPr/>
                <p:nvPr/>
              </p:nvCxnSpPr>
              <p:spPr>
                <a:xfrm flipH="1" flipV="1">
                  <a:off x="476250" y="19050"/>
                  <a:ext cx="1009650" cy="504825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接箭头连接符 62"/>
                <p:cNvCxnSpPr/>
                <p:nvPr/>
              </p:nvCxnSpPr>
              <p:spPr>
                <a:xfrm flipV="1">
                  <a:off x="0" y="9525"/>
                  <a:ext cx="685800" cy="495300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直接箭头连接符 63"/>
                <p:cNvCxnSpPr/>
                <p:nvPr/>
              </p:nvCxnSpPr>
              <p:spPr>
                <a:xfrm flipV="1">
                  <a:off x="438150" y="28575"/>
                  <a:ext cx="314325" cy="447675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直接箭头连接符 64"/>
                <p:cNvCxnSpPr/>
                <p:nvPr/>
              </p:nvCxnSpPr>
              <p:spPr>
                <a:xfrm flipH="1" flipV="1">
                  <a:off x="762000" y="38100"/>
                  <a:ext cx="45719" cy="447675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直接箭头连接符 65"/>
                <p:cNvCxnSpPr/>
                <p:nvPr/>
              </p:nvCxnSpPr>
              <p:spPr>
                <a:xfrm flipH="1" flipV="1">
                  <a:off x="828675" y="19050"/>
                  <a:ext cx="316865" cy="466725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直接箭头连接符 66"/>
                <p:cNvCxnSpPr/>
                <p:nvPr/>
              </p:nvCxnSpPr>
              <p:spPr>
                <a:xfrm flipH="1" flipV="1">
                  <a:off x="904875" y="28575"/>
                  <a:ext cx="600075" cy="447675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直接箭头连接符 67"/>
                <p:cNvCxnSpPr/>
                <p:nvPr/>
              </p:nvCxnSpPr>
              <p:spPr>
                <a:xfrm flipV="1">
                  <a:off x="47625" y="28575"/>
                  <a:ext cx="1123950" cy="504825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直接箭头连接符 68"/>
                <p:cNvCxnSpPr/>
                <p:nvPr/>
              </p:nvCxnSpPr>
              <p:spPr>
                <a:xfrm flipV="1">
                  <a:off x="457200" y="38100"/>
                  <a:ext cx="733425" cy="466725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直接箭头连接符 69"/>
                <p:cNvCxnSpPr/>
                <p:nvPr/>
              </p:nvCxnSpPr>
              <p:spPr>
                <a:xfrm flipV="1">
                  <a:off x="895350" y="38100"/>
                  <a:ext cx="304800" cy="476250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直接箭头连接符 70"/>
                <p:cNvCxnSpPr/>
                <p:nvPr/>
              </p:nvCxnSpPr>
              <p:spPr>
                <a:xfrm flipV="1">
                  <a:off x="1209675" y="47625"/>
                  <a:ext cx="45719" cy="457200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直接箭头连接符 71"/>
                <p:cNvCxnSpPr/>
                <p:nvPr/>
              </p:nvCxnSpPr>
              <p:spPr>
                <a:xfrm flipH="1" flipV="1">
                  <a:off x="1304925" y="0"/>
                  <a:ext cx="228600" cy="457200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7" name="组合 82"/>
            <p:cNvGrpSpPr/>
            <p:nvPr/>
          </p:nvGrpSpPr>
          <p:grpSpPr>
            <a:xfrm>
              <a:off x="514350" y="781050"/>
              <a:ext cx="923925" cy="333375"/>
              <a:chOff x="0" y="0"/>
              <a:chExt cx="923925" cy="333375"/>
            </a:xfrm>
          </p:grpSpPr>
          <p:sp>
            <p:nvSpPr>
              <p:cNvPr id="232" name="上箭头 75"/>
              <p:cNvSpPr/>
              <p:nvPr/>
            </p:nvSpPr>
            <p:spPr>
              <a:xfrm>
                <a:off x="0" y="0"/>
                <a:ext cx="66675" cy="314325"/>
              </a:xfrm>
              <a:prstGeom prst="upArrow">
                <a:avLst>
                  <a:gd name="adj1" fmla="val 3523"/>
                  <a:gd name="adj2" fmla="val 44074"/>
                </a:avLst>
              </a:prstGeom>
              <a:ln w="1905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3" name="上箭头 76"/>
              <p:cNvSpPr/>
              <p:nvPr/>
            </p:nvSpPr>
            <p:spPr>
              <a:xfrm>
                <a:off x="447675" y="0"/>
                <a:ext cx="66675" cy="314325"/>
              </a:xfrm>
              <a:prstGeom prst="upArrow">
                <a:avLst>
                  <a:gd name="adj1" fmla="val 3523"/>
                  <a:gd name="adj2" fmla="val 44074"/>
                </a:avLst>
              </a:prstGeom>
              <a:ln w="1905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4" name="上箭头 77"/>
              <p:cNvSpPr/>
              <p:nvPr/>
            </p:nvSpPr>
            <p:spPr>
              <a:xfrm>
                <a:off x="857250" y="19050"/>
                <a:ext cx="66675" cy="314325"/>
              </a:xfrm>
              <a:prstGeom prst="upArrow">
                <a:avLst>
                  <a:gd name="adj1" fmla="val 3523"/>
                  <a:gd name="adj2" fmla="val 44074"/>
                </a:avLst>
              </a:prstGeom>
              <a:ln w="1905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8" name="组合 81"/>
            <p:cNvGrpSpPr/>
            <p:nvPr/>
          </p:nvGrpSpPr>
          <p:grpSpPr>
            <a:xfrm>
              <a:off x="619125" y="190500"/>
              <a:ext cx="752475" cy="352425"/>
              <a:chOff x="0" y="0"/>
              <a:chExt cx="752475" cy="352425"/>
            </a:xfrm>
          </p:grpSpPr>
          <p:cxnSp>
            <p:nvCxnSpPr>
              <p:cNvPr id="229" name="直接箭头连接符 78"/>
              <p:cNvCxnSpPr/>
              <p:nvPr/>
            </p:nvCxnSpPr>
            <p:spPr>
              <a:xfrm flipV="1">
                <a:off x="0" y="0"/>
                <a:ext cx="276225" cy="342900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直接箭头连接符 79"/>
              <p:cNvCxnSpPr/>
              <p:nvPr/>
            </p:nvCxnSpPr>
            <p:spPr>
              <a:xfrm flipH="1" flipV="1">
                <a:off x="485775" y="38100"/>
                <a:ext cx="266700" cy="29527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1" name="上箭头 80"/>
              <p:cNvSpPr/>
              <p:nvPr/>
            </p:nvSpPr>
            <p:spPr>
              <a:xfrm>
                <a:off x="342900" y="47625"/>
                <a:ext cx="66675" cy="304800"/>
              </a:xfrm>
              <a:prstGeom prst="upArrow">
                <a:avLst>
                  <a:gd name="adj1" fmla="val 3523"/>
                  <a:gd name="adj2" fmla="val 76074"/>
                </a:avLst>
              </a:prstGeom>
              <a:ln w="1905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64" name="右箭头 294"/>
          <p:cNvSpPr/>
          <p:nvPr/>
        </p:nvSpPr>
        <p:spPr>
          <a:xfrm>
            <a:off x="4900261" y="5387954"/>
            <a:ext cx="552450" cy="1905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08" name="Group 307"/>
          <p:cNvGrpSpPr/>
          <p:nvPr/>
        </p:nvGrpSpPr>
        <p:grpSpPr>
          <a:xfrm>
            <a:off x="1162581" y="4708644"/>
            <a:ext cx="1476375" cy="1619246"/>
            <a:chOff x="1162581" y="4708644"/>
            <a:chExt cx="1476375" cy="1619246"/>
          </a:xfrm>
        </p:grpSpPr>
        <p:cxnSp>
          <p:nvCxnSpPr>
            <p:cNvPr id="135" name="直接箭头连接符 207"/>
            <p:cNvCxnSpPr>
              <a:stCxn id="268" idx="3"/>
            </p:cNvCxnSpPr>
            <p:nvPr/>
          </p:nvCxnSpPr>
          <p:spPr>
            <a:xfrm flipH="1">
              <a:off x="1630900" y="4879823"/>
              <a:ext cx="229810" cy="239216"/>
            </a:xfrm>
            <a:prstGeom prst="straightConnector1">
              <a:avLst/>
            </a:prstGeom>
            <a:ln w="19050" cmpd="sng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接箭头连接符 208"/>
            <p:cNvCxnSpPr>
              <a:stCxn id="268" idx="5"/>
            </p:cNvCxnSpPr>
            <p:nvPr/>
          </p:nvCxnSpPr>
          <p:spPr>
            <a:xfrm>
              <a:off x="2007597" y="4879823"/>
              <a:ext cx="216360" cy="246726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上箭头 248"/>
            <p:cNvSpPr/>
            <p:nvPr/>
          </p:nvSpPr>
          <p:spPr>
            <a:xfrm rot="10800000">
              <a:off x="1906918" y="4925929"/>
              <a:ext cx="45719" cy="193110"/>
            </a:xfrm>
            <a:prstGeom prst="upArrow">
              <a:avLst>
                <a:gd name="adj1" fmla="val 3523"/>
                <a:gd name="adj2" fmla="val 76074"/>
              </a:avLst>
            </a:prstGeom>
            <a:ln w="1905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267" name="组合 52"/>
            <p:cNvGrpSpPr/>
            <p:nvPr/>
          </p:nvGrpSpPr>
          <p:grpSpPr>
            <a:xfrm>
              <a:off x="1503854" y="5124597"/>
              <a:ext cx="860601" cy="200549"/>
              <a:chOff x="409575" y="0"/>
              <a:chExt cx="1104900" cy="257175"/>
            </a:xfrm>
          </p:grpSpPr>
          <p:sp>
            <p:nvSpPr>
              <p:cNvPr id="303" name="流程图: 联系 53"/>
              <p:cNvSpPr/>
              <p:nvPr/>
            </p:nvSpPr>
            <p:spPr>
              <a:xfrm>
                <a:off x="409575" y="0"/>
                <a:ext cx="266700" cy="2571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4" name="流程图: 联系 54"/>
              <p:cNvSpPr/>
              <p:nvPr/>
            </p:nvSpPr>
            <p:spPr>
              <a:xfrm>
                <a:off x="838200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5" name="流程图: 联系 55"/>
              <p:cNvSpPr/>
              <p:nvPr/>
            </p:nvSpPr>
            <p:spPr>
              <a:xfrm>
                <a:off x="1247775" y="0"/>
                <a:ext cx="266700" cy="257175"/>
              </a:xfrm>
              <a:prstGeom prst="flowChartConnector">
                <a:avLst/>
              </a:prstGeom>
              <a:solidFill>
                <a:srgbClr val="00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68" name="流程图: 联系 56"/>
            <p:cNvSpPr/>
            <p:nvPr/>
          </p:nvSpPr>
          <p:spPr>
            <a:xfrm>
              <a:off x="1830288" y="4708644"/>
              <a:ext cx="207731" cy="20054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269" name="组合 45"/>
            <p:cNvGrpSpPr/>
            <p:nvPr/>
          </p:nvGrpSpPr>
          <p:grpSpPr>
            <a:xfrm>
              <a:off x="1162581" y="6127341"/>
              <a:ext cx="1476375" cy="200549"/>
              <a:chOff x="0" y="0"/>
              <a:chExt cx="1895475" cy="257175"/>
            </a:xfrm>
          </p:grpSpPr>
          <p:sp>
            <p:nvSpPr>
              <p:cNvPr id="298" name="流程图: 联系 39"/>
              <p:cNvSpPr/>
              <p:nvPr/>
            </p:nvSpPr>
            <p:spPr>
              <a:xfrm>
                <a:off x="0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9" name="流程图: 联系 40"/>
              <p:cNvSpPr/>
              <p:nvPr/>
            </p:nvSpPr>
            <p:spPr>
              <a:xfrm>
                <a:off x="409575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0" name="流程图: 联系 41"/>
              <p:cNvSpPr/>
              <p:nvPr/>
            </p:nvSpPr>
            <p:spPr>
              <a:xfrm>
                <a:off x="1628775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1" name="流程图: 联系 42"/>
              <p:cNvSpPr/>
              <p:nvPr/>
            </p:nvSpPr>
            <p:spPr>
              <a:xfrm>
                <a:off x="838200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2" name="流程图: 联系 43"/>
              <p:cNvSpPr/>
              <p:nvPr/>
            </p:nvSpPr>
            <p:spPr>
              <a:xfrm>
                <a:off x="1247775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70" name="组合 46"/>
            <p:cNvGrpSpPr/>
            <p:nvPr/>
          </p:nvGrpSpPr>
          <p:grpSpPr>
            <a:xfrm>
              <a:off x="1489016" y="5585117"/>
              <a:ext cx="860601" cy="200549"/>
              <a:chOff x="409575" y="0"/>
              <a:chExt cx="1104900" cy="257175"/>
            </a:xfrm>
          </p:grpSpPr>
          <p:sp>
            <p:nvSpPr>
              <p:cNvPr id="295" name="流程图: 联系 48"/>
              <p:cNvSpPr/>
              <p:nvPr/>
            </p:nvSpPr>
            <p:spPr>
              <a:xfrm>
                <a:off x="409575" y="0"/>
                <a:ext cx="266700" cy="257175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6" name="流程图: 联系 50"/>
              <p:cNvSpPr/>
              <p:nvPr/>
            </p:nvSpPr>
            <p:spPr>
              <a:xfrm>
                <a:off x="838200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7" name="流程图: 联系 51"/>
              <p:cNvSpPr/>
              <p:nvPr/>
            </p:nvSpPr>
            <p:spPr>
              <a:xfrm>
                <a:off x="1247775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71" name="组合 72"/>
            <p:cNvGrpSpPr/>
            <p:nvPr/>
          </p:nvGrpSpPr>
          <p:grpSpPr>
            <a:xfrm>
              <a:off x="1303541" y="5748527"/>
              <a:ext cx="1194454" cy="430808"/>
              <a:chOff x="0" y="0"/>
              <a:chExt cx="1533525" cy="552450"/>
            </a:xfrm>
          </p:grpSpPr>
          <p:cxnSp>
            <p:nvCxnSpPr>
              <p:cNvPr id="280" name="直接箭头连接符 57"/>
              <p:cNvCxnSpPr/>
              <p:nvPr/>
            </p:nvCxnSpPr>
            <p:spPr>
              <a:xfrm flipV="1">
                <a:off x="9525" y="38100"/>
                <a:ext cx="285750" cy="457200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直接箭头连接符 58"/>
              <p:cNvCxnSpPr/>
              <p:nvPr/>
            </p:nvCxnSpPr>
            <p:spPr>
              <a:xfrm flipH="1" flipV="1">
                <a:off x="304800" y="19050"/>
                <a:ext cx="45719" cy="46672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直接箭头连接符 59"/>
              <p:cNvCxnSpPr/>
              <p:nvPr/>
            </p:nvCxnSpPr>
            <p:spPr>
              <a:xfrm flipH="1" flipV="1">
                <a:off x="390525" y="47625"/>
                <a:ext cx="295275" cy="46672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直接箭头连接符 60"/>
              <p:cNvCxnSpPr/>
              <p:nvPr/>
            </p:nvCxnSpPr>
            <p:spPr>
              <a:xfrm flipH="1" flipV="1">
                <a:off x="428625" y="9525"/>
                <a:ext cx="657225" cy="54292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4" name="直接箭头连接符 61"/>
              <p:cNvCxnSpPr/>
              <p:nvPr/>
            </p:nvCxnSpPr>
            <p:spPr>
              <a:xfrm flipH="1" flipV="1">
                <a:off x="476250" y="19050"/>
                <a:ext cx="1009650" cy="50482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5" name="直接箭头连接符 62"/>
              <p:cNvCxnSpPr/>
              <p:nvPr/>
            </p:nvCxnSpPr>
            <p:spPr>
              <a:xfrm flipV="1">
                <a:off x="0" y="9525"/>
                <a:ext cx="685800" cy="495300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6" name="直接箭头连接符 63"/>
              <p:cNvCxnSpPr/>
              <p:nvPr/>
            </p:nvCxnSpPr>
            <p:spPr>
              <a:xfrm flipV="1">
                <a:off x="438150" y="28575"/>
                <a:ext cx="314325" cy="44767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直接箭头连接符 64"/>
              <p:cNvCxnSpPr/>
              <p:nvPr/>
            </p:nvCxnSpPr>
            <p:spPr>
              <a:xfrm flipH="1" flipV="1">
                <a:off x="762000" y="38100"/>
                <a:ext cx="45719" cy="44767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直接箭头连接符 65"/>
              <p:cNvCxnSpPr/>
              <p:nvPr/>
            </p:nvCxnSpPr>
            <p:spPr>
              <a:xfrm flipH="1" flipV="1">
                <a:off x="828675" y="19050"/>
                <a:ext cx="316865" cy="46672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直接箭头连接符 66"/>
              <p:cNvCxnSpPr/>
              <p:nvPr/>
            </p:nvCxnSpPr>
            <p:spPr>
              <a:xfrm flipH="1" flipV="1">
                <a:off x="904875" y="28575"/>
                <a:ext cx="600075" cy="44767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直接箭头连接符 67"/>
              <p:cNvCxnSpPr/>
              <p:nvPr/>
            </p:nvCxnSpPr>
            <p:spPr>
              <a:xfrm flipV="1">
                <a:off x="47625" y="28575"/>
                <a:ext cx="1123950" cy="50482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直接箭头连接符 68"/>
              <p:cNvCxnSpPr/>
              <p:nvPr/>
            </p:nvCxnSpPr>
            <p:spPr>
              <a:xfrm flipV="1">
                <a:off x="457200" y="38100"/>
                <a:ext cx="733425" cy="46672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直接箭头连接符 69"/>
              <p:cNvCxnSpPr/>
              <p:nvPr/>
            </p:nvCxnSpPr>
            <p:spPr>
              <a:xfrm flipV="1">
                <a:off x="895350" y="38100"/>
                <a:ext cx="304800" cy="476250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直接箭头连接符 70"/>
              <p:cNvCxnSpPr/>
              <p:nvPr/>
            </p:nvCxnSpPr>
            <p:spPr>
              <a:xfrm flipV="1">
                <a:off x="1209675" y="47625"/>
                <a:ext cx="45719" cy="457200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直接箭头连接符 71"/>
              <p:cNvCxnSpPr/>
              <p:nvPr/>
            </p:nvCxnSpPr>
            <p:spPr>
              <a:xfrm flipH="1" flipV="1">
                <a:off x="1304925" y="0"/>
                <a:ext cx="228600" cy="457200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2" name="组合 82"/>
            <p:cNvGrpSpPr/>
            <p:nvPr/>
          </p:nvGrpSpPr>
          <p:grpSpPr>
            <a:xfrm>
              <a:off x="1563205" y="5317718"/>
              <a:ext cx="719640" cy="259971"/>
              <a:chOff x="0" y="0"/>
              <a:chExt cx="923925" cy="333375"/>
            </a:xfrm>
          </p:grpSpPr>
          <p:sp>
            <p:nvSpPr>
              <p:cNvPr id="277" name="上箭头 75"/>
              <p:cNvSpPr/>
              <p:nvPr/>
            </p:nvSpPr>
            <p:spPr>
              <a:xfrm>
                <a:off x="0" y="0"/>
                <a:ext cx="66675" cy="314325"/>
              </a:xfrm>
              <a:prstGeom prst="upArrow">
                <a:avLst>
                  <a:gd name="adj1" fmla="val 3523"/>
                  <a:gd name="adj2" fmla="val 44074"/>
                </a:avLst>
              </a:prstGeom>
              <a:solidFill>
                <a:schemeClr val="tx1"/>
              </a:solidFill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8" name="上箭头 76"/>
              <p:cNvSpPr/>
              <p:nvPr/>
            </p:nvSpPr>
            <p:spPr>
              <a:xfrm>
                <a:off x="447675" y="0"/>
                <a:ext cx="66675" cy="314325"/>
              </a:xfrm>
              <a:prstGeom prst="upArrow">
                <a:avLst>
                  <a:gd name="adj1" fmla="val 3523"/>
                  <a:gd name="adj2" fmla="val 44074"/>
                </a:avLst>
              </a:prstGeom>
              <a:ln w="1905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9" name="上箭头 77"/>
              <p:cNvSpPr/>
              <p:nvPr/>
            </p:nvSpPr>
            <p:spPr>
              <a:xfrm>
                <a:off x="857250" y="19050"/>
                <a:ext cx="66675" cy="314325"/>
              </a:xfrm>
              <a:prstGeom prst="upArrow">
                <a:avLst>
                  <a:gd name="adj1" fmla="val 3523"/>
                  <a:gd name="adj2" fmla="val 44074"/>
                </a:avLst>
              </a:prstGeom>
              <a:ln w="1905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350" name="Straight Arrow Connector 349"/>
          <p:cNvCxnSpPr>
            <a:stCxn id="81" idx="0"/>
            <a:endCxn id="77" idx="4"/>
          </p:cNvCxnSpPr>
          <p:nvPr/>
        </p:nvCxnSpPr>
        <p:spPr>
          <a:xfrm flipV="1">
            <a:off x="2971800" y="2971800"/>
            <a:ext cx="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>
            <a:stCxn id="81" idx="0"/>
            <a:endCxn id="78" idx="4"/>
          </p:cNvCxnSpPr>
          <p:nvPr/>
        </p:nvCxnSpPr>
        <p:spPr>
          <a:xfrm flipV="1">
            <a:off x="2971800" y="2971800"/>
            <a:ext cx="91440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/>
          <p:cNvCxnSpPr>
            <a:stCxn id="81" idx="0"/>
            <a:endCxn id="79" idx="4"/>
          </p:cNvCxnSpPr>
          <p:nvPr/>
        </p:nvCxnSpPr>
        <p:spPr>
          <a:xfrm flipV="1">
            <a:off x="2971800" y="2971800"/>
            <a:ext cx="182880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>
            <a:stCxn id="83" idx="0"/>
            <a:endCxn id="77" idx="4"/>
          </p:cNvCxnSpPr>
          <p:nvPr/>
        </p:nvCxnSpPr>
        <p:spPr>
          <a:xfrm flipH="1" flipV="1">
            <a:off x="2971800" y="2971800"/>
            <a:ext cx="91440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stCxn id="83" idx="0"/>
            <a:endCxn id="78" idx="4"/>
          </p:cNvCxnSpPr>
          <p:nvPr/>
        </p:nvCxnSpPr>
        <p:spPr>
          <a:xfrm flipV="1">
            <a:off x="3886200" y="2971800"/>
            <a:ext cx="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>
            <a:stCxn id="84" idx="0"/>
            <a:endCxn id="78" idx="4"/>
          </p:cNvCxnSpPr>
          <p:nvPr/>
        </p:nvCxnSpPr>
        <p:spPr>
          <a:xfrm flipH="1" flipV="1">
            <a:off x="3886200" y="2971800"/>
            <a:ext cx="91440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84" idx="0"/>
            <a:endCxn id="79" idx="4"/>
          </p:cNvCxnSpPr>
          <p:nvPr/>
        </p:nvCxnSpPr>
        <p:spPr>
          <a:xfrm flipV="1">
            <a:off x="4800600" y="2971800"/>
            <a:ext cx="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/>
          <p:cNvCxnSpPr>
            <a:stCxn id="84" idx="0"/>
            <a:endCxn id="77" idx="4"/>
          </p:cNvCxnSpPr>
          <p:nvPr/>
        </p:nvCxnSpPr>
        <p:spPr>
          <a:xfrm flipH="1" flipV="1">
            <a:off x="2971800" y="2971800"/>
            <a:ext cx="182880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>
            <a:stCxn id="83" idx="0"/>
            <a:endCxn id="79" idx="4"/>
          </p:cNvCxnSpPr>
          <p:nvPr/>
        </p:nvCxnSpPr>
        <p:spPr>
          <a:xfrm flipV="1">
            <a:off x="3886200" y="2971800"/>
            <a:ext cx="91440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/>
          <p:cNvCxnSpPr>
            <a:stCxn id="77" idx="0"/>
            <a:endCxn id="85" idx="4"/>
          </p:cNvCxnSpPr>
          <p:nvPr/>
        </p:nvCxnSpPr>
        <p:spPr>
          <a:xfrm flipV="1">
            <a:off x="2971800" y="2057400"/>
            <a:ext cx="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>
            <a:stCxn id="78" idx="0"/>
            <a:endCxn id="86" idx="4"/>
          </p:cNvCxnSpPr>
          <p:nvPr/>
        </p:nvCxnSpPr>
        <p:spPr>
          <a:xfrm flipV="1">
            <a:off x="3886200" y="2057400"/>
            <a:ext cx="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79" idx="0"/>
            <a:endCxn id="87" idx="4"/>
          </p:cNvCxnSpPr>
          <p:nvPr/>
        </p:nvCxnSpPr>
        <p:spPr>
          <a:xfrm flipV="1">
            <a:off x="4800600" y="2057400"/>
            <a:ext cx="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stCxn id="85" idx="0"/>
            <a:endCxn id="49" idx="3"/>
          </p:cNvCxnSpPr>
          <p:nvPr/>
        </p:nvCxnSpPr>
        <p:spPr>
          <a:xfrm flipV="1">
            <a:off x="2971800" y="1076045"/>
            <a:ext cx="752755" cy="524155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/>
          <p:cNvCxnSpPr>
            <a:stCxn id="86" idx="0"/>
            <a:endCxn id="49" idx="4"/>
          </p:cNvCxnSpPr>
          <p:nvPr/>
        </p:nvCxnSpPr>
        <p:spPr>
          <a:xfrm flipV="1">
            <a:off x="3886200" y="1143000"/>
            <a:ext cx="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>
            <a:stCxn id="87" idx="0"/>
            <a:endCxn id="49" idx="5"/>
          </p:cNvCxnSpPr>
          <p:nvPr/>
        </p:nvCxnSpPr>
        <p:spPr>
          <a:xfrm flipH="1" flipV="1">
            <a:off x="4047845" y="1076045"/>
            <a:ext cx="752755" cy="524155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流程图: 联系 130"/>
          <p:cNvSpPr/>
          <p:nvPr/>
        </p:nvSpPr>
        <p:spPr>
          <a:xfrm>
            <a:off x="7391400" y="10668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2" name="流程图: 联系 134"/>
          <p:cNvSpPr/>
          <p:nvPr/>
        </p:nvSpPr>
        <p:spPr>
          <a:xfrm>
            <a:off x="6477000" y="28956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3" name="流程图: 联系 136"/>
          <p:cNvSpPr/>
          <p:nvPr/>
        </p:nvSpPr>
        <p:spPr>
          <a:xfrm>
            <a:off x="7391400" y="28956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4" name="流程图: 联系 137"/>
          <p:cNvSpPr/>
          <p:nvPr/>
        </p:nvSpPr>
        <p:spPr>
          <a:xfrm>
            <a:off x="8305800" y="28956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5" name="流程图: 联系 139"/>
          <p:cNvSpPr/>
          <p:nvPr/>
        </p:nvSpPr>
        <p:spPr>
          <a:xfrm>
            <a:off x="6477000" y="19812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6" name="流程图: 联系 140"/>
          <p:cNvSpPr/>
          <p:nvPr/>
        </p:nvSpPr>
        <p:spPr>
          <a:xfrm>
            <a:off x="7391400" y="19812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7" name="流程图: 联系 141"/>
          <p:cNvSpPr/>
          <p:nvPr/>
        </p:nvSpPr>
        <p:spPr>
          <a:xfrm>
            <a:off x="8305800" y="19812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98" name="Straight Arrow Connector 397"/>
          <p:cNvCxnSpPr>
            <a:stCxn id="392" idx="0"/>
            <a:endCxn id="395" idx="4"/>
          </p:cNvCxnSpPr>
          <p:nvPr/>
        </p:nvCxnSpPr>
        <p:spPr>
          <a:xfrm flipV="1">
            <a:off x="6705600" y="2438400"/>
            <a:ext cx="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/>
          <p:cNvCxnSpPr>
            <a:stCxn id="392" idx="0"/>
            <a:endCxn id="396" idx="4"/>
          </p:cNvCxnSpPr>
          <p:nvPr/>
        </p:nvCxnSpPr>
        <p:spPr>
          <a:xfrm flipV="1">
            <a:off x="6705600" y="2438400"/>
            <a:ext cx="91440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>
            <a:stCxn id="392" idx="0"/>
            <a:endCxn id="397" idx="4"/>
          </p:cNvCxnSpPr>
          <p:nvPr/>
        </p:nvCxnSpPr>
        <p:spPr>
          <a:xfrm flipV="1">
            <a:off x="6705600" y="2438400"/>
            <a:ext cx="182880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/>
          <p:cNvCxnSpPr>
            <a:stCxn id="393" idx="0"/>
            <a:endCxn id="395" idx="4"/>
          </p:cNvCxnSpPr>
          <p:nvPr/>
        </p:nvCxnSpPr>
        <p:spPr>
          <a:xfrm flipH="1" flipV="1">
            <a:off x="6705600" y="2438400"/>
            <a:ext cx="91440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>
            <a:stCxn id="393" idx="0"/>
            <a:endCxn id="396" idx="4"/>
          </p:cNvCxnSpPr>
          <p:nvPr/>
        </p:nvCxnSpPr>
        <p:spPr>
          <a:xfrm flipV="1">
            <a:off x="7620000" y="2438400"/>
            <a:ext cx="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>
            <a:stCxn id="394" idx="0"/>
            <a:endCxn id="396" idx="4"/>
          </p:cNvCxnSpPr>
          <p:nvPr/>
        </p:nvCxnSpPr>
        <p:spPr>
          <a:xfrm flipH="1" flipV="1">
            <a:off x="7620000" y="2438400"/>
            <a:ext cx="91440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94" idx="0"/>
            <a:endCxn id="397" idx="4"/>
          </p:cNvCxnSpPr>
          <p:nvPr/>
        </p:nvCxnSpPr>
        <p:spPr>
          <a:xfrm flipV="1">
            <a:off x="8534400" y="2438400"/>
            <a:ext cx="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/>
          <p:cNvCxnSpPr>
            <a:stCxn id="394" idx="0"/>
            <a:endCxn id="395" idx="4"/>
          </p:cNvCxnSpPr>
          <p:nvPr/>
        </p:nvCxnSpPr>
        <p:spPr>
          <a:xfrm flipH="1" flipV="1">
            <a:off x="6705600" y="2438400"/>
            <a:ext cx="182880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/>
          <p:cNvCxnSpPr>
            <a:stCxn id="393" idx="0"/>
            <a:endCxn id="397" idx="4"/>
          </p:cNvCxnSpPr>
          <p:nvPr/>
        </p:nvCxnSpPr>
        <p:spPr>
          <a:xfrm flipV="1">
            <a:off x="7620000" y="2438400"/>
            <a:ext cx="91440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/>
          <p:cNvCxnSpPr>
            <a:endCxn id="391" idx="3"/>
          </p:cNvCxnSpPr>
          <p:nvPr/>
        </p:nvCxnSpPr>
        <p:spPr>
          <a:xfrm flipV="1">
            <a:off x="6705600" y="1457045"/>
            <a:ext cx="752755" cy="524155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/>
          <p:cNvCxnSpPr>
            <a:endCxn id="391" idx="4"/>
          </p:cNvCxnSpPr>
          <p:nvPr/>
        </p:nvCxnSpPr>
        <p:spPr>
          <a:xfrm flipV="1">
            <a:off x="7620000" y="1524000"/>
            <a:ext cx="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/>
          <p:cNvCxnSpPr>
            <a:endCxn id="391" idx="5"/>
          </p:cNvCxnSpPr>
          <p:nvPr/>
        </p:nvCxnSpPr>
        <p:spPr>
          <a:xfrm flipH="1" flipV="1">
            <a:off x="7781645" y="1457045"/>
            <a:ext cx="752755" cy="524155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56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-4267200" y="1828800"/>
            <a:ext cx="17221200" cy="3962400"/>
            <a:chOff x="-4267200" y="1828800"/>
            <a:chExt cx="17221200" cy="3962400"/>
          </a:xfrm>
        </p:grpSpPr>
        <p:grpSp>
          <p:nvGrpSpPr>
            <p:cNvPr id="161" name="Group 160"/>
            <p:cNvGrpSpPr/>
            <p:nvPr/>
          </p:nvGrpSpPr>
          <p:grpSpPr>
            <a:xfrm>
              <a:off x="-4267200" y="1828800"/>
              <a:ext cx="17221200" cy="3962400"/>
              <a:chOff x="-4267200" y="1828800"/>
              <a:chExt cx="17221200" cy="3962400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-4267200" y="1828800"/>
                <a:ext cx="16992600" cy="3200400"/>
                <a:chOff x="-4267200" y="1828800"/>
                <a:chExt cx="16992600" cy="3200400"/>
              </a:xfrm>
            </p:grpSpPr>
            <p:grpSp>
              <p:nvGrpSpPr>
                <p:cNvPr id="155" name="Group 154"/>
                <p:cNvGrpSpPr/>
                <p:nvPr/>
              </p:nvGrpSpPr>
              <p:grpSpPr>
                <a:xfrm>
                  <a:off x="-2514600" y="1828800"/>
                  <a:ext cx="2286000" cy="3200400"/>
                  <a:chOff x="-2514600" y="1828800"/>
                  <a:chExt cx="2286000" cy="3200400"/>
                </a:xfrm>
              </p:grpSpPr>
              <p:sp>
                <p:nvSpPr>
                  <p:cNvPr id="4" name="流程图: 联系 127"/>
                  <p:cNvSpPr/>
                  <p:nvPr/>
                </p:nvSpPr>
                <p:spPr>
                  <a:xfrm>
                    <a:off x="-2514600" y="27432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" name="流程图: 联系 128"/>
                  <p:cNvSpPr/>
                  <p:nvPr/>
                </p:nvSpPr>
                <p:spPr>
                  <a:xfrm>
                    <a:off x="-1600200" y="27432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" name="流程图: 联系 129"/>
                  <p:cNvSpPr/>
                  <p:nvPr/>
                </p:nvSpPr>
                <p:spPr>
                  <a:xfrm>
                    <a:off x="-685800" y="27432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" name="流程图: 联系 130"/>
                  <p:cNvSpPr/>
                  <p:nvPr/>
                </p:nvSpPr>
                <p:spPr>
                  <a:xfrm>
                    <a:off x="-1600200" y="18288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" name="流程图: 联系 134"/>
                  <p:cNvSpPr/>
                  <p:nvPr/>
                </p:nvSpPr>
                <p:spPr>
                  <a:xfrm>
                    <a:off x="-2514600" y="45720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" name="流程图: 联系 136"/>
                  <p:cNvSpPr/>
                  <p:nvPr/>
                </p:nvSpPr>
                <p:spPr>
                  <a:xfrm>
                    <a:off x="-1600200" y="45720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" name="流程图: 联系 137"/>
                  <p:cNvSpPr/>
                  <p:nvPr/>
                </p:nvSpPr>
                <p:spPr>
                  <a:xfrm>
                    <a:off x="-685800" y="45720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" name="流程图: 联系 139"/>
                  <p:cNvSpPr/>
                  <p:nvPr/>
                </p:nvSpPr>
                <p:spPr>
                  <a:xfrm>
                    <a:off x="-2514600" y="3657600"/>
                    <a:ext cx="457200" cy="457200"/>
                  </a:xfrm>
                  <a:prstGeom prst="flowChartConnector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" name="流程图: 联系 140"/>
                  <p:cNvSpPr/>
                  <p:nvPr/>
                </p:nvSpPr>
                <p:spPr>
                  <a:xfrm>
                    <a:off x="-1600200" y="36576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" name="流程图: 联系 141"/>
                  <p:cNvSpPr/>
                  <p:nvPr/>
                </p:nvSpPr>
                <p:spPr>
                  <a:xfrm>
                    <a:off x="-685800" y="36576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14" name="Straight Arrow Connector 13"/>
                  <p:cNvCxnSpPr>
                    <a:stCxn id="8" idx="0"/>
                    <a:endCxn id="11" idx="4"/>
                  </p:cNvCxnSpPr>
                  <p:nvPr/>
                </p:nvCxnSpPr>
                <p:spPr>
                  <a:xfrm flipV="1">
                    <a:off x="-2286000" y="4114800"/>
                    <a:ext cx="0" cy="457200"/>
                  </a:xfrm>
                  <a:prstGeom prst="straightConnector1">
                    <a:avLst/>
                  </a:prstGeom>
                  <a:ln w="19050" cmpd="sng">
                    <a:solidFill>
                      <a:srgbClr val="FF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>
                    <a:stCxn id="8" idx="0"/>
                    <a:endCxn id="12" idx="3"/>
                  </p:cNvCxnSpPr>
                  <p:nvPr/>
                </p:nvCxnSpPr>
                <p:spPr>
                  <a:xfrm flipV="1">
                    <a:off x="-2286000" y="4047845"/>
                    <a:ext cx="752755" cy="524155"/>
                  </a:xfrm>
                  <a:prstGeom prst="straightConnector1">
                    <a:avLst/>
                  </a:prstGeom>
                  <a:ln w="19050" cmpd="sng"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/>
                  <p:cNvCxnSpPr>
                    <a:stCxn id="8" idx="0"/>
                    <a:endCxn id="13" idx="3"/>
                  </p:cNvCxnSpPr>
                  <p:nvPr/>
                </p:nvCxnSpPr>
                <p:spPr>
                  <a:xfrm flipV="1">
                    <a:off x="-2286000" y="4047845"/>
                    <a:ext cx="1667155" cy="524155"/>
                  </a:xfrm>
                  <a:prstGeom prst="straightConnector1">
                    <a:avLst/>
                  </a:prstGeom>
                  <a:ln w="19050" cmpd="sng"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>
                    <a:stCxn id="9" idx="0"/>
                    <a:endCxn id="12" idx="4"/>
                  </p:cNvCxnSpPr>
                  <p:nvPr/>
                </p:nvCxnSpPr>
                <p:spPr>
                  <a:xfrm flipV="1">
                    <a:off x="-1371600" y="4114800"/>
                    <a:ext cx="0" cy="457200"/>
                  </a:xfrm>
                  <a:prstGeom prst="straightConnector1">
                    <a:avLst/>
                  </a:prstGeom>
                  <a:ln w="19050" cmpd="sng"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>
                    <a:stCxn id="10" idx="0"/>
                    <a:endCxn id="12" idx="5"/>
                  </p:cNvCxnSpPr>
                  <p:nvPr/>
                </p:nvCxnSpPr>
                <p:spPr>
                  <a:xfrm flipH="1" flipV="1">
                    <a:off x="-1209955" y="4047845"/>
                    <a:ext cx="752755" cy="524155"/>
                  </a:xfrm>
                  <a:prstGeom prst="straightConnector1">
                    <a:avLst/>
                  </a:prstGeom>
                  <a:ln w="19050" cmpd="sng"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>
                    <a:stCxn id="10" idx="0"/>
                    <a:endCxn id="13" idx="4"/>
                  </p:cNvCxnSpPr>
                  <p:nvPr/>
                </p:nvCxnSpPr>
                <p:spPr>
                  <a:xfrm flipV="1">
                    <a:off x="-457200" y="4114800"/>
                    <a:ext cx="0" cy="457200"/>
                  </a:xfrm>
                  <a:prstGeom prst="straightConnector1">
                    <a:avLst/>
                  </a:prstGeom>
                  <a:ln w="19050" cmpd="sng"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>
                    <a:stCxn id="10" idx="0"/>
                    <a:endCxn id="11" idx="5"/>
                  </p:cNvCxnSpPr>
                  <p:nvPr/>
                </p:nvCxnSpPr>
                <p:spPr>
                  <a:xfrm flipH="1" flipV="1">
                    <a:off x="-2124355" y="4047845"/>
                    <a:ext cx="1667155" cy="524155"/>
                  </a:xfrm>
                  <a:prstGeom prst="straightConnector1">
                    <a:avLst/>
                  </a:prstGeom>
                  <a:ln w="19050" cmpd="sng">
                    <a:solidFill>
                      <a:srgbClr val="FF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>
                    <a:stCxn id="9" idx="0"/>
                  </p:cNvCxnSpPr>
                  <p:nvPr/>
                </p:nvCxnSpPr>
                <p:spPr>
                  <a:xfrm flipV="1">
                    <a:off x="-1371600" y="4114800"/>
                    <a:ext cx="838200" cy="457200"/>
                  </a:xfrm>
                  <a:prstGeom prst="straightConnector1">
                    <a:avLst/>
                  </a:prstGeom>
                  <a:ln w="19050" cmpd="sng"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>
                    <a:stCxn id="11" idx="0"/>
                    <a:endCxn id="4" idx="4"/>
                  </p:cNvCxnSpPr>
                  <p:nvPr/>
                </p:nvCxnSpPr>
                <p:spPr>
                  <a:xfrm flipV="1">
                    <a:off x="-2286000" y="3200400"/>
                    <a:ext cx="0" cy="457200"/>
                  </a:xfrm>
                  <a:prstGeom prst="straightConnector1">
                    <a:avLst/>
                  </a:prstGeom>
                  <a:ln w="19050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>
                    <a:stCxn id="12" idx="0"/>
                    <a:endCxn id="5" idx="4"/>
                  </p:cNvCxnSpPr>
                  <p:nvPr/>
                </p:nvCxnSpPr>
                <p:spPr>
                  <a:xfrm flipV="1">
                    <a:off x="-1371600" y="3200400"/>
                    <a:ext cx="0" cy="457200"/>
                  </a:xfrm>
                  <a:prstGeom prst="straightConnector1">
                    <a:avLst/>
                  </a:prstGeom>
                  <a:ln w="19050" cmpd="sng"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>
                    <a:stCxn id="13" idx="0"/>
                    <a:endCxn id="6" idx="4"/>
                  </p:cNvCxnSpPr>
                  <p:nvPr/>
                </p:nvCxnSpPr>
                <p:spPr>
                  <a:xfrm flipV="1">
                    <a:off x="-457200" y="3200400"/>
                    <a:ext cx="0" cy="457200"/>
                  </a:xfrm>
                  <a:prstGeom prst="straightConnector1">
                    <a:avLst/>
                  </a:prstGeom>
                  <a:ln w="19050" cmpd="sng"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>
                    <a:stCxn id="4" idx="0"/>
                    <a:endCxn id="7" idx="3"/>
                  </p:cNvCxnSpPr>
                  <p:nvPr/>
                </p:nvCxnSpPr>
                <p:spPr>
                  <a:xfrm flipV="1">
                    <a:off x="-2286000" y="2219045"/>
                    <a:ext cx="752755" cy="524155"/>
                  </a:xfrm>
                  <a:prstGeom prst="straightConnector1">
                    <a:avLst/>
                  </a:prstGeom>
                  <a:ln w="19050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>
                    <a:stCxn id="5" idx="0"/>
                    <a:endCxn id="7" idx="4"/>
                  </p:cNvCxnSpPr>
                  <p:nvPr/>
                </p:nvCxnSpPr>
                <p:spPr>
                  <a:xfrm flipV="1">
                    <a:off x="-1371600" y="2286000"/>
                    <a:ext cx="0" cy="457200"/>
                  </a:xfrm>
                  <a:prstGeom prst="straightConnector1">
                    <a:avLst/>
                  </a:prstGeom>
                  <a:ln w="19050" cmpd="sng"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>
                    <a:stCxn id="6" idx="0"/>
                    <a:endCxn id="7" idx="5"/>
                  </p:cNvCxnSpPr>
                  <p:nvPr/>
                </p:nvCxnSpPr>
                <p:spPr>
                  <a:xfrm flipH="1" flipV="1">
                    <a:off x="-1209955" y="2219045"/>
                    <a:ext cx="752755" cy="524155"/>
                  </a:xfrm>
                  <a:prstGeom prst="straightConnector1">
                    <a:avLst/>
                  </a:prstGeom>
                  <a:ln w="19050" cmpd="sng"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右箭头 293"/>
                <p:cNvSpPr/>
                <p:nvPr/>
              </p:nvSpPr>
              <p:spPr>
                <a:xfrm>
                  <a:off x="0" y="3307080"/>
                  <a:ext cx="914400" cy="274320"/>
                </a:xfrm>
                <a:prstGeom prst="rightArrow">
                  <a:avLst/>
                </a:prstGeom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63" name="Group 62"/>
                <p:cNvGrpSpPr/>
                <p:nvPr/>
              </p:nvGrpSpPr>
              <p:grpSpPr>
                <a:xfrm>
                  <a:off x="1143000" y="1828800"/>
                  <a:ext cx="2286000" cy="3200400"/>
                  <a:chOff x="3200400" y="1600200"/>
                  <a:chExt cx="2286000" cy="3200400"/>
                </a:xfrm>
              </p:grpSpPr>
              <p:sp>
                <p:nvSpPr>
                  <p:cNvPr id="31" name="流程图: 联系 127"/>
                  <p:cNvSpPr/>
                  <p:nvPr/>
                </p:nvSpPr>
                <p:spPr>
                  <a:xfrm>
                    <a:off x="3200400" y="25146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" name="流程图: 联系 128"/>
                  <p:cNvSpPr/>
                  <p:nvPr/>
                </p:nvSpPr>
                <p:spPr>
                  <a:xfrm>
                    <a:off x="4114800" y="25146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" name="流程图: 联系 129"/>
                  <p:cNvSpPr/>
                  <p:nvPr/>
                </p:nvSpPr>
                <p:spPr>
                  <a:xfrm>
                    <a:off x="5029200" y="2514600"/>
                    <a:ext cx="457200" cy="457200"/>
                  </a:xfrm>
                  <a:prstGeom prst="flowChartConnector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" name="流程图: 联系 130"/>
                  <p:cNvSpPr/>
                  <p:nvPr/>
                </p:nvSpPr>
                <p:spPr>
                  <a:xfrm>
                    <a:off x="4114800" y="16002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" name="流程图: 联系 134"/>
                  <p:cNvSpPr/>
                  <p:nvPr/>
                </p:nvSpPr>
                <p:spPr>
                  <a:xfrm>
                    <a:off x="3200400" y="43434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" name="流程图: 联系 136"/>
                  <p:cNvSpPr/>
                  <p:nvPr/>
                </p:nvSpPr>
                <p:spPr>
                  <a:xfrm>
                    <a:off x="4114800" y="43434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" name="流程图: 联系 137"/>
                  <p:cNvSpPr/>
                  <p:nvPr/>
                </p:nvSpPr>
                <p:spPr>
                  <a:xfrm>
                    <a:off x="5029200" y="43434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" name="流程图: 联系 139"/>
                  <p:cNvSpPr/>
                  <p:nvPr/>
                </p:nvSpPr>
                <p:spPr>
                  <a:xfrm>
                    <a:off x="3200400" y="3429000"/>
                    <a:ext cx="457200" cy="457200"/>
                  </a:xfrm>
                  <a:prstGeom prst="flowChartConnector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" name="流程图: 联系 140"/>
                  <p:cNvSpPr/>
                  <p:nvPr/>
                </p:nvSpPr>
                <p:spPr>
                  <a:xfrm>
                    <a:off x="4114800" y="34290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" name="流程图: 联系 141"/>
                  <p:cNvSpPr/>
                  <p:nvPr/>
                </p:nvSpPr>
                <p:spPr>
                  <a:xfrm>
                    <a:off x="5029200" y="34290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41" name="Straight Arrow Connector 40"/>
                  <p:cNvCxnSpPr>
                    <a:stCxn id="35" idx="0"/>
                    <a:endCxn id="38" idx="4"/>
                  </p:cNvCxnSpPr>
                  <p:nvPr/>
                </p:nvCxnSpPr>
                <p:spPr>
                  <a:xfrm flipV="1">
                    <a:off x="3429000" y="3886200"/>
                    <a:ext cx="0" cy="457200"/>
                  </a:xfrm>
                  <a:prstGeom prst="straightConnector1">
                    <a:avLst/>
                  </a:prstGeom>
                  <a:ln w="19050" cmpd="sng">
                    <a:solidFill>
                      <a:srgbClr val="FF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/>
                  <p:cNvCxnSpPr>
                    <a:stCxn id="35" idx="0"/>
                    <a:endCxn id="39" idx="3"/>
                  </p:cNvCxnSpPr>
                  <p:nvPr/>
                </p:nvCxnSpPr>
                <p:spPr>
                  <a:xfrm flipV="1">
                    <a:off x="3429000" y="3819245"/>
                    <a:ext cx="752755" cy="524155"/>
                  </a:xfrm>
                  <a:prstGeom prst="straightConnector1">
                    <a:avLst/>
                  </a:prstGeom>
                  <a:ln w="19050" cmpd="sng"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/>
                  <p:cNvCxnSpPr>
                    <a:stCxn id="35" idx="0"/>
                    <a:endCxn id="40" idx="3"/>
                  </p:cNvCxnSpPr>
                  <p:nvPr/>
                </p:nvCxnSpPr>
                <p:spPr>
                  <a:xfrm flipV="1">
                    <a:off x="3429000" y="3819245"/>
                    <a:ext cx="1667155" cy="524155"/>
                  </a:xfrm>
                  <a:prstGeom prst="straightConnector1">
                    <a:avLst/>
                  </a:prstGeom>
                  <a:ln w="19050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/>
                  <p:cNvCxnSpPr>
                    <a:stCxn id="36" idx="0"/>
                    <a:endCxn id="39" idx="4"/>
                  </p:cNvCxnSpPr>
                  <p:nvPr/>
                </p:nvCxnSpPr>
                <p:spPr>
                  <a:xfrm flipV="1">
                    <a:off x="4343400" y="3886200"/>
                    <a:ext cx="0" cy="457200"/>
                  </a:xfrm>
                  <a:prstGeom prst="straightConnector1">
                    <a:avLst/>
                  </a:prstGeom>
                  <a:ln w="19050" cmpd="sng"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>
                    <a:stCxn id="37" idx="0"/>
                    <a:endCxn id="39" idx="5"/>
                  </p:cNvCxnSpPr>
                  <p:nvPr/>
                </p:nvCxnSpPr>
                <p:spPr>
                  <a:xfrm flipH="1" flipV="1">
                    <a:off x="4505045" y="3819245"/>
                    <a:ext cx="752755" cy="524155"/>
                  </a:xfrm>
                  <a:prstGeom prst="straightConnector1">
                    <a:avLst/>
                  </a:prstGeom>
                  <a:ln w="19050" cmpd="sng"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>
                    <a:stCxn id="37" idx="0"/>
                    <a:endCxn id="40" idx="4"/>
                  </p:cNvCxnSpPr>
                  <p:nvPr/>
                </p:nvCxnSpPr>
                <p:spPr>
                  <a:xfrm flipV="1">
                    <a:off x="5257800" y="3886200"/>
                    <a:ext cx="0" cy="457200"/>
                  </a:xfrm>
                  <a:prstGeom prst="straightConnector1">
                    <a:avLst/>
                  </a:prstGeom>
                  <a:ln w="19050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>
                    <a:stCxn id="37" idx="0"/>
                    <a:endCxn id="38" idx="5"/>
                  </p:cNvCxnSpPr>
                  <p:nvPr/>
                </p:nvCxnSpPr>
                <p:spPr>
                  <a:xfrm flipH="1" flipV="1">
                    <a:off x="3590645" y="3819245"/>
                    <a:ext cx="1667155" cy="524155"/>
                  </a:xfrm>
                  <a:prstGeom prst="straightConnector1">
                    <a:avLst/>
                  </a:prstGeom>
                  <a:ln w="19050" cmpd="sng">
                    <a:solidFill>
                      <a:srgbClr val="FF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/>
                  <p:cNvCxnSpPr>
                    <a:stCxn id="38" idx="0"/>
                    <a:endCxn id="31" idx="4"/>
                  </p:cNvCxnSpPr>
                  <p:nvPr/>
                </p:nvCxnSpPr>
                <p:spPr>
                  <a:xfrm flipV="1">
                    <a:off x="3429000" y="2971800"/>
                    <a:ext cx="0" cy="457200"/>
                  </a:xfrm>
                  <a:prstGeom prst="straightConnector1">
                    <a:avLst/>
                  </a:prstGeom>
                  <a:ln w="19050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/>
                  <p:cNvCxnSpPr>
                    <a:stCxn id="39" idx="0"/>
                    <a:endCxn id="32" idx="4"/>
                  </p:cNvCxnSpPr>
                  <p:nvPr/>
                </p:nvCxnSpPr>
                <p:spPr>
                  <a:xfrm flipV="1">
                    <a:off x="4343400" y="2971800"/>
                    <a:ext cx="0" cy="457200"/>
                  </a:xfrm>
                  <a:prstGeom prst="straightConnector1">
                    <a:avLst/>
                  </a:prstGeom>
                  <a:ln w="19050" cmpd="sng"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/>
                  <p:cNvCxnSpPr>
                    <a:stCxn id="40" idx="0"/>
                    <a:endCxn id="33" idx="4"/>
                  </p:cNvCxnSpPr>
                  <p:nvPr/>
                </p:nvCxnSpPr>
                <p:spPr>
                  <a:xfrm flipV="1">
                    <a:off x="5257800" y="2971800"/>
                    <a:ext cx="0" cy="457200"/>
                  </a:xfrm>
                  <a:prstGeom prst="straightConnector1">
                    <a:avLst/>
                  </a:prstGeom>
                  <a:ln w="19050" cmpd="sng">
                    <a:solidFill>
                      <a:schemeClr val="tx1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/>
                  <p:cNvCxnSpPr>
                    <a:stCxn id="34" idx="3"/>
                    <a:endCxn id="31" idx="0"/>
                  </p:cNvCxnSpPr>
                  <p:nvPr/>
                </p:nvCxnSpPr>
                <p:spPr>
                  <a:xfrm flipH="1">
                    <a:off x="3429000" y="1990445"/>
                    <a:ext cx="752755" cy="524155"/>
                  </a:xfrm>
                  <a:prstGeom prst="straightConnector1">
                    <a:avLst/>
                  </a:prstGeom>
                  <a:ln w="19050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/>
                  <p:cNvCxnSpPr>
                    <a:stCxn id="34" idx="4"/>
                    <a:endCxn id="32" idx="0"/>
                  </p:cNvCxnSpPr>
                  <p:nvPr/>
                </p:nvCxnSpPr>
                <p:spPr>
                  <a:xfrm>
                    <a:off x="4343400" y="2057400"/>
                    <a:ext cx="0" cy="457200"/>
                  </a:xfrm>
                  <a:prstGeom prst="straightConnector1">
                    <a:avLst/>
                  </a:prstGeom>
                  <a:ln w="19050" cmpd="sng"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/>
                  <p:cNvCxnSpPr>
                    <a:stCxn id="34" idx="5"/>
                    <a:endCxn id="33" idx="0"/>
                  </p:cNvCxnSpPr>
                  <p:nvPr/>
                </p:nvCxnSpPr>
                <p:spPr>
                  <a:xfrm>
                    <a:off x="4505045" y="1990445"/>
                    <a:ext cx="752755" cy="524155"/>
                  </a:xfrm>
                  <a:prstGeom prst="straightConnector1">
                    <a:avLst/>
                  </a:prstGeom>
                  <a:ln w="19050" cmpd="sng">
                    <a:solidFill>
                      <a:srgbClr val="FF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10439400" y="1828800"/>
                  <a:ext cx="2286000" cy="3200400"/>
                  <a:chOff x="2743200" y="685800"/>
                  <a:chExt cx="2286000" cy="3200400"/>
                </a:xfrm>
              </p:grpSpPr>
              <p:sp>
                <p:nvSpPr>
                  <p:cNvPr id="91" name="流程图: 联系 127"/>
                  <p:cNvSpPr/>
                  <p:nvPr/>
                </p:nvSpPr>
                <p:spPr>
                  <a:xfrm>
                    <a:off x="2743200" y="16002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" name="流程图: 联系 128"/>
                  <p:cNvSpPr/>
                  <p:nvPr/>
                </p:nvSpPr>
                <p:spPr>
                  <a:xfrm>
                    <a:off x="3657600" y="16002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" name="流程图: 联系 129"/>
                  <p:cNvSpPr/>
                  <p:nvPr/>
                </p:nvSpPr>
                <p:spPr>
                  <a:xfrm>
                    <a:off x="4572000" y="1600200"/>
                    <a:ext cx="457200" cy="457200"/>
                  </a:xfrm>
                  <a:prstGeom prst="flowChartConnector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" name="流程图: 联系 130"/>
                  <p:cNvSpPr/>
                  <p:nvPr/>
                </p:nvSpPr>
                <p:spPr>
                  <a:xfrm>
                    <a:off x="3657600" y="6858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" name="流程图: 联系 134"/>
                  <p:cNvSpPr/>
                  <p:nvPr/>
                </p:nvSpPr>
                <p:spPr>
                  <a:xfrm>
                    <a:off x="2743200" y="34290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" name="流程图: 联系 136"/>
                  <p:cNvSpPr/>
                  <p:nvPr/>
                </p:nvSpPr>
                <p:spPr>
                  <a:xfrm>
                    <a:off x="3657600" y="34290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" name="流程图: 联系 137"/>
                  <p:cNvSpPr/>
                  <p:nvPr/>
                </p:nvSpPr>
                <p:spPr>
                  <a:xfrm>
                    <a:off x="4572000" y="34290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" name="流程图: 联系 139"/>
                  <p:cNvSpPr/>
                  <p:nvPr/>
                </p:nvSpPr>
                <p:spPr>
                  <a:xfrm>
                    <a:off x="2743200" y="2514600"/>
                    <a:ext cx="457200" cy="457200"/>
                  </a:xfrm>
                  <a:prstGeom prst="flowChartConnector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" name="流程图: 联系 140"/>
                  <p:cNvSpPr/>
                  <p:nvPr/>
                </p:nvSpPr>
                <p:spPr>
                  <a:xfrm>
                    <a:off x="3657600" y="25146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" name="流程图: 联系 141"/>
                  <p:cNvSpPr/>
                  <p:nvPr/>
                </p:nvSpPr>
                <p:spPr>
                  <a:xfrm>
                    <a:off x="4572000" y="25146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101" name="Straight Arrow Connector 100"/>
                  <p:cNvCxnSpPr>
                    <a:stCxn id="95" idx="0"/>
                    <a:endCxn id="98" idx="4"/>
                  </p:cNvCxnSpPr>
                  <p:nvPr/>
                </p:nvCxnSpPr>
                <p:spPr>
                  <a:xfrm flipV="1">
                    <a:off x="2971800" y="2971800"/>
                    <a:ext cx="0" cy="457200"/>
                  </a:xfrm>
                  <a:prstGeom prst="straightConnector1">
                    <a:avLst/>
                  </a:prstGeom>
                  <a:ln w="19050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Arrow Connector 101"/>
                  <p:cNvCxnSpPr>
                    <a:stCxn id="95" idx="0"/>
                    <a:endCxn id="99" idx="3"/>
                  </p:cNvCxnSpPr>
                  <p:nvPr/>
                </p:nvCxnSpPr>
                <p:spPr>
                  <a:xfrm flipV="1">
                    <a:off x="2971800" y="2904845"/>
                    <a:ext cx="752755" cy="524155"/>
                  </a:xfrm>
                  <a:prstGeom prst="straightConnector1">
                    <a:avLst/>
                  </a:prstGeom>
                  <a:ln w="19050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Arrow Connector 102"/>
                  <p:cNvCxnSpPr>
                    <a:stCxn id="95" idx="0"/>
                    <a:endCxn id="100" idx="3"/>
                  </p:cNvCxnSpPr>
                  <p:nvPr/>
                </p:nvCxnSpPr>
                <p:spPr>
                  <a:xfrm flipV="1">
                    <a:off x="2971800" y="2904845"/>
                    <a:ext cx="1667155" cy="524155"/>
                  </a:xfrm>
                  <a:prstGeom prst="straightConnector1">
                    <a:avLst/>
                  </a:prstGeom>
                  <a:ln w="19050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Arrow Connector 104"/>
                  <p:cNvCxnSpPr>
                    <a:stCxn id="96" idx="0"/>
                    <a:endCxn id="99" idx="4"/>
                  </p:cNvCxnSpPr>
                  <p:nvPr/>
                </p:nvCxnSpPr>
                <p:spPr>
                  <a:xfrm flipV="1">
                    <a:off x="3886200" y="2971800"/>
                    <a:ext cx="0" cy="457200"/>
                  </a:xfrm>
                  <a:prstGeom prst="straightConnector1">
                    <a:avLst/>
                  </a:prstGeom>
                  <a:ln w="19050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Arrow Connector 105"/>
                  <p:cNvCxnSpPr>
                    <a:stCxn id="97" idx="0"/>
                    <a:endCxn id="99" idx="5"/>
                  </p:cNvCxnSpPr>
                  <p:nvPr/>
                </p:nvCxnSpPr>
                <p:spPr>
                  <a:xfrm flipH="1" flipV="1">
                    <a:off x="4047845" y="2904845"/>
                    <a:ext cx="752755" cy="524155"/>
                  </a:xfrm>
                  <a:prstGeom prst="straightConnector1">
                    <a:avLst/>
                  </a:prstGeom>
                  <a:ln w="19050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Arrow Connector 106"/>
                  <p:cNvCxnSpPr>
                    <a:stCxn id="97" idx="0"/>
                    <a:endCxn id="100" idx="4"/>
                  </p:cNvCxnSpPr>
                  <p:nvPr/>
                </p:nvCxnSpPr>
                <p:spPr>
                  <a:xfrm flipV="1">
                    <a:off x="4800600" y="2971800"/>
                    <a:ext cx="0" cy="457200"/>
                  </a:xfrm>
                  <a:prstGeom prst="straightConnector1">
                    <a:avLst/>
                  </a:prstGeom>
                  <a:ln w="19050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Arrow Connector 107"/>
                  <p:cNvCxnSpPr>
                    <a:stCxn id="97" idx="0"/>
                    <a:endCxn id="98" idx="5"/>
                  </p:cNvCxnSpPr>
                  <p:nvPr/>
                </p:nvCxnSpPr>
                <p:spPr>
                  <a:xfrm flipH="1" flipV="1">
                    <a:off x="3133445" y="2904845"/>
                    <a:ext cx="1667155" cy="524155"/>
                  </a:xfrm>
                  <a:prstGeom prst="straightConnector1">
                    <a:avLst/>
                  </a:prstGeom>
                  <a:ln w="19050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/>
                  <p:cNvCxnSpPr>
                    <a:stCxn id="98" idx="0"/>
                    <a:endCxn id="91" idx="4"/>
                  </p:cNvCxnSpPr>
                  <p:nvPr/>
                </p:nvCxnSpPr>
                <p:spPr>
                  <a:xfrm flipV="1">
                    <a:off x="2971800" y="2057400"/>
                    <a:ext cx="0" cy="457200"/>
                  </a:xfrm>
                  <a:prstGeom prst="straightConnector1">
                    <a:avLst/>
                  </a:prstGeom>
                  <a:ln w="19050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Arrow Connector 110"/>
                  <p:cNvCxnSpPr>
                    <a:stCxn id="99" idx="0"/>
                    <a:endCxn id="92" idx="4"/>
                  </p:cNvCxnSpPr>
                  <p:nvPr/>
                </p:nvCxnSpPr>
                <p:spPr>
                  <a:xfrm flipV="1">
                    <a:off x="3886200" y="2057400"/>
                    <a:ext cx="0" cy="457200"/>
                  </a:xfrm>
                  <a:prstGeom prst="straightConnector1">
                    <a:avLst/>
                  </a:prstGeom>
                  <a:ln w="19050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/>
                  <p:cNvCxnSpPr>
                    <a:stCxn id="100" idx="0"/>
                    <a:endCxn id="93" idx="4"/>
                  </p:cNvCxnSpPr>
                  <p:nvPr/>
                </p:nvCxnSpPr>
                <p:spPr>
                  <a:xfrm flipV="1">
                    <a:off x="4800600" y="2057400"/>
                    <a:ext cx="0" cy="457200"/>
                  </a:xfrm>
                  <a:prstGeom prst="straightConnector1">
                    <a:avLst/>
                  </a:prstGeom>
                  <a:ln w="19050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Arrow Connector 112"/>
                  <p:cNvCxnSpPr>
                    <a:stCxn id="91" idx="0"/>
                    <a:endCxn id="94" idx="3"/>
                  </p:cNvCxnSpPr>
                  <p:nvPr/>
                </p:nvCxnSpPr>
                <p:spPr>
                  <a:xfrm flipV="1">
                    <a:off x="2971800" y="1076045"/>
                    <a:ext cx="752755" cy="524155"/>
                  </a:xfrm>
                  <a:prstGeom prst="straightConnector1">
                    <a:avLst/>
                  </a:prstGeom>
                  <a:ln w="19050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/>
                  <p:cNvCxnSpPr>
                    <a:stCxn id="92" idx="0"/>
                    <a:endCxn id="94" idx="4"/>
                  </p:cNvCxnSpPr>
                  <p:nvPr/>
                </p:nvCxnSpPr>
                <p:spPr>
                  <a:xfrm flipV="1">
                    <a:off x="3886200" y="1143000"/>
                    <a:ext cx="0" cy="457200"/>
                  </a:xfrm>
                  <a:prstGeom prst="straightConnector1">
                    <a:avLst/>
                  </a:prstGeom>
                  <a:ln w="19050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Arrow Connector 114"/>
                  <p:cNvCxnSpPr>
                    <a:stCxn id="93" idx="0"/>
                    <a:endCxn id="94" idx="5"/>
                  </p:cNvCxnSpPr>
                  <p:nvPr/>
                </p:nvCxnSpPr>
                <p:spPr>
                  <a:xfrm flipH="1" flipV="1">
                    <a:off x="4047845" y="1076045"/>
                    <a:ext cx="752755" cy="524155"/>
                  </a:xfrm>
                  <a:prstGeom prst="straightConnector1">
                    <a:avLst/>
                  </a:prstGeom>
                  <a:ln w="19050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6" name="右箭头 293"/>
                <p:cNvSpPr/>
                <p:nvPr/>
              </p:nvSpPr>
              <p:spPr>
                <a:xfrm>
                  <a:off x="3657600" y="3307080"/>
                  <a:ext cx="914400" cy="274320"/>
                </a:xfrm>
                <a:prstGeom prst="rightArrow">
                  <a:avLst/>
                </a:prstGeom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22" name="Group 121"/>
                <p:cNvGrpSpPr/>
                <p:nvPr/>
              </p:nvGrpSpPr>
              <p:grpSpPr>
                <a:xfrm>
                  <a:off x="8305800" y="3352800"/>
                  <a:ext cx="792480" cy="182880"/>
                  <a:chOff x="5257800" y="3474720"/>
                  <a:chExt cx="792480" cy="182880"/>
                </a:xfrm>
              </p:grpSpPr>
              <p:sp>
                <p:nvSpPr>
                  <p:cNvPr id="117" name="Oval 116"/>
                  <p:cNvSpPr>
                    <a:spLocks noChangeAspect="1"/>
                  </p:cNvSpPr>
                  <p:nvPr/>
                </p:nvSpPr>
                <p:spPr>
                  <a:xfrm>
                    <a:off x="5257800" y="3474720"/>
                    <a:ext cx="182880" cy="18288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/>
                  <p:cNvSpPr>
                    <a:spLocks noChangeAspect="1"/>
                  </p:cNvSpPr>
                  <p:nvPr/>
                </p:nvSpPr>
                <p:spPr>
                  <a:xfrm>
                    <a:off x="5562600" y="3474720"/>
                    <a:ext cx="182880" cy="18288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Oval 119"/>
                  <p:cNvSpPr>
                    <a:spLocks noChangeAspect="1"/>
                  </p:cNvSpPr>
                  <p:nvPr/>
                </p:nvSpPr>
                <p:spPr>
                  <a:xfrm>
                    <a:off x="5867400" y="3474720"/>
                    <a:ext cx="182880" cy="18288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1" name="右箭头 293"/>
                <p:cNvSpPr/>
                <p:nvPr/>
              </p:nvSpPr>
              <p:spPr>
                <a:xfrm>
                  <a:off x="9296400" y="3307080"/>
                  <a:ext cx="914400" cy="274320"/>
                </a:xfrm>
                <a:prstGeom prst="rightArrow">
                  <a:avLst/>
                </a:prstGeom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23" name="Group 122"/>
                <p:cNvGrpSpPr/>
                <p:nvPr/>
              </p:nvGrpSpPr>
              <p:grpSpPr>
                <a:xfrm>
                  <a:off x="4724400" y="1828800"/>
                  <a:ext cx="2286000" cy="3200400"/>
                  <a:chOff x="2743200" y="685800"/>
                  <a:chExt cx="2286000" cy="3200400"/>
                </a:xfrm>
              </p:grpSpPr>
              <p:sp>
                <p:nvSpPr>
                  <p:cNvPr id="124" name="流程图: 联系 127"/>
                  <p:cNvSpPr/>
                  <p:nvPr/>
                </p:nvSpPr>
                <p:spPr>
                  <a:xfrm>
                    <a:off x="2743200" y="16002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流程图: 联系 128"/>
                  <p:cNvSpPr/>
                  <p:nvPr/>
                </p:nvSpPr>
                <p:spPr>
                  <a:xfrm>
                    <a:off x="3657600" y="16002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流程图: 联系 129"/>
                  <p:cNvSpPr/>
                  <p:nvPr/>
                </p:nvSpPr>
                <p:spPr>
                  <a:xfrm>
                    <a:off x="4572000" y="1600200"/>
                    <a:ext cx="457200" cy="457200"/>
                  </a:xfrm>
                  <a:prstGeom prst="flowChartConnector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流程图: 联系 130"/>
                  <p:cNvSpPr/>
                  <p:nvPr/>
                </p:nvSpPr>
                <p:spPr>
                  <a:xfrm>
                    <a:off x="3657600" y="6858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流程图: 联系 134"/>
                  <p:cNvSpPr/>
                  <p:nvPr/>
                </p:nvSpPr>
                <p:spPr>
                  <a:xfrm>
                    <a:off x="2743200" y="34290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流程图: 联系 136"/>
                  <p:cNvSpPr/>
                  <p:nvPr/>
                </p:nvSpPr>
                <p:spPr>
                  <a:xfrm>
                    <a:off x="3657600" y="34290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0" name="流程图: 联系 137"/>
                  <p:cNvSpPr/>
                  <p:nvPr/>
                </p:nvSpPr>
                <p:spPr>
                  <a:xfrm>
                    <a:off x="4572000" y="34290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1" name="流程图: 联系 139"/>
                  <p:cNvSpPr/>
                  <p:nvPr/>
                </p:nvSpPr>
                <p:spPr>
                  <a:xfrm>
                    <a:off x="2743200" y="2514600"/>
                    <a:ext cx="457200" cy="457200"/>
                  </a:xfrm>
                  <a:prstGeom prst="flowChartConnector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2" name="流程图: 联系 140"/>
                  <p:cNvSpPr/>
                  <p:nvPr/>
                </p:nvSpPr>
                <p:spPr>
                  <a:xfrm>
                    <a:off x="3657600" y="25146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" name="流程图: 联系 141"/>
                  <p:cNvSpPr/>
                  <p:nvPr/>
                </p:nvSpPr>
                <p:spPr>
                  <a:xfrm>
                    <a:off x="4572000" y="2514600"/>
                    <a:ext cx="457200" cy="457200"/>
                  </a:xfrm>
                  <a:prstGeom prst="flowChartConnector">
                    <a:avLst/>
                  </a:prstGeom>
                  <a:ln w="190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134" name="Straight Arrow Connector 133"/>
                  <p:cNvCxnSpPr>
                    <a:stCxn id="128" idx="0"/>
                    <a:endCxn id="131" idx="4"/>
                  </p:cNvCxnSpPr>
                  <p:nvPr/>
                </p:nvCxnSpPr>
                <p:spPr>
                  <a:xfrm flipV="1">
                    <a:off x="2971800" y="2971800"/>
                    <a:ext cx="0" cy="457200"/>
                  </a:xfrm>
                  <a:prstGeom prst="straightConnector1">
                    <a:avLst/>
                  </a:prstGeom>
                  <a:ln w="19050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Arrow Connector 134"/>
                  <p:cNvCxnSpPr>
                    <a:stCxn id="128" idx="0"/>
                    <a:endCxn id="132" idx="3"/>
                  </p:cNvCxnSpPr>
                  <p:nvPr/>
                </p:nvCxnSpPr>
                <p:spPr>
                  <a:xfrm flipV="1">
                    <a:off x="2971800" y="2904845"/>
                    <a:ext cx="752755" cy="524155"/>
                  </a:xfrm>
                  <a:prstGeom prst="straightConnector1">
                    <a:avLst/>
                  </a:prstGeom>
                  <a:ln w="19050" cmpd="sng"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Arrow Connector 135"/>
                  <p:cNvCxnSpPr>
                    <a:stCxn id="128" idx="0"/>
                    <a:endCxn id="133" idx="3"/>
                  </p:cNvCxnSpPr>
                  <p:nvPr/>
                </p:nvCxnSpPr>
                <p:spPr>
                  <a:xfrm flipV="1">
                    <a:off x="2971800" y="2904845"/>
                    <a:ext cx="1667155" cy="524155"/>
                  </a:xfrm>
                  <a:prstGeom prst="straightConnector1">
                    <a:avLst/>
                  </a:prstGeom>
                  <a:ln w="19050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Arrow Connector 137"/>
                  <p:cNvCxnSpPr>
                    <a:stCxn id="129" idx="0"/>
                    <a:endCxn id="132" idx="4"/>
                  </p:cNvCxnSpPr>
                  <p:nvPr/>
                </p:nvCxnSpPr>
                <p:spPr>
                  <a:xfrm flipV="1">
                    <a:off x="3886200" y="2971800"/>
                    <a:ext cx="0" cy="457200"/>
                  </a:xfrm>
                  <a:prstGeom prst="straightConnector1">
                    <a:avLst/>
                  </a:prstGeom>
                  <a:ln w="19050" cmpd="sng"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Arrow Connector 138"/>
                  <p:cNvCxnSpPr>
                    <a:stCxn id="130" idx="0"/>
                    <a:endCxn id="132" idx="5"/>
                  </p:cNvCxnSpPr>
                  <p:nvPr/>
                </p:nvCxnSpPr>
                <p:spPr>
                  <a:xfrm flipH="1" flipV="1">
                    <a:off x="4047845" y="2904845"/>
                    <a:ext cx="752755" cy="524155"/>
                  </a:xfrm>
                  <a:prstGeom prst="straightConnector1">
                    <a:avLst/>
                  </a:prstGeom>
                  <a:ln w="19050" cmpd="sng"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Arrow Connector 139"/>
                  <p:cNvCxnSpPr>
                    <a:stCxn id="130" idx="0"/>
                    <a:endCxn id="133" idx="4"/>
                  </p:cNvCxnSpPr>
                  <p:nvPr/>
                </p:nvCxnSpPr>
                <p:spPr>
                  <a:xfrm flipV="1">
                    <a:off x="4800600" y="2971800"/>
                    <a:ext cx="0" cy="457200"/>
                  </a:xfrm>
                  <a:prstGeom prst="straightConnector1">
                    <a:avLst/>
                  </a:prstGeom>
                  <a:ln w="19050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Arrow Connector 140"/>
                  <p:cNvCxnSpPr>
                    <a:stCxn id="130" idx="0"/>
                    <a:endCxn id="131" idx="5"/>
                  </p:cNvCxnSpPr>
                  <p:nvPr/>
                </p:nvCxnSpPr>
                <p:spPr>
                  <a:xfrm flipH="1" flipV="1">
                    <a:off x="3133445" y="2904845"/>
                    <a:ext cx="1667155" cy="524155"/>
                  </a:xfrm>
                  <a:prstGeom prst="straightConnector1">
                    <a:avLst/>
                  </a:prstGeom>
                  <a:ln w="19050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Arrow Connector 142"/>
                  <p:cNvCxnSpPr>
                    <a:stCxn id="131" idx="0"/>
                    <a:endCxn id="124" idx="4"/>
                  </p:cNvCxnSpPr>
                  <p:nvPr/>
                </p:nvCxnSpPr>
                <p:spPr>
                  <a:xfrm flipV="1">
                    <a:off x="2971800" y="2057400"/>
                    <a:ext cx="0" cy="457200"/>
                  </a:xfrm>
                  <a:prstGeom prst="straightConnector1">
                    <a:avLst/>
                  </a:prstGeom>
                  <a:ln w="19050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Arrow Connector 143"/>
                  <p:cNvCxnSpPr>
                    <a:stCxn id="132" idx="0"/>
                    <a:endCxn id="125" idx="4"/>
                  </p:cNvCxnSpPr>
                  <p:nvPr/>
                </p:nvCxnSpPr>
                <p:spPr>
                  <a:xfrm flipV="1">
                    <a:off x="3886200" y="2057400"/>
                    <a:ext cx="0" cy="457200"/>
                  </a:xfrm>
                  <a:prstGeom prst="straightConnector1">
                    <a:avLst/>
                  </a:prstGeom>
                  <a:ln w="19050" cmpd="sng"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/>
                  <p:cNvCxnSpPr>
                    <a:stCxn id="133" idx="0"/>
                    <a:endCxn id="126" idx="4"/>
                  </p:cNvCxnSpPr>
                  <p:nvPr/>
                </p:nvCxnSpPr>
                <p:spPr>
                  <a:xfrm flipV="1">
                    <a:off x="4800600" y="2057400"/>
                    <a:ext cx="0" cy="457200"/>
                  </a:xfrm>
                  <a:prstGeom prst="straightConnector1">
                    <a:avLst/>
                  </a:prstGeom>
                  <a:ln w="19050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/>
                  <p:cNvCxnSpPr>
                    <a:stCxn id="124" idx="0"/>
                    <a:endCxn id="127" idx="3"/>
                  </p:cNvCxnSpPr>
                  <p:nvPr/>
                </p:nvCxnSpPr>
                <p:spPr>
                  <a:xfrm flipV="1">
                    <a:off x="2971800" y="1076045"/>
                    <a:ext cx="752755" cy="524155"/>
                  </a:xfrm>
                  <a:prstGeom prst="straightConnector1">
                    <a:avLst/>
                  </a:prstGeom>
                  <a:ln w="19050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/>
                  <p:cNvCxnSpPr>
                    <a:stCxn id="125" idx="0"/>
                    <a:endCxn id="127" idx="4"/>
                  </p:cNvCxnSpPr>
                  <p:nvPr/>
                </p:nvCxnSpPr>
                <p:spPr>
                  <a:xfrm flipV="1">
                    <a:off x="3886200" y="1143000"/>
                    <a:ext cx="0" cy="457200"/>
                  </a:xfrm>
                  <a:prstGeom prst="straightConnector1">
                    <a:avLst/>
                  </a:prstGeom>
                  <a:ln w="19050" cmpd="sng"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/>
                  <p:cNvCxnSpPr>
                    <a:stCxn id="126" idx="0"/>
                    <a:endCxn id="127" idx="5"/>
                  </p:cNvCxnSpPr>
                  <p:nvPr/>
                </p:nvCxnSpPr>
                <p:spPr>
                  <a:xfrm flipH="1" flipV="1">
                    <a:off x="4047845" y="1076045"/>
                    <a:ext cx="752755" cy="524155"/>
                  </a:xfrm>
                  <a:prstGeom prst="straightConnector1">
                    <a:avLst/>
                  </a:prstGeom>
                  <a:ln w="19050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9" name="右箭头 293"/>
                <p:cNvSpPr/>
                <p:nvPr/>
              </p:nvSpPr>
              <p:spPr>
                <a:xfrm>
                  <a:off x="7239000" y="3307080"/>
                  <a:ext cx="914400" cy="274320"/>
                </a:xfrm>
                <a:prstGeom prst="rightArrow">
                  <a:avLst/>
                </a:prstGeom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文本框 295"/>
                <p:cNvSpPr txBox="1"/>
                <p:nvPr/>
              </p:nvSpPr>
              <p:spPr>
                <a:xfrm>
                  <a:off x="-4267200" y="2743200"/>
                  <a:ext cx="1371600" cy="4572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kern="100" dirty="0" smtClean="0">
                      <a:ea typeface="宋体"/>
                      <a:cs typeface="Times New Roman"/>
                    </a:rPr>
                    <a:t>feedback</a:t>
                  </a:r>
                  <a:endParaRPr lang="en-US" sz="2000" kern="100" dirty="0">
                    <a:effectLst/>
                    <a:ea typeface="宋体"/>
                    <a:cs typeface="Times New Roman"/>
                  </a:endParaRPr>
                </a:p>
              </p:txBody>
            </p:sp>
            <p:sp>
              <p:nvSpPr>
                <p:cNvPr id="152" name="文本框 296"/>
                <p:cNvSpPr txBox="1"/>
                <p:nvPr/>
              </p:nvSpPr>
              <p:spPr>
                <a:xfrm>
                  <a:off x="-4267200" y="3657600"/>
                  <a:ext cx="1371600" cy="4572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kern="100" dirty="0" err="1" smtClean="0">
                      <a:ea typeface="宋体"/>
                      <a:cs typeface="Times New Roman"/>
                    </a:rPr>
                    <a:t>relu</a:t>
                  </a:r>
                  <a:endParaRPr lang="en-US" sz="2000" kern="100" dirty="0">
                    <a:effectLst/>
                    <a:ea typeface="宋体"/>
                    <a:cs typeface="Times New Roman"/>
                  </a:endParaRPr>
                </a:p>
              </p:txBody>
            </p:sp>
            <p:sp>
              <p:nvSpPr>
                <p:cNvPr id="153" name="文本框 297"/>
                <p:cNvSpPr txBox="1"/>
                <p:nvPr/>
              </p:nvSpPr>
              <p:spPr>
                <a:xfrm>
                  <a:off x="-4267200" y="4572000"/>
                  <a:ext cx="1371600" cy="4572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kern="100" dirty="0">
                      <a:effectLst/>
                      <a:ea typeface="宋体"/>
                      <a:cs typeface="Times New Roman"/>
                    </a:rPr>
                    <a:t>x</a:t>
                  </a:r>
                </a:p>
              </p:txBody>
            </p:sp>
            <p:sp>
              <p:nvSpPr>
                <p:cNvPr id="154" name="文本框 298"/>
                <p:cNvSpPr txBox="1"/>
                <p:nvPr/>
              </p:nvSpPr>
              <p:spPr>
                <a:xfrm>
                  <a:off x="-4267200" y="1828800"/>
                  <a:ext cx="1371600" cy="4572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kern="100">
                      <a:effectLst/>
                      <a:ea typeface="宋体"/>
                      <a:cs typeface="Times New Roman"/>
                    </a:rPr>
                    <a:t>y</a:t>
                  </a:r>
                </a:p>
              </p:txBody>
            </p:sp>
          </p:grpSp>
          <p:sp>
            <p:nvSpPr>
              <p:cNvPr id="157" name="文本框 297"/>
              <p:cNvSpPr txBox="1"/>
              <p:nvPr/>
            </p:nvSpPr>
            <p:spPr>
              <a:xfrm>
                <a:off x="-2743200" y="5334000"/>
                <a:ext cx="2743200" cy="4572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kern="100" dirty="0" err="1" smtClean="0">
                    <a:ea typeface="宋体"/>
                    <a:cs typeface="Times New Roman"/>
                  </a:rPr>
                  <a:t>Iter</a:t>
                </a:r>
                <a:r>
                  <a:rPr lang="en-US" sz="2000" kern="100" dirty="0" smtClean="0">
                    <a:ea typeface="宋体"/>
                    <a:cs typeface="Times New Roman"/>
                  </a:rPr>
                  <a:t> 1: </a:t>
                </a:r>
                <a:r>
                  <a:rPr lang="en-US" sz="2000" kern="100" dirty="0" err="1" smtClean="0">
                    <a:ea typeface="宋体"/>
                    <a:cs typeface="Times New Roman"/>
                  </a:rPr>
                  <a:t>Feedfoward</a:t>
                </a:r>
                <a:endParaRPr lang="en-US" sz="2000" kern="100" dirty="0">
                  <a:effectLst/>
                  <a:ea typeface="宋体"/>
                  <a:cs typeface="Times New Roman"/>
                </a:endParaRPr>
              </a:p>
            </p:txBody>
          </p:sp>
          <p:sp>
            <p:nvSpPr>
              <p:cNvPr id="158" name="文本框 297"/>
              <p:cNvSpPr txBox="1"/>
              <p:nvPr/>
            </p:nvSpPr>
            <p:spPr>
              <a:xfrm>
                <a:off x="910200" y="5334000"/>
                <a:ext cx="2743200" cy="4572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kern="100" dirty="0" err="1" smtClean="0">
                    <a:ea typeface="宋体"/>
                    <a:cs typeface="Times New Roman"/>
                  </a:rPr>
                  <a:t>Iter</a:t>
                </a:r>
                <a:r>
                  <a:rPr lang="en-US" sz="2000" kern="100" dirty="0" smtClean="0">
                    <a:ea typeface="宋体"/>
                    <a:cs typeface="Times New Roman"/>
                  </a:rPr>
                  <a:t> 1: Feedback</a:t>
                </a:r>
                <a:endParaRPr lang="en-US" sz="2000" kern="100" dirty="0">
                  <a:effectLst/>
                  <a:ea typeface="宋体"/>
                  <a:cs typeface="Times New Roman"/>
                </a:endParaRPr>
              </a:p>
            </p:txBody>
          </p:sp>
          <p:sp>
            <p:nvSpPr>
              <p:cNvPr id="159" name="文本框 297"/>
              <p:cNvSpPr txBox="1"/>
              <p:nvPr/>
            </p:nvSpPr>
            <p:spPr>
              <a:xfrm>
                <a:off x="4495800" y="5334000"/>
                <a:ext cx="2743200" cy="4572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kern="100" dirty="0" err="1" smtClean="0">
                    <a:ea typeface="宋体"/>
                    <a:cs typeface="Times New Roman"/>
                  </a:rPr>
                  <a:t>Iter</a:t>
                </a:r>
                <a:r>
                  <a:rPr lang="en-US" sz="2000" kern="100" dirty="0" smtClean="0">
                    <a:ea typeface="宋体"/>
                    <a:cs typeface="Times New Roman"/>
                  </a:rPr>
                  <a:t> 2: </a:t>
                </a:r>
                <a:r>
                  <a:rPr lang="en-US" sz="2000" kern="100" dirty="0" err="1" smtClean="0">
                    <a:ea typeface="宋体"/>
                    <a:cs typeface="Times New Roman"/>
                  </a:rPr>
                  <a:t>Feedforward</a:t>
                </a:r>
                <a:endParaRPr lang="en-US" sz="2000" kern="100" dirty="0">
                  <a:effectLst/>
                  <a:ea typeface="宋体"/>
                  <a:cs typeface="Times New Roman"/>
                </a:endParaRPr>
              </a:p>
            </p:txBody>
          </p:sp>
          <p:sp>
            <p:nvSpPr>
              <p:cNvPr id="160" name="文本框 297"/>
              <p:cNvSpPr txBox="1"/>
              <p:nvPr/>
            </p:nvSpPr>
            <p:spPr>
              <a:xfrm>
                <a:off x="10210800" y="5334000"/>
                <a:ext cx="2743200" cy="4572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kern="100" dirty="0" smtClean="0">
                    <a:ea typeface="宋体"/>
                    <a:cs typeface="Times New Roman"/>
                  </a:rPr>
                  <a:t>Convergence</a:t>
                </a:r>
                <a:endParaRPr lang="en-US" sz="2000" kern="100" dirty="0">
                  <a:effectLst/>
                  <a:ea typeface="宋体"/>
                  <a:cs typeface="Times New Roman"/>
                </a:endParaRPr>
              </a:p>
            </p:txBody>
          </p:sp>
        </p:grpSp>
        <p:cxnSp>
          <p:nvCxnSpPr>
            <p:cNvPr id="150" name="Straight Arrow Connector 149"/>
            <p:cNvCxnSpPr/>
            <p:nvPr/>
          </p:nvCxnSpPr>
          <p:spPr>
            <a:xfrm flipH="1" flipV="1">
              <a:off x="-2209800" y="4114800"/>
              <a:ext cx="838200" cy="457200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V="1">
              <a:off x="2285190" y="4114800"/>
              <a:ext cx="838200" cy="45720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flipH="1" flipV="1">
              <a:off x="1447800" y="4114800"/>
              <a:ext cx="838200" cy="457200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flipV="1">
              <a:off x="5867400" y="4106925"/>
              <a:ext cx="838200" cy="45720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H="1" flipV="1">
              <a:off x="5029200" y="4106925"/>
              <a:ext cx="838200" cy="45720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H="1" flipV="1">
              <a:off x="10744200" y="4106925"/>
              <a:ext cx="838200" cy="45720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 flipV="1">
              <a:off x="11582400" y="4107177"/>
              <a:ext cx="838200" cy="45720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18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21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Yang</dc:creator>
  <cp:lastModifiedBy>Yi Yang</cp:lastModifiedBy>
  <cp:revision>12</cp:revision>
  <dcterms:created xsi:type="dcterms:W3CDTF">2015-04-16T17:31:06Z</dcterms:created>
  <dcterms:modified xsi:type="dcterms:W3CDTF">2015-04-22T00:03:08Z</dcterms:modified>
</cp:coreProperties>
</file>