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8" autoAdjust="0"/>
    <p:restoredTop sz="94660"/>
  </p:normalViewPr>
  <p:slideViewPr>
    <p:cSldViewPr snapToObjects="1">
      <p:cViewPr>
        <p:scale>
          <a:sx n="72" d="100"/>
          <a:sy n="72" d="100"/>
        </p:scale>
        <p:origin x="-2296" y="-47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8569-263B-7E49-8B2B-982DCEA01FC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64C2D-22FB-5643-B388-7B888C57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51"/>
          <p:cNvGrpSpPr/>
          <p:nvPr/>
        </p:nvGrpSpPr>
        <p:grpSpPr>
          <a:xfrm>
            <a:off x="185005" y="122334"/>
            <a:ext cx="1895475" cy="2075812"/>
            <a:chOff x="0" y="0"/>
            <a:chExt cx="1895475" cy="2075812"/>
          </a:xfrm>
        </p:grpSpPr>
        <p:grpSp>
          <p:nvGrpSpPr>
            <p:cNvPr id="6" name="组合 252"/>
            <p:cNvGrpSpPr/>
            <p:nvPr/>
          </p:nvGrpSpPr>
          <p:grpSpPr>
            <a:xfrm>
              <a:off x="0" y="0"/>
              <a:ext cx="1895475" cy="2075812"/>
              <a:chOff x="0" y="0"/>
              <a:chExt cx="1895475" cy="2076450"/>
            </a:xfrm>
          </p:grpSpPr>
          <p:grpSp>
            <p:nvGrpSpPr>
              <p:cNvPr id="31" name="组合 253"/>
              <p:cNvGrpSpPr/>
              <p:nvPr/>
            </p:nvGrpSpPr>
            <p:grpSpPr>
              <a:xfrm>
                <a:off x="438150" y="533400"/>
                <a:ext cx="1104900" cy="257175"/>
                <a:chOff x="409575" y="0"/>
                <a:chExt cx="1104900" cy="257175"/>
              </a:xfrm>
            </p:grpSpPr>
            <p:sp>
              <p:nvSpPr>
                <p:cNvPr id="44" name="流程图: 联系 254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流程图: 联系 255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流程图: 联系 256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流程图: 联系 257"/>
              <p:cNvSpPr/>
              <p:nvPr/>
            </p:nvSpPr>
            <p:spPr>
              <a:xfrm>
                <a:off x="85725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3" name="组合 258"/>
              <p:cNvGrpSpPr/>
              <p:nvPr/>
            </p:nvGrpSpPr>
            <p:grpSpPr>
              <a:xfrm>
                <a:off x="0" y="1123950"/>
                <a:ext cx="1895475" cy="952500"/>
                <a:chOff x="0" y="0"/>
                <a:chExt cx="1895475" cy="952500"/>
              </a:xfrm>
            </p:grpSpPr>
            <p:grpSp>
              <p:nvGrpSpPr>
                <p:cNvPr id="34" name="组合 259"/>
                <p:cNvGrpSpPr/>
                <p:nvPr/>
              </p:nvGrpSpPr>
              <p:grpSpPr>
                <a:xfrm>
                  <a:off x="0" y="695325"/>
                  <a:ext cx="1895475" cy="257175"/>
                  <a:chOff x="0" y="0"/>
                  <a:chExt cx="1895475" cy="257175"/>
                </a:xfrm>
              </p:grpSpPr>
              <p:sp>
                <p:nvSpPr>
                  <p:cNvPr id="39" name="流程图: 联系 260"/>
                  <p:cNvSpPr/>
                  <p:nvPr/>
                </p:nvSpPr>
                <p:spPr>
                  <a:xfrm>
                    <a:off x="0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流程图: 联系 261"/>
                  <p:cNvSpPr/>
                  <p:nvPr/>
                </p:nvSpPr>
                <p:spPr>
                  <a:xfrm>
                    <a:off x="409575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流程图: 联系 262"/>
                  <p:cNvSpPr/>
                  <p:nvPr/>
                </p:nvSpPr>
                <p:spPr>
                  <a:xfrm>
                    <a:off x="1628775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流程图: 联系 263"/>
                  <p:cNvSpPr/>
                  <p:nvPr/>
                </p:nvSpPr>
                <p:spPr>
                  <a:xfrm>
                    <a:off x="838200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流程图: 联系 264"/>
                  <p:cNvSpPr/>
                  <p:nvPr/>
                </p:nvSpPr>
                <p:spPr>
                  <a:xfrm>
                    <a:off x="1247775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组合 265"/>
                <p:cNvGrpSpPr/>
                <p:nvPr/>
              </p:nvGrpSpPr>
              <p:grpSpPr>
                <a:xfrm>
                  <a:off x="419100" y="0"/>
                  <a:ext cx="1104900" cy="257175"/>
                  <a:chOff x="409575" y="0"/>
                  <a:chExt cx="1104900" cy="257175"/>
                </a:xfrm>
              </p:grpSpPr>
              <p:sp>
                <p:nvSpPr>
                  <p:cNvPr id="36" name="流程图: 联系 266"/>
                  <p:cNvSpPr/>
                  <p:nvPr/>
                </p:nvSpPr>
                <p:spPr>
                  <a:xfrm>
                    <a:off x="409575" y="0"/>
                    <a:ext cx="266700" cy="257175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流程图: 联系 267"/>
                  <p:cNvSpPr/>
                  <p:nvPr/>
                </p:nvSpPr>
                <p:spPr>
                  <a:xfrm>
                    <a:off x="838200" y="0"/>
                    <a:ext cx="266700" cy="25717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流程图: 联系 268"/>
                  <p:cNvSpPr/>
                  <p:nvPr/>
                </p:nvSpPr>
                <p:spPr>
                  <a:xfrm>
                    <a:off x="1247775" y="0"/>
                    <a:ext cx="266700" cy="257175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" name="组合 269"/>
            <p:cNvGrpSpPr/>
            <p:nvPr/>
          </p:nvGrpSpPr>
          <p:grpSpPr>
            <a:xfrm>
              <a:off x="533400" y="790575"/>
              <a:ext cx="923925" cy="333032"/>
              <a:chOff x="0" y="0"/>
              <a:chExt cx="923925" cy="333032"/>
            </a:xfrm>
          </p:grpSpPr>
          <p:sp>
            <p:nvSpPr>
              <p:cNvPr id="28" name="上箭头 270"/>
              <p:cNvSpPr/>
              <p:nvPr/>
            </p:nvSpPr>
            <p:spPr>
              <a:xfrm rot="10800000">
                <a:off x="0" y="0"/>
                <a:ext cx="85725" cy="333032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上箭头 271"/>
              <p:cNvSpPr/>
              <p:nvPr/>
            </p:nvSpPr>
            <p:spPr>
              <a:xfrm rot="10800000">
                <a:off x="428625" y="0"/>
                <a:ext cx="85725" cy="333032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上箭头 272"/>
              <p:cNvSpPr/>
              <p:nvPr/>
            </p:nvSpPr>
            <p:spPr>
              <a:xfrm rot="10800000">
                <a:off x="838200" y="0"/>
                <a:ext cx="85725" cy="333032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组合 273"/>
            <p:cNvGrpSpPr/>
            <p:nvPr/>
          </p:nvGrpSpPr>
          <p:grpSpPr>
            <a:xfrm>
              <a:off x="180975" y="1295400"/>
              <a:ext cx="1612265" cy="590550"/>
              <a:chOff x="0" y="0"/>
              <a:chExt cx="1612265" cy="590550"/>
            </a:xfrm>
          </p:grpSpPr>
          <p:cxnSp>
            <p:nvCxnSpPr>
              <p:cNvPr id="13" name="直接箭头连接符 274"/>
              <p:cNvCxnSpPr/>
              <p:nvPr/>
            </p:nvCxnSpPr>
            <p:spPr>
              <a:xfrm flipH="1">
                <a:off x="0" y="47625"/>
                <a:ext cx="304800" cy="475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275"/>
              <p:cNvCxnSpPr/>
              <p:nvPr/>
            </p:nvCxnSpPr>
            <p:spPr>
              <a:xfrm>
                <a:off x="333375" y="85725"/>
                <a:ext cx="47625" cy="447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276"/>
              <p:cNvCxnSpPr/>
              <p:nvPr/>
            </p:nvCxnSpPr>
            <p:spPr>
              <a:xfrm>
                <a:off x="428625" y="57150"/>
                <a:ext cx="295275" cy="476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277"/>
              <p:cNvCxnSpPr/>
              <p:nvPr/>
            </p:nvCxnSpPr>
            <p:spPr>
              <a:xfrm flipH="1">
                <a:off x="28575" y="19050"/>
                <a:ext cx="676275" cy="514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278"/>
              <p:cNvCxnSpPr/>
              <p:nvPr/>
            </p:nvCxnSpPr>
            <p:spPr>
              <a:xfrm flipH="1">
                <a:off x="400050" y="57150"/>
                <a:ext cx="304800" cy="475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279"/>
              <p:cNvCxnSpPr/>
              <p:nvPr/>
            </p:nvCxnSpPr>
            <p:spPr>
              <a:xfrm>
                <a:off x="485775" y="47625"/>
                <a:ext cx="638175" cy="513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280"/>
              <p:cNvCxnSpPr/>
              <p:nvPr/>
            </p:nvCxnSpPr>
            <p:spPr>
              <a:xfrm>
                <a:off x="485775" y="47625"/>
                <a:ext cx="1076325" cy="513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281"/>
              <p:cNvCxnSpPr/>
              <p:nvPr/>
            </p:nvCxnSpPr>
            <p:spPr>
              <a:xfrm flipH="1">
                <a:off x="752475" y="95250"/>
                <a:ext cx="45719" cy="4280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82"/>
              <p:cNvCxnSpPr/>
              <p:nvPr/>
            </p:nvCxnSpPr>
            <p:spPr>
              <a:xfrm>
                <a:off x="885825" y="85725"/>
                <a:ext cx="297815" cy="437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83"/>
              <p:cNvCxnSpPr/>
              <p:nvPr/>
            </p:nvCxnSpPr>
            <p:spPr>
              <a:xfrm>
                <a:off x="942975" y="19050"/>
                <a:ext cx="619125" cy="514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84"/>
              <p:cNvCxnSpPr/>
              <p:nvPr/>
            </p:nvCxnSpPr>
            <p:spPr>
              <a:xfrm flipH="1">
                <a:off x="57150" y="0"/>
                <a:ext cx="1019175" cy="571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85"/>
              <p:cNvCxnSpPr/>
              <p:nvPr/>
            </p:nvCxnSpPr>
            <p:spPr>
              <a:xfrm flipH="1">
                <a:off x="504825" y="28575"/>
                <a:ext cx="609600" cy="561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86"/>
              <p:cNvCxnSpPr/>
              <p:nvPr/>
            </p:nvCxnSpPr>
            <p:spPr>
              <a:xfrm flipH="1">
                <a:off x="885825" y="57150"/>
                <a:ext cx="295275" cy="476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87"/>
              <p:cNvCxnSpPr/>
              <p:nvPr/>
            </p:nvCxnSpPr>
            <p:spPr>
              <a:xfrm flipH="1">
                <a:off x="1219200" y="85725"/>
                <a:ext cx="45719" cy="43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88"/>
              <p:cNvCxnSpPr/>
              <p:nvPr/>
            </p:nvCxnSpPr>
            <p:spPr>
              <a:xfrm>
                <a:off x="1323975" y="57150"/>
                <a:ext cx="288290" cy="466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289"/>
            <p:cNvGrpSpPr/>
            <p:nvPr/>
          </p:nvGrpSpPr>
          <p:grpSpPr>
            <a:xfrm>
              <a:off x="619125" y="209550"/>
              <a:ext cx="742950" cy="352440"/>
              <a:chOff x="0" y="0"/>
              <a:chExt cx="742950" cy="352440"/>
            </a:xfrm>
          </p:grpSpPr>
          <p:cxnSp>
            <p:nvCxnSpPr>
              <p:cNvPr id="10" name="直接箭头连接符 290"/>
              <p:cNvCxnSpPr/>
              <p:nvPr/>
            </p:nvCxnSpPr>
            <p:spPr>
              <a:xfrm flipH="1">
                <a:off x="0" y="19050"/>
                <a:ext cx="266700" cy="304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291"/>
              <p:cNvCxnSpPr/>
              <p:nvPr/>
            </p:nvCxnSpPr>
            <p:spPr>
              <a:xfrm>
                <a:off x="504825" y="0"/>
                <a:ext cx="238125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上箭头 292"/>
              <p:cNvSpPr/>
              <p:nvPr/>
            </p:nvSpPr>
            <p:spPr>
              <a:xfrm rot="10800000">
                <a:off x="352425" y="47625"/>
                <a:ext cx="66675" cy="304815"/>
              </a:xfrm>
              <a:prstGeom prst="upArrow">
                <a:avLst>
                  <a:gd name="adj1" fmla="val 3523"/>
                  <a:gd name="adj2" fmla="val 7607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流程图: 联系 127"/>
          <p:cNvSpPr/>
          <p:nvPr/>
        </p:nvSpPr>
        <p:spPr>
          <a:xfrm>
            <a:off x="2743200" y="1600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6" name="流程图: 联系 128"/>
          <p:cNvSpPr/>
          <p:nvPr/>
        </p:nvSpPr>
        <p:spPr>
          <a:xfrm>
            <a:off x="3657600" y="1600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7" name="流程图: 联系 129"/>
          <p:cNvSpPr/>
          <p:nvPr/>
        </p:nvSpPr>
        <p:spPr>
          <a:xfrm>
            <a:off x="4572000" y="1600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流程图: 联系 130"/>
          <p:cNvSpPr/>
          <p:nvPr/>
        </p:nvSpPr>
        <p:spPr>
          <a:xfrm>
            <a:off x="3657600" y="6858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流程图: 联系 134"/>
          <p:cNvSpPr/>
          <p:nvPr/>
        </p:nvSpPr>
        <p:spPr>
          <a:xfrm>
            <a:off x="2743200" y="34290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流程图: 联系 136"/>
          <p:cNvSpPr/>
          <p:nvPr/>
        </p:nvSpPr>
        <p:spPr>
          <a:xfrm>
            <a:off x="3657600" y="34290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流程图: 联系 137"/>
          <p:cNvSpPr/>
          <p:nvPr/>
        </p:nvSpPr>
        <p:spPr>
          <a:xfrm>
            <a:off x="4572000" y="34290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流程图: 联系 139"/>
          <p:cNvSpPr/>
          <p:nvPr/>
        </p:nvSpPr>
        <p:spPr>
          <a:xfrm>
            <a:off x="2743200" y="2514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流程图: 联系 140"/>
          <p:cNvSpPr/>
          <p:nvPr/>
        </p:nvSpPr>
        <p:spPr>
          <a:xfrm>
            <a:off x="3657600" y="2514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流程图: 联系 141"/>
          <p:cNvSpPr/>
          <p:nvPr/>
        </p:nvSpPr>
        <p:spPr>
          <a:xfrm>
            <a:off x="4572000" y="2514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8" name="组合 84"/>
          <p:cNvGrpSpPr/>
          <p:nvPr/>
        </p:nvGrpSpPr>
        <p:grpSpPr>
          <a:xfrm>
            <a:off x="7291876" y="4678041"/>
            <a:ext cx="1428750" cy="1619246"/>
            <a:chOff x="0" y="0"/>
            <a:chExt cx="1895475" cy="2076450"/>
          </a:xfrm>
        </p:grpSpPr>
        <p:grpSp>
          <p:nvGrpSpPr>
            <p:cNvPr id="89" name="组合 85"/>
            <p:cNvGrpSpPr/>
            <p:nvPr/>
          </p:nvGrpSpPr>
          <p:grpSpPr>
            <a:xfrm>
              <a:off x="438150" y="533400"/>
              <a:ext cx="1104900" cy="257175"/>
              <a:chOff x="409575" y="0"/>
              <a:chExt cx="1104900" cy="257175"/>
            </a:xfrm>
          </p:grpSpPr>
          <p:sp>
            <p:nvSpPr>
              <p:cNvPr id="126" name="流程图: 联系 86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rgbClr val="FFFFFF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7" name="流程图: 联系 87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8" name="流程图: 联系 88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  <a:solidFill>
                <a:schemeClr val="tx1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0" name="流程图: 联系 89"/>
            <p:cNvSpPr/>
            <p:nvPr/>
          </p:nvSpPr>
          <p:spPr>
            <a:xfrm>
              <a:off x="857250" y="0"/>
              <a:ext cx="266700" cy="257175"/>
            </a:xfrm>
            <a:prstGeom prst="flowChartConnector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0" y="1123950"/>
              <a:ext cx="1895475" cy="952500"/>
              <a:chOff x="0" y="0"/>
              <a:chExt cx="1895475" cy="952500"/>
            </a:xfrm>
          </p:grpSpPr>
          <p:grpSp>
            <p:nvGrpSpPr>
              <p:cNvPr id="100" name="组合 91"/>
              <p:cNvGrpSpPr/>
              <p:nvPr/>
            </p:nvGrpSpPr>
            <p:grpSpPr>
              <a:xfrm>
                <a:off x="0" y="695325"/>
                <a:ext cx="1895475" cy="257175"/>
                <a:chOff x="0" y="0"/>
                <a:chExt cx="1895475" cy="257175"/>
              </a:xfrm>
            </p:grpSpPr>
            <p:sp>
              <p:nvSpPr>
                <p:cNvPr id="121" name="流程图: 联系 92"/>
                <p:cNvSpPr/>
                <p:nvPr/>
              </p:nvSpPr>
              <p:spPr>
                <a:xfrm>
                  <a:off x="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流程图: 联系 93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流程图: 联系 94"/>
                <p:cNvSpPr/>
                <p:nvPr/>
              </p:nvSpPr>
              <p:spPr>
                <a:xfrm>
                  <a:off x="1628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流程图: 联系 95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流程图: 联系 96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1" name="组合 97"/>
              <p:cNvGrpSpPr/>
              <p:nvPr/>
            </p:nvGrpSpPr>
            <p:grpSpPr>
              <a:xfrm>
                <a:off x="419100" y="0"/>
                <a:ext cx="1104900" cy="257175"/>
                <a:chOff x="409575" y="0"/>
                <a:chExt cx="1104900" cy="257175"/>
              </a:xfrm>
            </p:grpSpPr>
            <p:sp>
              <p:nvSpPr>
                <p:cNvPr id="118" name="流程图: 联系 98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solidFill>
                  <a:schemeClr val="tx1"/>
                </a:solidFill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流程图: 联系 99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流程图: 联系 100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solidFill>
                  <a:srgbClr val="FFFFFF"/>
                </a:solidFill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180975" y="209550"/>
                <a:ext cx="1533525" cy="552450"/>
                <a:chOff x="0" y="0"/>
                <a:chExt cx="1533525" cy="552450"/>
              </a:xfrm>
            </p:grpSpPr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9525" y="38100"/>
                  <a:ext cx="28575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/>
                <p:nvPr/>
              </p:nvCxnSpPr>
              <p:spPr>
                <a:xfrm flipH="1" flipV="1">
                  <a:off x="304800" y="19050"/>
                  <a:ext cx="45719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 flipV="1">
                  <a:off x="390525" y="47625"/>
                  <a:ext cx="29527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H="1" flipV="1">
                  <a:off x="428625" y="9525"/>
                  <a:ext cx="657225" cy="5429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/>
                <p:nvPr/>
              </p:nvCxnSpPr>
              <p:spPr>
                <a:xfrm flipH="1" flipV="1">
                  <a:off x="476250" y="19050"/>
                  <a:ext cx="10096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0" y="9525"/>
                  <a:ext cx="685800" cy="4953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/>
                <p:nvPr/>
              </p:nvCxnSpPr>
              <p:spPr>
                <a:xfrm flipV="1">
                  <a:off x="438150" y="28575"/>
                  <a:ext cx="314325" cy="44767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 flipH="1" flipV="1">
                  <a:off x="762000" y="38100"/>
                  <a:ext cx="45719" cy="44767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 flipH="1" flipV="1">
                  <a:off x="828675" y="19050"/>
                  <a:ext cx="316865" cy="46672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 flipH="1" flipV="1">
                  <a:off x="904875" y="28575"/>
                  <a:ext cx="600075" cy="44767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47625" y="28575"/>
                  <a:ext cx="11239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457200" y="38100"/>
                  <a:ext cx="73342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895350" y="38100"/>
                  <a:ext cx="304800" cy="47625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/>
                <p:nvPr/>
              </p:nvCxnSpPr>
              <p:spPr>
                <a:xfrm flipV="1">
                  <a:off x="1209675" y="47625"/>
                  <a:ext cx="45719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/>
                <p:nvPr/>
              </p:nvCxnSpPr>
              <p:spPr>
                <a:xfrm flipH="1" flipV="1">
                  <a:off x="1304925" y="0"/>
                  <a:ext cx="22860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117"/>
            <p:cNvGrpSpPr/>
            <p:nvPr/>
          </p:nvGrpSpPr>
          <p:grpSpPr>
            <a:xfrm>
              <a:off x="514350" y="781050"/>
              <a:ext cx="923925" cy="333375"/>
              <a:chOff x="0" y="0"/>
              <a:chExt cx="923925" cy="333375"/>
            </a:xfrm>
          </p:grpSpPr>
          <p:sp>
            <p:nvSpPr>
              <p:cNvPr id="97" name="上箭头 118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上箭头 119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上箭头 120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组合 121"/>
            <p:cNvGrpSpPr/>
            <p:nvPr/>
          </p:nvGrpSpPr>
          <p:grpSpPr>
            <a:xfrm>
              <a:off x="619125" y="190500"/>
              <a:ext cx="752475" cy="352425"/>
              <a:chOff x="0" y="0"/>
              <a:chExt cx="752475" cy="352425"/>
            </a:xfrm>
          </p:grpSpPr>
          <p:cxnSp>
            <p:nvCxnSpPr>
              <p:cNvPr id="94" name="直接箭头连接符 122"/>
              <p:cNvCxnSpPr/>
              <p:nvPr/>
            </p:nvCxnSpPr>
            <p:spPr>
              <a:xfrm flipV="1">
                <a:off x="0" y="0"/>
                <a:ext cx="276225" cy="3429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123"/>
              <p:cNvCxnSpPr/>
              <p:nvPr/>
            </p:nvCxnSpPr>
            <p:spPr>
              <a:xfrm flipH="1" flipV="1">
                <a:off x="485775" y="38100"/>
                <a:ext cx="266700" cy="2952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上箭头 124"/>
              <p:cNvSpPr/>
              <p:nvPr/>
            </p:nvSpPr>
            <p:spPr>
              <a:xfrm>
                <a:off x="342900" y="47625"/>
                <a:ext cx="66675" cy="304800"/>
              </a:xfrm>
              <a:prstGeom prst="upArrow">
                <a:avLst>
                  <a:gd name="adj1" fmla="val 3523"/>
                  <a:gd name="adj2" fmla="val 76074"/>
                </a:avLst>
              </a:prstGeom>
              <a:ln w="19050" cmpd="sng"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29" name="右箭头 294"/>
          <p:cNvSpPr/>
          <p:nvPr/>
        </p:nvSpPr>
        <p:spPr>
          <a:xfrm>
            <a:off x="2728913" y="5416839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2" name="右箭头 293"/>
          <p:cNvSpPr/>
          <p:nvPr/>
        </p:nvSpPr>
        <p:spPr>
          <a:xfrm>
            <a:off x="587539" y="5414696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-918080" y="4633473"/>
            <a:ext cx="1476375" cy="1619246"/>
            <a:chOff x="-918080" y="4633473"/>
            <a:chExt cx="1476375" cy="1619246"/>
          </a:xfrm>
        </p:grpSpPr>
        <p:grpSp>
          <p:nvGrpSpPr>
            <p:cNvPr id="174" name="组合 52"/>
            <p:cNvGrpSpPr/>
            <p:nvPr/>
          </p:nvGrpSpPr>
          <p:grpSpPr>
            <a:xfrm>
              <a:off x="-576807" y="5049426"/>
              <a:ext cx="860601" cy="200549"/>
              <a:chOff x="409575" y="0"/>
              <a:chExt cx="1104900" cy="257175"/>
            </a:xfrm>
          </p:grpSpPr>
          <p:sp>
            <p:nvSpPr>
              <p:cNvPr id="211" name="流程图: 联系 53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2" name="流程图: 联系 54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3" name="流程图: 联系 55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流程图: 联系 56"/>
            <p:cNvSpPr/>
            <p:nvPr/>
          </p:nvSpPr>
          <p:spPr>
            <a:xfrm>
              <a:off x="-250373" y="4633473"/>
              <a:ext cx="207731" cy="20054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85" name="组合 45"/>
            <p:cNvGrpSpPr/>
            <p:nvPr/>
          </p:nvGrpSpPr>
          <p:grpSpPr>
            <a:xfrm>
              <a:off x="-918080" y="6052170"/>
              <a:ext cx="1476375" cy="200549"/>
              <a:chOff x="0" y="0"/>
              <a:chExt cx="1895475" cy="257175"/>
            </a:xfrm>
          </p:grpSpPr>
          <p:sp>
            <p:nvSpPr>
              <p:cNvPr id="206" name="流程图: 联系 39"/>
              <p:cNvSpPr/>
              <p:nvPr/>
            </p:nvSpPr>
            <p:spPr>
              <a:xfrm>
                <a:off x="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7" name="流程图: 联系 40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8" name="流程图: 联系 41"/>
              <p:cNvSpPr/>
              <p:nvPr/>
            </p:nvSpPr>
            <p:spPr>
              <a:xfrm>
                <a:off x="1628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9" name="流程图: 联系 42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0" name="流程图: 联系 43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6" name="组合 46"/>
            <p:cNvGrpSpPr/>
            <p:nvPr/>
          </p:nvGrpSpPr>
          <p:grpSpPr>
            <a:xfrm>
              <a:off x="-591645" y="5509946"/>
              <a:ext cx="860601" cy="200549"/>
              <a:chOff x="409575" y="0"/>
              <a:chExt cx="1104900" cy="257175"/>
            </a:xfrm>
          </p:grpSpPr>
          <p:sp>
            <p:nvSpPr>
              <p:cNvPr id="203" name="流程图: 联系 48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4" name="流程图: 联系 50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5" name="流程图: 联系 51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7" name="组合 72"/>
            <p:cNvGrpSpPr/>
            <p:nvPr/>
          </p:nvGrpSpPr>
          <p:grpSpPr>
            <a:xfrm>
              <a:off x="-777120" y="5673356"/>
              <a:ext cx="1194454" cy="430808"/>
              <a:chOff x="0" y="0"/>
              <a:chExt cx="1533525" cy="552450"/>
            </a:xfrm>
          </p:grpSpPr>
          <p:cxnSp>
            <p:nvCxnSpPr>
              <p:cNvPr id="188" name="直接箭头连接符 57"/>
              <p:cNvCxnSpPr/>
              <p:nvPr/>
            </p:nvCxnSpPr>
            <p:spPr>
              <a:xfrm flipV="1">
                <a:off x="9525" y="38100"/>
                <a:ext cx="28575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58"/>
              <p:cNvCxnSpPr/>
              <p:nvPr/>
            </p:nvCxnSpPr>
            <p:spPr>
              <a:xfrm flipH="1" flipV="1">
                <a:off x="304800" y="19050"/>
                <a:ext cx="45719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59"/>
              <p:cNvCxnSpPr/>
              <p:nvPr/>
            </p:nvCxnSpPr>
            <p:spPr>
              <a:xfrm flipH="1" flipV="1">
                <a:off x="390525" y="47625"/>
                <a:ext cx="29527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60"/>
              <p:cNvCxnSpPr/>
              <p:nvPr/>
            </p:nvCxnSpPr>
            <p:spPr>
              <a:xfrm flipH="1" flipV="1">
                <a:off x="428625" y="9525"/>
                <a:ext cx="657225" cy="5429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61"/>
              <p:cNvCxnSpPr/>
              <p:nvPr/>
            </p:nvCxnSpPr>
            <p:spPr>
              <a:xfrm flipH="1" flipV="1">
                <a:off x="476250" y="19050"/>
                <a:ext cx="10096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62"/>
              <p:cNvCxnSpPr/>
              <p:nvPr/>
            </p:nvCxnSpPr>
            <p:spPr>
              <a:xfrm flipV="1">
                <a:off x="0" y="9525"/>
                <a:ext cx="685800" cy="4953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63"/>
              <p:cNvCxnSpPr/>
              <p:nvPr/>
            </p:nvCxnSpPr>
            <p:spPr>
              <a:xfrm flipV="1">
                <a:off x="438150" y="28575"/>
                <a:ext cx="31432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64"/>
              <p:cNvCxnSpPr/>
              <p:nvPr/>
            </p:nvCxnSpPr>
            <p:spPr>
              <a:xfrm flipH="1" flipV="1">
                <a:off x="762000" y="38100"/>
                <a:ext cx="45719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65"/>
              <p:cNvCxnSpPr/>
              <p:nvPr/>
            </p:nvCxnSpPr>
            <p:spPr>
              <a:xfrm flipH="1" flipV="1">
                <a:off x="828675" y="19050"/>
                <a:ext cx="31686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66"/>
              <p:cNvCxnSpPr/>
              <p:nvPr/>
            </p:nvCxnSpPr>
            <p:spPr>
              <a:xfrm flipH="1" flipV="1">
                <a:off x="904875" y="28575"/>
                <a:ext cx="60007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67"/>
              <p:cNvCxnSpPr/>
              <p:nvPr/>
            </p:nvCxnSpPr>
            <p:spPr>
              <a:xfrm flipV="1">
                <a:off x="47625" y="28575"/>
                <a:ext cx="11239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68"/>
              <p:cNvCxnSpPr/>
              <p:nvPr/>
            </p:nvCxnSpPr>
            <p:spPr>
              <a:xfrm flipV="1">
                <a:off x="457200" y="38100"/>
                <a:ext cx="73342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69"/>
              <p:cNvCxnSpPr/>
              <p:nvPr/>
            </p:nvCxnSpPr>
            <p:spPr>
              <a:xfrm flipV="1">
                <a:off x="895350" y="38100"/>
                <a:ext cx="304800" cy="47625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70"/>
              <p:cNvCxnSpPr/>
              <p:nvPr/>
            </p:nvCxnSpPr>
            <p:spPr>
              <a:xfrm flipV="1">
                <a:off x="1209675" y="47625"/>
                <a:ext cx="45719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71"/>
              <p:cNvCxnSpPr/>
              <p:nvPr/>
            </p:nvCxnSpPr>
            <p:spPr>
              <a:xfrm flipH="1" flipV="1">
                <a:off x="1304925" y="0"/>
                <a:ext cx="22860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组合 82"/>
            <p:cNvGrpSpPr/>
            <p:nvPr/>
          </p:nvGrpSpPr>
          <p:grpSpPr>
            <a:xfrm>
              <a:off x="-517456" y="5242547"/>
              <a:ext cx="719640" cy="259971"/>
              <a:chOff x="0" y="0"/>
              <a:chExt cx="923925" cy="333375"/>
            </a:xfrm>
          </p:grpSpPr>
          <p:sp>
            <p:nvSpPr>
              <p:cNvPr id="182" name="上箭头 75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solidFill>
                <a:schemeClr val="tx1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3" name="上箭头 76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4" name="上箭头 77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8" name="组合 81"/>
            <p:cNvGrpSpPr/>
            <p:nvPr/>
          </p:nvGrpSpPr>
          <p:grpSpPr>
            <a:xfrm>
              <a:off x="-435847" y="4782028"/>
              <a:ext cx="586099" cy="274826"/>
              <a:chOff x="0" y="0"/>
              <a:chExt cx="752475" cy="352425"/>
            </a:xfrm>
          </p:grpSpPr>
          <p:cxnSp>
            <p:nvCxnSpPr>
              <p:cNvPr id="179" name="直接箭头连接符 78"/>
              <p:cNvCxnSpPr/>
              <p:nvPr/>
            </p:nvCxnSpPr>
            <p:spPr>
              <a:xfrm flipV="1">
                <a:off x="0" y="0"/>
                <a:ext cx="276225" cy="3429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79"/>
              <p:cNvCxnSpPr/>
              <p:nvPr/>
            </p:nvCxnSpPr>
            <p:spPr>
              <a:xfrm flipH="1" flipV="1">
                <a:off x="485775" y="38100"/>
                <a:ext cx="266700" cy="2952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上箭头 80"/>
              <p:cNvSpPr/>
              <p:nvPr/>
            </p:nvSpPr>
            <p:spPr>
              <a:xfrm>
                <a:off x="342900" y="47625"/>
                <a:ext cx="66675" cy="304800"/>
              </a:xfrm>
              <a:prstGeom prst="upArrow">
                <a:avLst>
                  <a:gd name="adj1" fmla="val 3523"/>
                  <a:gd name="adj2" fmla="val 76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4" name="组合 300"/>
          <p:cNvGrpSpPr/>
          <p:nvPr/>
        </p:nvGrpSpPr>
        <p:grpSpPr>
          <a:xfrm>
            <a:off x="-1622012" y="4632342"/>
            <a:ext cx="485775" cy="1647825"/>
            <a:chOff x="0" y="0"/>
            <a:chExt cx="485775" cy="1647825"/>
          </a:xfrm>
        </p:grpSpPr>
        <p:sp>
          <p:nvSpPr>
            <p:cNvPr id="215" name="文本框 295"/>
            <p:cNvSpPr txBox="1"/>
            <p:nvPr/>
          </p:nvSpPr>
          <p:spPr>
            <a:xfrm>
              <a:off x="0" y="438150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 dirty="0" err="1" smtClean="0">
                  <a:ea typeface="宋体"/>
                  <a:cs typeface="Times New Roman"/>
                </a:rPr>
                <a:t>fb</a:t>
              </a:r>
              <a:endParaRPr lang="en-US" sz="105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16" name="文本框 296"/>
            <p:cNvSpPr txBox="1"/>
            <p:nvPr/>
          </p:nvSpPr>
          <p:spPr>
            <a:xfrm>
              <a:off x="0" y="866775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 dirty="0" err="1" smtClean="0">
                  <a:ea typeface="宋体"/>
                  <a:cs typeface="Times New Roman"/>
                </a:rPr>
                <a:t>relu</a:t>
              </a:r>
              <a:endParaRPr lang="en-US" sz="105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17" name="文本框 297"/>
            <p:cNvSpPr txBox="1"/>
            <p:nvPr/>
          </p:nvSpPr>
          <p:spPr>
            <a:xfrm>
              <a:off x="9525" y="1381125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x</a:t>
              </a:r>
            </a:p>
          </p:txBody>
        </p:sp>
        <p:sp>
          <p:nvSpPr>
            <p:cNvPr id="218" name="文本框 298"/>
            <p:cNvSpPr txBox="1"/>
            <p:nvPr/>
          </p:nvSpPr>
          <p:spPr>
            <a:xfrm>
              <a:off x="9525" y="0"/>
              <a:ext cx="476250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y</a:t>
              </a:r>
            </a:p>
          </p:txBody>
        </p:sp>
      </p:grpSp>
      <p:sp>
        <p:nvSpPr>
          <p:cNvPr id="219" name="Oval 218"/>
          <p:cNvSpPr/>
          <p:nvPr/>
        </p:nvSpPr>
        <p:spPr>
          <a:xfrm>
            <a:off x="5693719" y="5448647"/>
            <a:ext cx="128437" cy="12843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836754" y="5448647"/>
            <a:ext cx="128437" cy="12843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979789" y="5448647"/>
            <a:ext cx="128437" cy="12843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右箭头 294"/>
          <p:cNvSpPr/>
          <p:nvPr/>
        </p:nvSpPr>
        <p:spPr>
          <a:xfrm>
            <a:off x="6374730" y="5392413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23" name="组合 83"/>
          <p:cNvGrpSpPr/>
          <p:nvPr/>
        </p:nvGrpSpPr>
        <p:grpSpPr>
          <a:xfrm>
            <a:off x="3231613" y="4710513"/>
            <a:ext cx="1476375" cy="1619246"/>
            <a:chOff x="0" y="0"/>
            <a:chExt cx="1895475" cy="2076450"/>
          </a:xfrm>
        </p:grpSpPr>
        <p:grpSp>
          <p:nvGrpSpPr>
            <p:cNvPr id="224" name="组合 52"/>
            <p:cNvGrpSpPr/>
            <p:nvPr/>
          </p:nvGrpSpPr>
          <p:grpSpPr>
            <a:xfrm>
              <a:off x="438150" y="533400"/>
              <a:ext cx="1104900" cy="257175"/>
              <a:chOff x="409575" y="0"/>
              <a:chExt cx="1104900" cy="257175"/>
            </a:xfrm>
          </p:grpSpPr>
          <p:sp>
            <p:nvSpPr>
              <p:cNvPr id="261" name="流程图: 联系 53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rgbClr val="FFFFFF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2" name="流程图: 联系 54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3" name="流程图: 联系 55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  <a:solidFill>
                <a:srgbClr val="000000"/>
              </a:solidFill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5" name="流程图: 联系 56"/>
            <p:cNvSpPr/>
            <p:nvPr/>
          </p:nvSpPr>
          <p:spPr>
            <a:xfrm>
              <a:off x="857250" y="0"/>
              <a:ext cx="266700" cy="257175"/>
            </a:xfrm>
            <a:prstGeom prst="flowChartConnector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26" name="组合 73"/>
            <p:cNvGrpSpPr/>
            <p:nvPr/>
          </p:nvGrpSpPr>
          <p:grpSpPr>
            <a:xfrm>
              <a:off x="0" y="1123950"/>
              <a:ext cx="1895475" cy="952500"/>
              <a:chOff x="0" y="0"/>
              <a:chExt cx="1895475" cy="952500"/>
            </a:xfrm>
          </p:grpSpPr>
          <p:grpSp>
            <p:nvGrpSpPr>
              <p:cNvPr id="235" name="组合 45"/>
              <p:cNvGrpSpPr/>
              <p:nvPr/>
            </p:nvGrpSpPr>
            <p:grpSpPr>
              <a:xfrm>
                <a:off x="0" y="695325"/>
                <a:ext cx="1895475" cy="257175"/>
                <a:chOff x="0" y="0"/>
                <a:chExt cx="1895475" cy="257175"/>
              </a:xfrm>
            </p:grpSpPr>
            <p:sp>
              <p:nvSpPr>
                <p:cNvPr id="256" name="流程图: 联系 39"/>
                <p:cNvSpPr/>
                <p:nvPr/>
              </p:nvSpPr>
              <p:spPr>
                <a:xfrm>
                  <a:off x="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流程图: 联系 40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流程图: 联系 41"/>
                <p:cNvSpPr/>
                <p:nvPr/>
              </p:nvSpPr>
              <p:spPr>
                <a:xfrm>
                  <a:off x="1628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流程图: 联系 42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流程图: 联系 43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6" name="组合 46"/>
              <p:cNvGrpSpPr/>
              <p:nvPr/>
            </p:nvGrpSpPr>
            <p:grpSpPr>
              <a:xfrm>
                <a:off x="419100" y="0"/>
                <a:ext cx="1104900" cy="257175"/>
                <a:chOff x="409575" y="0"/>
                <a:chExt cx="1104900" cy="257175"/>
              </a:xfrm>
            </p:grpSpPr>
            <p:sp>
              <p:nvSpPr>
                <p:cNvPr id="253" name="流程图: 联系 48"/>
                <p:cNvSpPr/>
                <p:nvPr/>
              </p:nvSpPr>
              <p:spPr>
                <a:xfrm>
                  <a:off x="409575" y="0"/>
                  <a:ext cx="266700" cy="257175"/>
                </a:xfrm>
                <a:prstGeom prst="flowChartConnector">
                  <a:avLst/>
                </a:prstGeom>
                <a:solidFill>
                  <a:srgbClr val="000000"/>
                </a:solidFill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流程图: 联系 50"/>
                <p:cNvSpPr/>
                <p:nvPr/>
              </p:nvSpPr>
              <p:spPr>
                <a:xfrm>
                  <a:off x="838200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流程图: 联系 51"/>
                <p:cNvSpPr/>
                <p:nvPr/>
              </p:nvSpPr>
              <p:spPr>
                <a:xfrm>
                  <a:off x="1247775" y="0"/>
                  <a:ext cx="266700" cy="257175"/>
                </a:xfrm>
                <a:prstGeom prst="flowChartConnector">
                  <a:avLst/>
                </a:prstGeom>
                <a:ln w="190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7" name="组合 72"/>
              <p:cNvGrpSpPr/>
              <p:nvPr/>
            </p:nvGrpSpPr>
            <p:grpSpPr>
              <a:xfrm>
                <a:off x="180975" y="209550"/>
                <a:ext cx="1533525" cy="552450"/>
                <a:chOff x="0" y="0"/>
                <a:chExt cx="1533525" cy="552450"/>
              </a:xfrm>
            </p:grpSpPr>
            <p:cxnSp>
              <p:nvCxnSpPr>
                <p:cNvPr id="238" name="直接箭头连接符 57"/>
                <p:cNvCxnSpPr/>
                <p:nvPr/>
              </p:nvCxnSpPr>
              <p:spPr>
                <a:xfrm flipV="1">
                  <a:off x="9525" y="38100"/>
                  <a:ext cx="28575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箭头连接符 58"/>
                <p:cNvCxnSpPr/>
                <p:nvPr/>
              </p:nvCxnSpPr>
              <p:spPr>
                <a:xfrm flipH="1" flipV="1">
                  <a:off x="304800" y="19050"/>
                  <a:ext cx="45719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箭头连接符 59"/>
                <p:cNvCxnSpPr/>
                <p:nvPr/>
              </p:nvCxnSpPr>
              <p:spPr>
                <a:xfrm flipH="1" flipV="1">
                  <a:off x="390525" y="47625"/>
                  <a:ext cx="29527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箭头连接符 60"/>
                <p:cNvCxnSpPr/>
                <p:nvPr/>
              </p:nvCxnSpPr>
              <p:spPr>
                <a:xfrm flipH="1" flipV="1">
                  <a:off x="428625" y="9525"/>
                  <a:ext cx="657225" cy="5429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箭头连接符 61"/>
                <p:cNvCxnSpPr/>
                <p:nvPr/>
              </p:nvCxnSpPr>
              <p:spPr>
                <a:xfrm flipH="1" flipV="1">
                  <a:off x="476250" y="19050"/>
                  <a:ext cx="10096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62"/>
                <p:cNvCxnSpPr/>
                <p:nvPr/>
              </p:nvCxnSpPr>
              <p:spPr>
                <a:xfrm flipV="1">
                  <a:off x="0" y="9525"/>
                  <a:ext cx="685800" cy="4953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箭头连接符 63"/>
                <p:cNvCxnSpPr/>
                <p:nvPr/>
              </p:nvCxnSpPr>
              <p:spPr>
                <a:xfrm flipV="1">
                  <a:off x="438150" y="28575"/>
                  <a:ext cx="314325" cy="44767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64"/>
                <p:cNvCxnSpPr/>
                <p:nvPr/>
              </p:nvCxnSpPr>
              <p:spPr>
                <a:xfrm flipH="1" flipV="1">
                  <a:off x="762000" y="38100"/>
                  <a:ext cx="45719" cy="44767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65"/>
                <p:cNvCxnSpPr/>
                <p:nvPr/>
              </p:nvCxnSpPr>
              <p:spPr>
                <a:xfrm flipH="1" flipV="1">
                  <a:off x="828675" y="19050"/>
                  <a:ext cx="31686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箭头连接符 66"/>
                <p:cNvCxnSpPr/>
                <p:nvPr/>
              </p:nvCxnSpPr>
              <p:spPr>
                <a:xfrm flipH="1" flipV="1">
                  <a:off x="904875" y="28575"/>
                  <a:ext cx="600075" cy="44767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箭头连接符 67"/>
                <p:cNvCxnSpPr/>
                <p:nvPr/>
              </p:nvCxnSpPr>
              <p:spPr>
                <a:xfrm flipV="1">
                  <a:off x="47625" y="28575"/>
                  <a:ext cx="1123950" cy="5048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箭头连接符 68"/>
                <p:cNvCxnSpPr/>
                <p:nvPr/>
              </p:nvCxnSpPr>
              <p:spPr>
                <a:xfrm flipV="1">
                  <a:off x="457200" y="38100"/>
                  <a:ext cx="733425" cy="466725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箭头连接符 69"/>
                <p:cNvCxnSpPr/>
                <p:nvPr/>
              </p:nvCxnSpPr>
              <p:spPr>
                <a:xfrm flipV="1">
                  <a:off x="895350" y="38100"/>
                  <a:ext cx="304800" cy="47625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箭头连接符 70"/>
                <p:cNvCxnSpPr/>
                <p:nvPr/>
              </p:nvCxnSpPr>
              <p:spPr>
                <a:xfrm flipV="1">
                  <a:off x="1209675" y="47625"/>
                  <a:ext cx="45719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71"/>
                <p:cNvCxnSpPr/>
                <p:nvPr/>
              </p:nvCxnSpPr>
              <p:spPr>
                <a:xfrm flipH="1" flipV="1">
                  <a:off x="1304925" y="0"/>
                  <a:ext cx="228600" cy="457200"/>
                </a:xfrm>
                <a:prstGeom prst="straightConnector1">
                  <a:avLst/>
                </a:prstGeom>
                <a:ln w="1905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组合 82"/>
            <p:cNvGrpSpPr/>
            <p:nvPr/>
          </p:nvGrpSpPr>
          <p:grpSpPr>
            <a:xfrm>
              <a:off x="514350" y="781050"/>
              <a:ext cx="923925" cy="333375"/>
              <a:chOff x="0" y="0"/>
              <a:chExt cx="923925" cy="333375"/>
            </a:xfrm>
          </p:grpSpPr>
          <p:sp>
            <p:nvSpPr>
              <p:cNvPr id="232" name="上箭头 75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3" name="上箭头 76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4" name="上箭头 77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组合 81"/>
            <p:cNvGrpSpPr/>
            <p:nvPr/>
          </p:nvGrpSpPr>
          <p:grpSpPr>
            <a:xfrm>
              <a:off x="619125" y="190500"/>
              <a:ext cx="752475" cy="352425"/>
              <a:chOff x="0" y="0"/>
              <a:chExt cx="752475" cy="352425"/>
            </a:xfrm>
          </p:grpSpPr>
          <p:cxnSp>
            <p:nvCxnSpPr>
              <p:cNvPr id="229" name="直接箭头连接符 78"/>
              <p:cNvCxnSpPr/>
              <p:nvPr/>
            </p:nvCxnSpPr>
            <p:spPr>
              <a:xfrm flipV="1">
                <a:off x="0" y="0"/>
                <a:ext cx="276225" cy="3429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接箭头连接符 79"/>
              <p:cNvCxnSpPr/>
              <p:nvPr/>
            </p:nvCxnSpPr>
            <p:spPr>
              <a:xfrm flipH="1" flipV="1">
                <a:off x="485775" y="38100"/>
                <a:ext cx="266700" cy="2952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上箭头 80"/>
              <p:cNvSpPr/>
              <p:nvPr/>
            </p:nvSpPr>
            <p:spPr>
              <a:xfrm>
                <a:off x="342900" y="47625"/>
                <a:ext cx="66675" cy="304800"/>
              </a:xfrm>
              <a:prstGeom prst="upArrow">
                <a:avLst>
                  <a:gd name="adj1" fmla="val 3523"/>
                  <a:gd name="adj2" fmla="val 76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64" name="右箭头 294"/>
          <p:cNvSpPr/>
          <p:nvPr/>
        </p:nvSpPr>
        <p:spPr>
          <a:xfrm>
            <a:off x="4900261" y="5387954"/>
            <a:ext cx="552450" cy="190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8" name="Group 307"/>
          <p:cNvGrpSpPr/>
          <p:nvPr/>
        </p:nvGrpSpPr>
        <p:grpSpPr>
          <a:xfrm>
            <a:off x="1162581" y="4708644"/>
            <a:ext cx="1476375" cy="1619246"/>
            <a:chOff x="1162581" y="4708644"/>
            <a:chExt cx="1476375" cy="1619246"/>
          </a:xfrm>
        </p:grpSpPr>
        <p:cxnSp>
          <p:nvCxnSpPr>
            <p:cNvPr id="135" name="直接箭头连接符 207"/>
            <p:cNvCxnSpPr>
              <a:stCxn id="268" idx="3"/>
            </p:cNvCxnSpPr>
            <p:nvPr/>
          </p:nvCxnSpPr>
          <p:spPr>
            <a:xfrm flipH="1">
              <a:off x="1630900" y="4879823"/>
              <a:ext cx="229810" cy="239216"/>
            </a:xfrm>
            <a:prstGeom prst="straightConnector1">
              <a:avLst/>
            </a:prstGeom>
            <a:ln w="19050" cmpd="sng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208"/>
            <p:cNvCxnSpPr>
              <a:stCxn id="268" idx="5"/>
            </p:cNvCxnSpPr>
            <p:nvPr/>
          </p:nvCxnSpPr>
          <p:spPr>
            <a:xfrm>
              <a:off x="2007597" y="4879823"/>
              <a:ext cx="216360" cy="246726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上箭头 248"/>
            <p:cNvSpPr/>
            <p:nvPr/>
          </p:nvSpPr>
          <p:spPr>
            <a:xfrm rot="10800000">
              <a:off x="1906918" y="4925929"/>
              <a:ext cx="45719" cy="193110"/>
            </a:xfrm>
            <a:prstGeom prst="upArrow">
              <a:avLst>
                <a:gd name="adj1" fmla="val 3523"/>
                <a:gd name="adj2" fmla="val 76074"/>
              </a:avLst>
            </a:prstGeom>
            <a:ln w="1905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67" name="组合 52"/>
            <p:cNvGrpSpPr/>
            <p:nvPr/>
          </p:nvGrpSpPr>
          <p:grpSpPr>
            <a:xfrm>
              <a:off x="1503854" y="5124597"/>
              <a:ext cx="860601" cy="200549"/>
              <a:chOff x="409575" y="0"/>
              <a:chExt cx="1104900" cy="257175"/>
            </a:xfrm>
          </p:grpSpPr>
          <p:sp>
            <p:nvSpPr>
              <p:cNvPr id="303" name="流程图: 联系 53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4" name="流程图: 联系 54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5" name="流程图: 联系 55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  <a:solidFill>
                <a:srgbClr val="0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68" name="流程图: 联系 56"/>
            <p:cNvSpPr/>
            <p:nvPr/>
          </p:nvSpPr>
          <p:spPr>
            <a:xfrm>
              <a:off x="1830288" y="4708644"/>
              <a:ext cx="207731" cy="20054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69" name="组合 45"/>
            <p:cNvGrpSpPr/>
            <p:nvPr/>
          </p:nvGrpSpPr>
          <p:grpSpPr>
            <a:xfrm>
              <a:off x="1162581" y="6127341"/>
              <a:ext cx="1476375" cy="200549"/>
              <a:chOff x="0" y="0"/>
              <a:chExt cx="1895475" cy="257175"/>
            </a:xfrm>
          </p:grpSpPr>
          <p:sp>
            <p:nvSpPr>
              <p:cNvPr id="298" name="流程图: 联系 39"/>
              <p:cNvSpPr/>
              <p:nvPr/>
            </p:nvSpPr>
            <p:spPr>
              <a:xfrm>
                <a:off x="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9" name="流程图: 联系 40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0" name="流程图: 联系 41"/>
              <p:cNvSpPr/>
              <p:nvPr/>
            </p:nvSpPr>
            <p:spPr>
              <a:xfrm>
                <a:off x="1628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1" name="流程图: 联系 42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2" name="流程图: 联系 43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组合 46"/>
            <p:cNvGrpSpPr/>
            <p:nvPr/>
          </p:nvGrpSpPr>
          <p:grpSpPr>
            <a:xfrm>
              <a:off x="1489016" y="5585117"/>
              <a:ext cx="860601" cy="200549"/>
              <a:chOff x="409575" y="0"/>
              <a:chExt cx="1104900" cy="257175"/>
            </a:xfrm>
          </p:grpSpPr>
          <p:sp>
            <p:nvSpPr>
              <p:cNvPr id="295" name="流程图: 联系 48"/>
              <p:cNvSpPr/>
              <p:nvPr/>
            </p:nvSpPr>
            <p:spPr>
              <a:xfrm>
                <a:off x="409575" y="0"/>
                <a:ext cx="266700" cy="25717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6" name="流程图: 联系 50"/>
              <p:cNvSpPr/>
              <p:nvPr/>
            </p:nvSpPr>
            <p:spPr>
              <a:xfrm>
                <a:off x="838200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7" name="流程图: 联系 51"/>
              <p:cNvSpPr/>
              <p:nvPr/>
            </p:nvSpPr>
            <p:spPr>
              <a:xfrm>
                <a:off x="1247775" y="0"/>
                <a:ext cx="266700" cy="25717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1" name="组合 72"/>
            <p:cNvGrpSpPr/>
            <p:nvPr/>
          </p:nvGrpSpPr>
          <p:grpSpPr>
            <a:xfrm>
              <a:off x="1303541" y="5748527"/>
              <a:ext cx="1194454" cy="430808"/>
              <a:chOff x="0" y="0"/>
              <a:chExt cx="1533525" cy="552450"/>
            </a:xfrm>
          </p:grpSpPr>
          <p:cxnSp>
            <p:nvCxnSpPr>
              <p:cNvPr id="280" name="直接箭头连接符 57"/>
              <p:cNvCxnSpPr/>
              <p:nvPr/>
            </p:nvCxnSpPr>
            <p:spPr>
              <a:xfrm flipV="1">
                <a:off x="9525" y="38100"/>
                <a:ext cx="28575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58"/>
              <p:cNvCxnSpPr/>
              <p:nvPr/>
            </p:nvCxnSpPr>
            <p:spPr>
              <a:xfrm flipH="1" flipV="1">
                <a:off x="304800" y="19050"/>
                <a:ext cx="45719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59"/>
              <p:cNvCxnSpPr/>
              <p:nvPr/>
            </p:nvCxnSpPr>
            <p:spPr>
              <a:xfrm flipH="1" flipV="1">
                <a:off x="390525" y="47625"/>
                <a:ext cx="29527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接箭头连接符 60"/>
              <p:cNvCxnSpPr/>
              <p:nvPr/>
            </p:nvCxnSpPr>
            <p:spPr>
              <a:xfrm flipH="1" flipV="1">
                <a:off x="428625" y="9525"/>
                <a:ext cx="657225" cy="5429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61"/>
              <p:cNvCxnSpPr/>
              <p:nvPr/>
            </p:nvCxnSpPr>
            <p:spPr>
              <a:xfrm flipH="1" flipV="1">
                <a:off x="476250" y="19050"/>
                <a:ext cx="10096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62"/>
              <p:cNvCxnSpPr/>
              <p:nvPr/>
            </p:nvCxnSpPr>
            <p:spPr>
              <a:xfrm flipV="1">
                <a:off x="0" y="9525"/>
                <a:ext cx="685800" cy="4953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63"/>
              <p:cNvCxnSpPr/>
              <p:nvPr/>
            </p:nvCxnSpPr>
            <p:spPr>
              <a:xfrm flipV="1">
                <a:off x="438150" y="28575"/>
                <a:ext cx="31432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64"/>
              <p:cNvCxnSpPr/>
              <p:nvPr/>
            </p:nvCxnSpPr>
            <p:spPr>
              <a:xfrm flipH="1" flipV="1">
                <a:off x="762000" y="38100"/>
                <a:ext cx="45719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65"/>
              <p:cNvCxnSpPr/>
              <p:nvPr/>
            </p:nvCxnSpPr>
            <p:spPr>
              <a:xfrm flipH="1" flipV="1">
                <a:off x="828675" y="19050"/>
                <a:ext cx="31686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66"/>
              <p:cNvCxnSpPr/>
              <p:nvPr/>
            </p:nvCxnSpPr>
            <p:spPr>
              <a:xfrm flipH="1" flipV="1">
                <a:off x="904875" y="28575"/>
                <a:ext cx="600075" cy="44767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67"/>
              <p:cNvCxnSpPr/>
              <p:nvPr/>
            </p:nvCxnSpPr>
            <p:spPr>
              <a:xfrm flipV="1">
                <a:off x="47625" y="28575"/>
                <a:ext cx="1123950" cy="5048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68"/>
              <p:cNvCxnSpPr/>
              <p:nvPr/>
            </p:nvCxnSpPr>
            <p:spPr>
              <a:xfrm flipV="1">
                <a:off x="457200" y="38100"/>
                <a:ext cx="733425" cy="466725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69"/>
              <p:cNvCxnSpPr/>
              <p:nvPr/>
            </p:nvCxnSpPr>
            <p:spPr>
              <a:xfrm flipV="1">
                <a:off x="895350" y="38100"/>
                <a:ext cx="304800" cy="47625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70"/>
              <p:cNvCxnSpPr/>
              <p:nvPr/>
            </p:nvCxnSpPr>
            <p:spPr>
              <a:xfrm flipV="1">
                <a:off x="1209675" y="47625"/>
                <a:ext cx="45719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71"/>
              <p:cNvCxnSpPr/>
              <p:nvPr/>
            </p:nvCxnSpPr>
            <p:spPr>
              <a:xfrm flipH="1" flipV="1">
                <a:off x="1304925" y="0"/>
                <a:ext cx="228600" cy="457200"/>
              </a:xfrm>
              <a:prstGeom prst="straightConnector1">
                <a:avLst/>
              </a:prstGeom>
              <a:ln w="19050" cmpd="sng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82"/>
            <p:cNvGrpSpPr/>
            <p:nvPr/>
          </p:nvGrpSpPr>
          <p:grpSpPr>
            <a:xfrm>
              <a:off x="1563205" y="5317718"/>
              <a:ext cx="719640" cy="259971"/>
              <a:chOff x="0" y="0"/>
              <a:chExt cx="923925" cy="333375"/>
            </a:xfrm>
          </p:grpSpPr>
          <p:sp>
            <p:nvSpPr>
              <p:cNvPr id="277" name="上箭头 75"/>
              <p:cNvSpPr/>
              <p:nvPr/>
            </p:nvSpPr>
            <p:spPr>
              <a:xfrm>
                <a:off x="0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solidFill>
                <a:schemeClr val="tx1"/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8" name="上箭头 76"/>
              <p:cNvSpPr/>
              <p:nvPr/>
            </p:nvSpPr>
            <p:spPr>
              <a:xfrm>
                <a:off x="447675" y="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9" name="上箭头 77"/>
              <p:cNvSpPr/>
              <p:nvPr/>
            </p:nvSpPr>
            <p:spPr>
              <a:xfrm>
                <a:off x="857250" y="19050"/>
                <a:ext cx="66675" cy="314325"/>
              </a:xfrm>
              <a:prstGeom prst="upArrow">
                <a:avLst>
                  <a:gd name="adj1" fmla="val 3523"/>
                  <a:gd name="adj2" fmla="val 44074"/>
                </a:avLst>
              </a:prstGeom>
              <a:ln w="1905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50" name="Straight Arrow Connector 349"/>
          <p:cNvCxnSpPr>
            <a:stCxn id="81" idx="0"/>
            <a:endCxn id="77" idx="4"/>
          </p:cNvCxnSpPr>
          <p:nvPr/>
        </p:nvCxnSpPr>
        <p:spPr>
          <a:xfrm flipV="1">
            <a:off x="2971800" y="29718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81" idx="0"/>
            <a:endCxn id="78" idx="4"/>
          </p:cNvCxnSpPr>
          <p:nvPr/>
        </p:nvCxnSpPr>
        <p:spPr>
          <a:xfrm flipV="1">
            <a:off x="29718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81" idx="0"/>
            <a:endCxn id="79" idx="4"/>
          </p:cNvCxnSpPr>
          <p:nvPr/>
        </p:nvCxnSpPr>
        <p:spPr>
          <a:xfrm flipV="1">
            <a:off x="2971800" y="29718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83" idx="0"/>
            <a:endCxn id="77" idx="4"/>
          </p:cNvCxnSpPr>
          <p:nvPr/>
        </p:nvCxnSpPr>
        <p:spPr>
          <a:xfrm flipH="1" flipV="1">
            <a:off x="29718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83" idx="0"/>
            <a:endCxn id="78" idx="4"/>
          </p:cNvCxnSpPr>
          <p:nvPr/>
        </p:nvCxnSpPr>
        <p:spPr>
          <a:xfrm flipV="1">
            <a:off x="3886200" y="29718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84" idx="0"/>
            <a:endCxn id="78" idx="4"/>
          </p:cNvCxnSpPr>
          <p:nvPr/>
        </p:nvCxnSpPr>
        <p:spPr>
          <a:xfrm flipH="1" flipV="1">
            <a:off x="38862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84" idx="0"/>
            <a:endCxn id="79" idx="4"/>
          </p:cNvCxnSpPr>
          <p:nvPr/>
        </p:nvCxnSpPr>
        <p:spPr>
          <a:xfrm flipV="1">
            <a:off x="4800600" y="29718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84" idx="0"/>
            <a:endCxn id="77" idx="4"/>
          </p:cNvCxnSpPr>
          <p:nvPr/>
        </p:nvCxnSpPr>
        <p:spPr>
          <a:xfrm flipH="1" flipV="1">
            <a:off x="2971800" y="29718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83" idx="0"/>
            <a:endCxn id="79" idx="4"/>
          </p:cNvCxnSpPr>
          <p:nvPr/>
        </p:nvCxnSpPr>
        <p:spPr>
          <a:xfrm flipV="1">
            <a:off x="3886200" y="29718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77" idx="0"/>
            <a:endCxn id="85" idx="4"/>
          </p:cNvCxnSpPr>
          <p:nvPr/>
        </p:nvCxnSpPr>
        <p:spPr>
          <a:xfrm flipV="1">
            <a:off x="2971800" y="2057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78" idx="0"/>
            <a:endCxn id="86" idx="4"/>
          </p:cNvCxnSpPr>
          <p:nvPr/>
        </p:nvCxnSpPr>
        <p:spPr>
          <a:xfrm flipV="1">
            <a:off x="3886200" y="2057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79" idx="0"/>
            <a:endCxn id="87" idx="4"/>
          </p:cNvCxnSpPr>
          <p:nvPr/>
        </p:nvCxnSpPr>
        <p:spPr>
          <a:xfrm flipV="1">
            <a:off x="4800600" y="2057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85" idx="0"/>
            <a:endCxn id="49" idx="3"/>
          </p:cNvCxnSpPr>
          <p:nvPr/>
        </p:nvCxnSpPr>
        <p:spPr>
          <a:xfrm flipV="1">
            <a:off x="2971800" y="1076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86" idx="0"/>
            <a:endCxn id="49" idx="4"/>
          </p:cNvCxnSpPr>
          <p:nvPr/>
        </p:nvCxnSpPr>
        <p:spPr>
          <a:xfrm flipV="1">
            <a:off x="3886200" y="11430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87" idx="0"/>
            <a:endCxn id="49" idx="5"/>
          </p:cNvCxnSpPr>
          <p:nvPr/>
        </p:nvCxnSpPr>
        <p:spPr>
          <a:xfrm flipH="1" flipV="1">
            <a:off x="4047845" y="1076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流程图: 联系 130"/>
          <p:cNvSpPr/>
          <p:nvPr/>
        </p:nvSpPr>
        <p:spPr>
          <a:xfrm>
            <a:off x="7391400" y="10668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2" name="流程图: 联系 134"/>
          <p:cNvSpPr/>
          <p:nvPr/>
        </p:nvSpPr>
        <p:spPr>
          <a:xfrm>
            <a:off x="6477000" y="2895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3" name="流程图: 联系 136"/>
          <p:cNvSpPr/>
          <p:nvPr/>
        </p:nvSpPr>
        <p:spPr>
          <a:xfrm>
            <a:off x="7391400" y="2895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流程图: 联系 137"/>
          <p:cNvSpPr/>
          <p:nvPr/>
        </p:nvSpPr>
        <p:spPr>
          <a:xfrm>
            <a:off x="8305800" y="28956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5" name="流程图: 联系 139"/>
          <p:cNvSpPr/>
          <p:nvPr/>
        </p:nvSpPr>
        <p:spPr>
          <a:xfrm>
            <a:off x="6477000" y="1981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6" name="流程图: 联系 140"/>
          <p:cNvSpPr/>
          <p:nvPr/>
        </p:nvSpPr>
        <p:spPr>
          <a:xfrm>
            <a:off x="7391400" y="1981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流程图: 联系 141"/>
          <p:cNvSpPr/>
          <p:nvPr/>
        </p:nvSpPr>
        <p:spPr>
          <a:xfrm>
            <a:off x="8305800" y="1981200"/>
            <a:ext cx="457200" cy="457200"/>
          </a:xfrm>
          <a:prstGeom prst="flowChartConnector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98" name="Straight Arrow Connector 397"/>
          <p:cNvCxnSpPr>
            <a:stCxn id="392" idx="0"/>
            <a:endCxn id="395" idx="4"/>
          </p:cNvCxnSpPr>
          <p:nvPr/>
        </p:nvCxnSpPr>
        <p:spPr>
          <a:xfrm flipV="1">
            <a:off x="6705600" y="2438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392" idx="0"/>
            <a:endCxn id="396" idx="4"/>
          </p:cNvCxnSpPr>
          <p:nvPr/>
        </p:nvCxnSpPr>
        <p:spPr>
          <a:xfrm flipV="1">
            <a:off x="67056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92" idx="0"/>
            <a:endCxn id="397" idx="4"/>
          </p:cNvCxnSpPr>
          <p:nvPr/>
        </p:nvCxnSpPr>
        <p:spPr>
          <a:xfrm flipV="1">
            <a:off x="6705600" y="24384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93" idx="0"/>
            <a:endCxn id="395" idx="4"/>
          </p:cNvCxnSpPr>
          <p:nvPr/>
        </p:nvCxnSpPr>
        <p:spPr>
          <a:xfrm flipH="1" flipV="1">
            <a:off x="67056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>
            <a:stCxn id="393" idx="0"/>
            <a:endCxn id="396" idx="4"/>
          </p:cNvCxnSpPr>
          <p:nvPr/>
        </p:nvCxnSpPr>
        <p:spPr>
          <a:xfrm flipV="1">
            <a:off x="7620000" y="2438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394" idx="0"/>
            <a:endCxn id="396" idx="4"/>
          </p:cNvCxnSpPr>
          <p:nvPr/>
        </p:nvCxnSpPr>
        <p:spPr>
          <a:xfrm flipH="1" flipV="1">
            <a:off x="76200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94" idx="0"/>
            <a:endCxn id="397" idx="4"/>
          </p:cNvCxnSpPr>
          <p:nvPr/>
        </p:nvCxnSpPr>
        <p:spPr>
          <a:xfrm flipV="1">
            <a:off x="8534400" y="24384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394" idx="0"/>
            <a:endCxn id="395" idx="4"/>
          </p:cNvCxnSpPr>
          <p:nvPr/>
        </p:nvCxnSpPr>
        <p:spPr>
          <a:xfrm flipH="1" flipV="1">
            <a:off x="6705600" y="2438400"/>
            <a:ext cx="18288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393" idx="0"/>
            <a:endCxn id="397" idx="4"/>
          </p:cNvCxnSpPr>
          <p:nvPr/>
        </p:nvCxnSpPr>
        <p:spPr>
          <a:xfrm flipV="1">
            <a:off x="7620000" y="2438400"/>
            <a:ext cx="91440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>
            <a:endCxn id="391" idx="3"/>
          </p:cNvCxnSpPr>
          <p:nvPr/>
        </p:nvCxnSpPr>
        <p:spPr>
          <a:xfrm flipV="1">
            <a:off x="6705600" y="1457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endCxn id="391" idx="4"/>
          </p:cNvCxnSpPr>
          <p:nvPr/>
        </p:nvCxnSpPr>
        <p:spPr>
          <a:xfrm flipV="1">
            <a:off x="7620000" y="1524000"/>
            <a:ext cx="0" cy="4572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endCxn id="391" idx="5"/>
          </p:cNvCxnSpPr>
          <p:nvPr/>
        </p:nvCxnSpPr>
        <p:spPr>
          <a:xfrm flipH="1" flipV="1">
            <a:off x="7781645" y="1457045"/>
            <a:ext cx="752755" cy="52415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-4267200" y="1828800"/>
            <a:ext cx="17221200" cy="3962400"/>
            <a:chOff x="-4267200" y="1828800"/>
            <a:chExt cx="17221200" cy="3962400"/>
          </a:xfrm>
        </p:grpSpPr>
        <p:grpSp>
          <p:nvGrpSpPr>
            <p:cNvPr id="156" name="Group 155"/>
            <p:cNvGrpSpPr/>
            <p:nvPr/>
          </p:nvGrpSpPr>
          <p:grpSpPr>
            <a:xfrm>
              <a:off x="-4267200" y="1828800"/>
              <a:ext cx="16992600" cy="3200400"/>
              <a:chOff x="-4267200" y="1828800"/>
              <a:chExt cx="16992600" cy="32004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-2514600" y="1828800"/>
                <a:ext cx="2286000" cy="3200400"/>
                <a:chOff x="-2514600" y="1828800"/>
                <a:chExt cx="2286000" cy="3200400"/>
              </a:xfrm>
            </p:grpSpPr>
            <p:sp>
              <p:nvSpPr>
                <p:cNvPr id="4" name="流程图: 联系 127"/>
                <p:cNvSpPr/>
                <p:nvPr/>
              </p:nvSpPr>
              <p:spPr>
                <a:xfrm>
                  <a:off x="-2514600" y="2743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" name="流程图: 联系 128"/>
                <p:cNvSpPr/>
                <p:nvPr/>
              </p:nvSpPr>
              <p:spPr>
                <a:xfrm>
                  <a:off x="-1600200" y="2743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" name="流程图: 联系 129"/>
                <p:cNvSpPr/>
                <p:nvPr/>
              </p:nvSpPr>
              <p:spPr>
                <a:xfrm>
                  <a:off x="-685800" y="2743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流程图: 联系 130"/>
                <p:cNvSpPr/>
                <p:nvPr/>
              </p:nvSpPr>
              <p:spPr>
                <a:xfrm>
                  <a:off x="-1600200" y="18288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流程图: 联系 134"/>
                <p:cNvSpPr/>
                <p:nvPr/>
              </p:nvSpPr>
              <p:spPr>
                <a:xfrm>
                  <a:off x="-2514600" y="4572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流程图: 联系 136"/>
                <p:cNvSpPr/>
                <p:nvPr/>
              </p:nvSpPr>
              <p:spPr>
                <a:xfrm>
                  <a:off x="-1600200" y="4572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流程图: 联系 137"/>
                <p:cNvSpPr/>
                <p:nvPr/>
              </p:nvSpPr>
              <p:spPr>
                <a:xfrm>
                  <a:off x="-685800" y="4572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流程图: 联系 139"/>
                <p:cNvSpPr/>
                <p:nvPr/>
              </p:nvSpPr>
              <p:spPr>
                <a:xfrm>
                  <a:off x="-2514600" y="3657600"/>
                  <a:ext cx="457200" cy="457200"/>
                </a:xfrm>
                <a:prstGeom prst="flowChartConnector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流程图: 联系 140"/>
                <p:cNvSpPr/>
                <p:nvPr/>
              </p:nvSpPr>
              <p:spPr>
                <a:xfrm>
                  <a:off x="-1600200" y="3657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流程图: 联系 141"/>
                <p:cNvSpPr/>
                <p:nvPr/>
              </p:nvSpPr>
              <p:spPr>
                <a:xfrm>
                  <a:off x="-685800" y="3657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8" idx="0"/>
                  <a:endCxn id="11" idx="4"/>
                </p:cNvCxnSpPr>
                <p:nvPr/>
              </p:nvCxnSpPr>
              <p:spPr>
                <a:xfrm flipV="1">
                  <a:off x="-2286000" y="4114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8" idx="0"/>
                  <a:endCxn id="12" idx="4"/>
                </p:cNvCxnSpPr>
                <p:nvPr/>
              </p:nvCxnSpPr>
              <p:spPr>
                <a:xfrm flipV="1">
                  <a:off x="-2286000" y="4114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8" idx="0"/>
                  <a:endCxn id="13" idx="4"/>
                </p:cNvCxnSpPr>
                <p:nvPr/>
              </p:nvCxnSpPr>
              <p:spPr>
                <a:xfrm flipV="1">
                  <a:off x="-2286000" y="41148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9" idx="0"/>
                  <a:endCxn id="11" idx="4"/>
                </p:cNvCxnSpPr>
                <p:nvPr/>
              </p:nvCxnSpPr>
              <p:spPr>
                <a:xfrm flipH="1" flipV="1">
                  <a:off x="-2286000" y="4114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9" idx="0"/>
                  <a:endCxn id="12" idx="4"/>
                </p:cNvCxnSpPr>
                <p:nvPr/>
              </p:nvCxnSpPr>
              <p:spPr>
                <a:xfrm flipV="1">
                  <a:off x="-1371600" y="4114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0"/>
                  <a:endCxn id="12" idx="4"/>
                </p:cNvCxnSpPr>
                <p:nvPr/>
              </p:nvCxnSpPr>
              <p:spPr>
                <a:xfrm flipH="1" flipV="1">
                  <a:off x="-1371600" y="4114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0" idx="0"/>
                  <a:endCxn id="13" idx="4"/>
                </p:cNvCxnSpPr>
                <p:nvPr/>
              </p:nvCxnSpPr>
              <p:spPr>
                <a:xfrm flipV="1">
                  <a:off x="-457200" y="4114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0"/>
                  <a:endCxn id="11" idx="4"/>
                </p:cNvCxnSpPr>
                <p:nvPr/>
              </p:nvCxnSpPr>
              <p:spPr>
                <a:xfrm flipH="1" flipV="1">
                  <a:off x="-2286000" y="41148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0"/>
                  <a:endCxn id="13" idx="4"/>
                </p:cNvCxnSpPr>
                <p:nvPr/>
              </p:nvCxnSpPr>
              <p:spPr>
                <a:xfrm flipV="1">
                  <a:off x="-1371600" y="4114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1" idx="0"/>
                  <a:endCxn id="4" idx="4"/>
                </p:cNvCxnSpPr>
                <p:nvPr/>
              </p:nvCxnSpPr>
              <p:spPr>
                <a:xfrm flipV="1">
                  <a:off x="-2286000" y="3200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2" idx="0"/>
                  <a:endCxn id="5" idx="4"/>
                </p:cNvCxnSpPr>
                <p:nvPr/>
              </p:nvCxnSpPr>
              <p:spPr>
                <a:xfrm flipV="1">
                  <a:off x="-1371600" y="3200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3" idx="0"/>
                  <a:endCxn id="6" idx="4"/>
                </p:cNvCxnSpPr>
                <p:nvPr/>
              </p:nvCxnSpPr>
              <p:spPr>
                <a:xfrm flipV="1">
                  <a:off x="-457200" y="3200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4" idx="0"/>
                  <a:endCxn id="7" idx="3"/>
                </p:cNvCxnSpPr>
                <p:nvPr/>
              </p:nvCxnSpPr>
              <p:spPr>
                <a:xfrm flipV="1">
                  <a:off x="-2286000" y="22190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5" idx="0"/>
                  <a:endCxn id="7" idx="4"/>
                </p:cNvCxnSpPr>
                <p:nvPr/>
              </p:nvCxnSpPr>
              <p:spPr>
                <a:xfrm flipV="1">
                  <a:off x="-1371600" y="22860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6" idx="0"/>
                  <a:endCxn id="7" idx="5"/>
                </p:cNvCxnSpPr>
                <p:nvPr/>
              </p:nvCxnSpPr>
              <p:spPr>
                <a:xfrm flipH="1" flipV="1">
                  <a:off x="-1209955" y="22190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右箭头 293"/>
              <p:cNvSpPr/>
              <p:nvPr/>
            </p:nvSpPr>
            <p:spPr>
              <a:xfrm>
                <a:off x="0" y="3307080"/>
                <a:ext cx="914400" cy="274320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1143000" y="1828800"/>
                <a:ext cx="2286000" cy="3200400"/>
                <a:chOff x="3200400" y="1600200"/>
                <a:chExt cx="2286000" cy="3200400"/>
              </a:xfrm>
            </p:grpSpPr>
            <p:sp>
              <p:nvSpPr>
                <p:cNvPr id="31" name="流程图: 联系 127"/>
                <p:cNvSpPr/>
                <p:nvPr/>
              </p:nvSpPr>
              <p:spPr>
                <a:xfrm>
                  <a:off x="3200400" y="2514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流程图: 联系 128"/>
                <p:cNvSpPr/>
                <p:nvPr/>
              </p:nvSpPr>
              <p:spPr>
                <a:xfrm>
                  <a:off x="4114800" y="2514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流程图: 联系 129"/>
                <p:cNvSpPr/>
                <p:nvPr/>
              </p:nvSpPr>
              <p:spPr>
                <a:xfrm>
                  <a:off x="5029200" y="2514600"/>
                  <a:ext cx="457200" cy="457200"/>
                </a:xfrm>
                <a:prstGeom prst="flowChartConnector">
                  <a:avLst/>
                </a:prstGeom>
                <a:solidFill>
                  <a:srgbClr val="595959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流程图: 联系 130"/>
                <p:cNvSpPr/>
                <p:nvPr/>
              </p:nvSpPr>
              <p:spPr>
                <a:xfrm>
                  <a:off x="4114800" y="1600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流程图: 联系 134"/>
                <p:cNvSpPr/>
                <p:nvPr/>
              </p:nvSpPr>
              <p:spPr>
                <a:xfrm>
                  <a:off x="3200400" y="43434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流程图: 联系 136"/>
                <p:cNvSpPr/>
                <p:nvPr/>
              </p:nvSpPr>
              <p:spPr>
                <a:xfrm>
                  <a:off x="4114800" y="43434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流程图: 联系 137"/>
                <p:cNvSpPr/>
                <p:nvPr/>
              </p:nvSpPr>
              <p:spPr>
                <a:xfrm>
                  <a:off x="5029200" y="43434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流程图: 联系 139"/>
                <p:cNvSpPr/>
                <p:nvPr/>
              </p:nvSpPr>
              <p:spPr>
                <a:xfrm>
                  <a:off x="3200400" y="3429000"/>
                  <a:ext cx="457200" cy="457200"/>
                </a:xfrm>
                <a:prstGeom prst="flowChartConnector">
                  <a:avLst/>
                </a:prstGeom>
                <a:solidFill>
                  <a:srgbClr val="595959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流程图: 联系 140"/>
                <p:cNvSpPr/>
                <p:nvPr/>
              </p:nvSpPr>
              <p:spPr>
                <a:xfrm>
                  <a:off x="41148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流程图: 联系 141"/>
                <p:cNvSpPr/>
                <p:nvPr/>
              </p:nvSpPr>
              <p:spPr>
                <a:xfrm>
                  <a:off x="50292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stCxn id="35" idx="0"/>
                  <a:endCxn id="38" idx="4"/>
                </p:cNvCxnSpPr>
                <p:nvPr/>
              </p:nvCxnSpPr>
              <p:spPr>
                <a:xfrm flipV="1">
                  <a:off x="3429000" y="38862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5" idx="0"/>
                  <a:endCxn id="39" idx="4"/>
                </p:cNvCxnSpPr>
                <p:nvPr/>
              </p:nvCxnSpPr>
              <p:spPr>
                <a:xfrm flipV="1">
                  <a:off x="3429000" y="38862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35" idx="0"/>
                  <a:endCxn id="40" idx="4"/>
                </p:cNvCxnSpPr>
                <p:nvPr/>
              </p:nvCxnSpPr>
              <p:spPr>
                <a:xfrm flipV="1">
                  <a:off x="3429000" y="38862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36" idx="0"/>
                  <a:endCxn id="38" idx="4"/>
                </p:cNvCxnSpPr>
                <p:nvPr/>
              </p:nvCxnSpPr>
              <p:spPr>
                <a:xfrm flipH="1" flipV="1">
                  <a:off x="3429000" y="38862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36" idx="0"/>
                  <a:endCxn id="39" idx="4"/>
                </p:cNvCxnSpPr>
                <p:nvPr/>
              </p:nvCxnSpPr>
              <p:spPr>
                <a:xfrm flipV="1">
                  <a:off x="4343400" y="38862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7" idx="0"/>
                  <a:endCxn id="39" idx="4"/>
                </p:cNvCxnSpPr>
                <p:nvPr/>
              </p:nvCxnSpPr>
              <p:spPr>
                <a:xfrm flipH="1" flipV="1">
                  <a:off x="4343400" y="38862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37" idx="0"/>
                  <a:endCxn id="40" idx="4"/>
                </p:cNvCxnSpPr>
                <p:nvPr/>
              </p:nvCxnSpPr>
              <p:spPr>
                <a:xfrm flipV="1">
                  <a:off x="5257800" y="38862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37" idx="0"/>
                  <a:endCxn id="38" idx="4"/>
                </p:cNvCxnSpPr>
                <p:nvPr/>
              </p:nvCxnSpPr>
              <p:spPr>
                <a:xfrm flipH="1" flipV="1">
                  <a:off x="3429000" y="38862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36" idx="0"/>
                  <a:endCxn id="40" idx="4"/>
                </p:cNvCxnSpPr>
                <p:nvPr/>
              </p:nvCxnSpPr>
              <p:spPr>
                <a:xfrm flipV="1">
                  <a:off x="4343400" y="38862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8" idx="0"/>
                  <a:endCxn id="31" idx="4"/>
                </p:cNvCxnSpPr>
                <p:nvPr/>
              </p:nvCxnSpPr>
              <p:spPr>
                <a:xfrm flipV="1">
                  <a:off x="34290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39" idx="0"/>
                  <a:endCxn id="32" idx="4"/>
                </p:cNvCxnSpPr>
                <p:nvPr/>
              </p:nvCxnSpPr>
              <p:spPr>
                <a:xfrm flipV="1">
                  <a:off x="43434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40" idx="0"/>
                  <a:endCxn id="33" idx="4"/>
                </p:cNvCxnSpPr>
                <p:nvPr/>
              </p:nvCxnSpPr>
              <p:spPr>
                <a:xfrm flipV="1">
                  <a:off x="52578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34" idx="3"/>
                  <a:endCxn id="31" idx="0"/>
                </p:cNvCxnSpPr>
                <p:nvPr/>
              </p:nvCxnSpPr>
              <p:spPr>
                <a:xfrm flipH="1">
                  <a:off x="3429000" y="19904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4" idx="4"/>
                  <a:endCxn id="32" idx="0"/>
                </p:cNvCxnSpPr>
                <p:nvPr/>
              </p:nvCxnSpPr>
              <p:spPr>
                <a:xfrm>
                  <a:off x="43434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34" idx="5"/>
                  <a:endCxn id="33" idx="0"/>
                </p:cNvCxnSpPr>
                <p:nvPr/>
              </p:nvCxnSpPr>
              <p:spPr>
                <a:xfrm>
                  <a:off x="4505045" y="19904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10439400" y="1828800"/>
                <a:ext cx="2286000" cy="3200400"/>
                <a:chOff x="2743200" y="685800"/>
                <a:chExt cx="2286000" cy="3200400"/>
              </a:xfrm>
            </p:grpSpPr>
            <p:sp>
              <p:nvSpPr>
                <p:cNvPr id="91" name="流程图: 联系 127"/>
                <p:cNvSpPr/>
                <p:nvPr/>
              </p:nvSpPr>
              <p:spPr>
                <a:xfrm>
                  <a:off x="2743200" y="1600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流程图: 联系 128"/>
                <p:cNvSpPr/>
                <p:nvPr/>
              </p:nvSpPr>
              <p:spPr>
                <a:xfrm>
                  <a:off x="3657600" y="1600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流程图: 联系 129"/>
                <p:cNvSpPr/>
                <p:nvPr/>
              </p:nvSpPr>
              <p:spPr>
                <a:xfrm>
                  <a:off x="4572000" y="1600200"/>
                  <a:ext cx="457200" cy="457200"/>
                </a:xfrm>
                <a:prstGeom prst="flowChartConnector">
                  <a:avLst/>
                </a:prstGeom>
                <a:solidFill>
                  <a:srgbClr val="595959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流程图: 联系 130"/>
                <p:cNvSpPr/>
                <p:nvPr/>
              </p:nvSpPr>
              <p:spPr>
                <a:xfrm>
                  <a:off x="3657600" y="6858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流程图: 联系 134"/>
                <p:cNvSpPr/>
                <p:nvPr/>
              </p:nvSpPr>
              <p:spPr>
                <a:xfrm>
                  <a:off x="27432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流程图: 联系 136"/>
                <p:cNvSpPr/>
                <p:nvPr/>
              </p:nvSpPr>
              <p:spPr>
                <a:xfrm>
                  <a:off x="36576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流程图: 联系 137"/>
                <p:cNvSpPr/>
                <p:nvPr/>
              </p:nvSpPr>
              <p:spPr>
                <a:xfrm>
                  <a:off x="45720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流程图: 联系 139"/>
                <p:cNvSpPr/>
                <p:nvPr/>
              </p:nvSpPr>
              <p:spPr>
                <a:xfrm>
                  <a:off x="2743200" y="2514600"/>
                  <a:ext cx="457200" cy="457200"/>
                </a:xfrm>
                <a:prstGeom prst="flowChartConnector">
                  <a:avLst/>
                </a:prstGeom>
                <a:solidFill>
                  <a:srgbClr val="595959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流程图: 联系 140"/>
                <p:cNvSpPr/>
                <p:nvPr/>
              </p:nvSpPr>
              <p:spPr>
                <a:xfrm>
                  <a:off x="3657600" y="2514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流程图: 联系 141"/>
                <p:cNvSpPr/>
                <p:nvPr/>
              </p:nvSpPr>
              <p:spPr>
                <a:xfrm>
                  <a:off x="4572000" y="2514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1" name="Straight Arrow Connector 100"/>
                <p:cNvCxnSpPr>
                  <a:stCxn id="95" idx="0"/>
                  <a:endCxn id="98" idx="4"/>
                </p:cNvCxnSpPr>
                <p:nvPr/>
              </p:nvCxnSpPr>
              <p:spPr>
                <a:xfrm flipV="1">
                  <a:off x="29718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95" idx="0"/>
                  <a:endCxn id="99" idx="4"/>
                </p:cNvCxnSpPr>
                <p:nvPr/>
              </p:nvCxnSpPr>
              <p:spPr>
                <a:xfrm flipV="1">
                  <a:off x="29718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95" idx="0"/>
                  <a:endCxn id="100" idx="4"/>
                </p:cNvCxnSpPr>
                <p:nvPr/>
              </p:nvCxnSpPr>
              <p:spPr>
                <a:xfrm flipV="1">
                  <a:off x="2971800" y="29718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96" idx="0"/>
                  <a:endCxn id="98" idx="4"/>
                </p:cNvCxnSpPr>
                <p:nvPr/>
              </p:nvCxnSpPr>
              <p:spPr>
                <a:xfrm flipH="1" flipV="1">
                  <a:off x="29718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96" idx="0"/>
                  <a:endCxn id="99" idx="4"/>
                </p:cNvCxnSpPr>
                <p:nvPr/>
              </p:nvCxnSpPr>
              <p:spPr>
                <a:xfrm flipV="1">
                  <a:off x="38862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97" idx="0"/>
                  <a:endCxn id="99" idx="4"/>
                </p:cNvCxnSpPr>
                <p:nvPr/>
              </p:nvCxnSpPr>
              <p:spPr>
                <a:xfrm flipH="1" flipV="1">
                  <a:off x="38862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97" idx="0"/>
                  <a:endCxn id="100" idx="4"/>
                </p:cNvCxnSpPr>
                <p:nvPr/>
              </p:nvCxnSpPr>
              <p:spPr>
                <a:xfrm flipV="1">
                  <a:off x="48006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97" idx="0"/>
                  <a:endCxn id="98" idx="4"/>
                </p:cNvCxnSpPr>
                <p:nvPr/>
              </p:nvCxnSpPr>
              <p:spPr>
                <a:xfrm flipH="1" flipV="1">
                  <a:off x="2971800" y="29718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96" idx="0"/>
                  <a:endCxn id="100" idx="4"/>
                </p:cNvCxnSpPr>
                <p:nvPr/>
              </p:nvCxnSpPr>
              <p:spPr>
                <a:xfrm flipV="1">
                  <a:off x="38862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98" idx="0"/>
                  <a:endCxn id="91" idx="4"/>
                </p:cNvCxnSpPr>
                <p:nvPr/>
              </p:nvCxnSpPr>
              <p:spPr>
                <a:xfrm flipV="1">
                  <a:off x="29718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99" idx="0"/>
                  <a:endCxn id="92" idx="4"/>
                </p:cNvCxnSpPr>
                <p:nvPr/>
              </p:nvCxnSpPr>
              <p:spPr>
                <a:xfrm flipV="1">
                  <a:off x="38862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>
                  <a:stCxn id="100" idx="0"/>
                  <a:endCxn id="93" idx="4"/>
                </p:cNvCxnSpPr>
                <p:nvPr/>
              </p:nvCxnSpPr>
              <p:spPr>
                <a:xfrm flipV="1">
                  <a:off x="48006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91" idx="0"/>
                  <a:endCxn id="94" idx="3"/>
                </p:cNvCxnSpPr>
                <p:nvPr/>
              </p:nvCxnSpPr>
              <p:spPr>
                <a:xfrm flipV="1">
                  <a:off x="2971800" y="10760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stCxn id="92" idx="0"/>
                  <a:endCxn id="94" idx="4"/>
                </p:cNvCxnSpPr>
                <p:nvPr/>
              </p:nvCxnSpPr>
              <p:spPr>
                <a:xfrm flipV="1">
                  <a:off x="3886200" y="11430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>
                  <a:stCxn id="93" idx="0"/>
                  <a:endCxn id="94" idx="5"/>
                </p:cNvCxnSpPr>
                <p:nvPr/>
              </p:nvCxnSpPr>
              <p:spPr>
                <a:xfrm flipH="1" flipV="1">
                  <a:off x="4047845" y="10760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右箭头 293"/>
              <p:cNvSpPr/>
              <p:nvPr/>
            </p:nvSpPr>
            <p:spPr>
              <a:xfrm>
                <a:off x="3657600" y="3307080"/>
                <a:ext cx="914400" cy="274320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305800" y="3352800"/>
                <a:ext cx="792480" cy="182880"/>
                <a:chOff x="5257800" y="3474720"/>
                <a:chExt cx="792480" cy="182880"/>
              </a:xfrm>
            </p:grpSpPr>
            <p:sp>
              <p:nvSpPr>
                <p:cNvPr id="117" name="Oval 116"/>
                <p:cNvSpPr>
                  <a:spLocks noChangeAspect="1"/>
                </p:cNvSpPr>
                <p:nvPr/>
              </p:nvSpPr>
              <p:spPr>
                <a:xfrm>
                  <a:off x="5257800" y="347472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>
                  <a:spLocks noChangeAspect="1"/>
                </p:cNvSpPr>
                <p:nvPr/>
              </p:nvSpPr>
              <p:spPr>
                <a:xfrm>
                  <a:off x="5562600" y="347472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>
                  <a:spLocks noChangeAspect="1"/>
                </p:cNvSpPr>
                <p:nvPr/>
              </p:nvSpPr>
              <p:spPr>
                <a:xfrm>
                  <a:off x="5867400" y="347472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右箭头 293"/>
              <p:cNvSpPr/>
              <p:nvPr/>
            </p:nvSpPr>
            <p:spPr>
              <a:xfrm>
                <a:off x="9296400" y="3307080"/>
                <a:ext cx="914400" cy="274320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4724400" y="1828800"/>
                <a:ext cx="2286000" cy="3200400"/>
                <a:chOff x="2743200" y="685800"/>
                <a:chExt cx="2286000" cy="3200400"/>
              </a:xfrm>
            </p:grpSpPr>
            <p:sp>
              <p:nvSpPr>
                <p:cNvPr id="124" name="流程图: 联系 127"/>
                <p:cNvSpPr/>
                <p:nvPr/>
              </p:nvSpPr>
              <p:spPr>
                <a:xfrm>
                  <a:off x="2743200" y="1600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流程图: 联系 128"/>
                <p:cNvSpPr/>
                <p:nvPr/>
              </p:nvSpPr>
              <p:spPr>
                <a:xfrm>
                  <a:off x="3657600" y="16002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流程图: 联系 129"/>
                <p:cNvSpPr/>
                <p:nvPr/>
              </p:nvSpPr>
              <p:spPr>
                <a:xfrm>
                  <a:off x="4572000" y="1600200"/>
                  <a:ext cx="457200" cy="457200"/>
                </a:xfrm>
                <a:prstGeom prst="flowChartConnector">
                  <a:avLst/>
                </a:prstGeom>
                <a:solidFill>
                  <a:srgbClr val="595959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流程图: 联系 130"/>
                <p:cNvSpPr/>
                <p:nvPr/>
              </p:nvSpPr>
              <p:spPr>
                <a:xfrm>
                  <a:off x="3657600" y="6858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流程图: 联系 134"/>
                <p:cNvSpPr/>
                <p:nvPr/>
              </p:nvSpPr>
              <p:spPr>
                <a:xfrm>
                  <a:off x="27432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流程图: 联系 136"/>
                <p:cNvSpPr/>
                <p:nvPr/>
              </p:nvSpPr>
              <p:spPr>
                <a:xfrm>
                  <a:off x="36576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流程图: 联系 137"/>
                <p:cNvSpPr/>
                <p:nvPr/>
              </p:nvSpPr>
              <p:spPr>
                <a:xfrm>
                  <a:off x="4572000" y="34290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流程图: 联系 139"/>
                <p:cNvSpPr/>
                <p:nvPr/>
              </p:nvSpPr>
              <p:spPr>
                <a:xfrm>
                  <a:off x="2743200" y="2514600"/>
                  <a:ext cx="457200" cy="457200"/>
                </a:xfrm>
                <a:prstGeom prst="flowChartConnector">
                  <a:avLst/>
                </a:prstGeom>
                <a:solidFill>
                  <a:srgbClr val="595959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流程图: 联系 140"/>
                <p:cNvSpPr/>
                <p:nvPr/>
              </p:nvSpPr>
              <p:spPr>
                <a:xfrm>
                  <a:off x="3657600" y="2514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流程图: 联系 141"/>
                <p:cNvSpPr/>
                <p:nvPr/>
              </p:nvSpPr>
              <p:spPr>
                <a:xfrm>
                  <a:off x="4572000" y="2514600"/>
                  <a:ext cx="457200" cy="457200"/>
                </a:xfrm>
                <a:prstGeom prst="flowChartConnector">
                  <a:avLst/>
                </a:prstGeom>
                <a:ln w="19050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34" name="Straight Arrow Connector 133"/>
                <p:cNvCxnSpPr>
                  <a:stCxn id="128" idx="0"/>
                  <a:endCxn id="131" idx="4"/>
                </p:cNvCxnSpPr>
                <p:nvPr/>
              </p:nvCxnSpPr>
              <p:spPr>
                <a:xfrm flipV="1">
                  <a:off x="29718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>
                  <a:stCxn id="128" idx="0"/>
                  <a:endCxn id="132" idx="4"/>
                </p:cNvCxnSpPr>
                <p:nvPr/>
              </p:nvCxnSpPr>
              <p:spPr>
                <a:xfrm flipV="1">
                  <a:off x="29718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28" idx="0"/>
                  <a:endCxn id="133" idx="4"/>
                </p:cNvCxnSpPr>
                <p:nvPr/>
              </p:nvCxnSpPr>
              <p:spPr>
                <a:xfrm flipV="1">
                  <a:off x="2971800" y="29718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29" idx="0"/>
                  <a:endCxn id="131" idx="4"/>
                </p:cNvCxnSpPr>
                <p:nvPr/>
              </p:nvCxnSpPr>
              <p:spPr>
                <a:xfrm flipH="1" flipV="1">
                  <a:off x="29718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9" idx="0"/>
                  <a:endCxn id="132" idx="4"/>
                </p:cNvCxnSpPr>
                <p:nvPr/>
              </p:nvCxnSpPr>
              <p:spPr>
                <a:xfrm flipV="1">
                  <a:off x="38862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0"/>
                  <a:endCxn id="132" idx="4"/>
                </p:cNvCxnSpPr>
                <p:nvPr/>
              </p:nvCxnSpPr>
              <p:spPr>
                <a:xfrm flipH="1" flipV="1">
                  <a:off x="38862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stCxn id="130" idx="0"/>
                  <a:endCxn id="133" idx="4"/>
                </p:cNvCxnSpPr>
                <p:nvPr/>
              </p:nvCxnSpPr>
              <p:spPr>
                <a:xfrm flipV="1">
                  <a:off x="4800600" y="29718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30" idx="0"/>
                  <a:endCxn id="131" idx="4"/>
                </p:cNvCxnSpPr>
                <p:nvPr/>
              </p:nvCxnSpPr>
              <p:spPr>
                <a:xfrm flipH="1" flipV="1">
                  <a:off x="2971800" y="2971800"/>
                  <a:ext cx="18288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29" idx="0"/>
                  <a:endCxn id="133" idx="4"/>
                </p:cNvCxnSpPr>
                <p:nvPr/>
              </p:nvCxnSpPr>
              <p:spPr>
                <a:xfrm flipV="1">
                  <a:off x="3886200" y="2971800"/>
                  <a:ext cx="91440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31" idx="0"/>
                  <a:endCxn id="124" idx="4"/>
                </p:cNvCxnSpPr>
                <p:nvPr/>
              </p:nvCxnSpPr>
              <p:spPr>
                <a:xfrm flipV="1">
                  <a:off x="29718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32" idx="0"/>
                  <a:endCxn id="125" idx="4"/>
                </p:cNvCxnSpPr>
                <p:nvPr/>
              </p:nvCxnSpPr>
              <p:spPr>
                <a:xfrm flipV="1">
                  <a:off x="38862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>
                  <a:stCxn id="133" idx="0"/>
                  <a:endCxn id="126" idx="4"/>
                </p:cNvCxnSpPr>
                <p:nvPr/>
              </p:nvCxnSpPr>
              <p:spPr>
                <a:xfrm flipV="1">
                  <a:off x="4800600" y="20574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124" idx="0"/>
                  <a:endCxn id="127" idx="3"/>
                </p:cNvCxnSpPr>
                <p:nvPr/>
              </p:nvCxnSpPr>
              <p:spPr>
                <a:xfrm flipV="1">
                  <a:off x="2971800" y="10760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125" idx="0"/>
                  <a:endCxn id="127" idx="4"/>
                </p:cNvCxnSpPr>
                <p:nvPr/>
              </p:nvCxnSpPr>
              <p:spPr>
                <a:xfrm flipV="1">
                  <a:off x="3886200" y="1143000"/>
                  <a:ext cx="0" cy="457200"/>
                </a:xfrm>
                <a:prstGeom prst="straightConnector1">
                  <a:avLst/>
                </a:prstGeom>
                <a:ln w="19050" cmpd="sng"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stCxn id="126" idx="0"/>
                  <a:endCxn id="127" idx="5"/>
                </p:cNvCxnSpPr>
                <p:nvPr/>
              </p:nvCxnSpPr>
              <p:spPr>
                <a:xfrm flipH="1" flipV="1">
                  <a:off x="4047845" y="1076045"/>
                  <a:ext cx="752755" cy="52415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右箭头 293"/>
              <p:cNvSpPr/>
              <p:nvPr/>
            </p:nvSpPr>
            <p:spPr>
              <a:xfrm>
                <a:off x="7239000" y="3307080"/>
                <a:ext cx="914400" cy="274320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文本框 295"/>
              <p:cNvSpPr txBox="1"/>
              <p:nvPr/>
            </p:nvSpPr>
            <p:spPr>
              <a:xfrm>
                <a:off x="-4267200" y="2743200"/>
                <a:ext cx="13716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 smtClean="0">
                    <a:ea typeface="宋体"/>
                    <a:cs typeface="Times New Roman"/>
                  </a:rPr>
                  <a:t>feedback</a:t>
                </a:r>
                <a:endParaRPr lang="en-US" sz="200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52" name="文本框 296"/>
              <p:cNvSpPr txBox="1"/>
              <p:nvPr/>
            </p:nvSpPr>
            <p:spPr>
              <a:xfrm>
                <a:off x="-4267200" y="3657600"/>
                <a:ext cx="13716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 err="1" smtClean="0">
                    <a:ea typeface="宋体"/>
                    <a:cs typeface="Times New Roman"/>
                  </a:rPr>
                  <a:t>relu</a:t>
                </a:r>
                <a:endParaRPr lang="en-US" sz="200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53" name="文本框 297"/>
              <p:cNvSpPr txBox="1"/>
              <p:nvPr/>
            </p:nvSpPr>
            <p:spPr>
              <a:xfrm>
                <a:off x="-4267200" y="4572000"/>
                <a:ext cx="13716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 dirty="0">
                    <a:effectLst/>
                    <a:ea typeface="宋体"/>
                    <a:cs typeface="Times New Roman"/>
                  </a:rPr>
                  <a:t>x</a:t>
                </a:r>
              </a:p>
            </p:txBody>
          </p:sp>
          <p:sp>
            <p:nvSpPr>
              <p:cNvPr id="154" name="文本框 298"/>
              <p:cNvSpPr txBox="1"/>
              <p:nvPr/>
            </p:nvSpPr>
            <p:spPr>
              <a:xfrm>
                <a:off x="-4267200" y="1828800"/>
                <a:ext cx="1371600" cy="457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kern="100">
                    <a:effectLst/>
                    <a:ea typeface="宋体"/>
                    <a:cs typeface="Times New Roman"/>
                  </a:rPr>
                  <a:t>y</a:t>
                </a:r>
              </a:p>
            </p:txBody>
          </p:sp>
        </p:grpSp>
        <p:sp>
          <p:nvSpPr>
            <p:cNvPr id="157" name="文本框 297"/>
            <p:cNvSpPr txBox="1"/>
            <p:nvPr/>
          </p:nvSpPr>
          <p:spPr>
            <a:xfrm>
              <a:off x="-2743200" y="5334000"/>
              <a:ext cx="2743200" cy="4572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100" dirty="0" err="1" smtClean="0">
                  <a:ea typeface="宋体"/>
                  <a:cs typeface="Times New Roman"/>
                </a:rPr>
                <a:t>Iter</a:t>
              </a:r>
              <a:r>
                <a:rPr lang="en-US" sz="2000" kern="100" dirty="0" smtClean="0">
                  <a:ea typeface="宋体"/>
                  <a:cs typeface="Times New Roman"/>
                </a:rPr>
                <a:t> 1: </a:t>
              </a:r>
              <a:r>
                <a:rPr lang="en-US" sz="2000" kern="100" dirty="0" err="1" smtClean="0">
                  <a:ea typeface="宋体"/>
                  <a:cs typeface="Times New Roman"/>
                </a:rPr>
                <a:t>Feedfoward</a:t>
              </a:r>
              <a:endParaRPr lang="en-US" sz="20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8" name="文本框 297"/>
            <p:cNvSpPr txBox="1"/>
            <p:nvPr/>
          </p:nvSpPr>
          <p:spPr>
            <a:xfrm>
              <a:off x="910200" y="5334000"/>
              <a:ext cx="2743200" cy="4572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100" dirty="0" err="1" smtClean="0">
                  <a:ea typeface="宋体"/>
                  <a:cs typeface="Times New Roman"/>
                </a:rPr>
                <a:t>Iter</a:t>
              </a:r>
              <a:r>
                <a:rPr lang="en-US" sz="2000" kern="100" dirty="0" smtClean="0">
                  <a:ea typeface="宋体"/>
                  <a:cs typeface="Times New Roman"/>
                </a:rPr>
                <a:t> 1: Feedback</a:t>
              </a:r>
              <a:endParaRPr lang="en-US" sz="20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文本框 297"/>
            <p:cNvSpPr txBox="1"/>
            <p:nvPr/>
          </p:nvSpPr>
          <p:spPr>
            <a:xfrm>
              <a:off x="4495800" y="5334000"/>
              <a:ext cx="2743200" cy="4572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100" dirty="0" err="1" smtClean="0">
                  <a:ea typeface="宋体"/>
                  <a:cs typeface="Times New Roman"/>
                </a:rPr>
                <a:t>Iter</a:t>
              </a:r>
              <a:r>
                <a:rPr lang="en-US" sz="2000" kern="100" dirty="0" smtClean="0">
                  <a:ea typeface="宋体"/>
                  <a:cs typeface="Times New Roman"/>
                </a:rPr>
                <a:t> 2: </a:t>
              </a:r>
              <a:r>
                <a:rPr lang="en-US" sz="2000" kern="100" dirty="0" err="1" smtClean="0">
                  <a:ea typeface="宋体"/>
                  <a:cs typeface="Times New Roman"/>
                </a:rPr>
                <a:t>Feedforward</a:t>
              </a:r>
              <a:endParaRPr lang="en-US" sz="2000" kern="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文本框 297"/>
            <p:cNvSpPr txBox="1"/>
            <p:nvPr/>
          </p:nvSpPr>
          <p:spPr>
            <a:xfrm>
              <a:off x="10210800" y="5334000"/>
              <a:ext cx="2743200" cy="4572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100" dirty="0" smtClean="0">
                  <a:ea typeface="宋体"/>
                  <a:cs typeface="Times New Roman"/>
                </a:rPr>
                <a:t>Convergence</a:t>
              </a:r>
              <a:endParaRPr lang="en-US" sz="2000" kern="100" dirty="0"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8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Yang</dc:creator>
  <cp:lastModifiedBy>Yi Yang</cp:lastModifiedBy>
  <cp:revision>10</cp:revision>
  <dcterms:created xsi:type="dcterms:W3CDTF">2015-04-16T17:31:06Z</dcterms:created>
  <dcterms:modified xsi:type="dcterms:W3CDTF">2015-04-16T18:57:37Z</dcterms:modified>
</cp:coreProperties>
</file>