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4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E08C-783A-4BCF-8B79-90310985DEB6}" type="datetimeFigureOut">
              <a:rPr lang="zh-CN" altLang="en-US" smtClean="0"/>
              <a:t>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A4A9-9EAC-46C6-9BED-E5F1976462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428992" y="500042"/>
            <a:ext cx="4262351" cy="6000766"/>
            <a:chOff x="3428992" y="500042"/>
            <a:chExt cx="4262351" cy="6000766"/>
          </a:xfrm>
        </p:grpSpPr>
        <p:grpSp>
          <p:nvGrpSpPr>
            <p:cNvPr id="27" name="组合 26"/>
            <p:cNvGrpSpPr/>
            <p:nvPr/>
          </p:nvGrpSpPr>
          <p:grpSpPr>
            <a:xfrm>
              <a:off x="3428992" y="500042"/>
              <a:ext cx="3915960" cy="6000766"/>
              <a:chOff x="3428992" y="857234"/>
              <a:chExt cx="3915960" cy="6000766"/>
            </a:xfrm>
          </p:grpSpPr>
          <p:cxnSp>
            <p:nvCxnSpPr>
              <p:cNvPr id="5" name="直接箭头连接符 4"/>
              <p:cNvCxnSpPr>
                <a:endCxn id="6" idx="0"/>
              </p:cNvCxnSpPr>
              <p:nvPr/>
            </p:nvCxnSpPr>
            <p:spPr>
              <a:xfrm rot="16200000" flipH="1">
                <a:off x="4054076" y="1303721"/>
                <a:ext cx="928692" cy="357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菱形 5"/>
              <p:cNvSpPr/>
              <p:nvPr/>
            </p:nvSpPr>
            <p:spPr>
              <a:xfrm>
                <a:off x="3428992" y="1785926"/>
                <a:ext cx="2214578" cy="785818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判定条件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428992" y="3643314"/>
                <a:ext cx="2214578" cy="8572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条件满足时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执行的代码块</a:t>
                </a:r>
                <a:endParaRPr lang="zh-CN" altLang="en-US" dirty="0"/>
              </a:p>
            </p:txBody>
          </p:sp>
          <p:cxnSp>
            <p:nvCxnSpPr>
              <p:cNvPr id="10" name="直接箭头连接符 9"/>
              <p:cNvCxnSpPr>
                <a:stCxn id="6" idx="2"/>
                <a:endCxn id="8" idx="0"/>
              </p:cNvCxnSpPr>
              <p:nvPr/>
            </p:nvCxnSpPr>
            <p:spPr>
              <a:xfrm rot="5400000">
                <a:off x="4000496" y="3107529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14876" y="292893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真</a:t>
                </a:r>
                <a:endParaRPr lang="zh-CN" altLang="en-US" dirty="0"/>
              </a:p>
            </p:txBody>
          </p:sp>
          <p:cxnSp>
            <p:nvCxnSpPr>
              <p:cNvPr id="17" name="形状 16"/>
              <p:cNvCxnSpPr>
                <a:stCxn id="8" idx="2"/>
                <a:endCxn id="6" idx="1"/>
              </p:cNvCxnSpPr>
              <p:nvPr/>
            </p:nvCxnSpPr>
            <p:spPr>
              <a:xfrm rot="5400000" flipH="1">
                <a:off x="2821769" y="2786059"/>
                <a:ext cx="2321735" cy="1107289"/>
              </a:xfrm>
              <a:prstGeom prst="bentConnector4">
                <a:avLst>
                  <a:gd name="adj1" fmla="val -9846"/>
                  <a:gd name="adj2" fmla="val 19590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形状 19"/>
              <p:cNvCxnSpPr>
                <a:stCxn id="6" idx="3"/>
              </p:cNvCxnSpPr>
              <p:nvPr/>
            </p:nvCxnSpPr>
            <p:spPr>
              <a:xfrm flipH="1">
                <a:off x="4572000" y="2178835"/>
                <a:ext cx="1071570" cy="4679165"/>
              </a:xfrm>
              <a:prstGeom prst="bentConnector4">
                <a:avLst>
                  <a:gd name="adj1" fmla="val -102345"/>
                  <a:gd name="adj2" fmla="val 75224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929454" y="292893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假</a:t>
                </a:r>
                <a:endParaRPr lang="zh-CN" alt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929322" y="714356"/>
              <a:ext cx="1762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while </a:t>
              </a:r>
              <a:r>
                <a:rPr lang="zh-CN" altLang="en-US" dirty="0" smtClean="0"/>
                <a:t>条件</a:t>
              </a:r>
              <a:r>
                <a:rPr lang="en-US" altLang="zh-CN" dirty="0" smtClean="0"/>
                <a:t>:</a:t>
              </a:r>
            </a:p>
            <a:p>
              <a:r>
                <a:rPr lang="en-US" altLang="zh-CN" dirty="0" smtClean="0"/>
                <a:t>        </a:t>
              </a:r>
              <a:r>
                <a:rPr lang="zh-CN" altLang="en-US" dirty="0" smtClean="0"/>
                <a:t>执行代码块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428992" y="428604"/>
            <a:ext cx="5437143" cy="6286545"/>
            <a:chOff x="3428992" y="428604"/>
            <a:chExt cx="5437143" cy="6286545"/>
          </a:xfrm>
        </p:grpSpPr>
        <p:cxnSp>
          <p:nvCxnSpPr>
            <p:cNvPr id="7" name="直接箭头连接符 6"/>
            <p:cNvCxnSpPr>
              <a:endCxn id="8" idx="0"/>
            </p:cNvCxnSpPr>
            <p:nvPr/>
          </p:nvCxnSpPr>
          <p:spPr>
            <a:xfrm rot="16200000" flipH="1">
              <a:off x="4054076" y="946529"/>
              <a:ext cx="928692" cy="35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/>
          </p:nvSpPr>
          <p:spPr>
            <a:xfrm>
              <a:off x="3428992" y="1428734"/>
              <a:ext cx="2214578" cy="78581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判定条件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428992" y="3286122"/>
              <a:ext cx="221457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条件满足时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执行的代码块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2"/>
              <a:endCxn id="9" idx="0"/>
            </p:cNvCxnSpPr>
            <p:nvPr/>
          </p:nvCxnSpPr>
          <p:spPr>
            <a:xfrm rot="5400000">
              <a:off x="4000496" y="275033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14876" y="25717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真</a:t>
              </a:r>
              <a:endParaRPr lang="zh-CN" altLang="en-US" dirty="0"/>
            </a:p>
          </p:txBody>
        </p:sp>
        <p:cxnSp>
          <p:nvCxnSpPr>
            <p:cNvPr id="12" name="形状 11"/>
            <p:cNvCxnSpPr>
              <a:stCxn id="9" idx="2"/>
              <a:endCxn id="8" idx="1"/>
            </p:cNvCxnSpPr>
            <p:nvPr/>
          </p:nvCxnSpPr>
          <p:spPr>
            <a:xfrm rot="5400000" flipH="1">
              <a:off x="2821769" y="2428867"/>
              <a:ext cx="2321735" cy="1107289"/>
            </a:xfrm>
            <a:prstGeom prst="bentConnector4">
              <a:avLst>
                <a:gd name="adj1" fmla="val -9846"/>
                <a:gd name="adj2" fmla="val 19590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形状 12"/>
            <p:cNvCxnSpPr>
              <a:stCxn id="8" idx="3"/>
              <a:endCxn id="16" idx="0"/>
            </p:cNvCxnSpPr>
            <p:nvPr/>
          </p:nvCxnSpPr>
          <p:spPr>
            <a:xfrm>
              <a:off x="5643570" y="1821643"/>
              <a:ext cx="1393041" cy="146448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43768" y="25717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假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86446" y="428604"/>
              <a:ext cx="30796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while </a:t>
              </a:r>
              <a:r>
                <a:rPr lang="zh-CN" altLang="en-US" dirty="0" smtClean="0"/>
                <a:t>条件</a:t>
              </a:r>
              <a:r>
                <a:rPr lang="en-US" altLang="zh-CN" dirty="0" smtClean="0"/>
                <a:t>:</a:t>
              </a:r>
            </a:p>
            <a:p>
              <a:r>
                <a:rPr lang="en-US" altLang="zh-CN" dirty="0" smtClean="0"/>
                <a:t>        </a:t>
              </a:r>
              <a:r>
                <a:rPr lang="zh-CN" altLang="en-US" sz="1400" dirty="0" smtClean="0"/>
                <a:t>执行代码块</a:t>
              </a:r>
              <a:endParaRPr lang="en-US" altLang="zh-CN" dirty="0" smtClean="0"/>
            </a:p>
            <a:p>
              <a:r>
                <a:rPr lang="en-US" altLang="zh-CN" dirty="0"/>
                <a:t>e</a:t>
              </a:r>
              <a:r>
                <a:rPr lang="en-US" altLang="zh-CN" dirty="0" smtClean="0"/>
                <a:t>lse:</a:t>
              </a:r>
            </a:p>
            <a:p>
              <a:r>
                <a:rPr lang="en-US" altLang="zh-CN" dirty="0" smtClean="0"/>
                <a:t>         </a:t>
              </a:r>
              <a:r>
                <a:rPr lang="zh-CN" altLang="en-US" sz="1400" dirty="0" smtClean="0"/>
                <a:t>正常结束循环后</a:t>
              </a:r>
              <a:r>
                <a:rPr lang="en-US" altLang="zh-CN" sz="1400" dirty="0" smtClean="0"/>
                <a:t>, </a:t>
              </a:r>
              <a:r>
                <a:rPr lang="zh-CN" altLang="en-US" sz="1400" dirty="0" smtClean="0"/>
                <a:t>执行的代码块</a:t>
              </a:r>
              <a:endParaRPr lang="zh-CN" altLang="en-US" sz="1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929322" y="3286124"/>
              <a:ext cx="221457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条件不满足导致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结束循环时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执行的代码块</a:t>
              </a:r>
              <a:endParaRPr lang="zh-CN" altLang="en-US" sz="1600" dirty="0"/>
            </a:p>
          </p:txBody>
        </p:sp>
        <p:cxnSp>
          <p:nvCxnSpPr>
            <p:cNvPr id="21" name="肘形连接符 20"/>
            <p:cNvCxnSpPr>
              <a:stCxn id="16" idx="2"/>
            </p:cNvCxnSpPr>
            <p:nvPr/>
          </p:nvCxnSpPr>
          <p:spPr>
            <a:xfrm rot="5400000">
              <a:off x="4589860" y="4268397"/>
              <a:ext cx="2571768" cy="232173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THINK</cp:lastModifiedBy>
  <cp:revision>5</cp:revision>
  <dcterms:created xsi:type="dcterms:W3CDTF">2017-08-21T23:01:50Z</dcterms:created>
  <dcterms:modified xsi:type="dcterms:W3CDTF">2017-08-21T23:44:56Z</dcterms:modified>
</cp:coreProperties>
</file>