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2" r:id="rId1"/>
  </p:sldMasterIdLst>
  <p:notesMasterIdLst>
    <p:notesMasterId r:id="rId15"/>
  </p:notesMasterIdLst>
  <p:sldIdLst>
    <p:sldId id="307" r:id="rId2"/>
    <p:sldId id="328" r:id="rId3"/>
    <p:sldId id="336" r:id="rId4"/>
    <p:sldId id="338" r:id="rId5"/>
    <p:sldId id="339" r:id="rId6"/>
    <p:sldId id="340" r:id="rId7"/>
    <p:sldId id="341" r:id="rId8"/>
    <p:sldId id="342" r:id="rId9"/>
    <p:sldId id="343" r:id="rId10"/>
    <p:sldId id="345" r:id="rId11"/>
    <p:sldId id="347" r:id="rId12"/>
    <p:sldId id="349" r:id="rId13"/>
    <p:sldId id="348" r:id="rId14"/>
  </p:sldIdLst>
  <p:sldSz cx="6840538" cy="5130800"/>
  <p:notesSz cx="6858000" cy="9144000"/>
  <p:defaultTextStyle>
    <a:defPPr>
      <a:defRPr lang="zh-CN"/>
    </a:defPPr>
    <a:lvl1pPr marL="0" algn="l" defTabSz="70929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54965" algn="l" defTabSz="70929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09295" algn="l" defTabSz="70929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64260" algn="l" defTabSz="70929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19225" algn="l" defTabSz="70929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73555" algn="l" defTabSz="70929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28520" algn="l" defTabSz="70929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83485" algn="l" defTabSz="70929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837815" algn="l" defTabSz="70929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62" userDrawn="1">
          <p15:clr>
            <a:srgbClr val="A4A3A4"/>
          </p15:clr>
        </p15:guide>
        <p15:guide id="2" pos="215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161A"/>
    <a:srgbClr val="09318F"/>
    <a:srgbClr val="DC2320"/>
    <a:srgbClr val="595959"/>
    <a:srgbClr val="FD625E"/>
    <a:srgbClr val="445F9F"/>
    <a:srgbClr val="85A0CD"/>
    <a:srgbClr val="004070"/>
    <a:srgbClr val="C7D0EA"/>
    <a:srgbClr val="A584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3443" autoAdjust="0"/>
  </p:normalViewPr>
  <p:slideViewPr>
    <p:cSldViewPr>
      <p:cViewPr varScale="1">
        <p:scale>
          <a:sx n="114" d="100"/>
          <a:sy n="114" d="100"/>
        </p:scale>
        <p:origin x="1368" y="91"/>
      </p:cViewPr>
      <p:guideLst>
        <p:guide orient="horz" pos="1562"/>
        <p:guide pos="215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angyi_sx\Desktop\&#25968;&#25454;\&#2227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angyi_sx\Desktop\&#25968;&#25454;\loss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angyi_sx\Desktop\&#25968;&#25454;\acc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000"/>
              <a:t>训练结果图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Sheet1!$B$20:$B$32</c:f>
              <c:numCache>
                <c:formatCode>General</c:formatCode>
                <c:ptCount val="13"/>
                <c:pt idx="0">
                  <c:v>0.46</c:v>
                </c:pt>
                <c:pt idx="1">
                  <c:v>0.47</c:v>
                </c:pt>
                <c:pt idx="2">
                  <c:v>0.49</c:v>
                </c:pt>
                <c:pt idx="3">
                  <c:v>0.5</c:v>
                </c:pt>
                <c:pt idx="4">
                  <c:v>0.51</c:v>
                </c:pt>
                <c:pt idx="5">
                  <c:v>0.52</c:v>
                </c:pt>
                <c:pt idx="6">
                  <c:v>0.54</c:v>
                </c:pt>
                <c:pt idx="7">
                  <c:v>0.55000000000000004</c:v>
                </c:pt>
                <c:pt idx="8">
                  <c:v>0.56000000000000005</c:v>
                </c:pt>
                <c:pt idx="9">
                  <c:v>0.56999999999999995</c:v>
                </c:pt>
                <c:pt idx="10">
                  <c:v>0.57999999999999996</c:v>
                </c:pt>
                <c:pt idx="11">
                  <c:v>0.6</c:v>
                </c:pt>
                <c:pt idx="12">
                  <c:v>0.64</c:v>
                </c:pt>
              </c:numCache>
            </c:numRef>
          </c:cat>
          <c:val>
            <c:numRef>
              <c:f>Sheet1!$C$20:$C$32</c:f>
              <c:numCache>
                <c:formatCode>General</c:formatCode>
                <c:ptCount val="13"/>
                <c:pt idx="0">
                  <c:v>2</c:v>
                </c:pt>
                <c:pt idx="1">
                  <c:v>1</c:v>
                </c:pt>
                <c:pt idx="2">
                  <c:v>3</c:v>
                </c:pt>
                <c:pt idx="3">
                  <c:v>8</c:v>
                </c:pt>
                <c:pt idx="4">
                  <c:v>7</c:v>
                </c:pt>
                <c:pt idx="5">
                  <c:v>3</c:v>
                </c:pt>
                <c:pt idx="6">
                  <c:v>6</c:v>
                </c:pt>
                <c:pt idx="7">
                  <c:v>2</c:v>
                </c:pt>
                <c:pt idx="8">
                  <c:v>12</c:v>
                </c:pt>
                <c:pt idx="9">
                  <c:v>3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64-440F-89DB-427FF8FDFEB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53618816"/>
        <c:axId val="253619232"/>
      </c:barChart>
      <c:catAx>
        <c:axId val="2536188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800"/>
                  <a:t>准确率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53619232"/>
        <c:crosses val="autoZero"/>
        <c:auto val="1"/>
        <c:lblAlgn val="ctr"/>
        <c:lblOffset val="100"/>
        <c:noMultiLvlLbl val="0"/>
      </c:catAx>
      <c:valAx>
        <c:axId val="253619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800"/>
                  <a:t>次数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536188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000" dirty="0"/>
              <a:t>损失函数曲线变化图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loss!$B$1</c:f>
              <c:strCache>
                <c:ptCount val="1"/>
                <c:pt idx="0">
                  <c:v>train_loss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loss!$A$2:$A$202</c:f>
              <c:numCache>
                <c:formatCode>General</c:formatCode>
                <c:ptCount val="201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  <c:pt idx="11">
                  <c:v>1100</c:v>
                </c:pt>
                <c:pt idx="12">
                  <c:v>1200</c:v>
                </c:pt>
                <c:pt idx="13">
                  <c:v>1300</c:v>
                </c:pt>
                <c:pt idx="14">
                  <c:v>1400</c:v>
                </c:pt>
                <c:pt idx="15">
                  <c:v>1500</c:v>
                </c:pt>
                <c:pt idx="16">
                  <c:v>1600</c:v>
                </c:pt>
                <c:pt idx="17">
                  <c:v>1700</c:v>
                </c:pt>
                <c:pt idx="18">
                  <c:v>1800</c:v>
                </c:pt>
                <c:pt idx="19">
                  <c:v>1900</c:v>
                </c:pt>
                <c:pt idx="20">
                  <c:v>2000</c:v>
                </c:pt>
                <c:pt idx="21">
                  <c:v>2100</c:v>
                </c:pt>
                <c:pt idx="22">
                  <c:v>2200</c:v>
                </c:pt>
                <c:pt idx="23">
                  <c:v>2300</c:v>
                </c:pt>
                <c:pt idx="24">
                  <c:v>2400</c:v>
                </c:pt>
                <c:pt idx="25">
                  <c:v>2500</c:v>
                </c:pt>
                <c:pt idx="26">
                  <c:v>2600</c:v>
                </c:pt>
                <c:pt idx="27">
                  <c:v>2700</c:v>
                </c:pt>
                <c:pt idx="28">
                  <c:v>2800</c:v>
                </c:pt>
                <c:pt idx="29">
                  <c:v>2900</c:v>
                </c:pt>
                <c:pt idx="30">
                  <c:v>3000</c:v>
                </c:pt>
                <c:pt idx="31">
                  <c:v>3100</c:v>
                </c:pt>
                <c:pt idx="32">
                  <c:v>3200</c:v>
                </c:pt>
                <c:pt idx="33">
                  <c:v>3300</c:v>
                </c:pt>
                <c:pt idx="34">
                  <c:v>3400</c:v>
                </c:pt>
                <c:pt idx="35">
                  <c:v>3500</c:v>
                </c:pt>
                <c:pt idx="36">
                  <c:v>3600</c:v>
                </c:pt>
                <c:pt idx="37">
                  <c:v>3700</c:v>
                </c:pt>
                <c:pt idx="38">
                  <c:v>3800</c:v>
                </c:pt>
                <c:pt idx="39">
                  <c:v>3900</c:v>
                </c:pt>
                <c:pt idx="40">
                  <c:v>4000</c:v>
                </c:pt>
                <c:pt idx="41">
                  <c:v>4100</c:v>
                </c:pt>
                <c:pt idx="42">
                  <c:v>4200</c:v>
                </c:pt>
                <c:pt idx="43">
                  <c:v>4300</c:v>
                </c:pt>
                <c:pt idx="44">
                  <c:v>4400</c:v>
                </c:pt>
                <c:pt idx="45">
                  <c:v>4500</c:v>
                </c:pt>
                <c:pt idx="46">
                  <c:v>4600</c:v>
                </c:pt>
                <c:pt idx="47">
                  <c:v>4700</c:v>
                </c:pt>
                <c:pt idx="48">
                  <c:v>4800</c:v>
                </c:pt>
                <c:pt idx="49">
                  <c:v>4900</c:v>
                </c:pt>
                <c:pt idx="50">
                  <c:v>5000</c:v>
                </c:pt>
                <c:pt idx="51">
                  <c:v>5100</c:v>
                </c:pt>
                <c:pt idx="52">
                  <c:v>5200</c:v>
                </c:pt>
                <c:pt idx="53">
                  <c:v>5300</c:v>
                </c:pt>
                <c:pt idx="54">
                  <c:v>5400</c:v>
                </c:pt>
                <c:pt idx="55">
                  <c:v>5500</c:v>
                </c:pt>
                <c:pt idx="56">
                  <c:v>5600</c:v>
                </c:pt>
                <c:pt idx="57">
                  <c:v>5700</c:v>
                </c:pt>
                <c:pt idx="58">
                  <c:v>5800</c:v>
                </c:pt>
                <c:pt idx="59">
                  <c:v>5900</c:v>
                </c:pt>
                <c:pt idx="60">
                  <c:v>6000</c:v>
                </c:pt>
                <c:pt idx="61">
                  <c:v>6100</c:v>
                </c:pt>
                <c:pt idx="62">
                  <c:v>6200</c:v>
                </c:pt>
                <c:pt idx="63">
                  <c:v>6300</c:v>
                </c:pt>
                <c:pt idx="64">
                  <c:v>6400</c:v>
                </c:pt>
                <c:pt idx="65">
                  <c:v>6500</c:v>
                </c:pt>
                <c:pt idx="66">
                  <c:v>6600</c:v>
                </c:pt>
                <c:pt idx="67">
                  <c:v>6700</c:v>
                </c:pt>
                <c:pt idx="68">
                  <c:v>6800</c:v>
                </c:pt>
                <c:pt idx="69">
                  <c:v>6900</c:v>
                </c:pt>
                <c:pt idx="70">
                  <c:v>7000</c:v>
                </c:pt>
                <c:pt idx="71">
                  <c:v>7100</c:v>
                </c:pt>
                <c:pt idx="72">
                  <c:v>7200</c:v>
                </c:pt>
                <c:pt idx="73">
                  <c:v>7300</c:v>
                </c:pt>
                <c:pt idx="74">
                  <c:v>7400</c:v>
                </c:pt>
                <c:pt idx="75">
                  <c:v>7500</c:v>
                </c:pt>
                <c:pt idx="76">
                  <c:v>7600</c:v>
                </c:pt>
                <c:pt idx="77">
                  <c:v>7700</c:v>
                </c:pt>
                <c:pt idx="78">
                  <c:v>7800</c:v>
                </c:pt>
                <c:pt idx="79">
                  <c:v>7900</c:v>
                </c:pt>
                <c:pt idx="80">
                  <c:v>8000</c:v>
                </c:pt>
                <c:pt idx="81">
                  <c:v>8100</c:v>
                </c:pt>
                <c:pt idx="82">
                  <c:v>8200</c:v>
                </c:pt>
                <c:pt idx="83">
                  <c:v>8300</c:v>
                </c:pt>
                <c:pt idx="84">
                  <c:v>8400</c:v>
                </c:pt>
                <c:pt idx="85">
                  <c:v>8500</c:v>
                </c:pt>
                <c:pt idx="86">
                  <c:v>8600</c:v>
                </c:pt>
                <c:pt idx="87">
                  <c:v>8700</c:v>
                </c:pt>
                <c:pt idx="88">
                  <c:v>8800</c:v>
                </c:pt>
                <c:pt idx="89">
                  <c:v>8900</c:v>
                </c:pt>
                <c:pt idx="90">
                  <c:v>9000</c:v>
                </c:pt>
                <c:pt idx="91">
                  <c:v>9100</c:v>
                </c:pt>
                <c:pt idx="92">
                  <c:v>9200</c:v>
                </c:pt>
                <c:pt idx="93">
                  <c:v>9300</c:v>
                </c:pt>
                <c:pt idx="94">
                  <c:v>9400</c:v>
                </c:pt>
                <c:pt idx="95">
                  <c:v>9500</c:v>
                </c:pt>
                <c:pt idx="96">
                  <c:v>9600</c:v>
                </c:pt>
                <c:pt idx="97">
                  <c:v>9700</c:v>
                </c:pt>
                <c:pt idx="98">
                  <c:v>9800</c:v>
                </c:pt>
                <c:pt idx="99">
                  <c:v>9900</c:v>
                </c:pt>
                <c:pt idx="100">
                  <c:v>10000</c:v>
                </c:pt>
                <c:pt idx="101">
                  <c:v>10100</c:v>
                </c:pt>
                <c:pt idx="102">
                  <c:v>10200</c:v>
                </c:pt>
                <c:pt idx="103">
                  <c:v>10300</c:v>
                </c:pt>
                <c:pt idx="104">
                  <c:v>10400</c:v>
                </c:pt>
                <c:pt idx="105">
                  <c:v>10500</c:v>
                </c:pt>
                <c:pt idx="106">
                  <c:v>10600</c:v>
                </c:pt>
                <c:pt idx="107">
                  <c:v>10700</c:v>
                </c:pt>
                <c:pt idx="108">
                  <c:v>10800</c:v>
                </c:pt>
                <c:pt idx="109">
                  <c:v>10900</c:v>
                </c:pt>
                <c:pt idx="110">
                  <c:v>11000</c:v>
                </c:pt>
                <c:pt idx="111">
                  <c:v>11100</c:v>
                </c:pt>
                <c:pt idx="112">
                  <c:v>11200</c:v>
                </c:pt>
                <c:pt idx="113">
                  <c:v>11300</c:v>
                </c:pt>
                <c:pt idx="114">
                  <c:v>11400</c:v>
                </c:pt>
                <c:pt idx="115">
                  <c:v>11500</c:v>
                </c:pt>
                <c:pt idx="116">
                  <c:v>11600</c:v>
                </c:pt>
                <c:pt idx="117">
                  <c:v>11700</c:v>
                </c:pt>
                <c:pt idx="118">
                  <c:v>11800</c:v>
                </c:pt>
                <c:pt idx="119">
                  <c:v>11900</c:v>
                </c:pt>
                <c:pt idx="120">
                  <c:v>12000</c:v>
                </c:pt>
                <c:pt idx="121">
                  <c:v>12100</c:v>
                </c:pt>
                <c:pt idx="122">
                  <c:v>12200</c:v>
                </c:pt>
                <c:pt idx="123">
                  <c:v>12300</c:v>
                </c:pt>
                <c:pt idx="124">
                  <c:v>12400</c:v>
                </c:pt>
                <c:pt idx="125">
                  <c:v>12500</c:v>
                </c:pt>
                <c:pt idx="126">
                  <c:v>12600</c:v>
                </c:pt>
                <c:pt idx="127">
                  <c:v>12700</c:v>
                </c:pt>
                <c:pt idx="128">
                  <c:v>12800</c:v>
                </c:pt>
                <c:pt idx="129">
                  <c:v>12900</c:v>
                </c:pt>
                <c:pt idx="130">
                  <c:v>13000</c:v>
                </c:pt>
                <c:pt idx="131">
                  <c:v>13100</c:v>
                </c:pt>
                <c:pt idx="132">
                  <c:v>13200</c:v>
                </c:pt>
                <c:pt idx="133">
                  <c:v>13300</c:v>
                </c:pt>
                <c:pt idx="134">
                  <c:v>13400</c:v>
                </c:pt>
                <c:pt idx="135">
                  <c:v>13500</c:v>
                </c:pt>
                <c:pt idx="136">
                  <c:v>13600</c:v>
                </c:pt>
                <c:pt idx="137">
                  <c:v>13700</c:v>
                </c:pt>
                <c:pt idx="138">
                  <c:v>13800</c:v>
                </c:pt>
                <c:pt idx="139">
                  <c:v>13900</c:v>
                </c:pt>
                <c:pt idx="140">
                  <c:v>14000</c:v>
                </c:pt>
                <c:pt idx="141">
                  <c:v>14100</c:v>
                </c:pt>
                <c:pt idx="142">
                  <c:v>14200</c:v>
                </c:pt>
                <c:pt idx="143">
                  <c:v>14300</c:v>
                </c:pt>
                <c:pt idx="144">
                  <c:v>14400</c:v>
                </c:pt>
                <c:pt idx="145">
                  <c:v>14500</c:v>
                </c:pt>
                <c:pt idx="146">
                  <c:v>14600</c:v>
                </c:pt>
                <c:pt idx="147">
                  <c:v>14700</c:v>
                </c:pt>
                <c:pt idx="148">
                  <c:v>14800</c:v>
                </c:pt>
                <c:pt idx="149">
                  <c:v>14900</c:v>
                </c:pt>
                <c:pt idx="150">
                  <c:v>15000</c:v>
                </c:pt>
                <c:pt idx="151">
                  <c:v>15100</c:v>
                </c:pt>
                <c:pt idx="152">
                  <c:v>15200</c:v>
                </c:pt>
                <c:pt idx="153">
                  <c:v>15300</c:v>
                </c:pt>
                <c:pt idx="154">
                  <c:v>15400</c:v>
                </c:pt>
                <c:pt idx="155">
                  <c:v>15500</c:v>
                </c:pt>
                <c:pt idx="156">
                  <c:v>15600</c:v>
                </c:pt>
                <c:pt idx="157">
                  <c:v>15700</c:v>
                </c:pt>
                <c:pt idx="158">
                  <c:v>15800</c:v>
                </c:pt>
                <c:pt idx="159">
                  <c:v>15900</c:v>
                </c:pt>
                <c:pt idx="160">
                  <c:v>16000</c:v>
                </c:pt>
                <c:pt idx="161">
                  <c:v>16100</c:v>
                </c:pt>
                <c:pt idx="162">
                  <c:v>16200</c:v>
                </c:pt>
                <c:pt idx="163">
                  <c:v>16300</c:v>
                </c:pt>
                <c:pt idx="164">
                  <c:v>16400</c:v>
                </c:pt>
                <c:pt idx="165">
                  <c:v>16500</c:v>
                </c:pt>
                <c:pt idx="166">
                  <c:v>16600</c:v>
                </c:pt>
                <c:pt idx="167">
                  <c:v>16700</c:v>
                </c:pt>
                <c:pt idx="168">
                  <c:v>16800</c:v>
                </c:pt>
                <c:pt idx="169">
                  <c:v>16900</c:v>
                </c:pt>
                <c:pt idx="170">
                  <c:v>17000</c:v>
                </c:pt>
                <c:pt idx="171">
                  <c:v>17100</c:v>
                </c:pt>
                <c:pt idx="172">
                  <c:v>17200</c:v>
                </c:pt>
                <c:pt idx="173">
                  <c:v>17300</c:v>
                </c:pt>
                <c:pt idx="174">
                  <c:v>17400</c:v>
                </c:pt>
                <c:pt idx="175">
                  <c:v>17500</c:v>
                </c:pt>
                <c:pt idx="176">
                  <c:v>17600</c:v>
                </c:pt>
                <c:pt idx="177">
                  <c:v>17700</c:v>
                </c:pt>
                <c:pt idx="178">
                  <c:v>17800</c:v>
                </c:pt>
                <c:pt idx="179">
                  <c:v>17900</c:v>
                </c:pt>
                <c:pt idx="180">
                  <c:v>18000</c:v>
                </c:pt>
                <c:pt idx="181">
                  <c:v>18100</c:v>
                </c:pt>
                <c:pt idx="182">
                  <c:v>18200</c:v>
                </c:pt>
                <c:pt idx="183">
                  <c:v>18300</c:v>
                </c:pt>
                <c:pt idx="184">
                  <c:v>18400</c:v>
                </c:pt>
                <c:pt idx="185">
                  <c:v>18500</c:v>
                </c:pt>
                <c:pt idx="186">
                  <c:v>18600</c:v>
                </c:pt>
                <c:pt idx="187">
                  <c:v>18700</c:v>
                </c:pt>
                <c:pt idx="188">
                  <c:v>18800</c:v>
                </c:pt>
                <c:pt idx="189">
                  <c:v>18900</c:v>
                </c:pt>
                <c:pt idx="190">
                  <c:v>19000</c:v>
                </c:pt>
                <c:pt idx="191">
                  <c:v>19100</c:v>
                </c:pt>
                <c:pt idx="192">
                  <c:v>19200</c:v>
                </c:pt>
                <c:pt idx="193">
                  <c:v>19300</c:v>
                </c:pt>
                <c:pt idx="194">
                  <c:v>19400</c:v>
                </c:pt>
                <c:pt idx="195">
                  <c:v>19500</c:v>
                </c:pt>
                <c:pt idx="196">
                  <c:v>19600</c:v>
                </c:pt>
                <c:pt idx="197">
                  <c:v>19700</c:v>
                </c:pt>
                <c:pt idx="198">
                  <c:v>19800</c:v>
                </c:pt>
                <c:pt idx="199">
                  <c:v>19900</c:v>
                </c:pt>
                <c:pt idx="200">
                  <c:v>20000</c:v>
                </c:pt>
              </c:numCache>
            </c:numRef>
          </c:cat>
          <c:val>
            <c:numRef>
              <c:f>loss!$B$2:$B$202</c:f>
              <c:numCache>
                <c:formatCode>General</c:formatCode>
                <c:ptCount val="201"/>
                <c:pt idx="0">
                  <c:v>8.3789987564086896</c:v>
                </c:pt>
                <c:pt idx="1">
                  <c:v>8.1329917907714808</c:v>
                </c:pt>
                <c:pt idx="2">
                  <c:v>8.0120220184326101</c:v>
                </c:pt>
                <c:pt idx="3">
                  <c:v>7.93348789215087</c:v>
                </c:pt>
                <c:pt idx="4">
                  <c:v>7.8614873886108398</c:v>
                </c:pt>
                <c:pt idx="5">
                  <c:v>7.7993645668029696</c:v>
                </c:pt>
                <c:pt idx="6">
                  <c:v>7.7424240112304599</c:v>
                </c:pt>
                <c:pt idx="7">
                  <c:v>7.6873917579650799</c:v>
                </c:pt>
                <c:pt idx="8">
                  <c:v>7.6360921859741202</c:v>
                </c:pt>
                <c:pt idx="9">
                  <c:v>7.5861711502075098</c:v>
                </c:pt>
                <c:pt idx="10">
                  <c:v>7.5396776199340803</c:v>
                </c:pt>
                <c:pt idx="11">
                  <c:v>7.49356937408447</c:v>
                </c:pt>
                <c:pt idx="12">
                  <c:v>7.4487180709838796</c:v>
                </c:pt>
                <c:pt idx="13">
                  <c:v>7.4051852226257298</c:v>
                </c:pt>
                <c:pt idx="14">
                  <c:v>7.3623070716857901</c:v>
                </c:pt>
                <c:pt idx="15">
                  <c:v>7.3194127082824698</c:v>
                </c:pt>
                <c:pt idx="16">
                  <c:v>7.2781219482421804</c:v>
                </c:pt>
                <c:pt idx="17">
                  <c:v>7.2351698875427202</c:v>
                </c:pt>
                <c:pt idx="18">
                  <c:v>7.1926774978637598</c:v>
                </c:pt>
                <c:pt idx="19">
                  <c:v>7.1491856575012198</c:v>
                </c:pt>
                <c:pt idx="20">
                  <c:v>7.1051254272460902</c:v>
                </c:pt>
                <c:pt idx="21">
                  <c:v>7.0608654022216797</c:v>
                </c:pt>
                <c:pt idx="22">
                  <c:v>7.0180797576904297</c:v>
                </c:pt>
                <c:pt idx="23">
                  <c:v>6.9734325408935502</c:v>
                </c:pt>
                <c:pt idx="24">
                  <c:v>6.9287858009338299</c:v>
                </c:pt>
                <c:pt idx="25">
                  <c:v>6.8856024742126403</c:v>
                </c:pt>
                <c:pt idx="26">
                  <c:v>6.8428483009338299</c:v>
                </c:pt>
                <c:pt idx="27">
                  <c:v>6.7992525100707999</c:v>
                </c:pt>
                <c:pt idx="28">
                  <c:v>6.7568306922912598</c:v>
                </c:pt>
                <c:pt idx="29">
                  <c:v>6.7144184112548801</c:v>
                </c:pt>
                <c:pt idx="30">
                  <c:v>6.6733245849609304</c:v>
                </c:pt>
                <c:pt idx="31">
                  <c:v>6.6298947334289497</c:v>
                </c:pt>
                <c:pt idx="32">
                  <c:v>6.5858597755432102</c:v>
                </c:pt>
                <c:pt idx="33">
                  <c:v>6.5431365966796804</c:v>
                </c:pt>
                <c:pt idx="34">
                  <c:v>6.4991583824157697</c:v>
                </c:pt>
                <c:pt idx="35">
                  <c:v>6.4566574096679599</c:v>
                </c:pt>
                <c:pt idx="36">
                  <c:v>6.41151523590087</c:v>
                </c:pt>
                <c:pt idx="37">
                  <c:v>6.3664922714233398</c:v>
                </c:pt>
                <c:pt idx="38">
                  <c:v>6.3221755027770996</c:v>
                </c:pt>
                <c:pt idx="39">
                  <c:v>6.2782063484191797</c:v>
                </c:pt>
                <c:pt idx="40">
                  <c:v>6.23484134674072</c:v>
                </c:pt>
                <c:pt idx="41">
                  <c:v>6.1919775009155202</c:v>
                </c:pt>
                <c:pt idx="42">
                  <c:v>6.1466498374938903</c:v>
                </c:pt>
                <c:pt idx="43">
                  <c:v>6.1026282310485804</c:v>
                </c:pt>
                <c:pt idx="44">
                  <c:v>6.0594530105590803</c:v>
                </c:pt>
                <c:pt idx="45">
                  <c:v>6.0152316093444798</c:v>
                </c:pt>
                <c:pt idx="46">
                  <c:v>5.9734740257263104</c:v>
                </c:pt>
                <c:pt idx="47">
                  <c:v>5.9270844459533603</c:v>
                </c:pt>
                <c:pt idx="48">
                  <c:v>5.8813586235046298</c:v>
                </c:pt>
                <c:pt idx="49">
                  <c:v>5.8360481262206996</c:v>
                </c:pt>
                <c:pt idx="50">
                  <c:v>5.7921953201293901</c:v>
                </c:pt>
                <c:pt idx="51">
                  <c:v>5.74690341949462</c:v>
                </c:pt>
                <c:pt idx="52">
                  <c:v>5.7012166976928702</c:v>
                </c:pt>
                <c:pt idx="53">
                  <c:v>5.65740489959716</c:v>
                </c:pt>
                <c:pt idx="54">
                  <c:v>5.6124453544616699</c:v>
                </c:pt>
                <c:pt idx="55">
                  <c:v>5.5675601959228498</c:v>
                </c:pt>
                <c:pt idx="56">
                  <c:v>5.5223369598388601</c:v>
                </c:pt>
                <c:pt idx="57">
                  <c:v>5.4785804748535103</c:v>
                </c:pt>
                <c:pt idx="58">
                  <c:v>5.4325504302978498</c:v>
                </c:pt>
                <c:pt idx="59">
                  <c:v>5.3875641822814897</c:v>
                </c:pt>
                <c:pt idx="60">
                  <c:v>5.3435072898864702</c:v>
                </c:pt>
                <c:pt idx="61">
                  <c:v>5.2977361679077104</c:v>
                </c:pt>
                <c:pt idx="62">
                  <c:v>5.2537503242492596</c:v>
                </c:pt>
                <c:pt idx="63">
                  <c:v>5.2104682922363201</c:v>
                </c:pt>
                <c:pt idx="64">
                  <c:v>5.16436719894409</c:v>
                </c:pt>
                <c:pt idx="65">
                  <c:v>5.1190981864929199</c:v>
                </c:pt>
                <c:pt idx="66">
                  <c:v>5.0773234367370597</c:v>
                </c:pt>
                <c:pt idx="67">
                  <c:v>5.0311951637268004</c:v>
                </c:pt>
                <c:pt idx="68">
                  <c:v>4.9856600761413503</c:v>
                </c:pt>
                <c:pt idx="69">
                  <c:v>4.9422540664672798</c:v>
                </c:pt>
                <c:pt idx="70">
                  <c:v>4.9005746841430602</c:v>
                </c:pt>
                <c:pt idx="71">
                  <c:v>4.8539371490478498</c:v>
                </c:pt>
                <c:pt idx="72">
                  <c:v>4.8116326332092196</c:v>
                </c:pt>
                <c:pt idx="73">
                  <c:v>4.7675886154174796</c:v>
                </c:pt>
                <c:pt idx="74">
                  <c:v>4.7232885360717702</c:v>
                </c:pt>
                <c:pt idx="75">
                  <c:v>4.6810035705566397</c:v>
                </c:pt>
                <c:pt idx="76">
                  <c:v>4.63728523254394</c:v>
                </c:pt>
                <c:pt idx="77">
                  <c:v>4.5940122604370099</c:v>
                </c:pt>
                <c:pt idx="78">
                  <c:v>4.5502228736877397</c:v>
                </c:pt>
                <c:pt idx="79">
                  <c:v>4.5076699256896902</c:v>
                </c:pt>
                <c:pt idx="80">
                  <c:v>4.4653449058532697</c:v>
                </c:pt>
                <c:pt idx="81">
                  <c:v>4.4242343902587802</c:v>
                </c:pt>
                <c:pt idx="82">
                  <c:v>4.3822369575500399</c:v>
                </c:pt>
                <c:pt idx="83">
                  <c:v>4.3398928642272896</c:v>
                </c:pt>
                <c:pt idx="84">
                  <c:v>4.2984433174133301</c:v>
                </c:pt>
                <c:pt idx="85">
                  <c:v>4.2565035820007298</c:v>
                </c:pt>
                <c:pt idx="86">
                  <c:v>4.2150645256042401</c:v>
                </c:pt>
                <c:pt idx="87">
                  <c:v>4.1729660034179599</c:v>
                </c:pt>
                <c:pt idx="88">
                  <c:v>4.1314816474914497</c:v>
                </c:pt>
                <c:pt idx="89">
                  <c:v>4.0932989120483398</c:v>
                </c:pt>
                <c:pt idx="90">
                  <c:v>4.0530920028686497</c:v>
                </c:pt>
                <c:pt idx="91">
                  <c:v>4.0097889900207502</c:v>
                </c:pt>
                <c:pt idx="92">
                  <c:v>3.9691798686981201</c:v>
                </c:pt>
                <c:pt idx="93">
                  <c:v>3.9296708106994598</c:v>
                </c:pt>
                <c:pt idx="94">
                  <c:v>3.88949346542358</c:v>
                </c:pt>
                <c:pt idx="95">
                  <c:v>3.8494913578033398</c:v>
                </c:pt>
                <c:pt idx="96">
                  <c:v>3.8133847713470401</c:v>
                </c:pt>
                <c:pt idx="97">
                  <c:v>3.77164459228515</c:v>
                </c:pt>
                <c:pt idx="98">
                  <c:v>3.7330858707427899</c:v>
                </c:pt>
                <c:pt idx="99">
                  <c:v>3.69507884979248</c:v>
                </c:pt>
                <c:pt idx="100">
                  <c:v>3.6562340259552002</c:v>
                </c:pt>
                <c:pt idx="101">
                  <c:v>3.6169667243957502</c:v>
                </c:pt>
                <c:pt idx="102">
                  <c:v>3.5802557468414302</c:v>
                </c:pt>
                <c:pt idx="103">
                  <c:v>3.54307866096496</c:v>
                </c:pt>
                <c:pt idx="104">
                  <c:v>3.5038805007934499</c:v>
                </c:pt>
                <c:pt idx="105">
                  <c:v>3.46568250656127</c:v>
                </c:pt>
                <c:pt idx="106">
                  <c:v>3.4289894104003902</c:v>
                </c:pt>
                <c:pt idx="107">
                  <c:v>3.39133429527282</c:v>
                </c:pt>
                <c:pt idx="108">
                  <c:v>3.3550863265991202</c:v>
                </c:pt>
                <c:pt idx="109">
                  <c:v>3.3194739818572998</c:v>
                </c:pt>
                <c:pt idx="110">
                  <c:v>3.2816965579986501</c:v>
                </c:pt>
                <c:pt idx="111">
                  <c:v>3.2466781139373699</c:v>
                </c:pt>
                <c:pt idx="112">
                  <c:v>3.2105855941772399</c:v>
                </c:pt>
                <c:pt idx="113">
                  <c:v>3.1740264892578098</c:v>
                </c:pt>
                <c:pt idx="114">
                  <c:v>3.1388022899627601</c:v>
                </c:pt>
                <c:pt idx="115">
                  <c:v>3.1030390262603702</c:v>
                </c:pt>
                <c:pt idx="116">
                  <c:v>3.0689003467559801</c:v>
                </c:pt>
                <c:pt idx="117">
                  <c:v>3.0341329574584899</c:v>
                </c:pt>
                <c:pt idx="118">
                  <c:v>3.0007128715515101</c:v>
                </c:pt>
                <c:pt idx="119">
                  <c:v>2.9663512706756499</c:v>
                </c:pt>
                <c:pt idx="120">
                  <c:v>2.9330525398254301</c:v>
                </c:pt>
                <c:pt idx="121">
                  <c:v>2.8984963893890301</c:v>
                </c:pt>
                <c:pt idx="122">
                  <c:v>2.86330795288085</c:v>
                </c:pt>
                <c:pt idx="123">
                  <c:v>2.8290760517120299</c:v>
                </c:pt>
                <c:pt idx="124">
                  <c:v>2.7944190502166699</c:v>
                </c:pt>
                <c:pt idx="125">
                  <c:v>2.7621109485626198</c:v>
                </c:pt>
                <c:pt idx="126">
                  <c:v>2.7303450107574401</c:v>
                </c:pt>
                <c:pt idx="127">
                  <c:v>2.6961307525634699</c:v>
                </c:pt>
                <c:pt idx="128">
                  <c:v>2.6639552116393999</c:v>
                </c:pt>
                <c:pt idx="129">
                  <c:v>2.6310129165649401</c:v>
                </c:pt>
                <c:pt idx="130">
                  <c:v>2.5989782810211102</c:v>
                </c:pt>
                <c:pt idx="131">
                  <c:v>2.56921935081481</c:v>
                </c:pt>
                <c:pt idx="132">
                  <c:v>2.5375063419342001</c:v>
                </c:pt>
                <c:pt idx="133">
                  <c:v>2.50853419303894</c:v>
                </c:pt>
                <c:pt idx="134">
                  <c:v>2.4758596420288002</c:v>
                </c:pt>
                <c:pt idx="135">
                  <c:v>2.4450225830078098</c:v>
                </c:pt>
                <c:pt idx="136">
                  <c:v>2.41435241699218</c:v>
                </c:pt>
                <c:pt idx="137">
                  <c:v>2.38515305519104</c:v>
                </c:pt>
                <c:pt idx="138">
                  <c:v>2.3559043407440101</c:v>
                </c:pt>
                <c:pt idx="139">
                  <c:v>2.3247714042663499</c:v>
                </c:pt>
                <c:pt idx="140">
                  <c:v>2.2962043285369802</c:v>
                </c:pt>
                <c:pt idx="141">
                  <c:v>2.26724028587341</c:v>
                </c:pt>
                <c:pt idx="142">
                  <c:v>2.2391555309295601</c:v>
                </c:pt>
                <c:pt idx="143">
                  <c:v>2.2086637020111</c:v>
                </c:pt>
                <c:pt idx="144">
                  <c:v>2.1801896095275799</c:v>
                </c:pt>
                <c:pt idx="145">
                  <c:v>2.1537177562713601</c:v>
                </c:pt>
                <c:pt idx="146">
                  <c:v>2.1258964538574201</c:v>
                </c:pt>
                <c:pt idx="147">
                  <c:v>2.0990345478057799</c:v>
                </c:pt>
                <c:pt idx="148">
                  <c:v>2.06961989402771</c:v>
                </c:pt>
                <c:pt idx="149">
                  <c:v>2.0418424606323198</c:v>
                </c:pt>
                <c:pt idx="150">
                  <c:v>2.0146322250366202</c:v>
                </c:pt>
                <c:pt idx="151">
                  <c:v>1.9872124195098799</c:v>
                </c:pt>
                <c:pt idx="152">
                  <c:v>1.9608280658721899</c:v>
                </c:pt>
                <c:pt idx="153">
                  <c:v>1.9347882270812899</c:v>
                </c:pt>
                <c:pt idx="154">
                  <c:v>1.90909004211425</c:v>
                </c:pt>
                <c:pt idx="155">
                  <c:v>1.88183605670928</c:v>
                </c:pt>
                <c:pt idx="156">
                  <c:v>1.8565355539321899</c:v>
                </c:pt>
                <c:pt idx="157">
                  <c:v>1.83051109313964</c:v>
                </c:pt>
                <c:pt idx="158">
                  <c:v>1.80400085449218</c:v>
                </c:pt>
                <c:pt idx="159">
                  <c:v>1.77653861045837</c:v>
                </c:pt>
                <c:pt idx="160">
                  <c:v>1.75384509563446</c:v>
                </c:pt>
                <c:pt idx="161">
                  <c:v>1.7294884920120199</c:v>
                </c:pt>
                <c:pt idx="162">
                  <c:v>1.70428383350372</c:v>
                </c:pt>
                <c:pt idx="163">
                  <c:v>1.6793524026870701</c:v>
                </c:pt>
                <c:pt idx="164">
                  <c:v>1.65351402759552</c:v>
                </c:pt>
                <c:pt idx="165">
                  <c:v>1.62988400459289</c:v>
                </c:pt>
                <c:pt idx="166">
                  <c:v>1.6069244146346999</c:v>
                </c:pt>
                <c:pt idx="167">
                  <c:v>1.5811561346053999</c:v>
                </c:pt>
                <c:pt idx="168">
                  <c:v>1.55807757377624</c:v>
                </c:pt>
                <c:pt idx="169">
                  <c:v>1.53398597240448</c:v>
                </c:pt>
                <c:pt idx="170">
                  <c:v>1.5113493204116799</c:v>
                </c:pt>
                <c:pt idx="171">
                  <c:v>1.48716139793396</c:v>
                </c:pt>
                <c:pt idx="172">
                  <c:v>1.4647645950317301</c:v>
                </c:pt>
                <c:pt idx="173">
                  <c:v>1.44441795349121</c:v>
                </c:pt>
                <c:pt idx="174">
                  <c:v>1.42191326618194</c:v>
                </c:pt>
                <c:pt idx="175">
                  <c:v>1.3986830711364699</c:v>
                </c:pt>
                <c:pt idx="176">
                  <c:v>1.3769332170486399</c:v>
                </c:pt>
                <c:pt idx="177">
                  <c:v>1.3553287982940601</c:v>
                </c:pt>
                <c:pt idx="178">
                  <c:v>1.33322322368621</c:v>
                </c:pt>
                <c:pt idx="179">
                  <c:v>1.3105998039245601</c:v>
                </c:pt>
                <c:pt idx="180">
                  <c:v>1.2898143529891899</c:v>
                </c:pt>
                <c:pt idx="181">
                  <c:v>1.2692941427230799</c:v>
                </c:pt>
                <c:pt idx="182">
                  <c:v>1.2482721805572501</c:v>
                </c:pt>
                <c:pt idx="183">
                  <c:v>1.2266588211059499</c:v>
                </c:pt>
                <c:pt idx="184">
                  <c:v>1.2075953483581501</c:v>
                </c:pt>
                <c:pt idx="185">
                  <c:v>1.1859170198440501</c:v>
                </c:pt>
                <c:pt idx="186">
                  <c:v>1.1675596237182599</c:v>
                </c:pt>
                <c:pt idx="187">
                  <c:v>1.14818716049194</c:v>
                </c:pt>
                <c:pt idx="188">
                  <c:v>1.1299889087677</c:v>
                </c:pt>
                <c:pt idx="189">
                  <c:v>1.1095620393753001</c:v>
                </c:pt>
                <c:pt idx="190">
                  <c:v>1.08969914913177</c:v>
                </c:pt>
                <c:pt idx="191">
                  <c:v>1.0700367689132599</c:v>
                </c:pt>
                <c:pt idx="192">
                  <c:v>1.05196797847747</c:v>
                </c:pt>
                <c:pt idx="193">
                  <c:v>1.03440797328948</c:v>
                </c:pt>
                <c:pt idx="194">
                  <c:v>1.01595163345336</c:v>
                </c:pt>
                <c:pt idx="195">
                  <c:v>0.99701774120330799</c:v>
                </c:pt>
                <c:pt idx="196">
                  <c:v>0.97871345281600897</c:v>
                </c:pt>
                <c:pt idx="197">
                  <c:v>0.96385407447814897</c:v>
                </c:pt>
                <c:pt idx="198">
                  <c:v>0.94560968875884999</c:v>
                </c:pt>
                <c:pt idx="199">
                  <c:v>0.928522288799285</c:v>
                </c:pt>
                <c:pt idx="200">
                  <c:v>0.91284918785095204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EA9-40BC-9822-75A1FF823A3C}"/>
            </c:ext>
          </c:extLst>
        </c:ser>
        <c:ser>
          <c:idx val="1"/>
          <c:order val="1"/>
          <c:tx>
            <c:strRef>
              <c:f>loss!$C$1</c:f>
              <c:strCache>
                <c:ptCount val="1"/>
                <c:pt idx="0">
                  <c:v>test_loss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loss!$A$2:$A$202</c:f>
              <c:numCache>
                <c:formatCode>General</c:formatCode>
                <c:ptCount val="201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  <c:pt idx="11">
                  <c:v>1100</c:v>
                </c:pt>
                <c:pt idx="12">
                  <c:v>1200</c:v>
                </c:pt>
                <c:pt idx="13">
                  <c:v>1300</c:v>
                </c:pt>
                <c:pt idx="14">
                  <c:v>1400</c:v>
                </c:pt>
                <c:pt idx="15">
                  <c:v>1500</c:v>
                </c:pt>
                <c:pt idx="16">
                  <c:v>1600</c:v>
                </c:pt>
                <c:pt idx="17">
                  <c:v>1700</c:v>
                </c:pt>
                <c:pt idx="18">
                  <c:v>1800</c:v>
                </c:pt>
                <c:pt idx="19">
                  <c:v>1900</c:v>
                </c:pt>
                <c:pt idx="20">
                  <c:v>2000</c:v>
                </c:pt>
                <c:pt idx="21">
                  <c:v>2100</c:v>
                </c:pt>
                <c:pt idx="22">
                  <c:v>2200</c:v>
                </c:pt>
                <c:pt idx="23">
                  <c:v>2300</c:v>
                </c:pt>
                <c:pt idx="24">
                  <c:v>2400</c:v>
                </c:pt>
                <c:pt idx="25">
                  <c:v>2500</c:v>
                </c:pt>
                <c:pt idx="26">
                  <c:v>2600</c:v>
                </c:pt>
                <c:pt idx="27">
                  <c:v>2700</c:v>
                </c:pt>
                <c:pt idx="28">
                  <c:v>2800</c:v>
                </c:pt>
                <c:pt idx="29">
                  <c:v>2900</c:v>
                </c:pt>
                <c:pt idx="30">
                  <c:v>3000</c:v>
                </c:pt>
                <c:pt idx="31">
                  <c:v>3100</c:v>
                </c:pt>
                <c:pt idx="32">
                  <c:v>3200</c:v>
                </c:pt>
                <c:pt idx="33">
                  <c:v>3300</c:v>
                </c:pt>
                <c:pt idx="34">
                  <c:v>3400</c:v>
                </c:pt>
                <c:pt idx="35">
                  <c:v>3500</c:v>
                </c:pt>
                <c:pt idx="36">
                  <c:v>3600</c:v>
                </c:pt>
                <c:pt idx="37">
                  <c:v>3700</c:v>
                </c:pt>
                <c:pt idx="38">
                  <c:v>3800</c:v>
                </c:pt>
                <c:pt idx="39">
                  <c:v>3900</c:v>
                </c:pt>
                <c:pt idx="40">
                  <c:v>4000</c:v>
                </c:pt>
                <c:pt idx="41">
                  <c:v>4100</c:v>
                </c:pt>
                <c:pt idx="42">
                  <c:v>4200</c:v>
                </c:pt>
                <c:pt idx="43">
                  <c:v>4300</c:v>
                </c:pt>
                <c:pt idx="44">
                  <c:v>4400</c:v>
                </c:pt>
                <c:pt idx="45">
                  <c:v>4500</c:v>
                </c:pt>
                <c:pt idx="46">
                  <c:v>4600</c:v>
                </c:pt>
                <c:pt idx="47">
                  <c:v>4700</c:v>
                </c:pt>
                <c:pt idx="48">
                  <c:v>4800</c:v>
                </c:pt>
                <c:pt idx="49">
                  <c:v>4900</c:v>
                </c:pt>
                <c:pt idx="50">
                  <c:v>5000</c:v>
                </c:pt>
                <c:pt idx="51">
                  <c:v>5100</c:v>
                </c:pt>
                <c:pt idx="52">
                  <c:v>5200</c:v>
                </c:pt>
                <c:pt idx="53">
                  <c:v>5300</c:v>
                </c:pt>
                <c:pt idx="54">
                  <c:v>5400</c:v>
                </c:pt>
                <c:pt idx="55">
                  <c:v>5500</c:v>
                </c:pt>
                <c:pt idx="56">
                  <c:v>5600</c:v>
                </c:pt>
                <c:pt idx="57">
                  <c:v>5700</c:v>
                </c:pt>
                <c:pt idx="58">
                  <c:v>5800</c:v>
                </c:pt>
                <c:pt idx="59">
                  <c:v>5900</c:v>
                </c:pt>
                <c:pt idx="60">
                  <c:v>6000</c:v>
                </c:pt>
                <c:pt idx="61">
                  <c:v>6100</c:v>
                </c:pt>
                <c:pt idx="62">
                  <c:v>6200</c:v>
                </c:pt>
                <c:pt idx="63">
                  <c:v>6300</c:v>
                </c:pt>
                <c:pt idx="64">
                  <c:v>6400</c:v>
                </c:pt>
                <c:pt idx="65">
                  <c:v>6500</c:v>
                </c:pt>
                <c:pt idx="66">
                  <c:v>6600</c:v>
                </c:pt>
                <c:pt idx="67">
                  <c:v>6700</c:v>
                </c:pt>
                <c:pt idx="68">
                  <c:v>6800</c:v>
                </c:pt>
                <c:pt idx="69">
                  <c:v>6900</c:v>
                </c:pt>
                <c:pt idx="70">
                  <c:v>7000</c:v>
                </c:pt>
                <c:pt idx="71">
                  <c:v>7100</c:v>
                </c:pt>
                <c:pt idx="72">
                  <c:v>7200</c:v>
                </c:pt>
                <c:pt idx="73">
                  <c:v>7300</c:v>
                </c:pt>
                <c:pt idx="74">
                  <c:v>7400</c:v>
                </c:pt>
                <c:pt idx="75">
                  <c:v>7500</c:v>
                </c:pt>
                <c:pt idx="76">
                  <c:v>7600</c:v>
                </c:pt>
                <c:pt idx="77">
                  <c:v>7700</c:v>
                </c:pt>
                <c:pt idx="78">
                  <c:v>7800</c:v>
                </c:pt>
                <c:pt idx="79">
                  <c:v>7900</c:v>
                </c:pt>
                <c:pt idx="80">
                  <c:v>8000</c:v>
                </c:pt>
                <c:pt idx="81">
                  <c:v>8100</c:v>
                </c:pt>
                <c:pt idx="82">
                  <c:v>8200</c:v>
                </c:pt>
                <c:pt idx="83">
                  <c:v>8300</c:v>
                </c:pt>
                <c:pt idx="84">
                  <c:v>8400</c:v>
                </c:pt>
                <c:pt idx="85">
                  <c:v>8500</c:v>
                </c:pt>
                <c:pt idx="86">
                  <c:v>8600</c:v>
                </c:pt>
                <c:pt idx="87">
                  <c:v>8700</c:v>
                </c:pt>
                <c:pt idx="88">
                  <c:v>8800</c:v>
                </c:pt>
                <c:pt idx="89">
                  <c:v>8900</c:v>
                </c:pt>
                <c:pt idx="90">
                  <c:v>9000</c:v>
                </c:pt>
                <c:pt idx="91">
                  <c:v>9100</c:v>
                </c:pt>
                <c:pt idx="92">
                  <c:v>9200</c:v>
                </c:pt>
                <c:pt idx="93">
                  <c:v>9300</c:v>
                </c:pt>
                <c:pt idx="94">
                  <c:v>9400</c:v>
                </c:pt>
                <c:pt idx="95">
                  <c:v>9500</c:v>
                </c:pt>
                <c:pt idx="96">
                  <c:v>9600</c:v>
                </c:pt>
                <c:pt idx="97">
                  <c:v>9700</c:v>
                </c:pt>
                <c:pt idx="98">
                  <c:v>9800</c:v>
                </c:pt>
                <c:pt idx="99">
                  <c:v>9900</c:v>
                </c:pt>
                <c:pt idx="100">
                  <c:v>10000</c:v>
                </c:pt>
                <c:pt idx="101">
                  <c:v>10100</c:v>
                </c:pt>
                <c:pt idx="102">
                  <c:v>10200</c:v>
                </c:pt>
                <c:pt idx="103">
                  <c:v>10300</c:v>
                </c:pt>
                <c:pt idx="104">
                  <c:v>10400</c:v>
                </c:pt>
                <c:pt idx="105">
                  <c:v>10500</c:v>
                </c:pt>
                <c:pt idx="106">
                  <c:v>10600</c:v>
                </c:pt>
                <c:pt idx="107">
                  <c:v>10700</c:v>
                </c:pt>
                <c:pt idx="108">
                  <c:v>10800</c:v>
                </c:pt>
                <c:pt idx="109">
                  <c:v>10900</c:v>
                </c:pt>
                <c:pt idx="110">
                  <c:v>11000</c:v>
                </c:pt>
                <c:pt idx="111">
                  <c:v>11100</c:v>
                </c:pt>
                <c:pt idx="112">
                  <c:v>11200</c:v>
                </c:pt>
                <c:pt idx="113">
                  <c:v>11300</c:v>
                </c:pt>
                <c:pt idx="114">
                  <c:v>11400</c:v>
                </c:pt>
                <c:pt idx="115">
                  <c:v>11500</c:v>
                </c:pt>
                <c:pt idx="116">
                  <c:v>11600</c:v>
                </c:pt>
                <c:pt idx="117">
                  <c:v>11700</c:v>
                </c:pt>
                <c:pt idx="118">
                  <c:v>11800</c:v>
                </c:pt>
                <c:pt idx="119">
                  <c:v>11900</c:v>
                </c:pt>
                <c:pt idx="120">
                  <c:v>12000</c:v>
                </c:pt>
                <c:pt idx="121">
                  <c:v>12100</c:v>
                </c:pt>
                <c:pt idx="122">
                  <c:v>12200</c:v>
                </c:pt>
                <c:pt idx="123">
                  <c:v>12300</c:v>
                </c:pt>
                <c:pt idx="124">
                  <c:v>12400</c:v>
                </c:pt>
                <c:pt idx="125">
                  <c:v>12500</c:v>
                </c:pt>
                <c:pt idx="126">
                  <c:v>12600</c:v>
                </c:pt>
                <c:pt idx="127">
                  <c:v>12700</c:v>
                </c:pt>
                <c:pt idx="128">
                  <c:v>12800</c:v>
                </c:pt>
                <c:pt idx="129">
                  <c:v>12900</c:v>
                </c:pt>
                <c:pt idx="130">
                  <c:v>13000</c:v>
                </c:pt>
                <c:pt idx="131">
                  <c:v>13100</c:v>
                </c:pt>
                <c:pt idx="132">
                  <c:v>13200</c:v>
                </c:pt>
                <c:pt idx="133">
                  <c:v>13300</c:v>
                </c:pt>
                <c:pt idx="134">
                  <c:v>13400</c:v>
                </c:pt>
                <c:pt idx="135">
                  <c:v>13500</c:v>
                </c:pt>
                <c:pt idx="136">
                  <c:v>13600</c:v>
                </c:pt>
                <c:pt idx="137">
                  <c:v>13700</c:v>
                </c:pt>
                <c:pt idx="138">
                  <c:v>13800</c:v>
                </c:pt>
                <c:pt idx="139">
                  <c:v>13900</c:v>
                </c:pt>
                <c:pt idx="140">
                  <c:v>14000</c:v>
                </c:pt>
                <c:pt idx="141">
                  <c:v>14100</c:v>
                </c:pt>
                <c:pt idx="142">
                  <c:v>14200</c:v>
                </c:pt>
                <c:pt idx="143">
                  <c:v>14300</c:v>
                </c:pt>
                <c:pt idx="144">
                  <c:v>14400</c:v>
                </c:pt>
                <c:pt idx="145">
                  <c:v>14500</c:v>
                </c:pt>
                <c:pt idx="146">
                  <c:v>14600</c:v>
                </c:pt>
                <c:pt idx="147">
                  <c:v>14700</c:v>
                </c:pt>
                <c:pt idx="148">
                  <c:v>14800</c:v>
                </c:pt>
                <c:pt idx="149">
                  <c:v>14900</c:v>
                </c:pt>
                <c:pt idx="150">
                  <c:v>15000</c:v>
                </c:pt>
                <c:pt idx="151">
                  <c:v>15100</c:v>
                </c:pt>
                <c:pt idx="152">
                  <c:v>15200</c:v>
                </c:pt>
                <c:pt idx="153">
                  <c:v>15300</c:v>
                </c:pt>
                <c:pt idx="154">
                  <c:v>15400</c:v>
                </c:pt>
                <c:pt idx="155">
                  <c:v>15500</c:v>
                </c:pt>
                <c:pt idx="156">
                  <c:v>15600</c:v>
                </c:pt>
                <c:pt idx="157">
                  <c:v>15700</c:v>
                </c:pt>
                <c:pt idx="158">
                  <c:v>15800</c:v>
                </c:pt>
                <c:pt idx="159">
                  <c:v>15900</c:v>
                </c:pt>
                <c:pt idx="160">
                  <c:v>16000</c:v>
                </c:pt>
                <c:pt idx="161">
                  <c:v>16100</c:v>
                </c:pt>
                <c:pt idx="162">
                  <c:v>16200</c:v>
                </c:pt>
                <c:pt idx="163">
                  <c:v>16300</c:v>
                </c:pt>
                <c:pt idx="164">
                  <c:v>16400</c:v>
                </c:pt>
                <c:pt idx="165">
                  <c:v>16500</c:v>
                </c:pt>
                <c:pt idx="166">
                  <c:v>16600</c:v>
                </c:pt>
                <c:pt idx="167">
                  <c:v>16700</c:v>
                </c:pt>
                <c:pt idx="168">
                  <c:v>16800</c:v>
                </c:pt>
                <c:pt idx="169">
                  <c:v>16900</c:v>
                </c:pt>
                <c:pt idx="170">
                  <c:v>17000</c:v>
                </c:pt>
                <c:pt idx="171">
                  <c:v>17100</c:v>
                </c:pt>
                <c:pt idx="172">
                  <c:v>17200</c:v>
                </c:pt>
                <c:pt idx="173">
                  <c:v>17300</c:v>
                </c:pt>
                <c:pt idx="174">
                  <c:v>17400</c:v>
                </c:pt>
                <c:pt idx="175">
                  <c:v>17500</c:v>
                </c:pt>
                <c:pt idx="176">
                  <c:v>17600</c:v>
                </c:pt>
                <c:pt idx="177">
                  <c:v>17700</c:v>
                </c:pt>
                <c:pt idx="178">
                  <c:v>17800</c:v>
                </c:pt>
                <c:pt idx="179">
                  <c:v>17900</c:v>
                </c:pt>
                <c:pt idx="180">
                  <c:v>18000</c:v>
                </c:pt>
                <c:pt idx="181">
                  <c:v>18100</c:v>
                </c:pt>
                <c:pt idx="182">
                  <c:v>18200</c:v>
                </c:pt>
                <c:pt idx="183">
                  <c:v>18300</c:v>
                </c:pt>
                <c:pt idx="184">
                  <c:v>18400</c:v>
                </c:pt>
                <c:pt idx="185">
                  <c:v>18500</c:v>
                </c:pt>
                <c:pt idx="186">
                  <c:v>18600</c:v>
                </c:pt>
                <c:pt idx="187">
                  <c:v>18700</c:v>
                </c:pt>
                <c:pt idx="188">
                  <c:v>18800</c:v>
                </c:pt>
                <c:pt idx="189">
                  <c:v>18900</c:v>
                </c:pt>
                <c:pt idx="190">
                  <c:v>19000</c:v>
                </c:pt>
                <c:pt idx="191">
                  <c:v>19100</c:v>
                </c:pt>
                <c:pt idx="192">
                  <c:v>19200</c:v>
                </c:pt>
                <c:pt idx="193">
                  <c:v>19300</c:v>
                </c:pt>
                <c:pt idx="194">
                  <c:v>19400</c:v>
                </c:pt>
                <c:pt idx="195">
                  <c:v>19500</c:v>
                </c:pt>
                <c:pt idx="196">
                  <c:v>19600</c:v>
                </c:pt>
                <c:pt idx="197">
                  <c:v>19700</c:v>
                </c:pt>
                <c:pt idx="198">
                  <c:v>19800</c:v>
                </c:pt>
                <c:pt idx="199">
                  <c:v>19900</c:v>
                </c:pt>
                <c:pt idx="200">
                  <c:v>20000</c:v>
                </c:pt>
              </c:numCache>
            </c:numRef>
          </c:cat>
          <c:val>
            <c:numRef>
              <c:f>loss!$C$2:$C$202</c:f>
              <c:numCache>
                <c:formatCode>General</c:formatCode>
                <c:ptCount val="201"/>
                <c:pt idx="0">
                  <c:v>0.72738057374954201</c:v>
                </c:pt>
                <c:pt idx="1">
                  <c:v>0.71257692575454701</c:v>
                </c:pt>
                <c:pt idx="2">
                  <c:v>0.70620793104171697</c:v>
                </c:pt>
                <c:pt idx="3">
                  <c:v>0.705000460147857</c:v>
                </c:pt>
                <c:pt idx="4">
                  <c:v>0.70553326606750399</c:v>
                </c:pt>
                <c:pt idx="5">
                  <c:v>0.70550233125686601</c:v>
                </c:pt>
                <c:pt idx="6">
                  <c:v>0.70552879571914595</c:v>
                </c:pt>
                <c:pt idx="7">
                  <c:v>0.70679432153701705</c:v>
                </c:pt>
                <c:pt idx="8">
                  <c:v>0.70751219987869196</c:v>
                </c:pt>
                <c:pt idx="9">
                  <c:v>0.708121478557586</c:v>
                </c:pt>
                <c:pt idx="10">
                  <c:v>0.70909243822097701</c:v>
                </c:pt>
                <c:pt idx="11">
                  <c:v>0.70979899168014504</c:v>
                </c:pt>
                <c:pt idx="12">
                  <c:v>0.71072059869766202</c:v>
                </c:pt>
                <c:pt idx="13">
                  <c:v>0.71100467443466098</c:v>
                </c:pt>
                <c:pt idx="14">
                  <c:v>0.71185183525085405</c:v>
                </c:pt>
                <c:pt idx="15">
                  <c:v>0.71320086717605502</c:v>
                </c:pt>
                <c:pt idx="16">
                  <c:v>0.71361076831817605</c:v>
                </c:pt>
                <c:pt idx="17">
                  <c:v>0.71494305133819502</c:v>
                </c:pt>
                <c:pt idx="18">
                  <c:v>0.71560627222061102</c:v>
                </c:pt>
                <c:pt idx="19">
                  <c:v>0.71723175048828103</c:v>
                </c:pt>
                <c:pt idx="20">
                  <c:v>0.71881973743438698</c:v>
                </c:pt>
                <c:pt idx="21">
                  <c:v>0.72078579664230302</c:v>
                </c:pt>
                <c:pt idx="22">
                  <c:v>0.72165596485137895</c:v>
                </c:pt>
                <c:pt idx="23">
                  <c:v>0.72199779748916604</c:v>
                </c:pt>
                <c:pt idx="24">
                  <c:v>0.72408670186996404</c:v>
                </c:pt>
                <c:pt idx="25">
                  <c:v>0.72572481632232599</c:v>
                </c:pt>
                <c:pt idx="26">
                  <c:v>0.72658711671829201</c:v>
                </c:pt>
                <c:pt idx="27">
                  <c:v>0.72904205322265603</c:v>
                </c:pt>
                <c:pt idx="28">
                  <c:v>0.72971034049987704</c:v>
                </c:pt>
                <c:pt idx="29">
                  <c:v>0.73172605037689198</c:v>
                </c:pt>
                <c:pt idx="30">
                  <c:v>0.73228114843368497</c:v>
                </c:pt>
                <c:pt idx="31">
                  <c:v>0.73369616270065297</c:v>
                </c:pt>
                <c:pt idx="32">
                  <c:v>0.73499047756195002</c:v>
                </c:pt>
                <c:pt idx="33">
                  <c:v>0.737293541431427</c:v>
                </c:pt>
                <c:pt idx="34">
                  <c:v>0.74045687913894598</c:v>
                </c:pt>
                <c:pt idx="35">
                  <c:v>0.74354195594787598</c:v>
                </c:pt>
                <c:pt idx="36">
                  <c:v>0.74636971950530995</c:v>
                </c:pt>
                <c:pt idx="37">
                  <c:v>0.74716103076934803</c:v>
                </c:pt>
                <c:pt idx="38">
                  <c:v>0.74925071001052801</c:v>
                </c:pt>
                <c:pt idx="39">
                  <c:v>0.751051425933837</c:v>
                </c:pt>
                <c:pt idx="40">
                  <c:v>0.75304508209228505</c:v>
                </c:pt>
                <c:pt idx="41">
                  <c:v>0.75738817453384399</c:v>
                </c:pt>
                <c:pt idx="42">
                  <c:v>0.76080852746963501</c:v>
                </c:pt>
                <c:pt idx="43">
                  <c:v>0.76176679134368896</c:v>
                </c:pt>
                <c:pt idx="44">
                  <c:v>0.765433669090271</c:v>
                </c:pt>
                <c:pt idx="45">
                  <c:v>0.76715266704559304</c:v>
                </c:pt>
                <c:pt idx="46">
                  <c:v>0.771739721298217</c:v>
                </c:pt>
                <c:pt idx="47">
                  <c:v>0.77393275499343805</c:v>
                </c:pt>
                <c:pt idx="48">
                  <c:v>0.77407437562942505</c:v>
                </c:pt>
                <c:pt idx="49">
                  <c:v>0.77786952257156305</c:v>
                </c:pt>
                <c:pt idx="50">
                  <c:v>0.78003901243209794</c:v>
                </c:pt>
                <c:pt idx="51">
                  <c:v>0.78349131345748901</c:v>
                </c:pt>
                <c:pt idx="52">
                  <c:v>0.78778278827667203</c:v>
                </c:pt>
                <c:pt idx="53">
                  <c:v>0.79098373651504505</c:v>
                </c:pt>
                <c:pt idx="54">
                  <c:v>0.79580998420715299</c:v>
                </c:pt>
                <c:pt idx="55">
                  <c:v>0.79979491233825595</c:v>
                </c:pt>
                <c:pt idx="56">
                  <c:v>0.80387955904006902</c:v>
                </c:pt>
                <c:pt idx="57">
                  <c:v>0.80578559637069702</c:v>
                </c:pt>
                <c:pt idx="58">
                  <c:v>0.80793845653533902</c:v>
                </c:pt>
                <c:pt idx="59">
                  <c:v>0.81205838918685902</c:v>
                </c:pt>
                <c:pt idx="60">
                  <c:v>0.81783407926559404</c:v>
                </c:pt>
                <c:pt idx="61">
                  <c:v>0.81956875324249201</c:v>
                </c:pt>
                <c:pt idx="62">
                  <c:v>0.82132023572921697</c:v>
                </c:pt>
                <c:pt idx="63">
                  <c:v>0.82564330101013095</c:v>
                </c:pt>
                <c:pt idx="64">
                  <c:v>0.83452433347702004</c:v>
                </c:pt>
                <c:pt idx="65">
                  <c:v>0.83919757604598999</c:v>
                </c:pt>
                <c:pt idx="66">
                  <c:v>0.84449565410614003</c:v>
                </c:pt>
                <c:pt idx="67">
                  <c:v>0.84875410795211703</c:v>
                </c:pt>
                <c:pt idx="68">
                  <c:v>0.84970289468765203</c:v>
                </c:pt>
                <c:pt idx="69">
                  <c:v>0.85252439975738503</c:v>
                </c:pt>
                <c:pt idx="70">
                  <c:v>0.85601794719696001</c:v>
                </c:pt>
                <c:pt idx="71">
                  <c:v>0.86406725645065297</c:v>
                </c:pt>
                <c:pt idx="72">
                  <c:v>0.86933726072311401</c:v>
                </c:pt>
                <c:pt idx="73">
                  <c:v>0.877355456352233</c:v>
                </c:pt>
                <c:pt idx="74">
                  <c:v>0.88159018754959095</c:v>
                </c:pt>
                <c:pt idx="75">
                  <c:v>0.88725101947784402</c:v>
                </c:pt>
                <c:pt idx="76">
                  <c:v>0.89429581165313698</c:v>
                </c:pt>
                <c:pt idx="77">
                  <c:v>0.89459919929504395</c:v>
                </c:pt>
                <c:pt idx="78">
                  <c:v>0.90175032615661599</c:v>
                </c:pt>
                <c:pt idx="79">
                  <c:v>0.910708427429199</c:v>
                </c:pt>
                <c:pt idx="80">
                  <c:v>0.91096162796020497</c:v>
                </c:pt>
                <c:pt idx="81">
                  <c:v>0.91397452354431097</c:v>
                </c:pt>
                <c:pt idx="82">
                  <c:v>0.92370277643203702</c:v>
                </c:pt>
                <c:pt idx="83">
                  <c:v>0.932533979415893</c:v>
                </c:pt>
                <c:pt idx="84">
                  <c:v>0.93575865030288696</c:v>
                </c:pt>
                <c:pt idx="85">
                  <c:v>0.93947046995162897</c:v>
                </c:pt>
                <c:pt idx="86">
                  <c:v>0.94617068767547596</c:v>
                </c:pt>
                <c:pt idx="87">
                  <c:v>0.94718575477600098</c:v>
                </c:pt>
                <c:pt idx="88">
                  <c:v>0.95577490329742398</c:v>
                </c:pt>
                <c:pt idx="89">
                  <c:v>0.963806092739105</c:v>
                </c:pt>
                <c:pt idx="90">
                  <c:v>0.97092407941818204</c:v>
                </c:pt>
                <c:pt idx="91">
                  <c:v>0.97745704650878895</c:v>
                </c:pt>
                <c:pt idx="92">
                  <c:v>0.98047381639480502</c:v>
                </c:pt>
                <c:pt idx="93">
                  <c:v>0.98227250576019198</c:v>
                </c:pt>
                <c:pt idx="94">
                  <c:v>0.99299913644790605</c:v>
                </c:pt>
                <c:pt idx="95">
                  <c:v>1.0009286403655999</c:v>
                </c:pt>
                <c:pt idx="96">
                  <c:v>1.00390148162841</c:v>
                </c:pt>
                <c:pt idx="97">
                  <c:v>1.00827825069427</c:v>
                </c:pt>
                <c:pt idx="98">
                  <c:v>1.01842832565307</c:v>
                </c:pt>
                <c:pt idx="99">
                  <c:v>1.0234612226486199</c:v>
                </c:pt>
                <c:pt idx="100">
                  <c:v>1.0302257537841699</c:v>
                </c:pt>
                <c:pt idx="101">
                  <c:v>1.03788149356842</c:v>
                </c:pt>
                <c:pt idx="102">
                  <c:v>1.0429284572601301</c:v>
                </c:pt>
                <c:pt idx="103">
                  <c:v>1.05000901222229</c:v>
                </c:pt>
                <c:pt idx="104">
                  <c:v>1.0623079538345299</c:v>
                </c:pt>
                <c:pt idx="105">
                  <c:v>1.06986331939697</c:v>
                </c:pt>
                <c:pt idx="106">
                  <c:v>1.0759590864181501</c:v>
                </c:pt>
                <c:pt idx="107">
                  <c:v>1.0784057378768901</c:v>
                </c:pt>
                <c:pt idx="108">
                  <c:v>1.0833091735839799</c:v>
                </c:pt>
                <c:pt idx="109">
                  <c:v>1.0911175012588501</c:v>
                </c:pt>
                <c:pt idx="110">
                  <c:v>1.0974916219711299</c:v>
                </c:pt>
                <c:pt idx="111">
                  <c:v>1.10440242290496</c:v>
                </c:pt>
                <c:pt idx="112">
                  <c:v>1.11729216575622</c:v>
                </c:pt>
                <c:pt idx="113">
                  <c:v>1.11925601959228</c:v>
                </c:pt>
                <c:pt idx="114">
                  <c:v>1.12619292736053</c:v>
                </c:pt>
                <c:pt idx="115">
                  <c:v>1.13566923141479</c:v>
                </c:pt>
                <c:pt idx="116">
                  <c:v>1.1409716606140099</c:v>
                </c:pt>
                <c:pt idx="117">
                  <c:v>1.1474649906158401</c:v>
                </c:pt>
                <c:pt idx="118">
                  <c:v>1.1588935852050699</c:v>
                </c:pt>
                <c:pt idx="119">
                  <c:v>1.1593321561813299</c:v>
                </c:pt>
                <c:pt idx="120">
                  <c:v>1.16452765464782</c:v>
                </c:pt>
                <c:pt idx="121">
                  <c:v>1.16707479953765</c:v>
                </c:pt>
                <c:pt idx="122">
                  <c:v>1.17835068702697</c:v>
                </c:pt>
                <c:pt idx="123">
                  <c:v>1.18331563472747</c:v>
                </c:pt>
                <c:pt idx="124">
                  <c:v>1.1926636695861801</c:v>
                </c:pt>
                <c:pt idx="125">
                  <c:v>1.20489633083343</c:v>
                </c:pt>
                <c:pt idx="126">
                  <c:v>1.21239101886749</c:v>
                </c:pt>
                <c:pt idx="127">
                  <c:v>1.21957242488861</c:v>
                </c:pt>
                <c:pt idx="128">
                  <c:v>1.23134648799896</c:v>
                </c:pt>
                <c:pt idx="129">
                  <c:v>1.2370187044143599</c:v>
                </c:pt>
                <c:pt idx="130">
                  <c:v>1.2435817718505799</c:v>
                </c:pt>
                <c:pt idx="131">
                  <c:v>1.24675965309143</c:v>
                </c:pt>
                <c:pt idx="132">
                  <c:v>1.25001144409179</c:v>
                </c:pt>
                <c:pt idx="133">
                  <c:v>1.26707351207733</c:v>
                </c:pt>
                <c:pt idx="134">
                  <c:v>1.2692073583602901</c:v>
                </c:pt>
                <c:pt idx="135">
                  <c:v>1.28300297260284</c:v>
                </c:pt>
                <c:pt idx="136">
                  <c:v>1.2826236486434901</c:v>
                </c:pt>
                <c:pt idx="137">
                  <c:v>1.2939981222152701</c:v>
                </c:pt>
                <c:pt idx="138">
                  <c:v>1.2980153560638401</c:v>
                </c:pt>
                <c:pt idx="139">
                  <c:v>1.30765056610107</c:v>
                </c:pt>
                <c:pt idx="140">
                  <c:v>1.32439136505126</c:v>
                </c:pt>
                <c:pt idx="141">
                  <c:v>1.32597684860229</c:v>
                </c:pt>
                <c:pt idx="142">
                  <c:v>1.3378220796585001</c:v>
                </c:pt>
                <c:pt idx="143">
                  <c:v>1.34436583518981</c:v>
                </c:pt>
                <c:pt idx="144">
                  <c:v>1.3505043983459399</c:v>
                </c:pt>
                <c:pt idx="145">
                  <c:v>1.3589566946029601</c:v>
                </c:pt>
                <c:pt idx="146">
                  <c:v>1.3612039089202801</c:v>
                </c:pt>
                <c:pt idx="147">
                  <c:v>1.3702647686004601</c:v>
                </c:pt>
                <c:pt idx="148">
                  <c:v>1.3828805685043299</c:v>
                </c:pt>
                <c:pt idx="149">
                  <c:v>1.39237797260284</c:v>
                </c:pt>
                <c:pt idx="150">
                  <c:v>1.39018619060516</c:v>
                </c:pt>
                <c:pt idx="151">
                  <c:v>1.3999955654144201</c:v>
                </c:pt>
                <c:pt idx="152">
                  <c:v>1.4087177515029901</c:v>
                </c:pt>
                <c:pt idx="153">
                  <c:v>1.41356766223907</c:v>
                </c:pt>
                <c:pt idx="154">
                  <c:v>1.42214238643646</c:v>
                </c:pt>
                <c:pt idx="155">
                  <c:v>1.43056869506835</c:v>
                </c:pt>
                <c:pt idx="156">
                  <c:v>1.4439994096755899</c:v>
                </c:pt>
                <c:pt idx="157">
                  <c:v>1.4496983289718599</c:v>
                </c:pt>
                <c:pt idx="158">
                  <c:v>1.4519799947738601</c:v>
                </c:pt>
                <c:pt idx="159">
                  <c:v>1.46775639057159</c:v>
                </c:pt>
                <c:pt idx="160">
                  <c:v>1.4691179990768399</c:v>
                </c:pt>
                <c:pt idx="161">
                  <c:v>1.47652995586395</c:v>
                </c:pt>
                <c:pt idx="162">
                  <c:v>1.49110019207</c:v>
                </c:pt>
                <c:pt idx="163">
                  <c:v>1.5008583068847601</c:v>
                </c:pt>
                <c:pt idx="164">
                  <c:v>1.5002079010009699</c:v>
                </c:pt>
                <c:pt idx="165">
                  <c:v>1.5069049596786499</c:v>
                </c:pt>
                <c:pt idx="166">
                  <c:v>1.5137844085693299</c:v>
                </c:pt>
                <c:pt idx="167">
                  <c:v>1.5226719379425</c:v>
                </c:pt>
                <c:pt idx="168">
                  <c:v>1.5298818349838199</c:v>
                </c:pt>
                <c:pt idx="169">
                  <c:v>1.53621077537536</c:v>
                </c:pt>
                <c:pt idx="170">
                  <c:v>1.5471464395523</c:v>
                </c:pt>
                <c:pt idx="171">
                  <c:v>1.5502070188522299</c:v>
                </c:pt>
                <c:pt idx="172">
                  <c:v>1.55933761596679</c:v>
                </c:pt>
                <c:pt idx="173">
                  <c:v>1.55824410915374</c:v>
                </c:pt>
                <c:pt idx="174">
                  <c:v>1.56986200809478</c:v>
                </c:pt>
                <c:pt idx="175">
                  <c:v>1.5825710296630799</c:v>
                </c:pt>
                <c:pt idx="176">
                  <c:v>1.58205330371856</c:v>
                </c:pt>
                <c:pt idx="177">
                  <c:v>1.5949944257736199</c:v>
                </c:pt>
                <c:pt idx="178">
                  <c:v>1.6039015054702701</c:v>
                </c:pt>
                <c:pt idx="179">
                  <c:v>1.61177706718444</c:v>
                </c:pt>
                <c:pt idx="180">
                  <c:v>1.62200272083282</c:v>
                </c:pt>
                <c:pt idx="181">
                  <c:v>1.63203632831573</c:v>
                </c:pt>
                <c:pt idx="182">
                  <c:v>1.63046622276306</c:v>
                </c:pt>
                <c:pt idx="183">
                  <c:v>1.64297676086425</c:v>
                </c:pt>
                <c:pt idx="184">
                  <c:v>1.64691817760467</c:v>
                </c:pt>
                <c:pt idx="185">
                  <c:v>1.6532412767410201</c:v>
                </c:pt>
                <c:pt idx="186">
                  <c:v>1.6637115478515601</c:v>
                </c:pt>
                <c:pt idx="187">
                  <c:v>1.66418528556823</c:v>
                </c:pt>
                <c:pt idx="188">
                  <c:v>1.67978084087371</c:v>
                </c:pt>
                <c:pt idx="189">
                  <c:v>1.69646680355072</c:v>
                </c:pt>
                <c:pt idx="190">
                  <c:v>1.69842588901519</c:v>
                </c:pt>
                <c:pt idx="191">
                  <c:v>1.7100628614425599</c:v>
                </c:pt>
                <c:pt idx="192">
                  <c:v>1.7108118534088099</c:v>
                </c:pt>
                <c:pt idx="193">
                  <c:v>1.71653652191162</c:v>
                </c:pt>
                <c:pt idx="194">
                  <c:v>1.7197618484496999</c:v>
                </c:pt>
                <c:pt idx="195">
                  <c:v>1.7402456998825</c:v>
                </c:pt>
                <c:pt idx="196">
                  <c:v>1.74318599700927</c:v>
                </c:pt>
                <c:pt idx="197">
                  <c:v>1.75089991092681</c:v>
                </c:pt>
                <c:pt idx="198">
                  <c:v>1.7607790231704701</c:v>
                </c:pt>
                <c:pt idx="199">
                  <c:v>1.7746955156326201</c:v>
                </c:pt>
                <c:pt idx="200">
                  <c:v>1.7825450897216699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EA9-40BC-9822-75A1FF823A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5407232"/>
        <c:axId val="195406400"/>
      </c:lineChart>
      <c:catAx>
        <c:axId val="195407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5406400"/>
        <c:crosses val="autoZero"/>
        <c:auto val="1"/>
        <c:lblAlgn val="ctr"/>
        <c:lblOffset val="5"/>
        <c:tickLblSkip val="50"/>
        <c:tickMarkSkip val="1"/>
        <c:noMultiLvlLbl val="0"/>
      </c:catAx>
      <c:valAx>
        <c:axId val="195406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5407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000"/>
              <a:t>训练准确率变化图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acc!$B$1</c:f>
              <c:strCache>
                <c:ptCount val="1"/>
                <c:pt idx="0">
                  <c:v>train_acc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acc!$A$2:$A$202</c:f>
              <c:numCache>
                <c:formatCode>General</c:formatCode>
                <c:ptCount val="201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  <c:pt idx="11">
                  <c:v>1100</c:v>
                </c:pt>
                <c:pt idx="12">
                  <c:v>1200</c:v>
                </c:pt>
                <c:pt idx="13">
                  <c:v>1300</c:v>
                </c:pt>
                <c:pt idx="14">
                  <c:v>1400</c:v>
                </c:pt>
                <c:pt idx="15">
                  <c:v>1500</c:v>
                </c:pt>
                <c:pt idx="16">
                  <c:v>1600</c:v>
                </c:pt>
                <c:pt idx="17">
                  <c:v>1700</c:v>
                </c:pt>
                <c:pt idx="18">
                  <c:v>1800</c:v>
                </c:pt>
                <c:pt idx="19">
                  <c:v>1900</c:v>
                </c:pt>
                <c:pt idx="20">
                  <c:v>2000</c:v>
                </c:pt>
                <c:pt idx="21">
                  <c:v>2100</c:v>
                </c:pt>
                <c:pt idx="22">
                  <c:v>2200</c:v>
                </c:pt>
                <c:pt idx="23">
                  <c:v>2300</c:v>
                </c:pt>
                <c:pt idx="24">
                  <c:v>2400</c:v>
                </c:pt>
                <c:pt idx="25">
                  <c:v>2500</c:v>
                </c:pt>
                <c:pt idx="26">
                  <c:v>2600</c:v>
                </c:pt>
                <c:pt idx="27">
                  <c:v>2700</c:v>
                </c:pt>
                <c:pt idx="28">
                  <c:v>2800</c:v>
                </c:pt>
                <c:pt idx="29">
                  <c:v>2900</c:v>
                </c:pt>
                <c:pt idx="30">
                  <c:v>3000</c:v>
                </c:pt>
                <c:pt idx="31">
                  <c:v>3100</c:v>
                </c:pt>
                <c:pt idx="32">
                  <c:v>3200</c:v>
                </c:pt>
                <c:pt idx="33">
                  <c:v>3300</c:v>
                </c:pt>
                <c:pt idx="34">
                  <c:v>3400</c:v>
                </c:pt>
                <c:pt idx="35">
                  <c:v>3500</c:v>
                </c:pt>
                <c:pt idx="36">
                  <c:v>3600</c:v>
                </c:pt>
                <c:pt idx="37">
                  <c:v>3700</c:v>
                </c:pt>
                <c:pt idx="38">
                  <c:v>3800</c:v>
                </c:pt>
                <c:pt idx="39">
                  <c:v>3900</c:v>
                </c:pt>
                <c:pt idx="40">
                  <c:v>4000</c:v>
                </c:pt>
                <c:pt idx="41">
                  <c:v>4100</c:v>
                </c:pt>
                <c:pt idx="42">
                  <c:v>4200</c:v>
                </c:pt>
                <c:pt idx="43">
                  <c:v>4300</c:v>
                </c:pt>
                <c:pt idx="44">
                  <c:v>4400</c:v>
                </c:pt>
                <c:pt idx="45">
                  <c:v>4500</c:v>
                </c:pt>
                <c:pt idx="46">
                  <c:v>4600</c:v>
                </c:pt>
                <c:pt idx="47">
                  <c:v>4700</c:v>
                </c:pt>
                <c:pt idx="48">
                  <c:v>4800</c:v>
                </c:pt>
                <c:pt idx="49">
                  <c:v>4900</c:v>
                </c:pt>
                <c:pt idx="50">
                  <c:v>5000</c:v>
                </c:pt>
                <c:pt idx="51">
                  <c:v>5100</c:v>
                </c:pt>
                <c:pt idx="52">
                  <c:v>5200</c:v>
                </c:pt>
                <c:pt idx="53">
                  <c:v>5300</c:v>
                </c:pt>
                <c:pt idx="54">
                  <c:v>5400</c:v>
                </c:pt>
                <c:pt idx="55">
                  <c:v>5500</c:v>
                </c:pt>
                <c:pt idx="56">
                  <c:v>5600</c:v>
                </c:pt>
                <c:pt idx="57">
                  <c:v>5700</c:v>
                </c:pt>
                <c:pt idx="58">
                  <c:v>5800</c:v>
                </c:pt>
                <c:pt idx="59">
                  <c:v>5900</c:v>
                </c:pt>
                <c:pt idx="60">
                  <c:v>6000</c:v>
                </c:pt>
                <c:pt idx="61">
                  <c:v>6100</c:v>
                </c:pt>
                <c:pt idx="62">
                  <c:v>6200</c:v>
                </c:pt>
                <c:pt idx="63">
                  <c:v>6300</c:v>
                </c:pt>
                <c:pt idx="64">
                  <c:v>6400</c:v>
                </c:pt>
                <c:pt idx="65">
                  <c:v>6500</c:v>
                </c:pt>
                <c:pt idx="66">
                  <c:v>6600</c:v>
                </c:pt>
                <c:pt idx="67">
                  <c:v>6700</c:v>
                </c:pt>
                <c:pt idx="68">
                  <c:v>6800</c:v>
                </c:pt>
                <c:pt idx="69">
                  <c:v>6900</c:v>
                </c:pt>
                <c:pt idx="70">
                  <c:v>7000</c:v>
                </c:pt>
                <c:pt idx="71">
                  <c:v>7100</c:v>
                </c:pt>
                <c:pt idx="72">
                  <c:v>7200</c:v>
                </c:pt>
                <c:pt idx="73">
                  <c:v>7300</c:v>
                </c:pt>
                <c:pt idx="74">
                  <c:v>7400</c:v>
                </c:pt>
                <c:pt idx="75">
                  <c:v>7500</c:v>
                </c:pt>
                <c:pt idx="76">
                  <c:v>7600</c:v>
                </c:pt>
                <c:pt idx="77">
                  <c:v>7700</c:v>
                </c:pt>
                <c:pt idx="78">
                  <c:v>7800</c:v>
                </c:pt>
                <c:pt idx="79">
                  <c:v>7900</c:v>
                </c:pt>
                <c:pt idx="80">
                  <c:v>8000</c:v>
                </c:pt>
                <c:pt idx="81">
                  <c:v>8100</c:v>
                </c:pt>
                <c:pt idx="82">
                  <c:v>8200</c:v>
                </c:pt>
                <c:pt idx="83">
                  <c:v>8300</c:v>
                </c:pt>
                <c:pt idx="84">
                  <c:v>8400</c:v>
                </c:pt>
                <c:pt idx="85">
                  <c:v>8500</c:v>
                </c:pt>
                <c:pt idx="86">
                  <c:v>8600</c:v>
                </c:pt>
                <c:pt idx="87">
                  <c:v>8700</c:v>
                </c:pt>
                <c:pt idx="88">
                  <c:v>8800</c:v>
                </c:pt>
                <c:pt idx="89">
                  <c:v>8900</c:v>
                </c:pt>
                <c:pt idx="90">
                  <c:v>9000</c:v>
                </c:pt>
                <c:pt idx="91">
                  <c:v>9100</c:v>
                </c:pt>
                <c:pt idx="92">
                  <c:v>9200</c:v>
                </c:pt>
                <c:pt idx="93">
                  <c:v>9300</c:v>
                </c:pt>
                <c:pt idx="94">
                  <c:v>9400</c:v>
                </c:pt>
                <c:pt idx="95">
                  <c:v>9500</c:v>
                </c:pt>
                <c:pt idx="96">
                  <c:v>9600</c:v>
                </c:pt>
                <c:pt idx="97">
                  <c:v>9700</c:v>
                </c:pt>
                <c:pt idx="98">
                  <c:v>9800</c:v>
                </c:pt>
                <c:pt idx="99">
                  <c:v>9900</c:v>
                </c:pt>
                <c:pt idx="100">
                  <c:v>10000</c:v>
                </c:pt>
                <c:pt idx="101">
                  <c:v>10100</c:v>
                </c:pt>
                <c:pt idx="102">
                  <c:v>10200</c:v>
                </c:pt>
                <c:pt idx="103">
                  <c:v>10300</c:v>
                </c:pt>
                <c:pt idx="104">
                  <c:v>10400</c:v>
                </c:pt>
                <c:pt idx="105">
                  <c:v>10500</c:v>
                </c:pt>
                <c:pt idx="106">
                  <c:v>10600</c:v>
                </c:pt>
                <c:pt idx="107">
                  <c:v>10700</c:v>
                </c:pt>
                <c:pt idx="108">
                  <c:v>10800</c:v>
                </c:pt>
                <c:pt idx="109">
                  <c:v>10900</c:v>
                </c:pt>
                <c:pt idx="110">
                  <c:v>11000</c:v>
                </c:pt>
                <c:pt idx="111">
                  <c:v>11100</c:v>
                </c:pt>
                <c:pt idx="112">
                  <c:v>11200</c:v>
                </c:pt>
                <c:pt idx="113">
                  <c:v>11300</c:v>
                </c:pt>
                <c:pt idx="114">
                  <c:v>11400</c:v>
                </c:pt>
                <c:pt idx="115">
                  <c:v>11500</c:v>
                </c:pt>
                <c:pt idx="116">
                  <c:v>11600</c:v>
                </c:pt>
                <c:pt idx="117">
                  <c:v>11700</c:v>
                </c:pt>
                <c:pt idx="118">
                  <c:v>11800</c:v>
                </c:pt>
                <c:pt idx="119">
                  <c:v>11900</c:v>
                </c:pt>
                <c:pt idx="120">
                  <c:v>12000</c:v>
                </c:pt>
                <c:pt idx="121">
                  <c:v>12100</c:v>
                </c:pt>
                <c:pt idx="122">
                  <c:v>12200</c:v>
                </c:pt>
                <c:pt idx="123">
                  <c:v>12300</c:v>
                </c:pt>
                <c:pt idx="124">
                  <c:v>12400</c:v>
                </c:pt>
                <c:pt idx="125">
                  <c:v>12500</c:v>
                </c:pt>
                <c:pt idx="126">
                  <c:v>12600</c:v>
                </c:pt>
                <c:pt idx="127">
                  <c:v>12700</c:v>
                </c:pt>
                <c:pt idx="128">
                  <c:v>12800</c:v>
                </c:pt>
                <c:pt idx="129">
                  <c:v>12900</c:v>
                </c:pt>
                <c:pt idx="130">
                  <c:v>13000</c:v>
                </c:pt>
                <c:pt idx="131">
                  <c:v>13100</c:v>
                </c:pt>
                <c:pt idx="132">
                  <c:v>13200</c:v>
                </c:pt>
                <c:pt idx="133">
                  <c:v>13300</c:v>
                </c:pt>
                <c:pt idx="134">
                  <c:v>13400</c:v>
                </c:pt>
                <c:pt idx="135">
                  <c:v>13500</c:v>
                </c:pt>
                <c:pt idx="136">
                  <c:v>13600</c:v>
                </c:pt>
                <c:pt idx="137">
                  <c:v>13700</c:v>
                </c:pt>
                <c:pt idx="138">
                  <c:v>13800</c:v>
                </c:pt>
                <c:pt idx="139">
                  <c:v>13900</c:v>
                </c:pt>
                <c:pt idx="140">
                  <c:v>14000</c:v>
                </c:pt>
                <c:pt idx="141">
                  <c:v>14100</c:v>
                </c:pt>
                <c:pt idx="142">
                  <c:v>14200</c:v>
                </c:pt>
                <c:pt idx="143">
                  <c:v>14300</c:v>
                </c:pt>
                <c:pt idx="144">
                  <c:v>14400</c:v>
                </c:pt>
                <c:pt idx="145">
                  <c:v>14500</c:v>
                </c:pt>
                <c:pt idx="146">
                  <c:v>14600</c:v>
                </c:pt>
                <c:pt idx="147">
                  <c:v>14700</c:v>
                </c:pt>
                <c:pt idx="148">
                  <c:v>14800</c:v>
                </c:pt>
                <c:pt idx="149">
                  <c:v>14900</c:v>
                </c:pt>
                <c:pt idx="150">
                  <c:v>15000</c:v>
                </c:pt>
                <c:pt idx="151">
                  <c:v>15100</c:v>
                </c:pt>
                <c:pt idx="152">
                  <c:v>15200</c:v>
                </c:pt>
                <c:pt idx="153">
                  <c:v>15300</c:v>
                </c:pt>
                <c:pt idx="154">
                  <c:v>15400</c:v>
                </c:pt>
                <c:pt idx="155">
                  <c:v>15500</c:v>
                </c:pt>
                <c:pt idx="156">
                  <c:v>15600</c:v>
                </c:pt>
                <c:pt idx="157">
                  <c:v>15700</c:v>
                </c:pt>
                <c:pt idx="158">
                  <c:v>15800</c:v>
                </c:pt>
                <c:pt idx="159">
                  <c:v>15900</c:v>
                </c:pt>
                <c:pt idx="160">
                  <c:v>16000</c:v>
                </c:pt>
                <c:pt idx="161">
                  <c:v>16100</c:v>
                </c:pt>
                <c:pt idx="162">
                  <c:v>16200</c:v>
                </c:pt>
                <c:pt idx="163">
                  <c:v>16300</c:v>
                </c:pt>
                <c:pt idx="164">
                  <c:v>16400</c:v>
                </c:pt>
                <c:pt idx="165">
                  <c:v>16500</c:v>
                </c:pt>
                <c:pt idx="166">
                  <c:v>16600</c:v>
                </c:pt>
                <c:pt idx="167">
                  <c:v>16700</c:v>
                </c:pt>
                <c:pt idx="168">
                  <c:v>16800</c:v>
                </c:pt>
                <c:pt idx="169">
                  <c:v>16900</c:v>
                </c:pt>
                <c:pt idx="170">
                  <c:v>17000</c:v>
                </c:pt>
                <c:pt idx="171">
                  <c:v>17100</c:v>
                </c:pt>
                <c:pt idx="172">
                  <c:v>17200</c:v>
                </c:pt>
                <c:pt idx="173">
                  <c:v>17300</c:v>
                </c:pt>
                <c:pt idx="174">
                  <c:v>17400</c:v>
                </c:pt>
                <c:pt idx="175">
                  <c:v>17500</c:v>
                </c:pt>
                <c:pt idx="176">
                  <c:v>17600</c:v>
                </c:pt>
                <c:pt idx="177">
                  <c:v>17700</c:v>
                </c:pt>
                <c:pt idx="178">
                  <c:v>17800</c:v>
                </c:pt>
                <c:pt idx="179">
                  <c:v>17900</c:v>
                </c:pt>
                <c:pt idx="180">
                  <c:v>18000</c:v>
                </c:pt>
                <c:pt idx="181">
                  <c:v>18100</c:v>
                </c:pt>
                <c:pt idx="182">
                  <c:v>18200</c:v>
                </c:pt>
                <c:pt idx="183">
                  <c:v>18300</c:v>
                </c:pt>
                <c:pt idx="184">
                  <c:v>18400</c:v>
                </c:pt>
                <c:pt idx="185">
                  <c:v>18500</c:v>
                </c:pt>
                <c:pt idx="186">
                  <c:v>18600</c:v>
                </c:pt>
                <c:pt idx="187">
                  <c:v>18700</c:v>
                </c:pt>
                <c:pt idx="188">
                  <c:v>18800</c:v>
                </c:pt>
                <c:pt idx="189">
                  <c:v>18900</c:v>
                </c:pt>
                <c:pt idx="190">
                  <c:v>19000</c:v>
                </c:pt>
                <c:pt idx="191">
                  <c:v>19100</c:v>
                </c:pt>
                <c:pt idx="192">
                  <c:v>19200</c:v>
                </c:pt>
                <c:pt idx="193">
                  <c:v>19300</c:v>
                </c:pt>
                <c:pt idx="194">
                  <c:v>19400</c:v>
                </c:pt>
                <c:pt idx="195">
                  <c:v>19500</c:v>
                </c:pt>
                <c:pt idx="196">
                  <c:v>19600</c:v>
                </c:pt>
                <c:pt idx="197">
                  <c:v>19700</c:v>
                </c:pt>
                <c:pt idx="198">
                  <c:v>19800</c:v>
                </c:pt>
                <c:pt idx="199">
                  <c:v>19900</c:v>
                </c:pt>
                <c:pt idx="200">
                  <c:v>20000</c:v>
                </c:pt>
              </c:numCache>
            </c:numRef>
          </c:cat>
          <c:val>
            <c:numRef>
              <c:f>acc!$B$2:$B$202</c:f>
              <c:numCache>
                <c:formatCode>General</c:formatCode>
                <c:ptCount val="201"/>
                <c:pt idx="0">
                  <c:v>0.45677232742309498</c:v>
                </c:pt>
                <c:pt idx="1">
                  <c:v>0.482708930969238</c:v>
                </c:pt>
                <c:pt idx="2">
                  <c:v>0.50720459222793501</c:v>
                </c:pt>
                <c:pt idx="3">
                  <c:v>0.53458213806152299</c:v>
                </c:pt>
                <c:pt idx="4">
                  <c:v>0.55187320709228505</c:v>
                </c:pt>
                <c:pt idx="5">
                  <c:v>0.57060515880584695</c:v>
                </c:pt>
                <c:pt idx="6">
                  <c:v>0.58213257789611805</c:v>
                </c:pt>
                <c:pt idx="7">
                  <c:v>0.60374641418456998</c:v>
                </c:pt>
                <c:pt idx="8">
                  <c:v>0.61527377367019598</c:v>
                </c:pt>
                <c:pt idx="9">
                  <c:v>0.61095100641250599</c:v>
                </c:pt>
                <c:pt idx="10">
                  <c:v>0.62536025047302202</c:v>
                </c:pt>
                <c:pt idx="11">
                  <c:v>0.63976943492889404</c:v>
                </c:pt>
                <c:pt idx="12">
                  <c:v>0.64265131950378396</c:v>
                </c:pt>
                <c:pt idx="13">
                  <c:v>0.65706050395965498</c:v>
                </c:pt>
                <c:pt idx="14">
                  <c:v>0.66570603847503595</c:v>
                </c:pt>
                <c:pt idx="15">
                  <c:v>0.67146974802017201</c:v>
                </c:pt>
                <c:pt idx="16">
                  <c:v>0.68155622482299805</c:v>
                </c:pt>
                <c:pt idx="17">
                  <c:v>0.69452446699142401</c:v>
                </c:pt>
                <c:pt idx="18">
                  <c:v>0.69884723424911499</c:v>
                </c:pt>
                <c:pt idx="19">
                  <c:v>0.70461094379425004</c:v>
                </c:pt>
                <c:pt idx="20">
                  <c:v>0.717579245567321</c:v>
                </c:pt>
                <c:pt idx="21">
                  <c:v>0.72046107053756703</c:v>
                </c:pt>
                <c:pt idx="22">
                  <c:v>0.72334295511245705</c:v>
                </c:pt>
                <c:pt idx="23">
                  <c:v>0.73631125688552801</c:v>
                </c:pt>
                <c:pt idx="24">
                  <c:v>0.73919308185577304</c:v>
                </c:pt>
                <c:pt idx="25">
                  <c:v>0.74063402414321899</c:v>
                </c:pt>
                <c:pt idx="26">
                  <c:v>0.75648415088653498</c:v>
                </c:pt>
                <c:pt idx="27">
                  <c:v>0.75648415088653498</c:v>
                </c:pt>
                <c:pt idx="28">
                  <c:v>0.75936597585678101</c:v>
                </c:pt>
                <c:pt idx="29">
                  <c:v>0.76224786043167103</c:v>
                </c:pt>
                <c:pt idx="30">
                  <c:v>0.76801151037216098</c:v>
                </c:pt>
                <c:pt idx="31">
                  <c:v>0.76945245265960605</c:v>
                </c:pt>
                <c:pt idx="32">
                  <c:v>0.77233427762985196</c:v>
                </c:pt>
                <c:pt idx="33">
                  <c:v>0.76801151037216098</c:v>
                </c:pt>
                <c:pt idx="34">
                  <c:v>0.77377521991729703</c:v>
                </c:pt>
                <c:pt idx="35">
                  <c:v>0.77953892946243197</c:v>
                </c:pt>
                <c:pt idx="36">
                  <c:v>0.78386169672012296</c:v>
                </c:pt>
                <c:pt idx="37">
                  <c:v>0.78097981214523304</c:v>
                </c:pt>
                <c:pt idx="38">
                  <c:v>0.78674352169036799</c:v>
                </c:pt>
                <c:pt idx="39">
                  <c:v>0.78674352169036799</c:v>
                </c:pt>
                <c:pt idx="40">
                  <c:v>0.78530257940292303</c:v>
                </c:pt>
                <c:pt idx="41">
                  <c:v>0.78818446397781305</c:v>
                </c:pt>
                <c:pt idx="42">
                  <c:v>0.79971182346343905</c:v>
                </c:pt>
                <c:pt idx="43">
                  <c:v>0.80691641569137496</c:v>
                </c:pt>
                <c:pt idx="44">
                  <c:v>0.80835735797882002</c:v>
                </c:pt>
                <c:pt idx="45">
                  <c:v>0.80403459072113004</c:v>
                </c:pt>
                <c:pt idx="46">
                  <c:v>0.80691641569137496</c:v>
                </c:pt>
                <c:pt idx="47">
                  <c:v>0.81412100791931097</c:v>
                </c:pt>
                <c:pt idx="48">
                  <c:v>0.81556195020675604</c:v>
                </c:pt>
                <c:pt idx="49">
                  <c:v>0.81268012523651101</c:v>
                </c:pt>
                <c:pt idx="50">
                  <c:v>0.82564842700958196</c:v>
                </c:pt>
                <c:pt idx="51">
                  <c:v>0.82420748472213701</c:v>
                </c:pt>
                <c:pt idx="52">
                  <c:v>0.83141207695007302</c:v>
                </c:pt>
                <c:pt idx="53">
                  <c:v>0.83141207695007302</c:v>
                </c:pt>
                <c:pt idx="54">
                  <c:v>0.83429396152496305</c:v>
                </c:pt>
                <c:pt idx="55">
                  <c:v>0.83429396152496305</c:v>
                </c:pt>
                <c:pt idx="56">
                  <c:v>0.83717578649520796</c:v>
                </c:pt>
                <c:pt idx="57">
                  <c:v>0.84005761146545399</c:v>
                </c:pt>
                <c:pt idx="58">
                  <c:v>0.84293949604034402</c:v>
                </c:pt>
                <c:pt idx="59">
                  <c:v>0.84582132101058904</c:v>
                </c:pt>
                <c:pt idx="60">
                  <c:v>0.84870314598083496</c:v>
                </c:pt>
                <c:pt idx="61">
                  <c:v>0.85014408826828003</c:v>
                </c:pt>
                <c:pt idx="62">
                  <c:v>0.85158503055572499</c:v>
                </c:pt>
                <c:pt idx="63">
                  <c:v>0.85302591323852495</c:v>
                </c:pt>
                <c:pt idx="64">
                  <c:v>0.85590779781341497</c:v>
                </c:pt>
                <c:pt idx="65">
                  <c:v>0.85878962278366</c:v>
                </c:pt>
                <c:pt idx="66">
                  <c:v>0.86023056507110596</c:v>
                </c:pt>
                <c:pt idx="67">
                  <c:v>0.86455333232879605</c:v>
                </c:pt>
                <c:pt idx="68">
                  <c:v>0.86743515729904097</c:v>
                </c:pt>
                <c:pt idx="69">
                  <c:v>0.86455333232879605</c:v>
                </c:pt>
                <c:pt idx="70">
                  <c:v>0.86743515729904097</c:v>
                </c:pt>
                <c:pt idx="71">
                  <c:v>0.870316982269287</c:v>
                </c:pt>
                <c:pt idx="72">
                  <c:v>0.87319886684417702</c:v>
                </c:pt>
                <c:pt idx="73">
                  <c:v>0.87319886684417702</c:v>
                </c:pt>
                <c:pt idx="74">
                  <c:v>0.87608069181442205</c:v>
                </c:pt>
                <c:pt idx="75">
                  <c:v>0.87463974952697698</c:v>
                </c:pt>
                <c:pt idx="76">
                  <c:v>0.87319886684417702</c:v>
                </c:pt>
                <c:pt idx="77">
                  <c:v>0.87752163410186701</c:v>
                </c:pt>
                <c:pt idx="78">
                  <c:v>0.87752163410186701</c:v>
                </c:pt>
                <c:pt idx="79">
                  <c:v>0.88472622632980302</c:v>
                </c:pt>
                <c:pt idx="80">
                  <c:v>0.88904899358749301</c:v>
                </c:pt>
                <c:pt idx="81">
                  <c:v>0.89193081855773904</c:v>
                </c:pt>
                <c:pt idx="82">
                  <c:v>0.89337176084518399</c:v>
                </c:pt>
                <c:pt idx="83">
                  <c:v>0.89193081855773904</c:v>
                </c:pt>
                <c:pt idx="84">
                  <c:v>0.89481270313262895</c:v>
                </c:pt>
                <c:pt idx="85">
                  <c:v>0.89625358581542902</c:v>
                </c:pt>
                <c:pt idx="86">
                  <c:v>0.89625358581542902</c:v>
                </c:pt>
                <c:pt idx="87">
                  <c:v>0.89769452810287398</c:v>
                </c:pt>
                <c:pt idx="88">
                  <c:v>0.89913547039031905</c:v>
                </c:pt>
                <c:pt idx="89">
                  <c:v>0.90201729536056496</c:v>
                </c:pt>
                <c:pt idx="90">
                  <c:v>0.90345823764801003</c:v>
                </c:pt>
                <c:pt idx="91">
                  <c:v>0.90345823764801003</c:v>
                </c:pt>
                <c:pt idx="92">
                  <c:v>0.90489912033080999</c:v>
                </c:pt>
                <c:pt idx="93">
                  <c:v>0.90489912033080999</c:v>
                </c:pt>
                <c:pt idx="94">
                  <c:v>0.90634006261825495</c:v>
                </c:pt>
                <c:pt idx="95">
                  <c:v>0.90634006261825495</c:v>
                </c:pt>
                <c:pt idx="96">
                  <c:v>0.90778100490570002</c:v>
                </c:pt>
                <c:pt idx="97">
                  <c:v>0.90634006261825495</c:v>
                </c:pt>
                <c:pt idx="98">
                  <c:v>0.91066282987594604</c:v>
                </c:pt>
                <c:pt idx="99">
                  <c:v>0.912103772163391</c:v>
                </c:pt>
                <c:pt idx="100">
                  <c:v>0.91498559713363603</c:v>
                </c:pt>
                <c:pt idx="101">
                  <c:v>0.91642653942108099</c:v>
                </c:pt>
                <c:pt idx="102">
                  <c:v>0.91930836439132602</c:v>
                </c:pt>
                <c:pt idx="103">
                  <c:v>0.91930836439132602</c:v>
                </c:pt>
                <c:pt idx="104">
                  <c:v>0.92219018936157204</c:v>
                </c:pt>
                <c:pt idx="105">
                  <c:v>0.92074930667877197</c:v>
                </c:pt>
                <c:pt idx="106">
                  <c:v>0.92074930667877197</c:v>
                </c:pt>
                <c:pt idx="107">
                  <c:v>0.923631131649017</c:v>
                </c:pt>
                <c:pt idx="108">
                  <c:v>0.92507207393646196</c:v>
                </c:pt>
                <c:pt idx="109">
                  <c:v>0.92651295661926203</c:v>
                </c:pt>
                <c:pt idx="110">
                  <c:v>0.92651295661926203</c:v>
                </c:pt>
                <c:pt idx="111">
                  <c:v>0.92651295661926203</c:v>
                </c:pt>
                <c:pt idx="112">
                  <c:v>0.92795389890670699</c:v>
                </c:pt>
                <c:pt idx="113">
                  <c:v>0.92939484119415205</c:v>
                </c:pt>
                <c:pt idx="114">
                  <c:v>0.935158491134643</c:v>
                </c:pt>
                <c:pt idx="115">
                  <c:v>0.93948125839233398</c:v>
                </c:pt>
                <c:pt idx="116">
                  <c:v>0.93948125839233398</c:v>
                </c:pt>
                <c:pt idx="117">
                  <c:v>0.94236308336257901</c:v>
                </c:pt>
                <c:pt idx="118">
                  <c:v>0.94812679290771396</c:v>
                </c:pt>
                <c:pt idx="119">
                  <c:v>0.94812679290771396</c:v>
                </c:pt>
                <c:pt idx="120">
                  <c:v>0.94956773519515902</c:v>
                </c:pt>
                <c:pt idx="121">
                  <c:v>0.95244956016540505</c:v>
                </c:pt>
                <c:pt idx="122">
                  <c:v>0.95389050245285001</c:v>
                </c:pt>
                <c:pt idx="123">
                  <c:v>0.95533138513564997</c:v>
                </c:pt>
                <c:pt idx="124">
                  <c:v>0.95821326971053999</c:v>
                </c:pt>
                <c:pt idx="125">
                  <c:v>0.95821326971053999</c:v>
                </c:pt>
                <c:pt idx="126">
                  <c:v>0.95821326971053999</c:v>
                </c:pt>
                <c:pt idx="127">
                  <c:v>0.95965415239334095</c:v>
                </c:pt>
                <c:pt idx="128">
                  <c:v>0.95821326971053999</c:v>
                </c:pt>
                <c:pt idx="129">
                  <c:v>0.96109509468078602</c:v>
                </c:pt>
                <c:pt idx="130">
                  <c:v>0.96109509468078602</c:v>
                </c:pt>
                <c:pt idx="131">
                  <c:v>0.96109509468078602</c:v>
                </c:pt>
                <c:pt idx="132">
                  <c:v>0.96397691965103105</c:v>
                </c:pt>
                <c:pt idx="133">
                  <c:v>0.96397691965103105</c:v>
                </c:pt>
                <c:pt idx="134">
                  <c:v>0.96541786193847601</c:v>
                </c:pt>
                <c:pt idx="135">
                  <c:v>0.96541786193847601</c:v>
                </c:pt>
                <c:pt idx="136">
                  <c:v>0.96974062919616699</c:v>
                </c:pt>
                <c:pt idx="137">
                  <c:v>0.96829968690872104</c:v>
                </c:pt>
                <c:pt idx="138">
                  <c:v>0.97118157148361195</c:v>
                </c:pt>
                <c:pt idx="139">
                  <c:v>0.97262245416641202</c:v>
                </c:pt>
                <c:pt idx="140">
                  <c:v>0.97262245416641202</c:v>
                </c:pt>
                <c:pt idx="141">
                  <c:v>0.97406339645385698</c:v>
                </c:pt>
                <c:pt idx="142">
                  <c:v>0.97262245416641202</c:v>
                </c:pt>
                <c:pt idx="143">
                  <c:v>0.97406339645385698</c:v>
                </c:pt>
                <c:pt idx="144">
                  <c:v>0.97406339645385698</c:v>
                </c:pt>
                <c:pt idx="145">
                  <c:v>0.97550433874130205</c:v>
                </c:pt>
                <c:pt idx="146">
                  <c:v>0.97838616371154696</c:v>
                </c:pt>
                <c:pt idx="147">
                  <c:v>0.97838616371154696</c:v>
                </c:pt>
                <c:pt idx="148">
                  <c:v>0.97838616371154696</c:v>
                </c:pt>
                <c:pt idx="149">
                  <c:v>0.97982710599899203</c:v>
                </c:pt>
                <c:pt idx="150">
                  <c:v>0.97694522142410201</c:v>
                </c:pt>
                <c:pt idx="151">
                  <c:v>0.98270893096923795</c:v>
                </c:pt>
                <c:pt idx="152">
                  <c:v>0.98414987325668302</c:v>
                </c:pt>
                <c:pt idx="153">
                  <c:v>0.97982710599899203</c:v>
                </c:pt>
                <c:pt idx="154">
                  <c:v>0.98270893096923795</c:v>
                </c:pt>
                <c:pt idx="155">
                  <c:v>0.98270893096923795</c:v>
                </c:pt>
                <c:pt idx="156">
                  <c:v>0.98703169822692804</c:v>
                </c:pt>
                <c:pt idx="157">
                  <c:v>0.98414987325668302</c:v>
                </c:pt>
                <c:pt idx="158">
                  <c:v>0.98559075593948298</c:v>
                </c:pt>
                <c:pt idx="159">
                  <c:v>0.98703169822692804</c:v>
                </c:pt>
                <c:pt idx="160">
                  <c:v>0.98703169822692804</c:v>
                </c:pt>
                <c:pt idx="161">
                  <c:v>0.98703169822692804</c:v>
                </c:pt>
                <c:pt idx="162">
                  <c:v>0.988472640514373</c:v>
                </c:pt>
                <c:pt idx="163">
                  <c:v>0.98703169822692804</c:v>
                </c:pt>
                <c:pt idx="164">
                  <c:v>0.98703169822692804</c:v>
                </c:pt>
                <c:pt idx="165">
                  <c:v>0.988472640514373</c:v>
                </c:pt>
                <c:pt idx="166">
                  <c:v>0.98991352319717396</c:v>
                </c:pt>
                <c:pt idx="167">
                  <c:v>0.99135446548461903</c:v>
                </c:pt>
                <c:pt idx="168">
                  <c:v>0.99135446548461903</c:v>
                </c:pt>
                <c:pt idx="169">
                  <c:v>0.99279540777206399</c:v>
                </c:pt>
                <c:pt idx="170">
                  <c:v>0.99279540777206399</c:v>
                </c:pt>
                <c:pt idx="171">
                  <c:v>0.99279540777206399</c:v>
                </c:pt>
                <c:pt idx="172">
                  <c:v>0.99135446548461903</c:v>
                </c:pt>
                <c:pt idx="173">
                  <c:v>0.99279540777206399</c:v>
                </c:pt>
                <c:pt idx="174">
                  <c:v>0.99567723274230902</c:v>
                </c:pt>
                <c:pt idx="175">
                  <c:v>0.99567723274230902</c:v>
                </c:pt>
                <c:pt idx="176">
                  <c:v>0.99423629045486395</c:v>
                </c:pt>
                <c:pt idx="177">
                  <c:v>0.99423629045486395</c:v>
                </c:pt>
                <c:pt idx="178">
                  <c:v>0.99423629045486395</c:v>
                </c:pt>
                <c:pt idx="179">
                  <c:v>0.99711817502975397</c:v>
                </c:pt>
                <c:pt idx="180">
                  <c:v>0.99567723274230902</c:v>
                </c:pt>
                <c:pt idx="181">
                  <c:v>0.99855905771255404</c:v>
                </c:pt>
                <c:pt idx="182">
                  <c:v>0.99855905771255404</c:v>
                </c:pt>
                <c:pt idx="183">
                  <c:v>0.99855905771255404</c:v>
                </c:pt>
                <c:pt idx="184">
                  <c:v>0.99855905771255404</c:v>
                </c:pt>
                <c:pt idx="185">
                  <c:v>0.99855905771255404</c:v>
                </c:pt>
                <c:pt idx="186">
                  <c:v>0.99855905771255404</c:v>
                </c:pt>
                <c:pt idx="187">
                  <c:v>0.99855905771255404</c:v>
                </c:pt>
                <c:pt idx="188">
                  <c:v>0.99855905771255404</c:v>
                </c:pt>
                <c:pt idx="189">
                  <c:v>0.99855905771255404</c:v>
                </c:pt>
                <c:pt idx="190">
                  <c:v>0.99855905771255404</c:v>
                </c:pt>
                <c:pt idx="191">
                  <c:v>0.99855905771255404</c:v>
                </c:pt>
                <c:pt idx="192">
                  <c:v>0.99855905771255404</c:v>
                </c:pt>
                <c:pt idx="193">
                  <c:v>0.99855905771255404</c:v>
                </c:pt>
                <c:pt idx="194">
                  <c:v>1</c:v>
                </c:pt>
                <c:pt idx="195">
                  <c:v>1</c:v>
                </c:pt>
                <c:pt idx="196">
                  <c:v>1</c:v>
                </c:pt>
                <c:pt idx="197">
                  <c:v>0.99855905771255404</c:v>
                </c:pt>
                <c:pt idx="198">
                  <c:v>1</c:v>
                </c:pt>
                <c:pt idx="199">
                  <c:v>1</c:v>
                </c:pt>
                <c:pt idx="20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65B-4A96-9DD3-C3A8E5859C0D}"/>
            </c:ext>
          </c:extLst>
        </c:ser>
        <c:ser>
          <c:idx val="1"/>
          <c:order val="1"/>
          <c:tx>
            <c:strRef>
              <c:f>acc!$C$1</c:f>
              <c:strCache>
                <c:ptCount val="1"/>
                <c:pt idx="0">
                  <c:v>test_acc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acc!$A$2:$A$202</c:f>
              <c:numCache>
                <c:formatCode>General</c:formatCode>
                <c:ptCount val="201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  <c:pt idx="11">
                  <c:v>1100</c:v>
                </c:pt>
                <c:pt idx="12">
                  <c:v>1200</c:v>
                </c:pt>
                <c:pt idx="13">
                  <c:v>1300</c:v>
                </c:pt>
                <c:pt idx="14">
                  <c:v>1400</c:v>
                </c:pt>
                <c:pt idx="15">
                  <c:v>1500</c:v>
                </c:pt>
                <c:pt idx="16">
                  <c:v>1600</c:v>
                </c:pt>
                <c:pt idx="17">
                  <c:v>1700</c:v>
                </c:pt>
                <c:pt idx="18">
                  <c:v>1800</c:v>
                </c:pt>
                <c:pt idx="19">
                  <c:v>1900</c:v>
                </c:pt>
                <c:pt idx="20">
                  <c:v>2000</c:v>
                </c:pt>
                <c:pt idx="21">
                  <c:v>2100</c:v>
                </c:pt>
                <c:pt idx="22">
                  <c:v>2200</c:v>
                </c:pt>
                <c:pt idx="23">
                  <c:v>2300</c:v>
                </c:pt>
                <c:pt idx="24">
                  <c:v>2400</c:v>
                </c:pt>
                <c:pt idx="25">
                  <c:v>2500</c:v>
                </c:pt>
                <c:pt idx="26">
                  <c:v>2600</c:v>
                </c:pt>
                <c:pt idx="27">
                  <c:v>2700</c:v>
                </c:pt>
                <c:pt idx="28">
                  <c:v>2800</c:v>
                </c:pt>
                <c:pt idx="29">
                  <c:v>2900</c:v>
                </c:pt>
                <c:pt idx="30">
                  <c:v>3000</c:v>
                </c:pt>
                <c:pt idx="31">
                  <c:v>3100</c:v>
                </c:pt>
                <c:pt idx="32">
                  <c:v>3200</c:v>
                </c:pt>
                <c:pt idx="33">
                  <c:v>3300</c:v>
                </c:pt>
                <c:pt idx="34">
                  <c:v>3400</c:v>
                </c:pt>
                <c:pt idx="35">
                  <c:v>3500</c:v>
                </c:pt>
                <c:pt idx="36">
                  <c:v>3600</c:v>
                </c:pt>
                <c:pt idx="37">
                  <c:v>3700</c:v>
                </c:pt>
                <c:pt idx="38">
                  <c:v>3800</c:v>
                </c:pt>
                <c:pt idx="39">
                  <c:v>3900</c:v>
                </c:pt>
                <c:pt idx="40">
                  <c:v>4000</c:v>
                </c:pt>
                <c:pt idx="41">
                  <c:v>4100</c:v>
                </c:pt>
                <c:pt idx="42">
                  <c:v>4200</c:v>
                </c:pt>
                <c:pt idx="43">
                  <c:v>4300</c:v>
                </c:pt>
                <c:pt idx="44">
                  <c:v>4400</c:v>
                </c:pt>
                <c:pt idx="45">
                  <c:v>4500</c:v>
                </c:pt>
                <c:pt idx="46">
                  <c:v>4600</c:v>
                </c:pt>
                <c:pt idx="47">
                  <c:v>4700</c:v>
                </c:pt>
                <c:pt idx="48">
                  <c:v>4800</c:v>
                </c:pt>
                <c:pt idx="49">
                  <c:v>4900</c:v>
                </c:pt>
                <c:pt idx="50">
                  <c:v>5000</c:v>
                </c:pt>
                <c:pt idx="51">
                  <c:v>5100</c:v>
                </c:pt>
                <c:pt idx="52">
                  <c:v>5200</c:v>
                </c:pt>
                <c:pt idx="53">
                  <c:v>5300</c:v>
                </c:pt>
                <c:pt idx="54">
                  <c:v>5400</c:v>
                </c:pt>
                <c:pt idx="55">
                  <c:v>5500</c:v>
                </c:pt>
                <c:pt idx="56">
                  <c:v>5600</c:v>
                </c:pt>
                <c:pt idx="57">
                  <c:v>5700</c:v>
                </c:pt>
                <c:pt idx="58">
                  <c:v>5800</c:v>
                </c:pt>
                <c:pt idx="59">
                  <c:v>5900</c:v>
                </c:pt>
                <c:pt idx="60">
                  <c:v>6000</c:v>
                </c:pt>
                <c:pt idx="61">
                  <c:v>6100</c:v>
                </c:pt>
                <c:pt idx="62">
                  <c:v>6200</c:v>
                </c:pt>
                <c:pt idx="63">
                  <c:v>6300</c:v>
                </c:pt>
                <c:pt idx="64">
                  <c:v>6400</c:v>
                </c:pt>
                <c:pt idx="65">
                  <c:v>6500</c:v>
                </c:pt>
                <c:pt idx="66">
                  <c:v>6600</c:v>
                </c:pt>
                <c:pt idx="67">
                  <c:v>6700</c:v>
                </c:pt>
                <c:pt idx="68">
                  <c:v>6800</c:v>
                </c:pt>
                <c:pt idx="69">
                  <c:v>6900</c:v>
                </c:pt>
                <c:pt idx="70">
                  <c:v>7000</c:v>
                </c:pt>
                <c:pt idx="71">
                  <c:v>7100</c:v>
                </c:pt>
                <c:pt idx="72">
                  <c:v>7200</c:v>
                </c:pt>
                <c:pt idx="73">
                  <c:v>7300</c:v>
                </c:pt>
                <c:pt idx="74">
                  <c:v>7400</c:v>
                </c:pt>
                <c:pt idx="75">
                  <c:v>7500</c:v>
                </c:pt>
                <c:pt idx="76">
                  <c:v>7600</c:v>
                </c:pt>
                <c:pt idx="77">
                  <c:v>7700</c:v>
                </c:pt>
                <c:pt idx="78">
                  <c:v>7800</c:v>
                </c:pt>
                <c:pt idx="79">
                  <c:v>7900</c:v>
                </c:pt>
                <c:pt idx="80">
                  <c:v>8000</c:v>
                </c:pt>
                <c:pt idx="81">
                  <c:v>8100</c:v>
                </c:pt>
                <c:pt idx="82">
                  <c:v>8200</c:v>
                </c:pt>
                <c:pt idx="83">
                  <c:v>8300</c:v>
                </c:pt>
                <c:pt idx="84">
                  <c:v>8400</c:v>
                </c:pt>
                <c:pt idx="85">
                  <c:v>8500</c:v>
                </c:pt>
                <c:pt idx="86">
                  <c:v>8600</c:v>
                </c:pt>
                <c:pt idx="87">
                  <c:v>8700</c:v>
                </c:pt>
                <c:pt idx="88">
                  <c:v>8800</c:v>
                </c:pt>
                <c:pt idx="89">
                  <c:v>8900</c:v>
                </c:pt>
                <c:pt idx="90">
                  <c:v>9000</c:v>
                </c:pt>
                <c:pt idx="91">
                  <c:v>9100</c:v>
                </c:pt>
                <c:pt idx="92">
                  <c:v>9200</c:v>
                </c:pt>
                <c:pt idx="93">
                  <c:v>9300</c:v>
                </c:pt>
                <c:pt idx="94">
                  <c:v>9400</c:v>
                </c:pt>
                <c:pt idx="95">
                  <c:v>9500</c:v>
                </c:pt>
                <c:pt idx="96">
                  <c:v>9600</c:v>
                </c:pt>
                <c:pt idx="97">
                  <c:v>9700</c:v>
                </c:pt>
                <c:pt idx="98">
                  <c:v>9800</c:v>
                </c:pt>
                <c:pt idx="99">
                  <c:v>9900</c:v>
                </c:pt>
                <c:pt idx="100">
                  <c:v>10000</c:v>
                </c:pt>
                <c:pt idx="101">
                  <c:v>10100</c:v>
                </c:pt>
                <c:pt idx="102">
                  <c:v>10200</c:v>
                </c:pt>
                <c:pt idx="103">
                  <c:v>10300</c:v>
                </c:pt>
                <c:pt idx="104">
                  <c:v>10400</c:v>
                </c:pt>
                <c:pt idx="105">
                  <c:v>10500</c:v>
                </c:pt>
                <c:pt idx="106">
                  <c:v>10600</c:v>
                </c:pt>
                <c:pt idx="107">
                  <c:v>10700</c:v>
                </c:pt>
                <c:pt idx="108">
                  <c:v>10800</c:v>
                </c:pt>
                <c:pt idx="109">
                  <c:v>10900</c:v>
                </c:pt>
                <c:pt idx="110">
                  <c:v>11000</c:v>
                </c:pt>
                <c:pt idx="111">
                  <c:v>11100</c:v>
                </c:pt>
                <c:pt idx="112">
                  <c:v>11200</c:v>
                </c:pt>
                <c:pt idx="113">
                  <c:v>11300</c:v>
                </c:pt>
                <c:pt idx="114">
                  <c:v>11400</c:v>
                </c:pt>
                <c:pt idx="115">
                  <c:v>11500</c:v>
                </c:pt>
                <c:pt idx="116">
                  <c:v>11600</c:v>
                </c:pt>
                <c:pt idx="117">
                  <c:v>11700</c:v>
                </c:pt>
                <c:pt idx="118">
                  <c:v>11800</c:v>
                </c:pt>
                <c:pt idx="119">
                  <c:v>11900</c:v>
                </c:pt>
                <c:pt idx="120">
                  <c:v>12000</c:v>
                </c:pt>
                <c:pt idx="121">
                  <c:v>12100</c:v>
                </c:pt>
                <c:pt idx="122">
                  <c:v>12200</c:v>
                </c:pt>
                <c:pt idx="123">
                  <c:v>12300</c:v>
                </c:pt>
                <c:pt idx="124">
                  <c:v>12400</c:v>
                </c:pt>
                <c:pt idx="125">
                  <c:v>12500</c:v>
                </c:pt>
                <c:pt idx="126">
                  <c:v>12600</c:v>
                </c:pt>
                <c:pt idx="127">
                  <c:v>12700</c:v>
                </c:pt>
                <c:pt idx="128">
                  <c:v>12800</c:v>
                </c:pt>
                <c:pt idx="129">
                  <c:v>12900</c:v>
                </c:pt>
                <c:pt idx="130">
                  <c:v>13000</c:v>
                </c:pt>
                <c:pt idx="131">
                  <c:v>13100</c:v>
                </c:pt>
                <c:pt idx="132">
                  <c:v>13200</c:v>
                </c:pt>
                <c:pt idx="133">
                  <c:v>13300</c:v>
                </c:pt>
                <c:pt idx="134">
                  <c:v>13400</c:v>
                </c:pt>
                <c:pt idx="135">
                  <c:v>13500</c:v>
                </c:pt>
                <c:pt idx="136">
                  <c:v>13600</c:v>
                </c:pt>
                <c:pt idx="137">
                  <c:v>13700</c:v>
                </c:pt>
                <c:pt idx="138">
                  <c:v>13800</c:v>
                </c:pt>
                <c:pt idx="139">
                  <c:v>13900</c:v>
                </c:pt>
                <c:pt idx="140">
                  <c:v>14000</c:v>
                </c:pt>
                <c:pt idx="141">
                  <c:v>14100</c:v>
                </c:pt>
                <c:pt idx="142">
                  <c:v>14200</c:v>
                </c:pt>
                <c:pt idx="143">
                  <c:v>14300</c:v>
                </c:pt>
                <c:pt idx="144">
                  <c:v>14400</c:v>
                </c:pt>
                <c:pt idx="145">
                  <c:v>14500</c:v>
                </c:pt>
                <c:pt idx="146">
                  <c:v>14600</c:v>
                </c:pt>
                <c:pt idx="147">
                  <c:v>14700</c:v>
                </c:pt>
                <c:pt idx="148">
                  <c:v>14800</c:v>
                </c:pt>
                <c:pt idx="149">
                  <c:v>14900</c:v>
                </c:pt>
                <c:pt idx="150">
                  <c:v>15000</c:v>
                </c:pt>
                <c:pt idx="151">
                  <c:v>15100</c:v>
                </c:pt>
                <c:pt idx="152">
                  <c:v>15200</c:v>
                </c:pt>
                <c:pt idx="153">
                  <c:v>15300</c:v>
                </c:pt>
                <c:pt idx="154">
                  <c:v>15400</c:v>
                </c:pt>
                <c:pt idx="155">
                  <c:v>15500</c:v>
                </c:pt>
                <c:pt idx="156">
                  <c:v>15600</c:v>
                </c:pt>
                <c:pt idx="157">
                  <c:v>15700</c:v>
                </c:pt>
                <c:pt idx="158">
                  <c:v>15800</c:v>
                </c:pt>
                <c:pt idx="159">
                  <c:v>15900</c:v>
                </c:pt>
                <c:pt idx="160">
                  <c:v>16000</c:v>
                </c:pt>
                <c:pt idx="161">
                  <c:v>16100</c:v>
                </c:pt>
                <c:pt idx="162">
                  <c:v>16200</c:v>
                </c:pt>
                <c:pt idx="163">
                  <c:v>16300</c:v>
                </c:pt>
                <c:pt idx="164">
                  <c:v>16400</c:v>
                </c:pt>
                <c:pt idx="165">
                  <c:v>16500</c:v>
                </c:pt>
                <c:pt idx="166">
                  <c:v>16600</c:v>
                </c:pt>
                <c:pt idx="167">
                  <c:v>16700</c:v>
                </c:pt>
                <c:pt idx="168">
                  <c:v>16800</c:v>
                </c:pt>
                <c:pt idx="169">
                  <c:v>16900</c:v>
                </c:pt>
                <c:pt idx="170">
                  <c:v>17000</c:v>
                </c:pt>
                <c:pt idx="171">
                  <c:v>17100</c:v>
                </c:pt>
                <c:pt idx="172">
                  <c:v>17200</c:v>
                </c:pt>
                <c:pt idx="173">
                  <c:v>17300</c:v>
                </c:pt>
                <c:pt idx="174">
                  <c:v>17400</c:v>
                </c:pt>
                <c:pt idx="175">
                  <c:v>17500</c:v>
                </c:pt>
                <c:pt idx="176">
                  <c:v>17600</c:v>
                </c:pt>
                <c:pt idx="177">
                  <c:v>17700</c:v>
                </c:pt>
                <c:pt idx="178">
                  <c:v>17800</c:v>
                </c:pt>
                <c:pt idx="179">
                  <c:v>17900</c:v>
                </c:pt>
                <c:pt idx="180">
                  <c:v>18000</c:v>
                </c:pt>
                <c:pt idx="181">
                  <c:v>18100</c:v>
                </c:pt>
                <c:pt idx="182">
                  <c:v>18200</c:v>
                </c:pt>
                <c:pt idx="183">
                  <c:v>18300</c:v>
                </c:pt>
                <c:pt idx="184">
                  <c:v>18400</c:v>
                </c:pt>
                <c:pt idx="185">
                  <c:v>18500</c:v>
                </c:pt>
                <c:pt idx="186">
                  <c:v>18600</c:v>
                </c:pt>
                <c:pt idx="187">
                  <c:v>18700</c:v>
                </c:pt>
                <c:pt idx="188">
                  <c:v>18800</c:v>
                </c:pt>
                <c:pt idx="189">
                  <c:v>18900</c:v>
                </c:pt>
                <c:pt idx="190">
                  <c:v>19000</c:v>
                </c:pt>
                <c:pt idx="191">
                  <c:v>19100</c:v>
                </c:pt>
                <c:pt idx="192">
                  <c:v>19200</c:v>
                </c:pt>
                <c:pt idx="193">
                  <c:v>19300</c:v>
                </c:pt>
                <c:pt idx="194">
                  <c:v>19400</c:v>
                </c:pt>
                <c:pt idx="195">
                  <c:v>19500</c:v>
                </c:pt>
                <c:pt idx="196">
                  <c:v>19600</c:v>
                </c:pt>
                <c:pt idx="197">
                  <c:v>19700</c:v>
                </c:pt>
                <c:pt idx="198">
                  <c:v>19800</c:v>
                </c:pt>
                <c:pt idx="199">
                  <c:v>19900</c:v>
                </c:pt>
                <c:pt idx="200">
                  <c:v>20000</c:v>
                </c:pt>
              </c:numCache>
            </c:numRef>
          </c:cat>
          <c:val>
            <c:numRef>
              <c:f>acc!$C$2:$C$202</c:f>
              <c:numCache>
                <c:formatCode>General</c:formatCode>
                <c:ptCount val="201"/>
                <c:pt idx="0">
                  <c:v>0.46999999880790699</c:v>
                </c:pt>
                <c:pt idx="1">
                  <c:v>0.5</c:v>
                </c:pt>
                <c:pt idx="2">
                  <c:v>0.479999989271163</c:v>
                </c:pt>
                <c:pt idx="3">
                  <c:v>0.490000009536743</c:v>
                </c:pt>
                <c:pt idx="4">
                  <c:v>0.5</c:v>
                </c:pt>
                <c:pt idx="5">
                  <c:v>0.54000002145767201</c:v>
                </c:pt>
                <c:pt idx="6">
                  <c:v>0.51999998092651301</c:v>
                </c:pt>
                <c:pt idx="7">
                  <c:v>0.52999997138976995</c:v>
                </c:pt>
                <c:pt idx="8">
                  <c:v>0.55000001192092896</c:v>
                </c:pt>
                <c:pt idx="9">
                  <c:v>0.55000001192092896</c:v>
                </c:pt>
                <c:pt idx="10">
                  <c:v>0.56999999284744196</c:v>
                </c:pt>
                <c:pt idx="11">
                  <c:v>0.57999998331069902</c:v>
                </c:pt>
                <c:pt idx="12">
                  <c:v>0.57999998331069902</c:v>
                </c:pt>
                <c:pt idx="13">
                  <c:v>0.61000001430511397</c:v>
                </c:pt>
                <c:pt idx="14">
                  <c:v>0.60000002384185702</c:v>
                </c:pt>
                <c:pt idx="15">
                  <c:v>0.58999997377395597</c:v>
                </c:pt>
                <c:pt idx="16">
                  <c:v>0.58999997377395597</c:v>
                </c:pt>
                <c:pt idx="17">
                  <c:v>0.60000002384185702</c:v>
                </c:pt>
                <c:pt idx="18">
                  <c:v>0.58999997377395597</c:v>
                </c:pt>
                <c:pt idx="19">
                  <c:v>0.60000002384185702</c:v>
                </c:pt>
                <c:pt idx="20">
                  <c:v>0.60000002384185702</c:v>
                </c:pt>
                <c:pt idx="21">
                  <c:v>0.61000001430511397</c:v>
                </c:pt>
                <c:pt idx="22">
                  <c:v>0.61000001430511397</c:v>
                </c:pt>
                <c:pt idx="23">
                  <c:v>0.61000001430511397</c:v>
                </c:pt>
                <c:pt idx="24">
                  <c:v>0.62000000476837103</c:v>
                </c:pt>
                <c:pt idx="25">
                  <c:v>0.62000000476837103</c:v>
                </c:pt>
                <c:pt idx="26">
                  <c:v>0.60000002384185702</c:v>
                </c:pt>
                <c:pt idx="27">
                  <c:v>0.60000002384185702</c:v>
                </c:pt>
                <c:pt idx="28">
                  <c:v>0.61000001430511397</c:v>
                </c:pt>
                <c:pt idx="29">
                  <c:v>0.61000001430511397</c:v>
                </c:pt>
                <c:pt idx="30">
                  <c:v>0.61000001430511397</c:v>
                </c:pt>
                <c:pt idx="31">
                  <c:v>0.60000002384185702</c:v>
                </c:pt>
                <c:pt idx="32">
                  <c:v>0.58999997377395597</c:v>
                </c:pt>
                <c:pt idx="33">
                  <c:v>0.60000002384185702</c:v>
                </c:pt>
                <c:pt idx="34">
                  <c:v>0.58999997377395597</c:v>
                </c:pt>
                <c:pt idx="35">
                  <c:v>0.60000002384185702</c:v>
                </c:pt>
                <c:pt idx="36">
                  <c:v>0.61000001430511397</c:v>
                </c:pt>
                <c:pt idx="37">
                  <c:v>0.60000002384185702</c:v>
                </c:pt>
                <c:pt idx="38">
                  <c:v>0.58999997377395597</c:v>
                </c:pt>
                <c:pt idx="39">
                  <c:v>0.60000002384185702</c:v>
                </c:pt>
                <c:pt idx="40">
                  <c:v>0.60000002384185702</c:v>
                </c:pt>
                <c:pt idx="41">
                  <c:v>0.58999997377395597</c:v>
                </c:pt>
                <c:pt idx="42">
                  <c:v>0.57999998331069902</c:v>
                </c:pt>
                <c:pt idx="43">
                  <c:v>0.57999998331069902</c:v>
                </c:pt>
                <c:pt idx="44">
                  <c:v>0.57999998331069902</c:v>
                </c:pt>
                <c:pt idx="45">
                  <c:v>0.57999998331069902</c:v>
                </c:pt>
                <c:pt idx="46">
                  <c:v>0.57999998331069902</c:v>
                </c:pt>
                <c:pt idx="47">
                  <c:v>0.57999998331069902</c:v>
                </c:pt>
                <c:pt idx="48">
                  <c:v>0.57999998331069902</c:v>
                </c:pt>
                <c:pt idx="49">
                  <c:v>0.56999999284744196</c:v>
                </c:pt>
                <c:pt idx="50">
                  <c:v>0.57999998331069902</c:v>
                </c:pt>
                <c:pt idx="51">
                  <c:v>0.56000000238418501</c:v>
                </c:pt>
                <c:pt idx="52">
                  <c:v>0.56999999284744196</c:v>
                </c:pt>
                <c:pt idx="53">
                  <c:v>0.56000000238418501</c:v>
                </c:pt>
                <c:pt idx="54">
                  <c:v>0.56999999284744196</c:v>
                </c:pt>
                <c:pt idx="55">
                  <c:v>0.56999999284744196</c:v>
                </c:pt>
                <c:pt idx="56">
                  <c:v>0.56000000238418501</c:v>
                </c:pt>
                <c:pt idx="57">
                  <c:v>0.56000000238418501</c:v>
                </c:pt>
                <c:pt idx="58">
                  <c:v>0.56000000238418501</c:v>
                </c:pt>
                <c:pt idx="59">
                  <c:v>0.56000000238418501</c:v>
                </c:pt>
                <c:pt idx="60">
                  <c:v>0.56000000238418501</c:v>
                </c:pt>
                <c:pt idx="61">
                  <c:v>0.56000000238418501</c:v>
                </c:pt>
                <c:pt idx="62">
                  <c:v>0.55000001192092896</c:v>
                </c:pt>
                <c:pt idx="63">
                  <c:v>0.55000001192092896</c:v>
                </c:pt>
                <c:pt idx="64">
                  <c:v>0.56000000238418501</c:v>
                </c:pt>
                <c:pt idx="65">
                  <c:v>0.56000000238418501</c:v>
                </c:pt>
                <c:pt idx="66">
                  <c:v>0.55000001192092896</c:v>
                </c:pt>
                <c:pt idx="67">
                  <c:v>0.55000001192092896</c:v>
                </c:pt>
                <c:pt idx="68">
                  <c:v>0.55000001192092896</c:v>
                </c:pt>
                <c:pt idx="69">
                  <c:v>0.55000001192092896</c:v>
                </c:pt>
                <c:pt idx="70">
                  <c:v>0.55000001192092896</c:v>
                </c:pt>
                <c:pt idx="71">
                  <c:v>0.55000001192092896</c:v>
                </c:pt>
                <c:pt idx="72">
                  <c:v>0.55000001192092896</c:v>
                </c:pt>
                <c:pt idx="73">
                  <c:v>0.55000001192092896</c:v>
                </c:pt>
                <c:pt idx="74">
                  <c:v>0.55000001192092896</c:v>
                </c:pt>
                <c:pt idx="75">
                  <c:v>0.55000001192092896</c:v>
                </c:pt>
                <c:pt idx="76">
                  <c:v>0.54000002145767201</c:v>
                </c:pt>
                <c:pt idx="77">
                  <c:v>0.54000002145767201</c:v>
                </c:pt>
                <c:pt idx="78">
                  <c:v>0.55000001192092896</c:v>
                </c:pt>
                <c:pt idx="79">
                  <c:v>0.55000001192092896</c:v>
                </c:pt>
                <c:pt idx="80">
                  <c:v>0.54000002145767201</c:v>
                </c:pt>
                <c:pt idx="81">
                  <c:v>0.54000002145767201</c:v>
                </c:pt>
                <c:pt idx="82">
                  <c:v>0.55000001192092896</c:v>
                </c:pt>
                <c:pt idx="83">
                  <c:v>0.56000000238418501</c:v>
                </c:pt>
                <c:pt idx="84">
                  <c:v>0.54000002145767201</c:v>
                </c:pt>
                <c:pt idx="85">
                  <c:v>0.55000001192092896</c:v>
                </c:pt>
                <c:pt idx="86">
                  <c:v>0.54000002145767201</c:v>
                </c:pt>
                <c:pt idx="87">
                  <c:v>0.56000000238418501</c:v>
                </c:pt>
                <c:pt idx="88">
                  <c:v>0.56000000238418501</c:v>
                </c:pt>
                <c:pt idx="89">
                  <c:v>0.56000000238418501</c:v>
                </c:pt>
                <c:pt idx="90">
                  <c:v>0.56000000238418501</c:v>
                </c:pt>
                <c:pt idx="91">
                  <c:v>0.56999999284744196</c:v>
                </c:pt>
                <c:pt idx="92">
                  <c:v>0.57999998331069902</c:v>
                </c:pt>
                <c:pt idx="93">
                  <c:v>0.57999998331069902</c:v>
                </c:pt>
                <c:pt idx="94">
                  <c:v>0.57999998331069902</c:v>
                </c:pt>
                <c:pt idx="95">
                  <c:v>0.56999999284744196</c:v>
                </c:pt>
                <c:pt idx="96">
                  <c:v>0.56999999284744196</c:v>
                </c:pt>
                <c:pt idx="97">
                  <c:v>0.56999999284744196</c:v>
                </c:pt>
                <c:pt idx="98">
                  <c:v>0.56999999284744196</c:v>
                </c:pt>
                <c:pt idx="99">
                  <c:v>0.57999998331069902</c:v>
                </c:pt>
                <c:pt idx="100">
                  <c:v>0.56999999284744196</c:v>
                </c:pt>
                <c:pt idx="101">
                  <c:v>0.56999999284744196</c:v>
                </c:pt>
                <c:pt idx="102">
                  <c:v>0.56999999284744196</c:v>
                </c:pt>
                <c:pt idx="103">
                  <c:v>0.57999998331069902</c:v>
                </c:pt>
                <c:pt idx="104">
                  <c:v>0.57999998331069902</c:v>
                </c:pt>
                <c:pt idx="105">
                  <c:v>0.57999998331069902</c:v>
                </c:pt>
                <c:pt idx="106">
                  <c:v>0.57999998331069902</c:v>
                </c:pt>
                <c:pt idx="107">
                  <c:v>0.57999998331069902</c:v>
                </c:pt>
                <c:pt idx="108">
                  <c:v>0.57999998331069902</c:v>
                </c:pt>
                <c:pt idx="109">
                  <c:v>0.58999997377395597</c:v>
                </c:pt>
                <c:pt idx="110">
                  <c:v>0.58999997377395597</c:v>
                </c:pt>
                <c:pt idx="111">
                  <c:v>0.58999997377395597</c:v>
                </c:pt>
                <c:pt idx="112">
                  <c:v>0.58999997377395597</c:v>
                </c:pt>
                <c:pt idx="113">
                  <c:v>0.58999997377395597</c:v>
                </c:pt>
                <c:pt idx="114">
                  <c:v>0.58999997377395597</c:v>
                </c:pt>
                <c:pt idx="115">
                  <c:v>0.58999997377395597</c:v>
                </c:pt>
                <c:pt idx="116">
                  <c:v>0.58999997377395597</c:v>
                </c:pt>
                <c:pt idx="117">
                  <c:v>0.58999997377395597</c:v>
                </c:pt>
                <c:pt idx="118">
                  <c:v>0.58999997377395597</c:v>
                </c:pt>
                <c:pt idx="119">
                  <c:v>0.58999997377395597</c:v>
                </c:pt>
                <c:pt idx="120">
                  <c:v>0.58999997377395597</c:v>
                </c:pt>
                <c:pt idx="121">
                  <c:v>0.57999998331069902</c:v>
                </c:pt>
                <c:pt idx="122">
                  <c:v>0.60000002384185702</c:v>
                </c:pt>
                <c:pt idx="123">
                  <c:v>0.57999998331069902</c:v>
                </c:pt>
                <c:pt idx="124">
                  <c:v>0.57999998331069902</c:v>
                </c:pt>
                <c:pt idx="125">
                  <c:v>0.60000002384185702</c:v>
                </c:pt>
                <c:pt idx="126">
                  <c:v>0.58999997377395597</c:v>
                </c:pt>
                <c:pt idx="127">
                  <c:v>0.58999997377395597</c:v>
                </c:pt>
                <c:pt idx="128">
                  <c:v>0.58999997377395597</c:v>
                </c:pt>
                <c:pt idx="129">
                  <c:v>0.58999997377395597</c:v>
                </c:pt>
                <c:pt idx="130">
                  <c:v>0.58999997377395597</c:v>
                </c:pt>
                <c:pt idx="131">
                  <c:v>0.58999997377395597</c:v>
                </c:pt>
                <c:pt idx="132">
                  <c:v>0.60000002384185702</c:v>
                </c:pt>
                <c:pt idx="133">
                  <c:v>0.60000002384185702</c:v>
                </c:pt>
                <c:pt idx="134">
                  <c:v>0.58999997377395597</c:v>
                </c:pt>
                <c:pt idx="135">
                  <c:v>0.60000002384185702</c:v>
                </c:pt>
                <c:pt idx="136">
                  <c:v>0.58999997377395597</c:v>
                </c:pt>
                <c:pt idx="137">
                  <c:v>0.58999997377395597</c:v>
                </c:pt>
                <c:pt idx="138">
                  <c:v>0.61000001430511397</c:v>
                </c:pt>
                <c:pt idx="139">
                  <c:v>0.62000000476837103</c:v>
                </c:pt>
                <c:pt idx="140">
                  <c:v>0.60000002384185702</c:v>
                </c:pt>
                <c:pt idx="141">
                  <c:v>0.60000002384185702</c:v>
                </c:pt>
                <c:pt idx="142">
                  <c:v>0.62000000476837103</c:v>
                </c:pt>
                <c:pt idx="143">
                  <c:v>0.62000000476837103</c:v>
                </c:pt>
                <c:pt idx="144">
                  <c:v>0.62000000476837103</c:v>
                </c:pt>
                <c:pt idx="145">
                  <c:v>0.62000000476837103</c:v>
                </c:pt>
                <c:pt idx="146">
                  <c:v>0.62000000476837103</c:v>
                </c:pt>
                <c:pt idx="147">
                  <c:v>0.62000000476837103</c:v>
                </c:pt>
                <c:pt idx="148">
                  <c:v>0.61000001430511397</c:v>
                </c:pt>
                <c:pt idx="149">
                  <c:v>0.62000000476837103</c:v>
                </c:pt>
                <c:pt idx="150">
                  <c:v>0.62000000476837103</c:v>
                </c:pt>
                <c:pt idx="151">
                  <c:v>0.62000000476837103</c:v>
                </c:pt>
                <c:pt idx="152">
                  <c:v>0.62000000476837103</c:v>
                </c:pt>
                <c:pt idx="153">
                  <c:v>0.62000000476837103</c:v>
                </c:pt>
                <c:pt idx="154">
                  <c:v>0.62000000476837103</c:v>
                </c:pt>
                <c:pt idx="155">
                  <c:v>0.62000000476837103</c:v>
                </c:pt>
                <c:pt idx="156">
                  <c:v>0.62000000476837103</c:v>
                </c:pt>
                <c:pt idx="157">
                  <c:v>0.62000000476837103</c:v>
                </c:pt>
                <c:pt idx="158">
                  <c:v>0.62000000476837103</c:v>
                </c:pt>
                <c:pt idx="159">
                  <c:v>0.62000000476837103</c:v>
                </c:pt>
                <c:pt idx="160">
                  <c:v>0.62000000476837103</c:v>
                </c:pt>
                <c:pt idx="161">
                  <c:v>0.62000000476837103</c:v>
                </c:pt>
                <c:pt idx="162">
                  <c:v>0.62000000476837103</c:v>
                </c:pt>
                <c:pt idx="163">
                  <c:v>0.62000000476837103</c:v>
                </c:pt>
                <c:pt idx="164">
                  <c:v>0.62000000476837103</c:v>
                </c:pt>
                <c:pt idx="165">
                  <c:v>0.62000000476837103</c:v>
                </c:pt>
                <c:pt idx="166">
                  <c:v>0.62000000476837103</c:v>
                </c:pt>
                <c:pt idx="167">
                  <c:v>0.62000000476837103</c:v>
                </c:pt>
                <c:pt idx="168">
                  <c:v>0.62000000476837103</c:v>
                </c:pt>
                <c:pt idx="169">
                  <c:v>0.62000000476837103</c:v>
                </c:pt>
                <c:pt idx="170">
                  <c:v>0.62000000476837103</c:v>
                </c:pt>
                <c:pt idx="171">
                  <c:v>0.62000000476837103</c:v>
                </c:pt>
                <c:pt idx="172">
                  <c:v>0.62000000476837103</c:v>
                </c:pt>
                <c:pt idx="173">
                  <c:v>0.62000000476837103</c:v>
                </c:pt>
                <c:pt idx="174">
                  <c:v>0.62000000476837103</c:v>
                </c:pt>
                <c:pt idx="175">
                  <c:v>0.62000000476837103</c:v>
                </c:pt>
                <c:pt idx="176">
                  <c:v>0.62000000476837103</c:v>
                </c:pt>
                <c:pt idx="177">
                  <c:v>0.62000000476837103</c:v>
                </c:pt>
                <c:pt idx="178">
                  <c:v>0.62000000476837103</c:v>
                </c:pt>
                <c:pt idx="179">
                  <c:v>0.62000000476837103</c:v>
                </c:pt>
                <c:pt idx="180">
                  <c:v>0.62000000476837103</c:v>
                </c:pt>
                <c:pt idx="181">
                  <c:v>0.62000000476837103</c:v>
                </c:pt>
                <c:pt idx="182">
                  <c:v>0.62000000476837103</c:v>
                </c:pt>
                <c:pt idx="183">
                  <c:v>0.62000000476837103</c:v>
                </c:pt>
                <c:pt idx="184">
                  <c:v>0.62000000476837103</c:v>
                </c:pt>
                <c:pt idx="185">
                  <c:v>0.62000000476837103</c:v>
                </c:pt>
                <c:pt idx="186">
                  <c:v>0.62000000476837103</c:v>
                </c:pt>
                <c:pt idx="187">
                  <c:v>0.62000000476837103</c:v>
                </c:pt>
                <c:pt idx="188">
                  <c:v>0.62000000476837103</c:v>
                </c:pt>
                <c:pt idx="189">
                  <c:v>0.61000001430511397</c:v>
                </c:pt>
                <c:pt idx="190">
                  <c:v>0.61000001430511397</c:v>
                </c:pt>
                <c:pt idx="191">
                  <c:v>0.62000000476837103</c:v>
                </c:pt>
                <c:pt idx="192">
                  <c:v>0.61000001430511397</c:v>
                </c:pt>
                <c:pt idx="193">
                  <c:v>0.61000001430511397</c:v>
                </c:pt>
                <c:pt idx="194">
                  <c:v>0.62000000476837103</c:v>
                </c:pt>
                <c:pt idx="195">
                  <c:v>0.62000000476837103</c:v>
                </c:pt>
                <c:pt idx="196">
                  <c:v>0.62000000476837103</c:v>
                </c:pt>
                <c:pt idx="197">
                  <c:v>0.61000001430511397</c:v>
                </c:pt>
                <c:pt idx="198">
                  <c:v>0.61000001430511397</c:v>
                </c:pt>
                <c:pt idx="199">
                  <c:v>0.61000001430511397</c:v>
                </c:pt>
                <c:pt idx="200">
                  <c:v>0.60000002384185702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65B-4A96-9DD3-C3A8E5859C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37073760"/>
        <c:axId val="262257792"/>
      </c:lineChart>
      <c:catAx>
        <c:axId val="4370737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2257792"/>
        <c:crosses val="autoZero"/>
        <c:auto val="1"/>
        <c:lblAlgn val="ctr"/>
        <c:lblOffset val="1"/>
        <c:tickLblSkip val="50"/>
        <c:noMultiLvlLbl val="0"/>
      </c:catAx>
      <c:valAx>
        <c:axId val="26225779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37073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611B5-20DB-463B-9B91-749BB8FDB4DC}" type="datetimeFigureOut">
              <a:rPr lang="zh-CN" altLang="en-US" smtClean="0"/>
              <a:pPr/>
              <a:t>2017/8/27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46D7DE-DA43-4844-8CBC-CF70E65845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157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46D7DE-DA43-4844-8CBC-CF70E658450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2251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46D7DE-DA43-4844-8CBC-CF70E6584505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4166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46D7DE-DA43-4844-8CBC-CF70E6584505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9183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46D7DE-DA43-4844-8CBC-CF70E6584505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549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46D7DE-DA43-4844-8CBC-CF70E6584505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790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46D7DE-DA43-4844-8CBC-CF70E6584505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962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46D7DE-DA43-4844-8CBC-CF70E6584505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272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46D7DE-DA43-4844-8CBC-CF70E6584505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793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46D7DE-DA43-4844-8CBC-CF70E6584505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469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46D7DE-DA43-4844-8CBC-CF70E6584505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0769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46D7DE-DA43-4844-8CBC-CF70E6584505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897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46D7DE-DA43-4844-8CBC-CF70E6584505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686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8/27/2017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Picture 2" descr="OQAAAB+LCAAAAAAABACrVlIpqSxIVbJSCs5NLCpxyUxML0rM9SxJzVXSUfJMUbLKK83J0VFyysxLycxLdy/KLy0oVrKKjq0FALpUkis5AAAA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8" y="0"/>
            <a:ext cx="6839350" cy="5127625"/>
          </a:xfrm>
          <a:prstGeom prst="rect">
            <a:avLst/>
          </a:prstGeom>
          <a:noFill/>
        </p:spPr>
      </p:pic>
      <p:pic>
        <p:nvPicPr>
          <p:cNvPr id="8" name="Picture 3" descr="C:\Users\Administrator\Desktop\0228南方基金PPT方案OK3-46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079894"/>
            <a:ext cx="6839350" cy="10572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69149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OQAAAB+LCAAAAAAABACrVlIpqSxIVbJSCs5NLCpxyUxML0rM9SxJzVXSUfJMUbLKK83J0VFyysxLycxLdy/KLy0oVrKKjq0FALpUkis5AAAA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270"/>
            <a:ext cx="6839825" cy="5128260"/>
          </a:xfrm>
          <a:prstGeom prst="rect">
            <a:avLst/>
          </a:prstGeom>
        </p:spPr>
      </p:pic>
      <p:pic>
        <p:nvPicPr>
          <p:cNvPr id="14" name="Picture 2" descr="D:\win7我的文档-桌面-收藏夹\Desktop\0608南方基金PPT封面调整-06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24025" y="4782533"/>
            <a:ext cx="1188000" cy="196687"/>
          </a:xfrm>
          <a:prstGeom prst="rect">
            <a:avLst/>
          </a:prstGeom>
          <a:noFill/>
        </p:spPr>
      </p:pic>
      <p:sp>
        <p:nvSpPr>
          <p:cNvPr id="16" name="矩形 15"/>
          <p:cNvSpPr/>
          <p:nvPr/>
        </p:nvSpPr>
        <p:spPr>
          <a:xfrm flipH="1">
            <a:off x="0" y="4991137"/>
            <a:ext cx="6839824" cy="148589"/>
          </a:xfrm>
          <a:prstGeom prst="rect">
            <a:avLst/>
          </a:prstGeom>
          <a:solidFill>
            <a:srgbClr val="0A319D"/>
          </a:solidFill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47" dirty="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 flipH="1">
            <a:off x="5456437" y="4991137"/>
            <a:ext cx="969357" cy="148589"/>
          </a:xfrm>
          <a:prstGeom prst="rect">
            <a:avLst/>
          </a:prstGeom>
          <a:solidFill>
            <a:srgbClr val="E1001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47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88532" y="3138228"/>
            <a:ext cx="5062759" cy="480131"/>
          </a:xfrm>
          <a:prstGeom prst="rect">
            <a:avLst/>
          </a:prstGeom>
        </p:spPr>
        <p:txBody>
          <a:bodyPr>
            <a:spAutoFit/>
          </a:bodyPr>
          <a:lstStyle>
            <a:lvl1pPr algn="ctr">
              <a:defRPr sz="2800" b="1">
                <a:solidFill>
                  <a:srgbClr val="09318F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4" name="文本占位符 23"/>
          <p:cNvSpPr>
            <a:spLocks noGrp="1"/>
          </p:cNvSpPr>
          <p:nvPr userDrawn="1">
            <p:ph type="body" sz="quarter" idx="10"/>
          </p:nvPr>
        </p:nvSpPr>
        <p:spPr>
          <a:xfrm>
            <a:off x="1725176" y="3795388"/>
            <a:ext cx="3389471" cy="3693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-1"/>
            <a:ext cx="6839824" cy="2366579"/>
          </a:xfrm>
          <a:prstGeom prst="rect">
            <a:avLst/>
          </a:prstGeom>
        </p:spPr>
      </p:pic>
      <p:pic>
        <p:nvPicPr>
          <p:cNvPr id="13" name="Picture 4" descr="D:\win7我的文档-桌面-收藏夹\Desktop\0608南方基金PPT封面调整-05.pn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2314" y="189136"/>
            <a:ext cx="1804960" cy="4320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19245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7"/>
          <p:cNvSpPr txBox="1">
            <a:spLocks/>
          </p:cNvSpPr>
          <p:nvPr userDrawn="1"/>
        </p:nvSpPr>
        <p:spPr>
          <a:xfrm>
            <a:off x="4946798" y="4557632"/>
            <a:ext cx="1596126" cy="273167"/>
          </a:xfrm>
          <a:prstGeom prst="rect">
            <a:avLst/>
          </a:prstGeom>
        </p:spPr>
        <p:txBody>
          <a:bodyPr vert="horz" lIns="53066" tIns="26533" rIns="53066" bIns="26533" rtlCol="0" anchor="ctr"/>
          <a:lstStyle/>
          <a:p>
            <a:pPr marL="0" marR="0" lvl="0" indent="0" algn="r" defTabSz="5305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E8D5A7-02BA-408D-B61D-DB9E53D1D692}" type="slidenum">
              <a:rPr kumimoji="0" lang="zh-CN" altLang="en-US" sz="823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5305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823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5744861" y="4699284"/>
            <a:ext cx="1080120" cy="4315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601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>
          <a:xfrm>
            <a:off x="673453" y="1125538"/>
            <a:ext cx="5493632" cy="3600450"/>
          </a:xfrm>
          <a:prstGeom prst="rect">
            <a:avLst/>
          </a:prstGeo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 sz="1100"/>
            </a:lvl1pPr>
            <a:lvl2pPr marL="513481" indent="-171450">
              <a:buFont typeface="Arial" panose="020B0604020202020204" pitchFamily="34" charset="0"/>
              <a:buChar char="•"/>
              <a:defRPr sz="1100"/>
            </a:lvl2pPr>
            <a:lvl3pPr marL="855512" indent="-171450">
              <a:buFont typeface="Arial" panose="020B0604020202020204" pitchFamily="34" charset="0"/>
              <a:buChar char="•"/>
              <a:defRPr sz="1100"/>
            </a:lvl3pPr>
            <a:lvl4pPr marL="1197544" indent="-171450">
              <a:buFont typeface="Arial" panose="020B0604020202020204" pitchFamily="34" charset="0"/>
              <a:buChar char="•"/>
              <a:defRPr sz="1100"/>
            </a:lvl4pPr>
            <a:lvl5pPr marL="1539575" indent="-171450"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1347" y="220022"/>
            <a:ext cx="4036852" cy="369332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defRPr lang="zh-CN" altLang="en-US" sz="2000" b="1" dirty="0"/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708025"/>
            <a:ext cx="6840775" cy="54000"/>
          </a:xfrm>
          <a:prstGeom prst="rect">
            <a:avLst/>
          </a:prstGeom>
          <a:solidFill>
            <a:srgbClr val="0A319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47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3E1478-37CF-4E18-9076-DA6228555DA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5664643" y="708025"/>
            <a:ext cx="825597" cy="54000"/>
          </a:xfrm>
          <a:prstGeom prst="rect">
            <a:avLst/>
          </a:prstGeom>
          <a:solidFill>
            <a:srgbClr val="E1001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47"/>
          </a:p>
        </p:txBody>
      </p:sp>
      <p:sp>
        <p:nvSpPr>
          <p:cNvPr id="10" name="矩形 9"/>
          <p:cNvSpPr/>
          <p:nvPr userDrawn="1"/>
        </p:nvSpPr>
        <p:spPr>
          <a:xfrm>
            <a:off x="5436493" y="708025"/>
            <a:ext cx="1053747" cy="54000"/>
          </a:xfrm>
          <a:prstGeom prst="rect">
            <a:avLst/>
          </a:prstGeom>
          <a:solidFill>
            <a:srgbClr val="E1001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47"/>
          </a:p>
        </p:txBody>
      </p:sp>
    </p:spTree>
    <p:extLst>
      <p:ext uri="{BB962C8B-B14F-4D97-AF65-F5344CB8AC3E}">
        <p14:creationId xmlns:p14="http://schemas.microsoft.com/office/powerpoint/2010/main" val="3785524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1347" y="220022"/>
            <a:ext cx="4036852" cy="369332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defRPr lang="zh-CN" altLang="en-US" sz="2000" b="1" dirty="0"/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708025"/>
            <a:ext cx="6840775" cy="54000"/>
          </a:xfrm>
          <a:prstGeom prst="rect">
            <a:avLst/>
          </a:prstGeom>
          <a:solidFill>
            <a:srgbClr val="0A319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47" dirty="0">
              <a:solidFill>
                <a:srgbClr val="FF0000"/>
              </a:solidFill>
            </a:endParaRPr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673453" y="1363226"/>
            <a:ext cx="5493632" cy="1669845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73453" y="3105079"/>
            <a:ext cx="5493632" cy="1669845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B3E1478-37CF-4E18-9076-DA6228555DA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5664643" y="708025"/>
            <a:ext cx="825597" cy="54000"/>
          </a:xfrm>
          <a:prstGeom prst="rect">
            <a:avLst/>
          </a:prstGeom>
          <a:solidFill>
            <a:srgbClr val="E1001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47"/>
          </a:p>
        </p:txBody>
      </p:sp>
      <p:sp>
        <p:nvSpPr>
          <p:cNvPr id="10" name="矩形 9"/>
          <p:cNvSpPr/>
          <p:nvPr userDrawn="1"/>
        </p:nvSpPr>
        <p:spPr>
          <a:xfrm>
            <a:off x="5436493" y="708025"/>
            <a:ext cx="1053747" cy="54000"/>
          </a:xfrm>
          <a:prstGeom prst="rect">
            <a:avLst/>
          </a:prstGeom>
          <a:solidFill>
            <a:srgbClr val="E1001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47"/>
          </a:p>
        </p:txBody>
      </p:sp>
    </p:spTree>
    <p:extLst>
      <p:ext uri="{BB962C8B-B14F-4D97-AF65-F5344CB8AC3E}">
        <p14:creationId xmlns:p14="http://schemas.microsoft.com/office/powerpoint/2010/main" val="3547183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Administrator\Desktop\白底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89"/>
            <a:ext cx="6839350" cy="5127625"/>
          </a:xfrm>
          <a:prstGeom prst="rect">
            <a:avLst/>
          </a:prstGeom>
          <a:noFill/>
        </p:spPr>
      </p:pic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23925" y="1826968"/>
            <a:ext cx="3786214" cy="1571636"/>
          </a:xfrm>
          <a:prstGeom prst="rect">
            <a:avLst/>
          </a:prstGeom>
        </p:spPr>
        <p:txBody>
          <a:bodyPr/>
          <a:lstStyle>
            <a:lvl1pPr>
              <a:defRPr sz="6600" b="0">
                <a:solidFill>
                  <a:srgbClr val="00408D"/>
                </a:solidFill>
                <a:latin typeface="+mj-ea"/>
                <a:ea typeface="+mj-ea"/>
              </a:defRPr>
            </a:lvl1pPr>
          </a:lstStyle>
          <a:p>
            <a:r>
              <a:rPr lang="en-US" altLang="zh-CN" dirty="0"/>
              <a:t>Thanks</a:t>
            </a:r>
            <a:endParaRPr lang="zh-CN" altLang="en-US" dirty="0"/>
          </a:p>
        </p:txBody>
      </p:sp>
      <p:sp>
        <p:nvSpPr>
          <p:cNvPr id="7" name="标题 1"/>
          <p:cNvSpPr txBox="1"/>
          <p:nvPr userDrawn="1"/>
        </p:nvSpPr>
        <p:spPr>
          <a:xfrm>
            <a:off x="3315583" y="1487838"/>
            <a:ext cx="4929222" cy="1643074"/>
          </a:xfrm>
          <a:prstGeom prst="rect">
            <a:avLst/>
          </a:prstGeom>
        </p:spPr>
        <p:txBody>
          <a:bodyPr vert="horz" lIns="70948" tIns="35474" rIns="70948" bIns="35474" rtlCol="0" anchor="ctr">
            <a:noAutofit/>
          </a:bodyPr>
          <a:lstStyle>
            <a:lvl1pPr>
              <a:defRPr sz="6600" b="0">
                <a:solidFill>
                  <a:srgbClr val="00408D"/>
                </a:solidFill>
              </a:defRPr>
            </a:lvl1pPr>
          </a:lstStyle>
          <a:p>
            <a:pPr marL="0" marR="0" lvl="0" indent="0" algn="l" defTabSz="70929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创造卓越价值，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0" marR="0" lvl="0" indent="0" algn="l" defTabSz="70929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做领先的资产管理整体解决方案提供商。</a:t>
            </a: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380577" y="263936"/>
            <a:ext cx="1102559" cy="28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722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6034039" y="4836752"/>
            <a:ext cx="362798" cy="294048"/>
          </a:xfrm>
          <a:prstGeom prst="rect">
            <a:avLst/>
          </a:prstGeom>
          <a:solidFill>
            <a:srgbClr val="E1001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48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0287" y="4836752"/>
            <a:ext cx="1539121" cy="273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pPr/>
              <a:t>8/27/2017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5928" y="4836752"/>
            <a:ext cx="2308682" cy="273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34039" y="4836752"/>
            <a:ext cx="362798" cy="294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98">
                <a:solidFill>
                  <a:schemeClr val="bg1"/>
                </a:solidFill>
              </a:defRPr>
            </a:lvl1pPr>
          </a:lstStyle>
          <a:p>
            <a:fld id="{6B3E1478-37CF-4E18-9076-DA6228555DA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5386755" y="263936"/>
            <a:ext cx="1102559" cy="28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3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704" r:id="rId2"/>
    <p:sldLayoutId id="2147483705" r:id="rId3"/>
    <p:sldLayoutId id="2147483710" r:id="rId4"/>
    <p:sldLayoutId id="2147483712" r:id="rId5"/>
    <p:sldLayoutId id="2147483731" r:id="rId6"/>
  </p:sldLayoutIdLst>
  <p:hf hdr="0" ftr="0" dt="0"/>
  <p:txStyles>
    <p:titleStyle>
      <a:lvl1pPr algn="l" defTabSz="684063" rtl="0" eaLnBrk="1" latinLnBrk="0" hangingPunct="1">
        <a:lnSpc>
          <a:spcPct val="90000"/>
        </a:lnSpc>
        <a:spcBef>
          <a:spcPct val="0"/>
        </a:spcBef>
        <a:buNone/>
        <a:defRPr sz="32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016" indent="-171016" algn="l" defTabSz="684063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2095" kern="1200">
          <a:solidFill>
            <a:schemeClr val="tx1"/>
          </a:solidFill>
          <a:latin typeface="+mn-lt"/>
          <a:ea typeface="+mn-ea"/>
          <a:cs typeface="+mn-cs"/>
        </a:defRPr>
      </a:lvl1pPr>
      <a:lvl2pPr marL="513047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855078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496" kern="1200">
          <a:solidFill>
            <a:schemeClr val="tx1"/>
          </a:solidFill>
          <a:latin typeface="+mn-lt"/>
          <a:ea typeface="+mn-ea"/>
          <a:cs typeface="+mn-cs"/>
        </a:defRPr>
      </a:lvl3pPr>
      <a:lvl4pPr marL="1197110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4pPr>
      <a:lvl5pPr marL="1539141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5pPr>
      <a:lvl6pPr marL="1881172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6pPr>
      <a:lvl7pPr marL="2223204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7pPr>
      <a:lvl8pPr marL="2565235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8pPr>
      <a:lvl9pPr marL="2907266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1pPr>
      <a:lvl2pPr marL="342031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2pPr>
      <a:lvl3pPr marL="684063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3pPr>
      <a:lvl4pPr marL="1026094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4pPr>
      <a:lvl5pPr marL="1368125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5pPr>
      <a:lvl6pPr marL="1710157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6pPr>
      <a:lvl7pPr marL="2052188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7pPr>
      <a:lvl8pPr marL="2394219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8pPr>
      <a:lvl9pPr marL="2736251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10.71.22.48:8080/AIlab/#/trai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gif"/><Relationship Id="rId4" Type="http://schemas.openxmlformats.org/officeDocument/2006/relationships/image" Target="../media/image12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基于神经网络的股票涨跌预测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1725176" y="3795388"/>
            <a:ext cx="3389471" cy="736099"/>
          </a:xfrm>
        </p:spPr>
        <p:txBody>
          <a:bodyPr/>
          <a:lstStyle/>
          <a:p>
            <a:r>
              <a:rPr lang="zh-CN" altLang="en-US" dirty="0"/>
              <a:t>实习生：杨    溢</a:t>
            </a:r>
            <a:endParaRPr lang="en-US" altLang="zh-CN" dirty="0"/>
          </a:p>
          <a:p>
            <a:r>
              <a:rPr lang="zh-CN" altLang="en-US" dirty="0"/>
              <a:t>导    师：龙湘君</a:t>
            </a:r>
          </a:p>
        </p:txBody>
      </p:sp>
    </p:spTree>
    <p:extLst>
      <p:ext uri="{BB962C8B-B14F-4D97-AF65-F5344CB8AC3E}">
        <p14:creationId xmlns:p14="http://schemas.microsoft.com/office/powerpoint/2010/main" val="732247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实验和结论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B3E1478-37CF-4E18-9076-DA6228555DA5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5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673453" y="1363226"/>
            <a:ext cx="5493632" cy="3290406"/>
          </a:xfrm>
        </p:spPr>
        <p:txBody>
          <a:bodyPr/>
          <a:lstStyle/>
          <a:p>
            <a:r>
              <a:rPr lang="zh-CN" altLang="en-US" dirty="0"/>
              <a:t>训练集合（历史数据）与测试数据（最后</a:t>
            </a:r>
            <a:r>
              <a:rPr lang="en-US" altLang="zh-CN" dirty="0"/>
              <a:t>100</a:t>
            </a:r>
            <a:r>
              <a:rPr lang="zh-CN" altLang="en-US" dirty="0"/>
              <a:t>天作为测试数据）拟合度不高，相似性较低</a:t>
            </a:r>
            <a:endParaRPr lang="en-US" altLang="zh-CN" dirty="0"/>
          </a:p>
          <a:p>
            <a:r>
              <a:rPr lang="zh-CN" altLang="en-US" dirty="0"/>
              <a:t>训练结果存在过拟合。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351347" y="878061"/>
            <a:ext cx="39330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实验结论：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2581845299"/>
              </p:ext>
            </p:extLst>
          </p:nvPr>
        </p:nvGraphicFramePr>
        <p:xfrm>
          <a:off x="827981" y="2153452"/>
          <a:ext cx="2409012" cy="17099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395960524"/>
              </p:ext>
            </p:extLst>
          </p:nvPr>
        </p:nvGraphicFramePr>
        <p:xfrm>
          <a:off x="3477903" y="2180261"/>
          <a:ext cx="2448272" cy="17099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180926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收获与体验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B3E1478-37CF-4E18-9076-DA6228555DA5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5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673453" y="1363226"/>
            <a:ext cx="5493632" cy="554102"/>
          </a:xfrm>
        </p:spPr>
        <p:txBody>
          <a:bodyPr/>
          <a:lstStyle/>
          <a:p>
            <a:r>
              <a:rPr lang="zh-CN" altLang="en-US" dirty="0"/>
              <a:t>完成了前端后台的整体构建，对前端后台有了更深入的了解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实际运用</a:t>
            </a:r>
            <a:r>
              <a:rPr lang="en-US" altLang="zh-CN" dirty="0"/>
              <a:t>CNN</a:t>
            </a:r>
            <a:r>
              <a:rPr lang="zh-CN" altLang="en-US" dirty="0"/>
              <a:t>、</a:t>
            </a:r>
            <a:r>
              <a:rPr lang="en-US" altLang="zh-CN" dirty="0"/>
              <a:t>LSTM</a:t>
            </a:r>
            <a:r>
              <a:rPr lang="zh-CN" altLang="en-US" dirty="0"/>
              <a:t>模型对实际问题进行建模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351347" y="878061"/>
            <a:ext cx="39330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收获：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占位符 5">
            <a:extLst>
              <a:ext uri="{FF2B5EF4-FFF2-40B4-BE49-F238E27FC236}">
                <a16:creationId xmlns:a16="http://schemas.microsoft.com/office/drawing/2014/main" id="{8F0C53B7-1DCA-431D-920B-2739DE455542}"/>
              </a:ext>
            </a:extLst>
          </p:cNvPr>
          <p:cNvSpPr txBox="1">
            <a:spLocks/>
          </p:cNvSpPr>
          <p:nvPr/>
        </p:nvSpPr>
        <p:spPr>
          <a:xfrm>
            <a:off x="673453" y="2949694"/>
            <a:ext cx="5493632" cy="1285593"/>
          </a:xfrm>
          <a:prstGeom prst="rect">
            <a:avLst/>
          </a:prstGeom>
        </p:spPr>
        <p:txBody>
          <a:bodyPr/>
          <a:lstStyle>
            <a:lvl1pPr marL="171016" indent="-171016" algn="l" defTabSz="684063" rtl="0" eaLnBrk="1" latinLnBrk="0" hangingPunct="1">
              <a:lnSpc>
                <a:spcPct val="90000"/>
              </a:lnSpc>
              <a:spcBef>
                <a:spcPts val="748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3047" indent="-171016" algn="l" defTabSz="684063" rtl="0" eaLnBrk="1" latinLnBrk="0" hangingPunct="1">
              <a:lnSpc>
                <a:spcPct val="90000"/>
              </a:lnSpc>
              <a:spcBef>
                <a:spcPts val="374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078" indent="-171016" algn="l" defTabSz="684063" rtl="0" eaLnBrk="1" latinLnBrk="0" hangingPunct="1">
              <a:lnSpc>
                <a:spcPct val="90000"/>
              </a:lnSpc>
              <a:spcBef>
                <a:spcPts val="374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97110" indent="-171016" algn="l" defTabSz="684063" rtl="0" eaLnBrk="1" latinLnBrk="0" hangingPunct="1">
              <a:lnSpc>
                <a:spcPct val="90000"/>
              </a:lnSpc>
              <a:spcBef>
                <a:spcPts val="374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39141" indent="-171016" algn="l" defTabSz="684063" rtl="0" eaLnBrk="1" latinLnBrk="0" hangingPunct="1">
              <a:lnSpc>
                <a:spcPct val="90000"/>
              </a:lnSpc>
              <a:spcBef>
                <a:spcPts val="374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1172" indent="-171016" algn="l" defTabSz="684063" rtl="0" eaLnBrk="1" latinLnBrk="0" hangingPunct="1">
              <a:lnSpc>
                <a:spcPct val="90000"/>
              </a:lnSpc>
              <a:spcBef>
                <a:spcPts val="374"/>
              </a:spcBef>
              <a:buFont typeface="Arial" panose="020B0604020202020204" pitchFamily="34" charset="0"/>
              <a:buChar char="•"/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3204" indent="-171016" algn="l" defTabSz="684063" rtl="0" eaLnBrk="1" latinLnBrk="0" hangingPunct="1">
              <a:lnSpc>
                <a:spcPct val="90000"/>
              </a:lnSpc>
              <a:spcBef>
                <a:spcPts val="374"/>
              </a:spcBef>
              <a:buFont typeface="Arial" panose="020B0604020202020204" pitchFamily="34" charset="0"/>
              <a:buChar char="•"/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5235" indent="-171016" algn="l" defTabSz="684063" rtl="0" eaLnBrk="1" latinLnBrk="0" hangingPunct="1">
              <a:lnSpc>
                <a:spcPct val="90000"/>
              </a:lnSpc>
              <a:spcBef>
                <a:spcPts val="374"/>
              </a:spcBef>
              <a:buFont typeface="Arial" panose="020B0604020202020204" pitchFamily="34" charset="0"/>
              <a:buChar char="•"/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07266" indent="-171016" algn="l" defTabSz="684063" rtl="0" eaLnBrk="1" latinLnBrk="0" hangingPunct="1">
              <a:lnSpc>
                <a:spcPct val="90000"/>
              </a:lnSpc>
              <a:spcBef>
                <a:spcPts val="374"/>
              </a:spcBef>
              <a:buFont typeface="Arial" panose="020B0604020202020204" pitchFamily="34" charset="0"/>
              <a:buChar char="•"/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  <a:p>
            <a:r>
              <a:rPr lang="zh-CN" altLang="en-US" dirty="0"/>
              <a:t>课题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机器性能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FBAC3D0-73EE-4B01-81C7-ECB0E3B5E1AF}"/>
              </a:ext>
            </a:extLst>
          </p:cNvPr>
          <p:cNvSpPr/>
          <p:nvPr/>
        </p:nvSpPr>
        <p:spPr>
          <a:xfrm>
            <a:off x="351347" y="2556674"/>
            <a:ext cx="39330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体验：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1775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sz="1300" dirty="0"/>
              <a:t>混沌现象</a:t>
            </a:r>
            <a:endParaRPr lang="en-US" altLang="zh-CN" sz="1300" dirty="0"/>
          </a:p>
          <a:p>
            <a:endParaRPr lang="en-US" altLang="zh-CN" sz="1300" dirty="0"/>
          </a:p>
          <a:p>
            <a:r>
              <a:rPr lang="en-US" altLang="zh-CN" sz="1300" dirty="0"/>
              <a:t>Google Trend &amp; Twitter</a:t>
            </a:r>
          </a:p>
          <a:p>
            <a:endParaRPr lang="en-US" altLang="zh-CN" sz="1300" dirty="0"/>
          </a:p>
          <a:p>
            <a:endParaRPr lang="en-US" altLang="zh-CN" sz="1300" dirty="0"/>
          </a:p>
          <a:p>
            <a:endParaRPr lang="en-US" altLang="zh-CN" sz="1300" dirty="0"/>
          </a:p>
          <a:p>
            <a:endParaRPr lang="en-US" altLang="zh-CN" sz="1300" dirty="0"/>
          </a:p>
          <a:p>
            <a:endParaRPr lang="en-US" altLang="zh-CN" sz="1300" dirty="0"/>
          </a:p>
          <a:p>
            <a:endParaRPr lang="en-US" altLang="zh-CN" sz="1300" dirty="0"/>
          </a:p>
          <a:p>
            <a:r>
              <a:rPr lang="zh-CN" altLang="en-US" sz="1300" dirty="0"/>
              <a:t>金融预测、反诈骗，投资决策，辅助决策系统，智能投顾，风险控制</a:t>
            </a:r>
            <a:endParaRPr lang="en-US" altLang="zh-CN" sz="1300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AI</a:t>
            </a:r>
            <a:r>
              <a:rPr lang="zh-CN" altLang="en-US" dirty="0"/>
              <a:t>与金融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3E1478-37CF-4E18-9076-DA6228555DA5}" type="slidenum">
              <a:rPr lang="zh-CN" altLang="en-US" smtClean="0"/>
              <a:pPr/>
              <a:t>12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73" y="1989336"/>
            <a:ext cx="3737012" cy="127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976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6034039" y="4836752"/>
            <a:ext cx="362798" cy="294048"/>
          </a:xfrm>
        </p:spPr>
        <p:txBody>
          <a:bodyPr/>
          <a:lstStyle/>
          <a:p>
            <a:fld id="{6B3E1478-37CF-4E18-9076-DA6228555DA5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23925" y="1779582"/>
            <a:ext cx="3786214" cy="1571636"/>
          </a:xfrm>
        </p:spPr>
        <p:txBody>
          <a:bodyPr/>
          <a:lstStyle/>
          <a:p>
            <a:r>
              <a:rPr lang="en-US" altLang="zh-CN" dirty="0"/>
              <a:t>Thanks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2916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 txBox="1">
            <a:spLocks/>
          </p:cNvSpPr>
          <p:nvPr/>
        </p:nvSpPr>
        <p:spPr>
          <a:xfrm>
            <a:off x="481465" y="1227551"/>
            <a:ext cx="1175522" cy="374030"/>
          </a:xfrm>
          <a:prstGeom prst="rect">
            <a:avLst/>
          </a:prstGeom>
        </p:spPr>
        <p:txBody>
          <a:bodyPr/>
          <a:lstStyle>
            <a:lvl1pPr algn="ctr" defTabSz="709295" rtl="0" eaLnBrk="1" latinLnBrk="0" hangingPunct="1">
              <a:spcBef>
                <a:spcPct val="0"/>
              </a:spcBef>
              <a:buNone/>
              <a:defRPr sz="3200" b="0" kern="1200">
                <a:solidFill>
                  <a:srgbClr val="00408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394"/>
              <a:t>目   录</a:t>
            </a:r>
            <a:endParaRPr lang="zh-CN" altLang="en-US" sz="2394" dirty="0"/>
          </a:p>
        </p:txBody>
      </p:sp>
      <p:sp>
        <p:nvSpPr>
          <p:cNvPr id="20" name="标题 1"/>
          <p:cNvSpPr txBox="1"/>
          <p:nvPr/>
        </p:nvSpPr>
        <p:spPr>
          <a:xfrm>
            <a:off x="481465" y="1548147"/>
            <a:ext cx="1175522" cy="374030"/>
          </a:xfrm>
          <a:prstGeom prst="rect">
            <a:avLst/>
          </a:prstGeom>
        </p:spPr>
        <p:txBody>
          <a:bodyPr vert="horz" lIns="53066" tIns="26533" rIns="53066" bIns="26533" rtlCol="0" anchor="ctr">
            <a:noAutofit/>
          </a:bodyPr>
          <a:lstStyle>
            <a:lvl1pPr>
              <a:defRPr sz="3200" b="0">
                <a:solidFill>
                  <a:srgbClr val="457BDA"/>
                </a:solidFill>
              </a:defRPr>
            </a:lvl1pPr>
          </a:lstStyle>
          <a:p>
            <a:pPr algn="ctr" defTabSz="530553">
              <a:spcBef>
                <a:spcPct val="0"/>
              </a:spcBef>
              <a:defRPr/>
            </a:pPr>
            <a:r>
              <a:rPr lang="en-US" altLang="zh-CN" sz="1197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CONTENTS</a:t>
            </a:r>
            <a:endParaRPr lang="zh-CN" altLang="en-US" sz="1197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073791" y="2080668"/>
            <a:ext cx="161577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2073791" y="2601306"/>
            <a:ext cx="161577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2073791" y="3121944"/>
            <a:ext cx="161577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"/>
          <p:cNvSpPr txBox="1"/>
          <p:nvPr/>
        </p:nvSpPr>
        <p:spPr>
          <a:xfrm>
            <a:off x="2073791" y="2072598"/>
            <a:ext cx="1870148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</a:p>
        </p:txBody>
      </p:sp>
      <p:sp>
        <p:nvSpPr>
          <p:cNvPr id="42" name="TextBox 4"/>
          <p:cNvSpPr txBox="1"/>
          <p:nvPr/>
        </p:nvSpPr>
        <p:spPr>
          <a:xfrm>
            <a:off x="2073791" y="2594032"/>
            <a:ext cx="1870148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实验和结论</a:t>
            </a:r>
          </a:p>
        </p:txBody>
      </p:sp>
      <p:sp>
        <p:nvSpPr>
          <p:cNvPr id="43" name="TextBox 4"/>
          <p:cNvSpPr txBox="1"/>
          <p:nvPr/>
        </p:nvSpPr>
        <p:spPr>
          <a:xfrm>
            <a:off x="2073791" y="3115465"/>
            <a:ext cx="1870148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收获和感想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6626225" y="4279900"/>
            <a:ext cx="214313" cy="204788"/>
          </a:xfrm>
        </p:spPr>
        <p:txBody>
          <a:bodyPr/>
          <a:lstStyle/>
          <a:p>
            <a:fld id="{6B3E1478-37CF-4E18-9076-DA6228555DA5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44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人工智能的兴起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3E1478-37CF-4E18-9076-DA6228555DA5}" type="slidenum">
              <a:rPr lang="zh-CN" altLang="en-US" smtClean="0"/>
              <a:pPr/>
              <a:t>3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53" y="1541215"/>
            <a:ext cx="2769096" cy="138454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53" y="3285480"/>
            <a:ext cx="2753739" cy="155127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631" y="2071291"/>
            <a:ext cx="2219408" cy="170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767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sz="1400" dirty="0"/>
              <a:t>搭建深度学习的框架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dirty="0"/>
              <a:t>前期调研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dirty="0"/>
              <a:t>实验部分：构建模型、调整模型参数、进行预测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dirty="0"/>
              <a:t>分析得出结论</a:t>
            </a:r>
            <a:endParaRPr lang="en-US" altLang="zh-CN" sz="1400" dirty="0"/>
          </a:p>
          <a:p>
            <a:pPr marL="0" indent="0">
              <a:buNone/>
            </a:pPr>
            <a:endParaRPr lang="en-US" altLang="zh-CN" sz="1400" dirty="0"/>
          </a:p>
          <a:p>
            <a:pPr marL="0" indent="0">
              <a:buNone/>
            </a:pPr>
            <a:endParaRPr lang="en-US" altLang="zh-CN" sz="1400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工作和实验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3E1478-37CF-4E18-9076-DA6228555DA5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823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实验结果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3E1478-37CF-4E18-9076-DA6228555DA5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http://10.71.22.48:8080/AIlab/#/train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292" y="1557288"/>
            <a:ext cx="6535954" cy="299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145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算法简介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B3E1478-37CF-4E18-9076-DA6228555DA5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51347" y="878061"/>
            <a:ext cx="39330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卷积神经网络（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CNN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74" y="1269256"/>
            <a:ext cx="5868541" cy="179554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74" y="3148215"/>
            <a:ext cx="2505075" cy="18288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224" y="3359435"/>
            <a:ext cx="2590239" cy="149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079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算法简介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B3E1478-37CF-4E18-9076-DA6228555DA5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51347" y="878061"/>
            <a:ext cx="39330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递归神经网络（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RNN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AC66265-8491-413A-8291-BC5F19ADDD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96" y="1474545"/>
            <a:ext cx="5579812" cy="1466092"/>
          </a:xfrm>
          <a:prstGeom prst="rect">
            <a:avLst/>
          </a:prstGeom>
        </p:spPr>
      </p:pic>
      <p:pic>
        <p:nvPicPr>
          <p:cNvPr id="6" name="Picture 2" descr="Deep(Bidirectional)RNNs">
            <a:extLst>
              <a:ext uri="{FF2B5EF4-FFF2-40B4-BE49-F238E27FC236}">
                <a16:creationId xmlns:a16="http://schemas.microsoft.com/office/drawing/2014/main" id="{4A157F74-B84F-4FFB-BE75-D4B2F126C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523" y="3045181"/>
            <a:ext cx="1624358" cy="1791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4825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实验和结论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B3E1478-37CF-4E18-9076-DA6228555DA5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5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673453" y="1363226"/>
            <a:ext cx="5493632" cy="3290406"/>
          </a:xfrm>
        </p:spPr>
        <p:txBody>
          <a:bodyPr/>
          <a:lstStyle/>
          <a:p>
            <a:r>
              <a:rPr lang="zh-CN" altLang="en-US" dirty="0"/>
              <a:t>构建适合股票预测的多层</a:t>
            </a:r>
            <a:r>
              <a:rPr lang="en-US" altLang="zh-CN" dirty="0"/>
              <a:t>CNN</a:t>
            </a:r>
            <a:r>
              <a:rPr lang="zh-CN" altLang="en-US" dirty="0"/>
              <a:t>、</a:t>
            </a:r>
            <a:r>
              <a:rPr lang="en-US" altLang="zh-CN" dirty="0"/>
              <a:t>LSTM</a:t>
            </a:r>
            <a:r>
              <a:rPr lang="zh-CN" altLang="en-US" dirty="0"/>
              <a:t>模型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采用不同数据（从</a:t>
            </a:r>
            <a:r>
              <a:rPr lang="en-US" altLang="zh-CN" dirty="0"/>
              <a:t>1991</a:t>
            </a:r>
            <a:r>
              <a:rPr lang="zh-CN" altLang="en-US" dirty="0"/>
              <a:t>年、</a:t>
            </a:r>
            <a:r>
              <a:rPr lang="en-US" altLang="zh-CN" dirty="0"/>
              <a:t>2012</a:t>
            </a:r>
            <a:r>
              <a:rPr lang="zh-CN" altLang="en-US" dirty="0"/>
              <a:t>年、</a:t>
            </a:r>
            <a:r>
              <a:rPr lang="en-US" altLang="zh-CN" dirty="0"/>
              <a:t>2014</a:t>
            </a:r>
            <a:r>
              <a:rPr lang="zh-CN" altLang="en-US" dirty="0"/>
              <a:t>年到今的股价、股价差、涨跌、涨跌幅）对不同模型进行实验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采用多因子（股价，交易量）对不同模型进行实验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351347" y="878061"/>
            <a:ext cx="39330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实验内容：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7903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实验和结论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B3E1478-37CF-4E18-9076-DA6228555DA5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5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673453" y="1363226"/>
            <a:ext cx="5493632" cy="3290406"/>
          </a:xfrm>
        </p:spPr>
        <p:txBody>
          <a:bodyPr/>
          <a:lstStyle/>
          <a:p>
            <a:r>
              <a:rPr lang="en-US" altLang="zh-CN" dirty="0"/>
              <a:t>CNN</a:t>
            </a:r>
            <a:r>
              <a:rPr lang="zh-CN" altLang="en-US" dirty="0"/>
              <a:t>模型在数据集为</a:t>
            </a:r>
            <a:r>
              <a:rPr lang="en-US" altLang="zh-CN" dirty="0"/>
              <a:t>2014</a:t>
            </a:r>
            <a:r>
              <a:rPr lang="zh-CN" altLang="en-US" dirty="0"/>
              <a:t>年涨跌作为输入的效果最好，最高达到</a:t>
            </a:r>
            <a:r>
              <a:rPr lang="en-US" altLang="zh-CN" dirty="0"/>
              <a:t>64%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加入交易量因子效果没有得到提升。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351347" y="878061"/>
            <a:ext cx="39330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实验结论：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1718511893"/>
              </p:ext>
            </p:extLst>
          </p:nvPr>
        </p:nvGraphicFramePr>
        <p:xfrm>
          <a:off x="837109" y="1910432"/>
          <a:ext cx="516632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8572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南方基金2">
      <a:dk1>
        <a:srgbClr val="595959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A5A5A5"/>
      </a:accent2>
      <a:accent3>
        <a:srgbClr val="96C5FF"/>
      </a:accent3>
      <a:accent4>
        <a:srgbClr val="C6C1C7"/>
      </a:accent4>
      <a:accent5>
        <a:srgbClr val="A584A2"/>
      </a:accent5>
      <a:accent6>
        <a:srgbClr val="FD625E"/>
      </a:accent6>
      <a:hlink>
        <a:srgbClr val="17365D"/>
      </a:hlink>
      <a:folHlink>
        <a:srgbClr val="6565FF"/>
      </a:folHlink>
    </a:clrScheme>
    <a:fontScheme name="自定义 2">
      <a:majorFont>
        <a:latin typeface="Arial"/>
        <a:ea typeface="微软雅黑"/>
        <a:cs typeface=""/>
      </a:majorFont>
      <a:minorFont>
        <a:latin typeface="Arial Unicode MS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8576</TotalTime>
  <Words>310</Words>
  <Application>Microsoft Office PowerPoint</Application>
  <PresentationFormat>自定义</PresentationFormat>
  <Paragraphs>98</Paragraphs>
  <Slides>13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Arial Unicode MS</vt:lpstr>
      <vt:lpstr>宋体</vt:lpstr>
      <vt:lpstr>微软雅黑</vt:lpstr>
      <vt:lpstr>Arial</vt:lpstr>
      <vt:lpstr>Calibri</vt:lpstr>
      <vt:lpstr>Office 主题</vt:lpstr>
      <vt:lpstr>基于神经网络的股票涨跌预测</vt:lpstr>
      <vt:lpstr>PowerPoint 演示文稿</vt:lpstr>
      <vt:lpstr>背景</vt:lpstr>
      <vt:lpstr>工作和实验</vt:lpstr>
      <vt:lpstr>实验结果</vt:lpstr>
      <vt:lpstr>算法简介</vt:lpstr>
      <vt:lpstr>算法简介</vt:lpstr>
      <vt:lpstr>实验和结论</vt:lpstr>
      <vt:lpstr>实验和结论</vt:lpstr>
      <vt:lpstr>实验和结论</vt:lpstr>
      <vt:lpstr>收获与体验</vt:lpstr>
      <vt:lpstr>AI与金融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Windows 用户</dc:creator>
  <cp:lastModifiedBy>yi</cp:lastModifiedBy>
  <cp:revision>349</cp:revision>
  <dcterms:created xsi:type="dcterms:W3CDTF">2017-03-21T06:04:00Z</dcterms:created>
  <dcterms:modified xsi:type="dcterms:W3CDTF">2017-08-27T15:03:44Z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