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4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F581-80D3-45B9-81E7-F6EDF18C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D3007-C36A-4BE5-BA3B-E47C8C93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3052-E722-4E16-B00D-4036158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E33E2-B8DA-4866-ADC5-7BFCBDFC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8AF9F-DEB3-467C-9EC4-F7FC1501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3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AD318-C2ED-4815-8304-19288399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087B2-0AC3-4455-8033-855ECF4F7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CDD37-4566-4084-B7E9-CDA26F26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25683-FBA9-42EE-952B-29CFABA4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1B719-AAA7-4D8B-9D88-7D59EF28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493C1C-596F-4FBC-BD70-28CD2CC8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A881E-C2D4-4356-8EA1-0D4B66B6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275F5-C5C1-410F-B76F-D9B270C4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FF6F7-BCCC-4878-A4F2-B00C2DD5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37D0A-E9D3-4010-B5CE-1BAB07E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A8F0-DC78-4CA7-8BB4-98688300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DF14F-CBAF-437D-918C-353F481A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E694B-CE0A-4ACB-A65C-443B08CF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FB6B3-BD08-458F-B356-614C3DDA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3C15D-0588-46A6-ABCF-AA20CD70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0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29F4-B624-4070-B80D-CEF9009A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86CC7-B799-4C2A-977D-7788E7C9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0570D-126C-4562-95BA-E57F34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2FBEB-9FF5-4069-ADC2-D87E51C9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1FB9-46C8-4492-8CEE-8C7B7774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6D36-9AE1-49F5-9742-795040D6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FC032-D286-4347-A37E-7587A9586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760B0-90A8-4D04-9921-5612F557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9DC87-CFE6-4B29-A229-3D6C55B0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B8713-9F4E-49F7-AF90-BB6B224C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3BD45-64CD-4A7D-AE8C-5F90E9CC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8588-D531-4F38-AFC5-885EEE26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A24DD-A9D0-4F5C-B4D5-8B6FEE1D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87908-F93A-4A9E-9456-C8710E19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8F29F-DCF0-49E0-940B-9D42C6468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66EEDC-1C11-4D2F-8A5B-E6676391D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8584B-F8FD-4460-B7E5-B5B0BC7D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75C93-95A2-4ED7-8D5D-77054A4D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5A5DE-AE13-45C3-9EE9-C4509A2F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B7B3-01F3-4160-9A8D-83887971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A0F58-F8AC-4D9D-923F-B661B970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F4B07-2942-4094-92AC-014790A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86CB5-840F-4C80-9008-6B8249D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35D20-2560-4671-A66B-6FB9B910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4D88B-74CB-4B23-A15E-4F90578E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C4ED9-2595-4395-BC92-A35925C8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0C6FD-6263-439E-814E-FD1A0941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0F321-9F27-47C0-8D1A-57BF436E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3A90A-6BBA-4CC6-99D4-8F2151B5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427F2-F6FA-4E7A-97EE-56853382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9B9DC-1EF4-4759-8E70-F3792437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832EA-B963-472B-AA7D-E8161CD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E1D20-661B-46F0-8B1D-72618F85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53681B-B36B-49F5-9B3E-4BE3F82B2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03E70-126C-4C49-A364-8F9158DC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F81E7-C0C3-4611-BB3A-4CE7392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9B71E-A666-4E3C-8830-49E51ED4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19903-8EA9-48F5-AA7D-5E9FA07B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BD681-45D4-49F2-8C8D-56549DAD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CF522-1F43-4276-AC2F-D1DDF2A1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B1772-91AE-4AA6-9894-55F39B4F2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1DA2-8A90-42CF-BEB9-92DD39460A84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58C84-2B85-4F84-BA88-815BFCE3D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125A8-52AB-422F-A78D-CC69E270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3603-930E-4CAA-995B-0AD67CFE1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610B5-0E95-4FCD-B62C-D98D8883C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神经网络和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5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506B8-F5D3-4E60-9449-A22DC10D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82" y="1409159"/>
            <a:ext cx="890711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D98851-E360-4B7E-AA0B-0364D4EF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23" y="1690688"/>
            <a:ext cx="8497953" cy="46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22E5E-FEE6-49E3-8F1E-AA1CB0B8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92235E-585A-46D9-A8B3-73283E2C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690688"/>
            <a:ext cx="8734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4AA00-98A2-4482-B07D-3E219A9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8" y="1488109"/>
            <a:ext cx="9231443" cy="49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3CF7D-8DF9-4747-9EE3-1A0CC969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690688"/>
            <a:ext cx="8410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15BFA5-A204-4096-A353-927314A2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690688"/>
            <a:ext cx="8448675" cy="2076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8A48E8-53E3-4AF3-8094-C7F71AA0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4" y="3944938"/>
            <a:ext cx="7067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DA4807-F8D9-404A-AD83-5DD837E4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690688"/>
            <a:ext cx="6991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7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245FF-F970-4427-A0C5-6B07FD48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76" y="1690688"/>
            <a:ext cx="74390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0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C1166-04D8-4D38-9266-C34E3BA78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395855"/>
            <a:ext cx="87153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D0F473-89BD-4B6B-A567-3EB020E6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19" y="1690688"/>
            <a:ext cx="6622034" cy="27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B1689-8D59-4E16-AF3E-B53F43FB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80" y="1690688"/>
            <a:ext cx="8912840" cy="4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2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B7CD1-0E2D-4F2C-9ADF-F2B91D2B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71" y="2517005"/>
            <a:ext cx="8070258" cy="34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D2365-63DB-42D7-AF80-EED3A2EE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71" y="1590085"/>
            <a:ext cx="7570974" cy="52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84CCF-AE02-441E-B871-1F748DC5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22" y="1401232"/>
            <a:ext cx="10315178" cy="3156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37DA8-31BC-4DC3-ACF7-16A0BF87C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49" y="4471416"/>
            <a:ext cx="3073699" cy="2243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9B0C62-2043-4046-AE13-836391C16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18" y="4742723"/>
            <a:ext cx="3421245" cy="19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66265-8491-413A-8291-BC5F19AD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2" y="2435405"/>
            <a:ext cx="6911849" cy="1816084"/>
          </a:xfrm>
          <a:prstGeom prst="rect">
            <a:avLst/>
          </a:prstGeom>
        </p:spPr>
      </p:pic>
      <p:pic>
        <p:nvPicPr>
          <p:cNvPr id="8" name="Picture 2" descr="Deep(Bidirectional)RNNs">
            <a:extLst>
              <a:ext uri="{FF2B5EF4-FFF2-40B4-BE49-F238E27FC236}">
                <a16:creationId xmlns:a16="http://schemas.microsoft.com/office/drawing/2014/main" id="{4A157F74-B84F-4FFB-BE75-D4B2F126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65" y="1557191"/>
            <a:ext cx="398983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1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6DDBC-361D-4C98-AC9F-00900639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B8E34E9-2042-45BB-AB1E-A7483A56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75" y="1690688"/>
            <a:ext cx="2485336" cy="4418375"/>
          </a:xfr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6B6A05-5093-44C9-ACBD-3B58A50FAA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89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TensorFlow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是一个采用数据流图（</a:t>
            </a:r>
            <a:r>
              <a:rPr lang="en-US" altLang="zh-CN" sz="2400" dirty="0"/>
              <a:t>data flow graphs</a:t>
            </a:r>
            <a:r>
              <a:rPr lang="zh-CN" altLang="en-US" sz="2400" dirty="0"/>
              <a:t>），用于数值计算的开源软件库。节点（</a:t>
            </a:r>
            <a:r>
              <a:rPr lang="en-US" altLang="zh-CN" sz="2400" dirty="0"/>
              <a:t>Nodes</a:t>
            </a:r>
            <a:r>
              <a:rPr lang="zh-CN" altLang="en-US" sz="2400" dirty="0"/>
              <a:t>）在图中表示数学操作，图中的线（</a:t>
            </a:r>
            <a:r>
              <a:rPr lang="en-US" altLang="zh-CN" sz="2400" dirty="0"/>
              <a:t>edges</a:t>
            </a:r>
            <a:r>
              <a:rPr lang="zh-CN" altLang="en-US" sz="2400" dirty="0"/>
              <a:t>）则表示在节点间相互联系的多维数据数组，即张量（</a:t>
            </a:r>
            <a:r>
              <a:rPr lang="en-US" altLang="zh-CN" sz="2400" dirty="0"/>
              <a:t>tensor</a:t>
            </a:r>
            <a:r>
              <a:rPr lang="zh-CN" altLang="en-US" sz="2400" dirty="0"/>
              <a:t>）。它灵活的架构让你可以在多种平台上展开计算，例如台式计算机中的一个或多个</a:t>
            </a:r>
            <a:r>
              <a:rPr lang="en-US" altLang="zh-CN" sz="2400" dirty="0"/>
              <a:t>CPU</a:t>
            </a:r>
            <a:r>
              <a:rPr lang="zh-CN" altLang="en-US" sz="2400" dirty="0"/>
              <a:t>（或</a:t>
            </a:r>
            <a:r>
              <a:rPr lang="en-US" altLang="zh-CN" sz="2400" dirty="0"/>
              <a:t>GPU</a:t>
            </a:r>
            <a:r>
              <a:rPr lang="zh-CN" altLang="en-US" sz="2400" dirty="0"/>
              <a:t>），服务器，移动设备等等。。</a:t>
            </a:r>
          </a:p>
        </p:txBody>
      </p:sp>
    </p:spTree>
    <p:extLst>
      <p:ext uri="{BB962C8B-B14F-4D97-AF65-F5344CB8AC3E}">
        <p14:creationId xmlns:p14="http://schemas.microsoft.com/office/powerpoint/2010/main" val="242621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6DDBC-361D-4C98-AC9F-00900639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4AAE9-50B8-4690-835F-25ECFEA2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计算图所建立的只是一个网络框架。在编程时，并不会有任何实际值出现在框架中。所有权重和偏移都是框架中的一部分，初始时至少给定初始值才能形成框架。因此需要</a:t>
            </a:r>
            <a:r>
              <a:rPr lang="en-US" altLang="zh-CN" sz="2400" dirty="0"/>
              <a:t>initialization</a:t>
            </a:r>
            <a:r>
              <a:rPr lang="zh-CN" altLang="en-US" sz="2400" dirty="0"/>
              <a:t>初始化。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146DC-5849-4E3D-A8E9-5586D928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4" y="3165492"/>
            <a:ext cx="3011471" cy="30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591CF-7C97-4194-8674-9F788789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39" y="1690688"/>
            <a:ext cx="8427521" cy="41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26126-CA4E-416B-B2A6-2C3235C6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5" y="674135"/>
            <a:ext cx="6343650" cy="571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47A6EA-40B1-4C9E-9FB7-4ADE9447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7" y="2235604"/>
            <a:ext cx="5204918" cy="25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4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322C5-76A1-4CD0-8D5F-B4C55945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8" y="1690688"/>
            <a:ext cx="9443163" cy="50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F7C79-A0D5-4E94-A7FF-65B5831D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11" y="1341458"/>
            <a:ext cx="9680777" cy="52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A1C5F-266A-448B-8376-0540FF9EE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33" y="1690688"/>
            <a:ext cx="10401721" cy="3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3C74C-4CE9-4058-805D-0CE0D92E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509663"/>
            <a:ext cx="86772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D745-BD70-4F7E-88A0-F0AC56B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15CE7-EA9F-4279-BDD3-A3D3C57F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60" y="1401439"/>
            <a:ext cx="8117730" cy="4321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F27792-5504-4FFF-BB02-332F4DA9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87" y="5722771"/>
            <a:ext cx="7440476" cy="8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3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172</Words>
  <Application>Microsoft Office PowerPoint</Application>
  <PresentationFormat>宽屏</PresentationFormat>
  <Paragraphs>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神经网络和TensorFlow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逻辑回归</vt:lpstr>
      <vt:lpstr>逻辑回归</vt:lpstr>
      <vt:lpstr>神经网络</vt:lpstr>
      <vt:lpstr>神经网络</vt:lpstr>
      <vt:lpstr>神经网络</vt:lpstr>
      <vt:lpstr>神经网络</vt:lpstr>
      <vt:lpstr>神经网络</vt:lpstr>
      <vt:lpstr>神经网络</vt:lpstr>
      <vt:lpstr>卷积神经网络</vt:lpstr>
      <vt:lpstr>递归神经网络</vt:lpstr>
      <vt:lpstr>TensorFlow</vt:lpstr>
      <vt:lpstr>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神经网络和TensorFlow</dc:title>
  <dc:creator>yi</dc:creator>
  <cp:lastModifiedBy>yi</cp:lastModifiedBy>
  <cp:revision>18</cp:revision>
  <dcterms:created xsi:type="dcterms:W3CDTF">2017-08-21T12:58:53Z</dcterms:created>
  <dcterms:modified xsi:type="dcterms:W3CDTF">2017-08-24T13:34:51Z</dcterms:modified>
</cp:coreProperties>
</file>