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1.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8.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30.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6.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67"/>
  </p:notesMasterIdLst>
  <p:sldIdLst>
    <p:sldId id="307" r:id="rId2"/>
    <p:sldId id="328" r:id="rId3"/>
    <p:sldId id="336" r:id="rId4"/>
    <p:sldId id="338" r:id="rId5"/>
    <p:sldId id="339" r:id="rId6"/>
    <p:sldId id="334" r:id="rId7"/>
    <p:sldId id="340" r:id="rId8"/>
    <p:sldId id="341" r:id="rId9"/>
    <p:sldId id="342" r:id="rId10"/>
    <p:sldId id="343" r:id="rId11"/>
    <p:sldId id="345" r:id="rId12"/>
    <p:sldId id="347" r:id="rId13"/>
    <p:sldId id="309" r:id="rId14"/>
    <p:sldId id="312" r:id="rId15"/>
    <p:sldId id="308" r:id="rId16"/>
    <p:sldId id="267" r:id="rId17"/>
    <p:sldId id="313" r:id="rId18"/>
    <p:sldId id="268" r:id="rId19"/>
    <p:sldId id="314" r:id="rId20"/>
    <p:sldId id="269" r:id="rId21"/>
    <p:sldId id="271" r:id="rId22"/>
    <p:sldId id="315" r:id="rId23"/>
    <p:sldId id="284" r:id="rId24"/>
    <p:sldId id="285" r:id="rId25"/>
    <p:sldId id="286" r:id="rId26"/>
    <p:sldId id="287" r:id="rId27"/>
    <p:sldId id="316" r:id="rId28"/>
    <p:sldId id="288" r:id="rId29"/>
    <p:sldId id="289" r:id="rId30"/>
    <p:sldId id="317" r:id="rId31"/>
    <p:sldId id="318" r:id="rId32"/>
    <p:sldId id="291" r:id="rId33"/>
    <p:sldId id="319" r:id="rId34"/>
    <p:sldId id="292" r:id="rId35"/>
    <p:sldId id="293" r:id="rId36"/>
    <p:sldId id="321" r:id="rId37"/>
    <p:sldId id="294" r:id="rId38"/>
    <p:sldId id="322" r:id="rId39"/>
    <p:sldId id="295" r:id="rId40"/>
    <p:sldId id="320" r:id="rId41"/>
    <p:sldId id="296" r:id="rId42"/>
    <p:sldId id="297" r:id="rId43"/>
    <p:sldId id="283" r:id="rId44"/>
    <p:sldId id="282" r:id="rId45"/>
    <p:sldId id="281" r:id="rId46"/>
    <p:sldId id="280" r:id="rId47"/>
    <p:sldId id="323" r:id="rId48"/>
    <p:sldId id="279" r:id="rId49"/>
    <p:sldId id="324" r:id="rId50"/>
    <p:sldId id="278" r:id="rId51"/>
    <p:sldId id="277" r:id="rId52"/>
    <p:sldId id="276" r:id="rId53"/>
    <p:sldId id="275" r:id="rId54"/>
    <p:sldId id="274" r:id="rId55"/>
    <p:sldId id="326" r:id="rId56"/>
    <p:sldId id="273" r:id="rId57"/>
    <p:sldId id="272" r:id="rId58"/>
    <p:sldId id="260" r:id="rId59"/>
    <p:sldId id="337" r:id="rId60"/>
    <p:sldId id="298" r:id="rId61"/>
    <p:sldId id="301" r:id="rId62"/>
    <p:sldId id="299" r:id="rId63"/>
    <p:sldId id="300" r:id="rId64"/>
    <p:sldId id="306" r:id="rId65"/>
    <p:sldId id="305" r:id="rId66"/>
  </p:sldIdLst>
  <p:sldSz cx="6840538" cy="5130800"/>
  <p:notesSz cx="6858000" cy="9144000"/>
  <p:defaultTextStyle>
    <a:defPPr>
      <a:defRPr lang="zh-CN"/>
    </a:defPPr>
    <a:lvl1pPr marL="0" algn="l" defTabSz="709295" rtl="0" eaLnBrk="1" latinLnBrk="0" hangingPunct="1">
      <a:defRPr sz="1400" kern="1200">
        <a:solidFill>
          <a:schemeClr val="tx1"/>
        </a:solidFill>
        <a:latin typeface="+mn-lt"/>
        <a:ea typeface="+mn-ea"/>
        <a:cs typeface="+mn-cs"/>
      </a:defRPr>
    </a:lvl1pPr>
    <a:lvl2pPr marL="354965" algn="l" defTabSz="709295" rtl="0" eaLnBrk="1" latinLnBrk="0" hangingPunct="1">
      <a:defRPr sz="1400" kern="1200">
        <a:solidFill>
          <a:schemeClr val="tx1"/>
        </a:solidFill>
        <a:latin typeface="+mn-lt"/>
        <a:ea typeface="+mn-ea"/>
        <a:cs typeface="+mn-cs"/>
      </a:defRPr>
    </a:lvl2pPr>
    <a:lvl3pPr marL="709295" algn="l" defTabSz="709295" rtl="0" eaLnBrk="1" latinLnBrk="0" hangingPunct="1">
      <a:defRPr sz="1400" kern="1200">
        <a:solidFill>
          <a:schemeClr val="tx1"/>
        </a:solidFill>
        <a:latin typeface="+mn-lt"/>
        <a:ea typeface="+mn-ea"/>
        <a:cs typeface="+mn-cs"/>
      </a:defRPr>
    </a:lvl3pPr>
    <a:lvl4pPr marL="1064260" algn="l" defTabSz="709295" rtl="0" eaLnBrk="1" latinLnBrk="0" hangingPunct="1">
      <a:defRPr sz="1400" kern="1200">
        <a:solidFill>
          <a:schemeClr val="tx1"/>
        </a:solidFill>
        <a:latin typeface="+mn-lt"/>
        <a:ea typeface="+mn-ea"/>
        <a:cs typeface="+mn-cs"/>
      </a:defRPr>
    </a:lvl4pPr>
    <a:lvl5pPr marL="1419225" algn="l" defTabSz="709295" rtl="0" eaLnBrk="1" latinLnBrk="0" hangingPunct="1">
      <a:defRPr sz="1400" kern="1200">
        <a:solidFill>
          <a:schemeClr val="tx1"/>
        </a:solidFill>
        <a:latin typeface="+mn-lt"/>
        <a:ea typeface="+mn-ea"/>
        <a:cs typeface="+mn-cs"/>
      </a:defRPr>
    </a:lvl5pPr>
    <a:lvl6pPr marL="1773555" algn="l" defTabSz="709295" rtl="0" eaLnBrk="1" latinLnBrk="0" hangingPunct="1">
      <a:defRPr sz="1400" kern="1200">
        <a:solidFill>
          <a:schemeClr val="tx1"/>
        </a:solidFill>
        <a:latin typeface="+mn-lt"/>
        <a:ea typeface="+mn-ea"/>
        <a:cs typeface="+mn-cs"/>
      </a:defRPr>
    </a:lvl6pPr>
    <a:lvl7pPr marL="2128520" algn="l" defTabSz="709295" rtl="0" eaLnBrk="1" latinLnBrk="0" hangingPunct="1">
      <a:defRPr sz="1400" kern="1200">
        <a:solidFill>
          <a:schemeClr val="tx1"/>
        </a:solidFill>
        <a:latin typeface="+mn-lt"/>
        <a:ea typeface="+mn-ea"/>
        <a:cs typeface="+mn-cs"/>
      </a:defRPr>
    </a:lvl7pPr>
    <a:lvl8pPr marL="2483485" algn="l" defTabSz="709295" rtl="0" eaLnBrk="1" latinLnBrk="0" hangingPunct="1">
      <a:defRPr sz="1400" kern="1200">
        <a:solidFill>
          <a:schemeClr val="tx1"/>
        </a:solidFill>
        <a:latin typeface="+mn-lt"/>
        <a:ea typeface="+mn-ea"/>
        <a:cs typeface="+mn-cs"/>
      </a:defRPr>
    </a:lvl8pPr>
    <a:lvl9pPr marL="2837815" algn="l" defTabSz="709295"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62" userDrawn="1">
          <p15:clr>
            <a:srgbClr val="A4A3A4"/>
          </p15:clr>
        </p15:guide>
        <p15:guide id="2" pos="21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161A"/>
    <a:srgbClr val="09318F"/>
    <a:srgbClr val="DC2320"/>
    <a:srgbClr val="595959"/>
    <a:srgbClr val="FD625E"/>
    <a:srgbClr val="445F9F"/>
    <a:srgbClr val="85A0CD"/>
    <a:srgbClr val="004070"/>
    <a:srgbClr val="C7D0EA"/>
    <a:srgbClr val="A584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443" autoAdjust="0"/>
  </p:normalViewPr>
  <p:slideViewPr>
    <p:cSldViewPr>
      <p:cViewPr varScale="1">
        <p:scale>
          <a:sx n="121" d="100"/>
          <a:sy n="121" d="100"/>
        </p:scale>
        <p:origin x="1362" y="96"/>
      </p:cViewPr>
      <p:guideLst>
        <p:guide orient="horz" pos="1562"/>
        <p:guide pos="215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ngyi_sx\Desktop\&#25968;&#25454;\&#2227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16.xml.rels><?xml version="1.0" encoding="UTF-8" standalone="yes"?>
<Relationships xmlns="http://schemas.openxmlformats.org/package/2006/relationships"><Relationship Id="rId1" Type="http://schemas.openxmlformats.org/officeDocument/2006/relationships/oleObject" Target="file:///C:\Users\Administrator\Desktop\Book1.xls"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yangyi_sx\Desktop\&#25968;&#25454;\los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angyi_sx\Desktop\&#25968;&#25454;\acc.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Administrator\Desktop\Book1.xls" TargetMode="Externa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zh-CN" altLang="en-US" sz="1000"/>
              <a:t>训练结果图</a:t>
            </a: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Sheet1!$B$20:$B$32</c:f>
              <c:numCache>
                <c:formatCode>General</c:formatCode>
                <c:ptCount val="13"/>
                <c:pt idx="0">
                  <c:v>0.46</c:v>
                </c:pt>
                <c:pt idx="1">
                  <c:v>0.47</c:v>
                </c:pt>
                <c:pt idx="2">
                  <c:v>0.49</c:v>
                </c:pt>
                <c:pt idx="3">
                  <c:v>0.5</c:v>
                </c:pt>
                <c:pt idx="4">
                  <c:v>0.51</c:v>
                </c:pt>
                <c:pt idx="5">
                  <c:v>0.52</c:v>
                </c:pt>
                <c:pt idx="6">
                  <c:v>0.54</c:v>
                </c:pt>
                <c:pt idx="7">
                  <c:v>0.55000000000000004</c:v>
                </c:pt>
                <c:pt idx="8">
                  <c:v>0.56000000000000005</c:v>
                </c:pt>
                <c:pt idx="9">
                  <c:v>0.56999999999999995</c:v>
                </c:pt>
                <c:pt idx="10">
                  <c:v>0.57999999999999996</c:v>
                </c:pt>
                <c:pt idx="11">
                  <c:v>0.6</c:v>
                </c:pt>
                <c:pt idx="12">
                  <c:v>0.64</c:v>
                </c:pt>
              </c:numCache>
            </c:numRef>
          </c:cat>
          <c:val>
            <c:numRef>
              <c:f>Sheet1!$C$20:$C$32</c:f>
              <c:numCache>
                <c:formatCode>General</c:formatCode>
                <c:ptCount val="13"/>
                <c:pt idx="0">
                  <c:v>2</c:v>
                </c:pt>
                <c:pt idx="1">
                  <c:v>1</c:v>
                </c:pt>
                <c:pt idx="2">
                  <c:v>3</c:v>
                </c:pt>
                <c:pt idx="3">
                  <c:v>8</c:v>
                </c:pt>
                <c:pt idx="4">
                  <c:v>7</c:v>
                </c:pt>
                <c:pt idx="5">
                  <c:v>3</c:v>
                </c:pt>
                <c:pt idx="6">
                  <c:v>6</c:v>
                </c:pt>
                <c:pt idx="7">
                  <c:v>2</c:v>
                </c:pt>
                <c:pt idx="8">
                  <c:v>12</c:v>
                </c:pt>
                <c:pt idx="9">
                  <c:v>3</c:v>
                </c:pt>
                <c:pt idx="10">
                  <c:v>1</c:v>
                </c:pt>
                <c:pt idx="11">
                  <c:v>1</c:v>
                </c:pt>
                <c:pt idx="12">
                  <c:v>1</c:v>
                </c:pt>
              </c:numCache>
            </c:numRef>
          </c:val>
          <c:extLst>
            <c:ext xmlns:c16="http://schemas.microsoft.com/office/drawing/2014/chart" uri="{C3380CC4-5D6E-409C-BE32-E72D297353CC}">
              <c16:uniqueId val="{00000000-9864-440F-89DB-427FF8FDFEB8}"/>
            </c:ext>
          </c:extLst>
        </c:ser>
        <c:dLbls>
          <c:dLblPos val="outEnd"/>
          <c:showLegendKey val="0"/>
          <c:showVal val="1"/>
          <c:showCatName val="0"/>
          <c:showSerName val="0"/>
          <c:showPercent val="0"/>
          <c:showBubbleSize val="0"/>
        </c:dLbls>
        <c:gapWidth val="219"/>
        <c:overlap val="-27"/>
        <c:axId val="253618816"/>
        <c:axId val="253619232"/>
      </c:barChart>
      <c:catAx>
        <c:axId val="253618816"/>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zh-CN" altLang="en-US" sz="800"/>
                  <a:t>准确率</a:t>
                </a:r>
              </a:p>
            </c:rich>
          </c:tx>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3619232"/>
        <c:crosses val="autoZero"/>
        <c:auto val="1"/>
        <c:lblAlgn val="ctr"/>
        <c:lblOffset val="100"/>
        <c:noMultiLvlLbl val="0"/>
      </c:catAx>
      <c:valAx>
        <c:axId val="253619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zh-CN" altLang="en-US" sz="800"/>
                  <a:t>次数</a:t>
                </a:r>
              </a:p>
            </c:rich>
          </c:tx>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53618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0-484C-4DD0-8861-C8D31D43B7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484C-4DD0-8861-C8D31D43B759}"/>
              </c:ext>
            </c:extLst>
          </c:dPt>
          <c:val>
            <c:numRef>
              <c:f>Sheet1!$G$15:$H$15</c:f>
              <c:numCache>
                <c:formatCode>General</c:formatCode>
                <c:ptCount val="2"/>
                <c:pt idx="0">
                  <c:v>55</c:v>
                </c:pt>
                <c:pt idx="1">
                  <c:v>45</c:v>
                </c:pt>
              </c:numCache>
            </c:numRef>
          </c:val>
          <c:extLst>
            <c:ext xmlns:c16="http://schemas.microsoft.com/office/drawing/2014/chart" uri="{C3380CC4-5D6E-409C-BE32-E72D297353CC}">
              <c16:uniqueId val="{00000002-484C-4DD0-8861-C8D31D43B759}"/>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tx2"/>
              </a:solidFill>
              <a:ln w="19050">
                <a:solidFill>
                  <a:schemeClr val="lt1"/>
                </a:solidFill>
              </a:ln>
              <a:effectLst/>
            </c:spPr>
            <c:extLst>
              <c:ext xmlns:c16="http://schemas.microsoft.com/office/drawing/2014/chart" uri="{C3380CC4-5D6E-409C-BE32-E72D297353CC}">
                <c16:uniqueId val="{00000000-AD87-46D3-B553-D160FDC6EA0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AD87-46D3-B553-D160FDC6EA05}"/>
              </c:ext>
            </c:extLst>
          </c:dPt>
          <c:val>
            <c:numRef>
              <c:f>Sheet1!$G$15:$H$15</c:f>
              <c:numCache>
                <c:formatCode>General</c:formatCode>
                <c:ptCount val="2"/>
                <c:pt idx="0">
                  <c:v>30</c:v>
                </c:pt>
                <c:pt idx="1">
                  <c:v>70</c:v>
                </c:pt>
              </c:numCache>
            </c:numRef>
          </c:val>
          <c:extLst>
            <c:ext xmlns:c16="http://schemas.microsoft.com/office/drawing/2014/chart" uri="{C3380CC4-5D6E-409C-BE32-E72D297353CC}">
              <c16:uniqueId val="{00000002-AD87-46D3-B553-D160FDC6EA05}"/>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0-ED79-4110-9E5C-7ADC7C9487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ED79-4110-9E5C-7ADC7C948733}"/>
              </c:ext>
            </c:extLst>
          </c:dPt>
          <c:val>
            <c:numRef>
              <c:f>Sheet1!$G$15:$H$15</c:f>
              <c:numCache>
                <c:formatCode>General</c:formatCode>
                <c:ptCount val="2"/>
                <c:pt idx="0">
                  <c:v>86</c:v>
                </c:pt>
                <c:pt idx="1">
                  <c:v>14</c:v>
                </c:pt>
              </c:numCache>
            </c:numRef>
          </c:val>
          <c:extLst>
            <c:ext xmlns:c16="http://schemas.microsoft.com/office/drawing/2014/chart" uri="{C3380CC4-5D6E-409C-BE32-E72D297353CC}">
              <c16:uniqueId val="{00000002-ED79-4110-9E5C-7ADC7C948733}"/>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0-BA94-419A-A8EB-984B1961F60C}"/>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BA94-419A-A8EB-984B1961F60C}"/>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2-BA94-419A-A8EB-984B1961F60C}"/>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BA94-419A-A8EB-984B1961F60C}"/>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4-BA94-419A-A8EB-984B1961F60C}"/>
              </c:ext>
            </c:extLst>
          </c:dPt>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8.2000000000000011</c:v>
                </c:pt>
                <c:pt idx="1">
                  <c:v>3.2</c:v>
                </c:pt>
                <c:pt idx="2">
                  <c:v>1.4</c:v>
                </c:pt>
                <c:pt idx="3">
                  <c:v>1.2</c:v>
                </c:pt>
                <c:pt idx="4">
                  <c:v>0.8</c:v>
                </c:pt>
              </c:numCache>
            </c:numRef>
          </c:val>
          <c:extLst>
            <c:ext xmlns:c16="http://schemas.microsoft.com/office/drawing/2014/chart" uri="{C3380CC4-5D6E-409C-BE32-E72D297353CC}">
              <c16:uniqueId val="{00000005-BA94-419A-A8EB-984B1961F60C}"/>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5">
                  <a:shade val="58000"/>
                </a:schemeClr>
              </a:solidFill>
              <a:ln w="19050">
                <a:solidFill>
                  <a:schemeClr val="lt1"/>
                </a:solidFill>
              </a:ln>
              <a:effectLst/>
            </c:spPr>
            <c:extLst>
              <c:ext xmlns:c16="http://schemas.microsoft.com/office/drawing/2014/chart" uri="{C3380CC4-5D6E-409C-BE32-E72D297353CC}">
                <c16:uniqueId val="{00000000-2A15-43DD-AA24-422E552B54B0}"/>
              </c:ext>
            </c:extLst>
          </c:dPt>
          <c:dPt>
            <c:idx val="1"/>
            <c:bubble3D val="0"/>
            <c:spPr>
              <a:solidFill>
                <a:schemeClr val="accent5">
                  <a:shade val="86000"/>
                </a:schemeClr>
              </a:solidFill>
              <a:ln w="19050">
                <a:solidFill>
                  <a:schemeClr val="lt1"/>
                </a:solidFill>
              </a:ln>
              <a:effectLst/>
            </c:spPr>
            <c:extLst>
              <c:ext xmlns:c16="http://schemas.microsoft.com/office/drawing/2014/chart" uri="{C3380CC4-5D6E-409C-BE32-E72D297353CC}">
                <c16:uniqueId val="{00000001-2A15-43DD-AA24-422E552B54B0}"/>
              </c:ext>
            </c:extLst>
          </c:dPt>
          <c:dPt>
            <c:idx val="2"/>
            <c:bubble3D val="0"/>
            <c:spPr>
              <a:solidFill>
                <a:schemeClr val="accent5">
                  <a:tint val="86000"/>
                </a:schemeClr>
              </a:solidFill>
              <a:ln w="19050">
                <a:solidFill>
                  <a:schemeClr val="lt1"/>
                </a:solidFill>
              </a:ln>
              <a:effectLst/>
            </c:spPr>
            <c:extLst>
              <c:ext xmlns:c16="http://schemas.microsoft.com/office/drawing/2014/chart" uri="{C3380CC4-5D6E-409C-BE32-E72D297353CC}">
                <c16:uniqueId val="{00000002-2A15-43DD-AA24-422E552B54B0}"/>
              </c:ext>
            </c:extLst>
          </c:dPt>
          <c:dPt>
            <c:idx val="3"/>
            <c:bubble3D val="0"/>
            <c:spPr>
              <a:solidFill>
                <a:schemeClr val="accent5">
                  <a:tint val="58000"/>
                </a:schemeClr>
              </a:solidFill>
              <a:ln w="19050">
                <a:solidFill>
                  <a:schemeClr val="lt1"/>
                </a:solidFill>
              </a:ln>
              <a:effectLst/>
            </c:spPr>
            <c:extLst>
              <c:ext xmlns:c16="http://schemas.microsoft.com/office/drawing/2014/chart" uri="{C3380CC4-5D6E-409C-BE32-E72D297353CC}">
                <c16:uniqueId val="{00000003-2A15-43DD-AA24-422E552B54B0}"/>
              </c:ext>
            </c:extLst>
          </c:dPt>
          <c:cat>
            <c:numRef>
              <c:f>Sheet1!$A$2:$A$5</c:f>
              <c:numCache>
                <c:formatCode>General</c:formatCode>
                <c:ptCount val="4"/>
                <c:pt idx="0">
                  <c:v>1</c:v>
                </c:pt>
                <c:pt idx="1">
                  <c:v>2</c:v>
                </c:pt>
                <c:pt idx="2">
                  <c:v>3</c:v>
                </c:pt>
                <c:pt idx="3">
                  <c:v>4</c:v>
                </c:pt>
              </c:numCache>
            </c:num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4-2A15-43DD-AA24-422E552B54B0}"/>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6">
                  <a:shade val="65000"/>
                </a:schemeClr>
              </a:solidFill>
              <a:ln w="19050">
                <a:solidFill>
                  <a:schemeClr val="lt1"/>
                </a:solidFill>
              </a:ln>
              <a:effectLst/>
            </c:spPr>
            <c:extLst>
              <c:ext xmlns:c16="http://schemas.microsoft.com/office/drawing/2014/chart" uri="{C3380CC4-5D6E-409C-BE32-E72D297353CC}">
                <c16:uniqueId val="{00000000-F87E-4469-BB5F-A540D485C500}"/>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1-F87E-4469-BB5F-A540D485C500}"/>
              </c:ext>
            </c:extLst>
          </c:dPt>
          <c:dPt>
            <c:idx val="2"/>
            <c:bubble3D val="0"/>
            <c:spPr>
              <a:solidFill>
                <a:schemeClr val="accent6">
                  <a:tint val="65000"/>
                </a:schemeClr>
              </a:solidFill>
              <a:ln w="19050">
                <a:solidFill>
                  <a:schemeClr val="lt1"/>
                </a:solidFill>
              </a:ln>
              <a:effectLst/>
            </c:spPr>
            <c:extLst>
              <c:ext xmlns:c16="http://schemas.microsoft.com/office/drawing/2014/chart" uri="{C3380CC4-5D6E-409C-BE32-E72D297353CC}">
                <c16:uniqueId val="{00000002-F87E-4469-BB5F-A540D485C500}"/>
              </c:ext>
            </c:extLst>
          </c:dPt>
          <c:cat>
            <c:numRef>
              <c:f>Sheet1!$A$2:$A$4</c:f>
              <c:numCache>
                <c:formatCode>General</c:formatCode>
                <c:ptCount val="3"/>
                <c:pt idx="0">
                  <c:v>1</c:v>
                </c:pt>
                <c:pt idx="1">
                  <c:v>2</c:v>
                </c:pt>
                <c:pt idx="2">
                  <c:v>3</c:v>
                </c:pt>
              </c:numCache>
            </c:numRef>
          </c:cat>
          <c:val>
            <c:numRef>
              <c:f>Sheet1!$B$2:$B$4</c:f>
              <c:numCache>
                <c:formatCode>General</c:formatCode>
                <c:ptCount val="3"/>
                <c:pt idx="0">
                  <c:v>8.2000000000000011</c:v>
                </c:pt>
                <c:pt idx="1">
                  <c:v>3.2</c:v>
                </c:pt>
                <c:pt idx="2">
                  <c:v>1.4</c:v>
                </c:pt>
              </c:numCache>
            </c:numRef>
          </c:val>
          <c:extLst>
            <c:ext xmlns:c16="http://schemas.microsoft.com/office/drawing/2014/chart" uri="{C3380CC4-5D6E-409C-BE32-E72D297353CC}">
              <c16:uniqueId val="{00000003-F87E-4469-BB5F-A540D485C500}"/>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465673487621464E-2"/>
          <c:y val="0.21599284378333175"/>
          <c:w val="0.86538614083139831"/>
          <c:h val="0.62641210210520859"/>
        </c:manualLayout>
      </c:layout>
      <c:barChart>
        <c:barDir val="col"/>
        <c:grouping val="clustered"/>
        <c:varyColors val="0"/>
        <c:ser>
          <c:idx val="0"/>
          <c:order val="0"/>
          <c:invertIfNegative val="0"/>
          <c:val>
            <c:numRef>
              <c:f>Sheet1!$A$36:$A$39</c:f>
              <c:numCache>
                <c:formatCode>General</c:formatCode>
                <c:ptCount val="4"/>
                <c:pt idx="0">
                  <c:v>1</c:v>
                </c:pt>
                <c:pt idx="1">
                  <c:v>2</c:v>
                </c:pt>
                <c:pt idx="2">
                  <c:v>3</c:v>
                </c:pt>
                <c:pt idx="3">
                  <c:v>4</c:v>
                </c:pt>
              </c:numCache>
            </c:numRef>
          </c:val>
          <c:extLst>
            <c:ext xmlns:c16="http://schemas.microsoft.com/office/drawing/2014/chart" uri="{C3380CC4-5D6E-409C-BE32-E72D297353CC}">
              <c16:uniqueId val="{00000000-A2FA-4933-925D-DC73EF8E9854}"/>
            </c:ext>
          </c:extLst>
        </c:ser>
        <c:ser>
          <c:idx val="1"/>
          <c:order val="1"/>
          <c:invertIfNegative val="0"/>
          <c:val>
            <c:numRef>
              <c:f>Sheet1!$B$36:$B$39</c:f>
              <c:numCache>
                <c:formatCode>General</c:formatCode>
                <c:ptCount val="4"/>
                <c:pt idx="0">
                  <c:v>4.96</c:v>
                </c:pt>
                <c:pt idx="1">
                  <c:v>3.9</c:v>
                </c:pt>
                <c:pt idx="2">
                  <c:v>3.9</c:v>
                </c:pt>
                <c:pt idx="3">
                  <c:v>4.96</c:v>
                </c:pt>
              </c:numCache>
            </c:numRef>
          </c:val>
          <c:extLst>
            <c:ext xmlns:c16="http://schemas.microsoft.com/office/drawing/2014/chart" uri="{C3380CC4-5D6E-409C-BE32-E72D297353CC}">
              <c16:uniqueId val="{00000001-A2FA-4933-925D-DC73EF8E9854}"/>
            </c:ext>
          </c:extLst>
        </c:ser>
        <c:dLbls>
          <c:showLegendKey val="0"/>
          <c:showVal val="0"/>
          <c:showCatName val="0"/>
          <c:showSerName val="0"/>
          <c:showPercent val="0"/>
          <c:showBubbleSize val="0"/>
        </c:dLbls>
        <c:gapWidth val="75"/>
        <c:overlap val="-25"/>
        <c:axId val="82950016"/>
        <c:axId val="82951552"/>
      </c:barChart>
      <c:catAx>
        <c:axId val="82950016"/>
        <c:scaling>
          <c:orientation val="minMax"/>
        </c:scaling>
        <c:delete val="0"/>
        <c:axPos val="b"/>
        <c:majorTickMark val="none"/>
        <c:minorTickMark val="none"/>
        <c:tickLblPos val="nextTo"/>
        <c:txPr>
          <a:bodyPr rot="-60000000" vert="horz"/>
          <a:lstStyle/>
          <a:p>
            <a:pPr>
              <a:defRPr/>
            </a:pPr>
            <a:endParaRPr lang="zh-CN"/>
          </a:p>
        </c:txPr>
        <c:crossAx val="82951552"/>
        <c:crosses val="autoZero"/>
        <c:auto val="1"/>
        <c:lblAlgn val="ctr"/>
        <c:lblOffset val="100"/>
        <c:noMultiLvlLbl val="0"/>
      </c:catAx>
      <c:valAx>
        <c:axId val="82951552"/>
        <c:scaling>
          <c:orientation val="minMax"/>
        </c:scaling>
        <c:delete val="0"/>
        <c:axPos val="l"/>
        <c:majorGridlines/>
        <c:numFmt formatCode="General" sourceLinked="1"/>
        <c:majorTickMark val="none"/>
        <c:minorTickMark val="none"/>
        <c:tickLblPos val="nextTo"/>
        <c:spPr>
          <a:ln w="9525" cap="flat" cmpd="sng" algn="ctr">
            <a:noFill/>
            <a:prstDash val="solid"/>
            <a:round/>
          </a:ln>
        </c:spPr>
        <c:txPr>
          <a:bodyPr rot="-60000000" vert="horz"/>
          <a:lstStyle/>
          <a:p>
            <a:pPr>
              <a:defRPr/>
            </a:pPr>
            <a:endParaRPr lang="zh-CN"/>
          </a:p>
        </c:txPr>
        <c:crossAx val="82950016"/>
        <c:crosses val="autoZero"/>
        <c:crossBetween val="between"/>
      </c:valAx>
      <c:spPr>
        <a:noFill/>
        <a:ln w="25400">
          <a:noFill/>
        </a:ln>
      </c:spPr>
    </c:plotArea>
    <c:legend>
      <c:legendPos val="r"/>
      <c:layout>
        <c:manualLayout>
          <c:xMode val="edge"/>
          <c:yMode val="edge"/>
          <c:x val="8.5625308799089764E-2"/>
          <c:y val="3.768001016577012E-2"/>
          <c:w val="0.50945819380189272"/>
          <c:h val="0.20740113917866151"/>
        </c:manualLayout>
      </c:layout>
      <c:overlay val="0"/>
      <c:txPr>
        <a:bodyPr rot="0" vert="horz"/>
        <a:lstStyle/>
        <a:p>
          <a:pPr>
            <a:defRPr/>
          </a:pPr>
          <a:endParaRPr lang="zh-CN"/>
        </a:p>
      </c:txPr>
    </c:legend>
    <c:plotVisOnly val="1"/>
    <c:dispBlanksAs val="gap"/>
    <c:showDLblsOverMax val="0"/>
  </c:chart>
  <c:txPr>
    <a:bodyPr/>
    <a:lstStyle/>
    <a:p>
      <a:pPr>
        <a:defRPr lang="zh-CN" sz="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zh-CN" altLang="en-US" sz="1000" dirty="0"/>
              <a:t>损失函数</a:t>
            </a:r>
            <a:r>
              <a:rPr lang="zh-CN" altLang="en-US" sz="1000" dirty="0" smtClean="0"/>
              <a:t>曲线变化图</a:t>
            </a:r>
            <a:endParaRPr lang="zh-CN" altLang="en-US" sz="1000" dirty="0"/>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loss!$B$1</c:f>
              <c:strCache>
                <c:ptCount val="1"/>
                <c:pt idx="0">
                  <c:v>train_loss</c:v>
                </c:pt>
              </c:strCache>
            </c:strRef>
          </c:tx>
          <c:spPr>
            <a:ln w="28575" cap="rnd">
              <a:solidFill>
                <a:schemeClr val="accent1"/>
              </a:solidFill>
              <a:round/>
            </a:ln>
            <a:effectLst/>
          </c:spPr>
          <c:marker>
            <c:symbol val="none"/>
          </c:marker>
          <c:cat>
            <c:numRef>
              <c:f>loss!$A$2:$A$202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loss!$B$2:$B$202</c:f>
              <c:numCache>
                <c:formatCode>General</c:formatCode>
                <c:ptCount val="201"/>
                <c:pt idx="0">
                  <c:v>8.3789987564086896</c:v>
                </c:pt>
                <c:pt idx="1">
                  <c:v>8.1329917907714808</c:v>
                </c:pt>
                <c:pt idx="2">
                  <c:v>8.0120220184326101</c:v>
                </c:pt>
                <c:pt idx="3">
                  <c:v>7.93348789215087</c:v>
                </c:pt>
                <c:pt idx="4">
                  <c:v>7.8614873886108398</c:v>
                </c:pt>
                <c:pt idx="5">
                  <c:v>7.7993645668029696</c:v>
                </c:pt>
                <c:pt idx="6">
                  <c:v>7.7424240112304599</c:v>
                </c:pt>
                <c:pt idx="7">
                  <c:v>7.6873917579650799</c:v>
                </c:pt>
                <c:pt idx="8">
                  <c:v>7.6360921859741202</c:v>
                </c:pt>
                <c:pt idx="9">
                  <c:v>7.5861711502075098</c:v>
                </c:pt>
                <c:pt idx="10">
                  <c:v>7.5396776199340803</c:v>
                </c:pt>
                <c:pt idx="11">
                  <c:v>7.49356937408447</c:v>
                </c:pt>
                <c:pt idx="12">
                  <c:v>7.4487180709838796</c:v>
                </c:pt>
                <c:pt idx="13">
                  <c:v>7.4051852226257298</c:v>
                </c:pt>
                <c:pt idx="14">
                  <c:v>7.3623070716857901</c:v>
                </c:pt>
                <c:pt idx="15">
                  <c:v>7.3194127082824698</c:v>
                </c:pt>
                <c:pt idx="16">
                  <c:v>7.2781219482421804</c:v>
                </c:pt>
                <c:pt idx="17">
                  <c:v>7.2351698875427202</c:v>
                </c:pt>
                <c:pt idx="18">
                  <c:v>7.1926774978637598</c:v>
                </c:pt>
                <c:pt idx="19">
                  <c:v>7.1491856575012198</c:v>
                </c:pt>
                <c:pt idx="20">
                  <c:v>7.1051254272460902</c:v>
                </c:pt>
                <c:pt idx="21">
                  <c:v>7.0608654022216797</c:v>
                </c:pt>
                <c:pt idx="22">
                  <c:v>7.0180797576904297</c:v>
                </c:pt>
                <c:pt idx="23">
                  <c:v>6.9734325408935502</c:v>
                </c:pt>
                <c:pt idx="24">
                  <c:v>6.9287858009338299</c:v>
                </c:pt>
                <c:pt idx="25">
                  <c:v>6.8856024742126403</c:v>
                </c:pt>
                <c:pt idx="26">
                  <c:v>6.8428483009338299</c:v>
                </c:pt>
                <c:pt idx="27">
                  <c:v>6.7992525100707999</c:v>
                </c:pt>
                <c:pt idx="28">
                  <c:v>6.7568306922912598</c:v>
                </c:pt>
                <c:pt idx="29">
                  <c:v>6.7144184112548801</c:v>
                </c:pt>
                <c:pt idx="30">
                  <c:v>6.6733245849609304</c:v>
                </c:pt>
                <c:pt idx="31">
                  <c:v>6.6298947334289497</c:v>
                </c:pt>
                <c:pt idx="32">
                  <c:v>6.5858597755432102</c:v>
                </c:pt>
                <c:pt idx="33">
                  <c:v>6.5431365966796804</c:v>
                </c:pt>
                <c:pt idx="34">
                  <c:v>6.4991583824157697</c:v>
                </c:pt>
                <c:pt idx="35">
                  <c:v>6.4566574096679599</c:v>
                </c:pt>
                <c:pt idx="36">
                  <c:v>6.41151523590087</c:v>
                </c:pt>
                <c:pt idx="37">
                  <c:v>6.3664922714233398</c:v>
                </c:pt>
                <c:pt idx="38">
                  <c:v>6.3221755027770996</c:v>
                </c:pt>
                <c:pt idx="39">
                  <c:v>6.2782063484191797</c:v>
                </c:pt>
                <c:pt idx="40">
                  <c:v>6.23484134674072</c:v>
                </c:pt>
                <c:pt idx="41">
                  <c:v>6.1919775009155202</c:v>
                </c:pt>
                <c:pt idx="42">
                  <c:v>6.1466498374938903</c:v>
                </c:pt>
                <c:pt idx="43">
                  <c:v>6.1026282310485804</c:v>
                </c:pt>
                <c:pt idx="44">
                  <c:v>6.0594530105590803</c:v>
                </c:pt>
                <c:pt idx="45">
                  <c:v>6.0152316093444798</c:v>
                </c:pt>
                <c:pt idx="46">
                  <c:v>5.9734740257263104</c:v>
                </c:pt>
                <c:pt idx="47">
                  <c:v>5.9270844459533603</c:v>
                </c:pt>
                <c:pt idx="48">
                  <c:v>5.8813586235046298</c:v>
                </c:pt>
                <c:pt idx="49">
                  <c:v>5.8360481262206996</c:v>
                </c:pt>
                <c:pt idx="50">
                  <c:v>5.7921953201293901</c:v>
                </c:pt>
                <c:pt idx="51">
                  <c:v>5.74690341949462</c:v>
                </c:pt>
                <c:pt idx="52">
                  <c:v>5.7012166976928702</c:v>
                </c:pt>
                <c:pt idx="53">
                  <c:v>5.65740489959716</c:v>
                </c:pt>
                <c:pt idx="54">
                  <c:v>5.6124453544616699</c:v>
                </c:pt>
                <c:pt idx="55">
                  <c:v>5.5675601959228498</c:v>
                </c:pt>
                <c:pt idx="56">
                  <c:v>5.5223369598388601</c:v>
                </c:pt>
                <c:pt idx="57">
                  <c:v>5.4785804748535103</c:v>
                </c:pt>
                <c:pt idx="58">
                  <c:v>5.4325504302978498</c:v>
                </c:pt>
                <c:pt idx="59">
                  <c:v>5.3875641822814897</c:v>
                </c:pt>
                <c:pt idx="60">
                  <c:v>5.3435072898864702</c:v>
                </c:pt>
                <c:pt idx="61">
                  <c:v>5.2977361679077104</c:v>
                </c:pt>
                <c:pt idx="62">
                  <c:v>5.2537503242492596</c:v>
                </c:pt>
                <c:pt idx="63">
                  <c:v>5.2104682922363201</c:v>
                </c:pt>
                <c:pt idx="64">
                  <c:v>5.16436719894409</c:v>
                </c:pt>
                <c:pt idx="65">
                  <c:v>5.1190981864929199</c:v>
                </c:pt>
                <c:pt idx="66">
                  <c:v>5.0773234367370597</c:v>
                </c:pt>
                <c:pt idx="67">
                  <c:v>5.0311951637268004</c:v>
                </c:pt>
                <c:pt idx="68">
                  <c:v>4.9856600761413503</c:v>
                </c:pt>
                <c:pt idx="69">
                  <c:v>4.9422540664672798</c:v>
                </c:pt>
                <c:pt idx="70">
                  <c:v>4.9005746841430602</c:v>
                </c:pt>
                <c:pt idx="71">
                  <c:v>4.8539371490478498</c:v>
                </c:pt>
                <c:pt idx="72">
                  <c:v>4.8116326332092196</c:v>
                </c:pt>
                <c:pt idx="73">
                  <c:v>4.7675886154174796</c:v>
                </c:pt>
                <c:pt idx="74">
                  <c:v>4.7232885360717702</c:v>
                </c:pt>
                <c:pt idx="75">
                  <c:v>4.6810035705566397</c:v>
                </c:pt>
                <c:pt idx="76">
                  <c:v>4.63728523254394</c:v>
                </c:pt>
                <c:pt idx="77">
                  <c:v>4.5940122604370099</c:v>
                </c:pt>
                <c:pt idx="78">
                  <c:v>4.5502228736877397</c:v>
                </c:pt>
                <c:pt idx="79">
                  <c:v>4.5076699256896902</c:v>
                </c:pt>
                <c:pt idx="80">
                  <c:v>4.4653449058532697</c:v>
                </c:pt>
                <c:pt idx="81">
                  <c:v>4.4242343902587802</c:v>
                </c:pt>
                <c:pt idx="82">
                  <c:v>4.3822369575500399</c:v>
                </c:pt>
                <c:pt idx="83">
                  <c:v>4.3398928642272896</c:v>
                </c:pt>
                <c:pt idx="84">
                  <c:v>4.2984433174133301</c:v>
                </c:pt>
                <c:pt idx="85">
                  <c:v>4.2565035820007298</c:v>
                </c:pt>
                <c:pt idx="86">
                  <c:v>4.2150645256042401</c:v>
                </c:pt>
                <c:pt idx="87">
                  <c:v>4.1729660034179599</c:v>
                </c:pt>
                <c:pt idx="88">
                  <c:v>4.1314816474914497</c:v>
                </c:pt>
                <c:pt idx="89">
                  <c:v>4.0932989120483398</c:v>
                </c:pt>
                <c:pt idx="90">
                  <c:v>4.0530920028686497</c:v>
                </c:pt>
                <c:pt idx="91">
                  <c:v>4.0097889900207502</c:v>
                </c:pt>
                <c:pt idx="92">
                  <c:v>3.9691798686981201</c:v>
                </c:pt>
                <c:pt idx="93">
                  <c:v>3.9296708106994598</c:v>
                </c:pt>
                <c:pt idx="94">
                  <c:v>3.88949346542358</c:v>
                </c:pt>
                <c:pt idx="95">
                  <c:v>3.8494913578033398</c:v>
                </c:pt>
                <c:pt idx="96">
                  <c:v>3.8133847713470401</c:v>
                </c:pt>
                <c:pt idx="97">
                  <c:v>3.77164459228515</c:v>
                </c:pt>
                <c:pt idx="98">
                  <c:v>3.7330858707427899</c:v>
                </c:pt>
                <c:pt idx="99">
                  <c:v>3.69507884979248</c:v>
                </c:pt>
                <c:pt idx="100">
                  <c:v>3.6562340259552002</c:v>
                </c:pt>
                <c:pt idx="101">
                  <c:v>3.6169667243957502</c:v>
                </c:pt>
                <c:pt idx="102">
                  <c:v>3.5802557468414302</c:v>
                </c:pt>
                <c:pt idx="103">
                  <c:v>3.54307866096496</c:v>
                </c:pt>
                <c:pt idx="104">
                  <c:v>3.5038805007934499</c:v>
                </c:pt>
                <c:pt idx="105">
                  <c:v>3.46568250656127</c:v>
                </c:pt>
                <c:pt idx="106">
                  <c:v>3.4289894104003902</c:v>
                </c:pt>
                <c:pt idx="107">
                  <c:v>3.39133429527282</c:v>
                </c:pt>
                <c:pt idx="108">
                  <c:v>3.3550863265991202</c:v>
                </c:pt>
                <c:pt idx="109">
                  <c:v>3.3194739818572998</c:v>
                </c:pt>
                <c:pt idx="110">
                  <c:v>3.2816965579986501</c:v>
                </c:pt>
                <c:pt idx="111">
                  <c:v>3.2466781139373699</c:v>
                </c:pt>
                <c:pt idx="112">
                  <c:v>3.2105855941772399</c:v>
                </c:pt>
                <c:pt idx="113">
                  <c:v>3.1740264892578098</c:v>
                </c:pt>
                <c:pt idx="114">
                  <c:v>3.1388022899627601</c:v>
                </c:pt>
                <c:pt idx="115">
                  <c:v>3.1030390262603702</c:v>
                </c:pt>
                <c:pt idx="116">
                  <c:v>3.0689003467559801</c:v>
                </c:pt>
                <c:pt idx="117">
                  <c:v>3.0341329574584899</c:v>
                </c:pt>
                <c:pt idx="118">
                  <c:v>3.0007128715515101</c:v>
                </c:pt>
                <c:pt idx="119">
                  <c:v>2.9663512706756499</c:v>
                </c:pt>
                <c:pt idx="120">
                  <c:v>2.9330525398254301</c:v>
                </c:pt>
                <c:pt idx="121">
                  <c:v>2.8984963893890301</c:v>
                </c:pt>
                <c:pt idx="122">
                  <c:v>2.86330795288085</c:v>
                </c:pt>
                <c:pt idx="123">
                  <c:v>2.8290760517120299</c:v>
                </c:pt>
                <c:pt idx="124">
                  <c:v>2.7944190502166699</c:v>
                </c:pt>
                <c:pt idx="125">
                  <c:v>2.7621109485626198</c:v>
                </c:pt>
                <c:pt idx="126">
                  <c:v>2.7303450107574401</c:v>
                </c:pt>
                <c:pt idx="127">
                  <c:v>2.6961307525634699</c:v>
                </c:pt>
                <c:pt idx="128">
                  <c:v>2.6639552116393999</c:v>
                </c:pt>
                <c:pt idx="129">
                  <c:v>2.6310129165649401</c:v>
                </c:pt>
                <c:pt idx="130">
                  <c:v>2.5989782810211102</c:v>
                </c:pt>
                <c:pt idx="131">
                  <c:v>2.56921935081481</c:v>
                </c:pt>
                <c:pt idx="132">
                  <c:v>2.5375063419342001</c:v>
                </c:pt>
                <c:pt idx="133">
                  <c:v>2.50853419303894</c:v>
                </c:pt>
                <c:pt idx="134">
                  <c:v>2.4758596420288002</c:v>
                </c:pt>
                <c:pt idx="135">
                  <c:v>2.4450225830078098</c:v>
                </c:pt>
                <c:pt idx="136">
                  <c:v>2.41435241699218</c:v>
                </c:pt>
                <c:pt idx="137">
                  <c:v>2.38515305519104</c:v>
                </c:pt>
                <c:pt idx="138">
                  <c:v>2.3559043407440101</c:v>
                </c:pt>
                <c:pt idx="139">
                  <c:v>2.3247714042663499</c:v>
                </c:pt>
                <c:pt idx="140">
                  <c:v>2.2962043285369802</c:v>
                </c:pt>
                <c:pt idx="141">
                  <c:v>2.26724028587341</c:v>
                </c:pt>
                <c:pt idx="142">
                  <c:v>2.2391555309295601</c:v>
                </c:pt>
                <c:pt idx="143">
                  <c:v>2.2086637020111</c:v>
                </c:pt>
                <c:pt idx="144">
                  <c:v>2.1801896095275799</c:v>
                </c:pt>
                <c:pt idx="145">
                  <c:v>2.1537177562713601</c:v>
                </c:pt>
                <c:pt idx="146">
                  <c:v>2.1258964538574201</c:v>
                </c:pt>
                <c:pt idx="147">
                  <c:v>2.0990345478057799</c:v>
                </c:pt>
                <c:pt idx="148">
                  <c:v>2.06961989402771</c:v>
                </c:pt>
                <c:pt idx="149">
                  <c:v>2.0418424606323198</c:v>
                </c:pt>
                <c:pt idx="150">
                  <c:v>2.0146322250366202</c:v>
                </c:pt>
                <c:pt idx="151">
                  <c:v>1.9872124195098799</c:v>
                </c:pt>
                <c:pt idx="152">
                  <c:v>1.9608280658721899</c:v>
                </c:pt>
                <c:pt idx="153">
                  <c:v>1.9347882270812899</c:v>
                </c:pt>
                <c:pt idx="154">
                  <c:v>1.90909004211425</c:v>
                </c:pt>
                <c:pt idx="155">
                  <c:v>1.88183605670928</c:v>
                </c:pt>
                <c:pt idx="156">
                  <c:v>1.8565355539321899</c:v>
                </c:pt>
                <c:pt idx="157">
                  <c:v>1.83051109313964</c:v>
                </c:pt>
                <c:pt idx="158">
                  <c:v>1.80400085449218</c:v>
                </c:pt>
                <c:pt idx="159">
                  <c:v>1.77653861045837</c:v>
                </c:pt>
                <c:pt idx="160">
                  <c:v>1.75384509563446</c:v>
                </c:pt>
                <c:pt idx="161">
                  <c:v>1.7294884920120199</c:v>
                </c:pt>
                <c:pt idx="162">
                  <c:v>1.70428383350372</c:v>
                </c:pt>
                <c:pt idx="163">
                  <c:v>1.6793524026870701</c:v>
                </c:pt>
                <c:pt idx="164">
                  <c:v>1.65351402759552</c:v>
                </c:pt>
                <c:pt idx="165">
                  <c:v>1.62988400459289</c:v>
                </c:pt>
                <c:pt idx="166">
                  <c:v>1.6069244146346999</c:v>
                </c:pt>
                <c:pt idx="167">
                  <c:v>1.5811561346053999</c:v>
                </c:pt>
                <c:pt idx="168">
                  <c:v>1.55807757377624</c:v>
                </c:pt>
                <c:pt idx="169">
                  <c:v>1.53398597240448</c:v>
                </c:pt>
                <c:pt idx="170">
                  <c:v>1.5113493204116799</c:v>
                </c:pt>
                <c:pt idx="171">
                  <c:v>1.48716139793396</c:v>
                </c:pt>
                <c:pt idx="172">
                  <c:v>1.4647645950317301</c:v>
                </c:pt>
                <c:pt idx="173">
                  <c:v>1.44441795349121</c:v>
                </c:pt>
                <c:pt idx="174">
                  <c:v>1.42191326618194</c:v>
                </c:pt>
                <c:pt idx="175">
                  <c:v>1.3986830711364699</c:v>
                </c:pt>
                <c:pt idx="176">
                  <c:v>1.3769332170486399</c:v>
                </c:pt>
                <c:pt idx="177">
                  <c:v>1.3553287982940601</c:v>
                </c:pt>
                <c:pt idx="178">
                  <c:v>1.33322322368621</c:v>
                </c:pt>
                <c:pt idx="179">
                  <c:v>1.3105998039245601</c:v>
                </c:pt>
                <c:pt idx="180">
                  <c:v>1.2898143529891899</c:v>
                </c:pt>
                <c:pt idx="181">
                  <c:v>1.2692941427230799</c:v>
                </c:pt>
                <c:pt idx="182">
                  <c:v>1.2482721805572501</c:v>
                </c:pt>
                <c:pt idx="183">
                  <c:v>1.2266588211059499</c:v>
                </c:pt>
                <c:pt idx="184">
                  <c:v>1.2075953483581501</c:v>
                </c:pt>
                <c:pt idx="185">
                  <c:v>1.1859170198440501</c:v>
                </c:pt>
                <c:pt idx="186">
                  <c:v>1.1675596237182599</c:v>
                </c:pt>
                <c:pt idx="187">
                  <c:v>1.14818716049194</c:v>
                </c:pt>
                <c:pt idx="188">
                  <c:v>1.1299889087677</c:v>
                </c:pt>
                <c:pt idx="189">
                  <c:v>1.1095620393753001</c:v>
                </c:pt>
                <c:pt idx="190">
                  <c:v>1.08969914913177</c:v>
                </c:pt>
                <c:pt idx="191">
                  <c:v>1.0700367689132599</c:v>
                </c:pt>
                <c:pt idx="192">
                  <c:v>1.05196797847747</c:v>
                </c:pt>
                <c:pt idx="193">
                  <c:v>1.03440797328948</c:v>
                </c:pt>
                <c:pt idx="194">
                  <c:v>1.01595163345336</c:v>
                </c:pt>
                <c:pt idx="195">
                  <c:v>0.99701774120330799</c:v>
                </c:pt>
                <c:pt idx="196">
                  <c:v>0.97871345281600897</c:v>
                </c:pt>
                <c:pt idx="197">
                  <c:v>0.96385407447814897</c:v>
                </c:pt>
                <c:pt idx="198">
                  <c:v>0.94560968875884999</c:v>
                </c:pt>
                <c:pt idx="199">
                  <c:v>0.928522288799285</c:v>
                </c:pt>
                <c:pt idx="200">
                  <c:v>0.91284918785095204</c:v>
                </c:pt>
              </c:numCache>
            </c:numRef>
          </c:val>
          <c:smooth val="0"/>
          <c:extLst>
            <c:ext xmlns:c16="http://schemas.microsoft.com/office/drawing/2014/chart" uri="{C3380CC4-5D6E-409C-BE32-E72D297353CC}">
              <c16:uniqueId val="{00000000-7EA9-40BC-9822-75A1FF823A3C}"/>
            </c:ext>
          </c:extLst>
        </c:ser>
        <c:ser>
          <c:idx val="1"/>
          <c:order val="1"/>
          <c:tx>
            <c:strRef>
              <c:f>loss!$C$1</c:f>
              <c:strCache>
                <c:ptCount val="1"/>
                <c:pt idx="0">
                  <c:v>test_loss</c:v>
                </c:pt>
              </c:strCache>
            </c:strRef>
          </c:tx>
          <c:spPr>
            <a:ln w="28575" cap="rnd">
              <a:solidFill>
                <a:schemeClr val="accent2"/>
              </a:solidFill>
              <a:round/>
            </a:ln>
            <a:effectLst/>
          </c:spPr>
          <c:marker>
            <c:symbol val="none"/>
          </c:marker>
          <c:cat>
            <c:numRef>
              <c:f>loss!$A$2:$A$202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loss!$C$2:$C$202</c:f>
              <c:numCache>
                <c:formatCode>General</c:formatCode>
                <c:ptCount val="201"/>
                <c:pt idx="0">
                  <c:v>0.72738057374954201</c:v>
                </c:pt>
                <c:pt idx="1">
                  <c:v>0.71257692575454701</c:v>
                </c:pt>
                <c:pt idx="2">
                  <c:v>0.70620793104171697</c:v>
                </c:pt>
                <c:pt idx="3">
                  <c:v>0.705000460147857</c:v>
                </c:pt>
                <c:pt idx="4">
                  <c:v>0.70553326606750399</c:v>
                </c:pt>
                <c:pt idx="5">
                  <c:v>0.70550233125686601</c:v>
                </c:pt>
                <c:pt idx="6">
                  <c:v>0.70552879571914595</c:v>
                </c:pt>
                <c:pt idx="7">
                  <c:v>0.70679432153701705</c:v>
                </c:pt>
                <c:pt idx="8">
                  <c:v>0.70751219987869196</c:v>
                </c:pt>
                <c:pt idx="9">
                  <c:v>0.708121478557586</c:v>
                </c:pt>
                <c:pt idx="10">
                  <c:v>0.70909243822097701</c:v>
                </c:pt>
                <c:pt idx="11">
                  <c:v>0.70979899168014504</c:v>
                </c:pt>
                <c:pt idx="12">
                  <c:v>0.71072059869766202</c:v>
                </c:pt>
                <c:pt idx="13">
                  <c:v>0.71100467443466098</c:v>
                </c:pt>
                <c:pt idx="14">
                  <c:v>0.71185183525085405</c:v>
                </c:pt>
                <c:pt idx="15">
                  <c:v>0.71320086717605502</c:v>
                </c:pt>
                <c:pt idx="16">
                  <c:v>0.71361076831817605</c:v>
                </c:pt>
                <c:pt idx="17">
                  <c:v>0.71494305133819502</c:v>
                </c:pt>
                <c:pt idx="18">
                  <c:v>0.71560627222061102</c:v>
                </c:pt>
                <c:pt idx="19">
                  <c:v>0.71723175048828103</c:v>
                </c:pt>
                <c:pt idx="20">
                  <c:v>0.71881973743438698</c:v>
                </c:pt>
                <c:pt idx="21">
                  <c:v>0.72078579664230302</c:v>
                </c:pt>
                <c:pt idx="22">
                  <c:v>0.72165596485137895</c:v>
                </c:pt>
                <c:pt idx="23">
                  <c:v>0.72199779748916604</c:v>
                </c:pt>
                <c:pt idx="24">
                  <c:v>0.72408670186996404</c:v>
                </c:pt>
                <c:pt idx="25">
                  <c:v>0.72572481632232599</c:v>
                </c:pt>
                <c:pt idx="26">
                  <c:v>0.72658711671829201</c:v>
                </c:pt>
                <c:pt idx="27">
                  <c:v>0.72904205322265603</c:v>
                </c:pt>
                <c:pt idx="28">
                  <c:v>0.72971034049987704</c:v>
                </c:pt>
                <c:pt idx="29">
                  <c:v>0.73172605037689198</c:v>
                </c:pt>
                <c:pt idx="30">
                  <c:v>0.73228114843368497</c:v>
                </c:pt>
                <c:pt idx="31">
                  <c:v>0.73369616270065297</c:v>
                </c:pt>
                <c:pt idx="32">
                  <c:v>0.73499047756195002</c:v>
                </c:pt>
                <c:pt idx="33">
                  <c:v>0.737293541431427</c:v>
                </c:pt>
                <c:pt idx="34">
                  <c:v>0.74045687913894598</c:v>
                </c:pt>
                <c:pt idx="35">
                  <c:v>0.74354195594787598</c:v>
                </c:pt>
                <c:pt idx="36">
                  <c:v>0.74636971950530995</c:v>
                </c:pt>
                <c:pt idx="37">
                  <c:v>0.74716103076934803</c:v>
                </c:pt>
                <c:pt idx="38">
                  <c:v>0.74925071001052801</c:v>
                </c:pt>
                <c:pt idx="39">
                  <c:v>0.751051425933837</c:v>
                </c:pt>
                <c:pt idx="40">
                  <c:v>0.75304508209228505</c:v>
                </c:pt>
                <c:pt idx="41">
                  <c:v>0.75738817453384399</c:v>
                </c:pt>
                <c:pt idx="42">
                  <c:v>0.76080852746963501</c:v>
                </c:pt>
                <c:pt idx="43">
                  <c:v>0.76176679134368896</c:v>
                </c:pt>
                <c:pt idx="44">
                  <c:v>0.765433669090271</c:v>
                </c:pt>
                <c:pt idx="45">
                  <c:v>0.76715266704559304</c:v>
                </c:pt>
                <c:pt idx="46">
                  <c:v>0.771739721298217</c:v>
                </c:pt>
                <c:pt idx="47">
                  <c:v>0.77393275499343805</c:v>
                </c:pt>
                <c:pt idx="48">
                  <c:v>0.77407437562942505</c:v>
                </c:pt>
                <c:pt idx="49">
                  <c:v>0.77786952257156305</c:v>
                </c:pt>
                <c:pt idx="50">
                  <c:v>0.78003901243209794</c:v>
                </c:pt>
                <c:pt idx="51">
                  <c:v>0.78349131345748901</c:v>
                </c:pt>
                <c:pt idx="52">
                  <c:v>0.78778278827667203</c:v>
                </c:pt>
                <c:pt idx="53">
                  <c:v>0.79098373651504505</c:v>
                </c:pt>
                <c:pt idx="54">
                  <c:v>0.79580998420715299</c:v>
                </c:pt>
                <c:pt idx="55">
                  <c:v>0.79979491233825595</c:v>
                </c:pt>
                <c:pt idx="56">
                  <c:v>0.80387955904006902</c:v>
                </c:pt>
                <c:pt idx="57">
                  <c:v>0.80578559637069702</c:v>
                </c:pt>
                <c:pt idx="58">
                  <c:v>0.80793845653533902</c:v>
                </c:pt>
                <c:pt idx="59">
                  <c:v>0.81205838918685902</c:v>
                </c:pt>
                <c:pt idx="60">
                  <c:v>0.81783407926559404</c:v>
                </c:pt>
                <c:pt idx="61">
                  <c:v>0.81956875324249201</c:v>
                </c:pt>
                <c:pt idx="62">
                  <c:v>0.82132023572921697</c:v>
                </c:pt>
                <c:pt idx="63">
                  <c:v>0.82564330101013095</c:v>
                </c:pt>
                <c:pt idx="64">
                  <c:v>0.83452433347702004</c:v>
                </c:pt>
                <c:pt idx="65">
                  <c:v>0.83919757604598999</c:v>
                </c:pt>
                <c:pt idx="66">
                  <c:v>0.84449565410614003</c:v>
                </c:pt>
                <c:pt idx="67">
                  <c:v>0.84875410795211703</c:v>
                </c:pt>
                <c:pt idx="68">
                  <c:v>0.84970289468765203</c:v>
                </c:pt>
                <c:pt idx="69">
                  <c:v>0.85252439975738503</c:v>
                </c:pt>
                <c:pt idx="70">
                  <c:v>0.85601794719696001</c:v>
                </c:pt>
                <c:pt idx="71">
                  <c:v>0.86406725645065297</c:v>
                </c:pt>
                <c:pt idx="72">
                  <c:v>0.86933726072311401</c:v>
                </c:pt>
                <c:pt idx="73">
                  <c:v>0.877355456352233</c:v>
                </c:pt>
                <c:pt idx="74">
                  <c:v>0.88159018754959095</c:v>
                </c:pt>
                <c:pt idx="75">
                  <c:v>0.88725101947784402</c:v>
                </c:pt>
                <c:pt idx="76">
                  <c:v>0.89429581165313698</c:v>
                </c:pt>
                <c:pt idx="77">
                  <c:v>0.89459919929504395</c:v>
                </c:pt>
                <c:pt idx="78">
                  <c:v>0.90175032615661599</c:v>
                </c:pt>
                <c:pt idx="79">
                  <c:v>0.910708427429199</c:v>
                </c:pt>
                <c:pt idx="80">
                  <c:v>0.91096162796020497</c:v>
                </c:pt>
                <c:pt idx="81">
                  <c:v>0.91397452354431097</c:v>
                </c:pt>
                <c:pt idx="82">
                  <c:v>0.92370277643203702</c:v>
                </c:pt>
                <c:pt idx="83">
                  <c:v>0.932533979415893</c:v>
                </c:pt>
                <c:pt idx="84">
                  <c:v>0.93575865030288696</c:v>
                </c:pt>
                <c:pt idx="85">
                  <c:v>0.93947046995162897</c:v>
                </c:pt>
                <c:pt idx="86">
                  <c:v>0.94617068767547596</c:v>
                </c:pt>
                <c:pt idx="87">
                  <c:v>0.94718575477600098</c:v>
                </c:pt>
                <c:pt idx="88">
                  <c:v>0.95577490329742398</c:v>
                </c:pt>
                <c:pt idx="89">
                  <c:v>0.963806092739105</c:v>
                </c:pt>
                <c:pt idx="90">
                  <c:v>0.97092407941818204</c:v>
                </c:pt>
                <c:pt idx="91">
                  <c:v>0.97745704650878895</c:v>
                </c:pt>
                <c:pt idx="92">
                  <c:v>0.98047381639480502</c:v>
                </c:pt>
                <c:pt idx="93">
                  <c:v>0.98227250576019198</c:v>
                </c:pt>
                <c:pt idx="94">
                  <c:v>0.99299913644790605</c:v>
                </c:pt>
                <c:pt idx="95">
                  <c:v>1.0009286403655999</c:v>
                </c:pt>
                <c:pt idx="96">
                  <c:v>1.00390148162841</c:v>
                </c:pt>
                <c:pt idx="97">
                  <c:v>1.00827825069427</c:v>
                </c:pt>
                <c:pt idx="98">
                  <c:v>1.01842832565307</c:v>
                </c:pt>
                <c:pt idx="99">
                  <c:v>1.0234612226486199</c:v>
                </c:pt>
                <c:pt idx="100">
                  <c:v>1.0302257537841699</c:v>
                </c:pt>
                <c:pt idx="101">
                  <c:v>1.03788149356842</c:v>
                </c:pt>
                <c:pt idx="102">
                  <c:v>1.0429284572601301</c:v>
                </c:pt>
                <c:pt idx="103">
                  <c:v>1.05000901222229</c:v>
                </c:pt>
                <c:pt idx="104">
                  <c:v>1.0623079538345299</c:v>
                </c:pt>
                <c:pt idx="105">
                  <c:v>1.06986331939697</c:v>
                </c:pt>
                <c:pt idx="106">
                  <c:v>1.0759590864181501</c:v>
                </c:pt>
                <c:pt idx="107">
                  <c:v>1.0784057378768901</c:v>
                </c:pt>
                <c:pt idx="108">
                  <c:v>1.0833091735839799</c:v>
                </c:pt>
                <c:pt idx="109">
                  <c:v>1.0911175012588501</c:v>
                </c:pt>
                <c:pt idx="110">
                  <c:v>1.0974916219711299</c:v>
                </c:pt>
                <c:pt idx="111">
                  <c:v>1.10440242290496</c:v>
                </c:pt>
                <c:pt idx="112">
                  <c:v>1.11729216575622</c:v>
                </c:pt>
                <c:pt idx="113">
                  <c:v>1.11925601959228</c:v>
                </c:pt>
                <c:pt idx="114">
                  <c:v>1.12619292736053</c:v>
                </c:pt>
                <c:pt idx="115">
                  <c:v>1.13566923141479</c:v>
                </c:pt>
                <c:pt idx="116">
                  <c:v>1.1409716606140099</c:v>
                </c:pt>
                <c:pt idx="117">
                  <c:v>1.1474649906158401</c:v>
                </c:pt>
                <c:pt idx="118">
                  <c:v>1.1588935852050699</c:v>
                </c:pt>
                <c:pt idx="119">
                  <c:v>1.1593321561813299</c:v>
                </c:pt>
                <c:pt idx="120">
                  <c:v>1.16452765464782</c:v>
                </c:pt>
                <c:pt idx="121">
                  <c:v>1.16707479953765</c:v>
                </c:pt>
                <c:pt idx="122">
                  <c:v>1.17835068702697</c:v>
                </c:pt>
                <c:pt idx="123">
                  <c:v>1.18331563472747</c:v>
                </c:pt>
                <c:pt idx="124">
                  <c:v>1.1926636695861801</c:v>
                </c:pt>
                <c:pt idx="125">
                  <c:v>1.20489633083343</c:v>
                </c:pt>
                <c:pt idx="126">
                  <c:v>1.21239101886749</c:v>
                </c:pt>
                <c:pt idx="127">
                  <c:v>1.21957242488861</c:v>
                </c:pt>
                <c:pt idx="128">
                  <c:v>1.23134648799896</c:v>
                </c:pt>
                <c:pt idx="129">
                  <c:v>1.2370187044143599</c:v>
                </c:pt>
                <c:pt idx="130">
                  <c:v>1.2435817718505799</c:v>
                </c:pt>
                <c:pt idx="131">
                  <c:v>1.24675965309143</c:v>
                </c:pt>
                <c:pt idx="132">
                  <c:v>1.25001144409179</c:v>
                </c:pt>
                <c:pt idx="133">
                  <c:v>1.26707351207733</c:v>
                </c:pt>
                <c:pt idx="134">
                  <c:v>1.2692073583602901</c:v>
                </c:pt>
                <c:pt idx="135">
                  <c:v>1.28300297260284</c:v>
                </c:pt>
                <c:pt idx="136">
                  <c:v>1.2826236486434901</c:v>
                </c:pt>
                <c:pt idx="137">
                  <c:v>1.2939981222152701</c:v>
                </c:pt>
                <c:pt idx="138">
                  <c:v>1.2980153560638401</c:v>
                </c:pt>
                <c:pt idx="139">
                  <c:v>1.30765056610107</c:v>
                </c:pt>
                <c:pt idx="140">
                  <c:v>1.32439136505126</c:v>
                </c:pt>
                <c:pt idx="141">
                  <c:v>1.32597684860229</c:v>
                </c:pt>
                <c:pt idx="142">
                  <c:v>1.3378220796585001</c:v>
                </c:pt>
                <c:pt idx="143">
                  <c:v>1.34436583518981</c:v>
                </c:pt>
                <c:pt idx="144">
                  <c:v>1.3505043983459399</c:v>
                </c:pt>
                <c:pt idx="145">
                  <c:v>1.3589566946029601</c:v>
                </c:pt>
                <c:pt idx="146">
                  <c:v>1.3612039089202801</c:v>
                </c:pt>
                <c:pt idx="147">
                  <c:v>1.3702647686004601</c:v>
                </c:pt>
                <c:pt idx="148">
                  <c:v>1.3828805685043299</c:v>
                </c:pt>
                <c:pt idx="149">
                  <c:v>1.39237797260284</c:v>
                </c:pt>
                <c:pt idx="150">
                  <c:v>1.39018619060516</c:v>
                </c:pt>
                <c:pt idx="151">
                  <c:v>1.3999955654144201</c:v>
                </c:pt>
                <c:pt idx="152">
                  <c:v>1.4087177515029901</c:v>
                </c:pt>
                <c:pt idx="153">
                  <c:v>1.41356766223907</c:v>
                </c:pt>
                <c:pt idx="154">
                  <c:v>1.42214238643646</c:v>
                </c:pt>
                <c:pt idx="155">
                  <c:v>1.43056869506835</c:v>
                </c:pt>
                <c:pt idx="156">
                  <c:v>1.4439994096755899</c:v>
                </c:pt>
                <c:pt idx="157">
                  <c:v>1.4496983289718599</c:v>
                </c:pt>
                <c:pt idx="158">
                  <c:v>1.4519799947738601</c:v>
                </c:pt>
                <c:pt idx="159">
                  <c:v>1.46775639057159</c:v>
                </c:pt>
                <c:pt idx="160">
                  <c:v>1.4691179990768399</c:v>
                </c:pt>
                <c:pt idx="161">
                  <c:v>1.47652995586395</c:v>
                </c:pt>
                <c:pt idx="162">
                  <c:v>1.49110019207</c:v>
                </c:pt>
                <c:pt idx="163">
                  <c:v>1.5008583068847601</c:v>
                </c:pt>
                <c:pt idx="164">
                  <c:v>1.5002079010009699</c:v>
                </c:pt>
                <c:pt idx="165">
                  <c:v>1.5069049596786499</c:v>
                </c:pt>
                <c:pt idx="166">
                  <c:v>1.5137844085693299</c:v>
                </c:pt>
                <c:pt idx="167">
                  <c:v>1.5226719379425</c:v>
                </c:pt>
                <c:pt idx="168">
                  <c:v>1.5298818349838199</c:v>
                </c:pt>
                <c:pt idx="169">
                  <c:v>1.53621077537536</c:v>
                </c:pt>
                <c:pt idx="170">
                  <c:v>1.5471464395523</c:v>
                </c:pt>
                <c:pt idx="171">
                  <c:v>1.5502070188522299</c:v>
                </c:pt>
                <c:pt idx="172">
                  <c:v>1.55933761596679</c:v>
                </c:pt>
                <c:pt idx="173">
                  <c:v>1.55824410915374</c:v>
                </c:pt>
                <c:pt idx="174">
                  <c:v>1.56986200809478</c:v>
                </c:pt>
                <c:pt idx="175">
                  <c:v>1.5825710296630799</c:v>
                </c:pt>
                <c:pt idx="176">
                  <c:v>1.58205330371856</c:v>
                </c:pt>
                <c:pt idx="177">
                  <c:v>1.5949944257736199</c:v>
                </c:pt>
                <c:pt idx="178">
                  <c:v>1.6039015054702701</c:v>
                </c:pt>
                <c:pt idx="179">
                  <c:v>1.61177706718444</c:v>
                </c:pt>
                <c:pt idx="180">
                  <c:v>1.62200272083282</c:v>
                </c:pt>
                <c:pt idx="181">
                  <c:v>1.63203632831573</c:v>
                </c:pt>
                <c:pt idx="182">
                  <c:v>1.63046622276306</c:v>
                </c:pt>
                <c:pt idx="183">
                  <c:v>1.64297676086425</c:v>
                </c:pt>
                <c:pt idx="184">
                  <c:v>1.64691817760467</c:v>
                </c:pt>
                <c:pt idx="185">
                  <c:v>1.6532412767410201</c:v>
                </c:pt>
                <c:pt idx="186">
                  <c:v>1.6637115478515601</c:v>
                </c:pt>
                <c:pt idx="187">
                  <c:v>1.66418528556823</c:v>
                </c:pt>
                <c:pt idx="188">
                  <c:v>1.67978084087371</c:v>
                </c:pt>
                <c:pt idx="189">
                  <c:v>1.69646680355072</c:v>
                </c:pt>
                <c:pt idx="190">
                  <c:v>1.69842588901519</c:v>
                </c:pt>
                <c:pt idx="191">
                  <c:v>1.7100628614425599</c:v>
                </c:pt>
                <c:pt idx="192">
                  <c:v>1.7108118534088099</c:v>
                </c:pt>
                <c:pt idx="193">
                  <c:v>1.71653652191162</c:v>
                </c:pt>
                <c:pt idx="194">
                  <c:v>1.7197618484496999</c:v>
                </c:pt>
                <c:pt idx="195">
                  <c:v>1.7402456998825</c:v>
                </c:pt>
                <c:pt idx="196">
                  <c:v>1.74318599700927</c:v>
                </c:pt>
                <c:pt idx="197">
                  <c:v>1.75089991092681</c:v>
                </c:pt>
                <c:pt idx="198">
                  <c:v>1.7607790231704701</c:v>
                </c:pt>
                <c:pt idx="199">
                  <c:v>1.7746955156326201</c:v>
                </c:pt>
                <c:pt idx="200">
                  <c:v>1.7825450897216699</c:v>
                </c:pt>
              </c:numCache>
            </c:numRef>
          </c:val>
          <c:smooth val="0"/>
          <c:extLst>
            <c:ext xmlns:c16="http://schemas.microsoft.com/office/drawing/2014/chart" uri="{C3380CC4-5D6E-409C-BE32-E72D297353CC}">
              <c16:uniqueId val="{00000001-7EA9-40BC-9822-75A1FF823A3C}"/>
            </c:ext>
          </c:extLst>
        </c:ser>
        <c:dLbls>
          <c:showLegendKey val="0"/>
          <c:showVal val="0"/>
          <c:showCatName val="0"/>
          <c:showSerName val="0"/>
          <c:showPercent val="0"/>
          <c:showBubbleSize val="0"/>
        </c:dLbls>
        <c:smooth val="0"/>
        <c:axId val="195407232"/>
        <c:axId val="195406400"/>
      </c:lineChart>
      <c:catAx>
        <c:axId val="19540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5406400"/>
        <c:crosses val="autoZero"/>
        <c:auto val="1"/>
        <c:lblAlgn val="ctr"/>
        <c:lblOffset val="100"/>
        <c:tickMarkSkip val="5"/>
        <c:noMultiLvlLbl val="0"/>
      </c:catAx>
      <c:valAx>
        <c:axId val="195406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5407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zh-CN" altLang="en-US" sz="1000"/>
              <a:t>训练准确率变化图</a:t>
            </a: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acc!$B$1</c:f>
              <c:strCache>
                <c:ptCount val="1"/>
                <c:pt idx="0">
                  <c:v>train_acc</c:v>
                </c:pt>
              </c:strCache>
            </c:strRef>
          </c:tx>
          <c:spPr>
            <a:ln w="28575" cap="rnd">
              <a:solidFill>
                <a:schemeClr val="accent1"/>
              </a:solidFill>
              <a:round/>
            </a:ln>
            <a:effectLst/>
          </c:spPr>
          <c:marker>
            <c:symbol val="none"/>
          </c:marker>
          <c:cat>
            <c:numRef>
              <c:f>acc!$A$2:$A$202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acc!$B$2:$B$202</c:f>
              <c:numCache>
                <c:formatCode>General</c:formatCode>
                <c:ptCount val="201"/>
                <c:pt idx="0">
                  <c:v>0.45677232742309498</c:v>
                </c:pt>
                <c:pt idx="1">
                  <c:v>0.482708930969238</c:v>
                </c:pt>
                <c:pt idx="2">
                  <c:v>0.50720459222793501</c:v>
                </c:pt>
                <c:pt idx="3">
                  <c:v>0.53458213806152299</c:v>
                </c:pt>
                <c:pt idx="4">
                  <c:v>0.55187320709228505</c:v>
                </c:pt>
                <c:pt idx="5">
                  <c:v>0.57060515880584695</c:v>
                </c:pt>
                <c:pt idx="6">
                  <c:v>0.58213257789611805</c:v>
                </c:pt>
                <c:pt idx="7">
                  <c:v>0.60374641418456998</c:v>
                </c:pt>
                <c:pt idx="8">
                  <c:v>0.61527377367019598</c:v>
                </c:pt>
                <c:pt idx="9">
                  <c:v>0.61095100641250599</c:v>
                </c:pt>
                <c:pt idx="10">
                  <c:v>0.62536025047302202</c:v>
                </c:pt>
                <c:pt idx="11">
                  <c:v>0.63976943492889404</c:v>
                </c:pt>
                <c:pt idx="12">
                  <c:v>0.64265131950378396</c:v>
                </c:pt>
                <c:pt idx="13">
                  <c:v>0.65706050395965498</c:v>
                </c:pt>
                <c:pt idx="14">
                  <c:v>0.66570603847503595</c:v>
                </c:pt>
                <c:pt idx="15">
                  <c:v>0.67146974802017201</c:v>
                </c:pt>
                <c:pt idx="16">
                  <c:v>0.68155622482299805</c:v>
                </c:pt>
                <c:pt idx="17">
                  <c:v>0.69452446699142401</c:v>
                </c:pt>
                <c:pt idx="18">
                  <c:v>0.69884723424911499</c:v>
                </c:pt>
                <c:pt idx="19">
                  <c:v>0.70461094379425004</c:v>
                </c:pt>
                <c:pt idx="20">
                  <c:v>0.717579245567321</c:v>
                </c:pt>
                <c:pt idx="21">
                  <c:v>0.72046107053756703</c:v>
                </c:pt>
                <c:pt idx="22">
                  <c:v>0.72334295511245705</c:v>
                </c:pt>
                <c:pt idx="23">
                  <c:v>0.73631125688552801</c:v>
                </c:pt>
                <c:pt idx="24">
                  <c:v>0.73919308185577304</c:v>
                </c:pt>
                <c:pt idx="25">
                  <c:v>0.74063402414321899</c:v>
                </c:pt>
                <c:pt idx="26">
                  <c:v>0.75648415088653498</c:v>
                </c:pt>
                <c:pt idx="27">
                  <c:v>0.75648415088653498</c:v>
                </c:pt>
                <c:pt idx="28">
                  <c:v>0.75936597585678101</c:v>
                </c:pt>
                <c:pt idx="29">
                  <c:v>0.76224786043167103</c:v>
                </c:pt>
                <c:pt idx="30">
                  <c:v>0.76801151037216098</c:v>
                </c:pt>
                <c:pt idx="31">
                  <c:v>0.76945245265960605</c:v>
                </c:pt>
                <c:pt idx="32">
                  <c:v>0.77233427762985196</c:v>
                </c:pt>
                <c:pt idx="33">
                  <c:v>0.76801151037216098</c:v>
                </c:pt>
                <c:pt idx="34">
                  <c:v>0.77377521991729703</c:v>
                </c:pt>
                <c:pt idx="35">
                  <c:v>0.77953892946243197</c:v>
                </c:pt>
                <c:pt idx="36">
                  <c:v>0.78386169672012296</c:v>
                </c:pt>
                <c:pt idx="37">
                  <c:v>0.78097981214523304</c:v>
                </c:pt>
                <c:pt idx="38">
                  <c:v>0.78674352169036799</c:v>
                </c:pt>
                <c:pt idx="39">
                  <c:v>0.78674352169036799</c:v>
                </c:pt>
                <c:pt idx="40">
                  <c:v>0.78530257940292303</c:v>
                </c:pt>
                <c:pt idx="41">
                  <c:v>0.78818446397781305</c:v>
                </c:pt>
                <c:pt idx="42">
                  <c:v>0.79971182346343905</c:v>
                </c:pt>
                <c:pt idx="43">
                  <c:v>0.80691641569137496</c:v>
                </c:pt>
                <c:pt idx="44">
                  <c:v>0.80835735797882002</c:v>
                </c:pt>
                <c:pt idx="45">
                  <c:v>0.80403459072113004</c:v>
                </c:pt>
                <c:pt idx="46">
                  <c:v>0.80691641569137496</c:v>
                </c:pt>
                <c:pt idx="47">
                  <c:v>0.81412100791931097</c:v>
                </c:pt>
                <c:pt idx="48">
                  <c:v>0.81556195020675604</c:v>
                </c:pt>
                <c:pt idx="49">
                  <c:v>0.81268012523651101</c:v>
                </c:pt>
                <c:pt idx="50">
                  <c:v>0.82564842700958196</c:v>
                </c:pt>
                <c:pt idx="51">
                  <c:v>0.82420748472213701</c:v>
                </c:pt>
                <c:pt idx="52">
                  <c:v>0.83141207695007302</c:v>
                </c:pt>
                <c:pt idx="53">
                  <c:v>0.83141207695007302</c:v>
                </c:pt>
                <c:pt idx="54">
                  <c:v>0.83429396152496305</c:v>
                </c:pt>
                <c:pt idx="55">
                  <c:v>0.83429396152496305</c:v>
                </c:pt>
                <c:pt idx="56">
                  <c:v>0.83717578649520796</c:v>
                </c:pt>
                <c:pt idx="57">
                  <c:v>0.84005761146545399</c:v>
                </c:pt>
                <c:pt idx="58">
                  <c:v>0.84293949604034402</c:v>
                </c:pt>
                <c:pt idx="59">
                  <c:v>0.84582132101058904</c:v>
                </c:pt>
                <c:pt idx="60">
                  <c:v>0.84870314598083496</c:v>
                </c:pt>
                <c:pt idx="61">
                  <c:v>0.85014408826828003</c:v>
                </c:pt>
                <c:pt idx="62">
                  <c:v>0.85158503055572499</c:v>
                </c:pt>
                <c:pt idx="63">
                  <c:v>0.85302591323852495</c:v>
                </c:pt>
                <c:pt idx="64">
                  <c:v>0.85590779781341497</c:v>
                </c:pt>
                <c:pt idx="65">
                  <c:v>0.85878962278366</c:v>
                </c:pt>
                <c:pt idx="66">
                  <c:v>0.86023056507110596</c:v>
                </c:pt>
                <c:pt idx="67">
                  <c:v>0.86455333232879605</c:v>
                </c:pt>
                <c:pt idx="68">
                  <c:v>0.86743515729904097</c:v>
                </c:pt>
                <c:pt idx="69">
                  <c:v>0.86455333232879605</c:v>
                </c:pt>
                <c:pt idx="70">
                  <c:v>0.86743515729904097</c:v>
                </c:pt>
                <c:pt idx="71">
                  <c:v>0.870316982269287</c:v>
                </c:pt>
                <c:pt idx="72">
                  <c:v>0.87319886684417702</c:v>
                </c:pt>
                <c:pt idx="73">
                  <c:v>0.87319886684417702</c:v>
                </c:pt>
                <c:pt idx="74">
                  <c:v>0.87608069181442205</c:v>
                </c:pt>
                <c:pt idx="75">
                  <c:v>0.87463974952697698</c:v>
                </c:pt>
                <c:pt idx="76">
                  <c:v>0.87319886684417702</c:v>
                </c:pt>
                <c:pt idx="77">
                  <c:v>0.87752163410186701</c:v>
                </c:pt>
                <c:pt idx="78">
                  <c:v>0.87752163410186701</c:v>
                </c:pt>
                <c:pt idx="79">
                  <c:v>0.88472622632980302</c:v>
                </c:pt>
                <c:pt idx="80">
                  <c:v>0.88904899358749301</c:v>
                </c:pt>
                <c:pt idx="81">
                  <c:v>0.89193081855773904</c:v>
                </c:pt>
                <c:pt idx="82">
                  <c:v>0.89337176084518399</c:v>
                </c:pt>
                <c:pt idx="83">
                  <c:v>0.89193081855773904</c:v>
                </c:pt>
                <c:pt idx="84">
                  <c:v>0.89481270313262895</c:v>
                </c:pt>
                <c:pt idx="85">
                  <c:v>0.89625358581542902</c:v>
                </c:pt>
                <c:pt idx="86">
                  <c:v>0.89625358581542902</c:v>
                </c:pt>
                <c:pt idx="87">
                  <c:v>0.89769452810287398</c:v>
                </c:pt>
                <c:pt idx="88">
                  <c:v>0.89913547039031905</c:v>
                </c:pt>
                <c:pt idx="89">
                  <c:v>0.90201729536056496</c:v>
                </c:pt>
                <c:pt idx="90">
                  <c:v>0.90345823764801003</c:v>
                </c:pt>
                <c:pt idx="91">
                  <c:v>0.90345823764801003</c:v>
                </c:pt>
                <c:pt idx="92">
                  <c:v>0.90489912033080999</c:v>
                </c:pt>
                <c:pt idx="93">
                  <c:v>0.90489912033080999</c:v>
                </c:pt>
                <c:pt idx="94">
                  <c:v>0.90634006261825495</c:v>
                </c:pt>
                <c:pt idx="95">
                  <c:v>0.90634006261825495</c:v>
                </c:pt>
                <c:pt idx="96">
                  <c:v>0.90778100490570002</c:v>
                </c:pt>
                <c:pt idx="97">
                  <c:v>0.90634006261825495</c:v>
                </c:pt>
                <c:pt idx="98">
                  <c:v>0.91066282987594604</c:v>
                </c:pt>
                <c:pt idx="99">
                  <c:v>0.912103772163391</c:v>
                </c:pt>
                <c:pt idx="100">
                  <c:v>0.91498559713363603</c:v>
                </c:pt>
                <c:pt idx="101">
                  <c:v>0.91642653942108099</c:v>
                </c:pt>
                <c:pt idx="102">
                  <c:v>0.91930836439132602</c:v>
                </c:pt>
                <c:pt idx="103">
                  <c:v>0.91930836439132602</c:v>
                </c:pt>
                <c:pt idx="104">
                  <c:v>0.92219018936157204</c:v>
                </c:pt>
                <c:pt idx="105">
                  <c:v>0.92074930667877197</c:v>
                </c:pt>
                <c:pt idx="106">
                  <c:v>0.92074930667877197</c:v>
                </c:pt>
                <c:pt idx="107">
                  <c:v>0.923631131649017</c:v>
                </c:pt>
                <c:pt idx="108">
                  <c:v>0.92507207393646196</c:v>
                </c:pt>
                <c:pt idx="109">
                  <c:v>0.92651295661926203</c:v>
                </c:pt>
                <c:pt idx="110">
                  <c:v>0.92651295661926203</c:v>
                </c:pt>
                <c:pt idx="111">
                  <c:v>0.92651295661926203</c:v>
                </c:pt>
                <c:pt idx="112">
                  <c:v>0.92795389890670699</c:v>
                </c:pt>
                <c:pt idx="113">
                  <c:v>0.92939484119415205</c:v>
                </c:pt>
                <c:pt idx="114">
                  <c:v>0.935158491134643</c:v>
                </c:pt>
                <c:pt idx="115">
                  <c:v>0.93948125839233398</c:v>
                </c:pt>
                <c:pt idx="116">
                  <c:v>0.93948125839233398</c:v>
                </c:pt>
                <c:pt idx="117">
                  <c:v>0.94236308336257901</c:v>
                </c:pt>
                <c:pt idx="118">
                  <c:v>0.94812679290771396</c:v>
                </c:pt>
                <c:pt idx="119">
                  <c:v>0.94812679290771396</c:v>
                </c:pt>
                <c:pt idx="120">
                  <c:v>0.94956773519515902</c:v>
                </c:pt>
                <c:pt idx="121">
                  <c:v>0.95244956016540505</c:v>
                </c:pt>
                <c:pt idx="122">
                  <c:v>0.95389050245285001</c:v>
                </c:pt>
                <c:pt idx="123">
                  <c:v>0.95533138513564997</c:v>
                </c:pt>
                <c:pt idx="124">
                  <c:v>0.95821326971053999</c:v>
                </c:pt>
                <c:pt idx="125">
                  <c:v>0.95821326971053999</c:v>
                </c:pt>
                <c:pt idx="126">
                  <c:v>0.95821326971053999</c:v>
                </c:pt>
                <c:pt idx="127">
                  <c:v>0.95965415239334095</c:v>
                </c:pt>
                <c:pt idx="128">
                  <c:v>0.95821326971053999</c:v>
                </c:pt>
                <c:pt idx="129">
                  <c:v>0.96109509468078602</c:v>
                </c:pt>
                <c:pt idx="130">
                  <c:v>0.96109509468078602</c:v>
                </c:pt>
                <c:pt idx="131">
                  <c:v>0.96109509468078602</c:v>
                </c:pt>
                <c:pt idx="132">
                  <c:v>0.96397691965103105</c:v>
                </c:pt>
                <c:pt idx="133">
                  <c:v>0.96397691965103105</c:v>
                </c:pt>
                <c:pt idx="134">
                  <c:v>0.96541786193847601</c:v>
                </c:pt>
                <c:pt idx="135">
                  <c:v>0.96541786193847601</c:v>
                </c:pt>
                <c:pt idx="136">
                  <c:v>0.96974062919616699</c:v>
                </c:pt>
                <c:pt idx="137">
                  <c:v>0.96829968690872104</c:v>
                </c:pt>
                <c:pt idx="138">
                  <c:v>0.97118157148361195</c:v>
                </c:pt>
                <c:pt idx="139">
                  <c:v>0.97262245416641202</c:v>
                </c:pt>
                <c:pt idx="140">
                  <c:v>0.97262245416641202</c:v>
                </c:pt>
                <c:pt idx="141">
                  <c:v>0.97406339645385698</c:v>
                </c:pt>
                <c:pt idx="142">
                  <c:v>0.97262245416641202</c:v>
                </c:pt>
                <c:pt idx="143">
                  <c:v>0.97406339645385698</c:v>
                </c:pt>
                <c:pt idx="144">
                  <c:v>0.97406339645385698</c:v>
                </c:pt>
                <c:pt idx="145">
                  <c:v>0.97550433874130205</c:v>
                </c:pt>
                <c:pt idx="146">
                  <c:v>0.97838616371154696</c:v>
                </c:pt>
                <c:pt idx="147">
                  <c:v>0.97838616371154696</c:v>
                </c:pt>
                <c:pt idx="148">
                  <c:v>0.97838616371154696</c:v>
                </c:pt>
                <c:pt idx="149">
                  <c:v>0.97982710599899203</c:v>
                </c:pt>
                <c:pt idx="150">
                  <c:v>0.97694522142410201</c:v>
                </c:pt>
                <c:pt idx="151">
                  <c:v>0.98270893096923795</c:v>
                </c:pt>
                <c:pt idx="152">
                  <c:v>0.98414987325668302</c:v>
                </c:pt>
                <c:pt idx="153">
                  <c:v>0.97982710599899203</c:v>
                </c:pt>
                <c:pt idx="154">
                  <c:v>0.98270893096923795</c:v>
                </c:pt>
                <c:pt idx="155">
                  <c:v>0.98270893096923795</c:v>
                </c:pt>
                <c:pt idx="156">
                  <c:v>0.98703169822692804</c:v>
                </c:pt>
                <c:pt idx="157">
                  <c:v>0.98414987325668302</c:v>
                </c:pt>
                <c:pt idx="158">
                  <c:v>0.98559075593948298</c:v>
                </c:pt>
                <c:pt idx="159">
                  <c:v>0.98703169822692804</c:v>
                </c:pt>
                <c:pt idx="160">
                  <c:v>0.98703169822692804</c:v>
                </c:pt>
                <c:pt idx="161">
                  <c:v>0.98703169822692804</c:v>
                </c:pt>
                <c:pt idx="162">
                  <c:v>0.988472640514373</c:v>
                </c:pt>
                <c:pt idx="163">
                  <c:v>0.98703169822692804</c:v>
                </c:pt>
                <c:pt idx="164">
                  <c:v>0.98703169822692804</c:v>
                </c:pt>
                <c:pt idx="165">
                  <c:v>0.988472640514373</c:v>
                </c:pt>
                <c:pt idx="166">
                  <c:v>0.98991352319717396</c:v>
                </c:pt>
                <c:pt idx="167">
                  <c:v>0.99135446548461903</c:v>
                </c:pt>
                <c:pt idx="168">
                  <c:v>0.99135446548461903</c:v>
                </c:pt>
                <c:pt idx="169">
                  <c:v>0.99279540777206399</c:v>
                </c:pt>
                <c:pt idx="170">
                  <c:v>0.99279540777206399</c:v>
                </c:pt>
                <c:pt idx="171">
                  <c:v>0.99279540777206399</c:v>
                </c:pt>
                <c:pt idx="172">
                  <c:v>0.99135446548461903</c:v>
                </c:pt>
                <c:pt idx="173">
                  <c:v>0.99279540777206399</c:v>
                </c:pt>
                <c:pt idx="174">
                  <c:v>0.99567723274230902</c:v>
                </c:pt>
                <c:pt idx="175">
                  <c:v>0.99567723274230902</c:v>
                </c:pt>
                <c:pt idx="176">
                  <c:v>0.99423629045486395</c:v>
                </c:pt>
                <c:pt idx="177">
                  <c:v>0.99423629045486395</c:v>
                </c:pt>
                <c:pt idx="178">
                  <c:v>0.99423629045486395</c:v>
                </c:pt>
                <c:pt idx="179">
                  <c:v>0.99711817502975397</c:v>
                </c:pt>
                <c:pt idx="180">
                  <c:v>0.99567723274230902</c:v>
                </c:pt>
                <c:pt idx="181">
                  <c:v>0.99855905771255404</c:v>
                </c:pt>
                <c:pt idx="182">
                  <c:v>0.99855905771255404</c:v>
                </c:pt>
                <c:pt idx="183">
                  <c:v>0.99855905771255404</c:v>
                </c:pt>
                <c:pt idx="184">
                  <c:v>0.99855905771255404</c:v>
                </c:pt>
                <c:pt idx="185">
                  <c:v>0.99855905771255404</c:v>
                </c:pt>
                <c:pt idx="186">
                  <c:v>0.99855905771255404</c:v>
                </c:pt>
                <c:pt idx="187">
                  <c:v>0.99855905771255404</c:v>
                </c:pt>
                <c:pt idx="188">
                  <c:v>0.99855905771255404</c:v>
                </c:pt>
                <c:pt idx="189">
                  <c:v>0.99855905771255404</c:v>
                </c:pt>
                <c:pt idx="190">
                  <c:v>0.99855905771255404</c:v>
                </c:pt>
                <c:pt idx="191">
                  <c:v>0.99855905771255404</c:v>
                </c:pt>
                <c:pt idx="192">
                  <c:v>0.99855905771255404</c:v>
                </c:pt>
                <c:pt idx="193">
                  <c:v>0.99855905771255404</c:v>
                </c:pt>
                <c:pt idx="194">
                  <c:v>1</c:v>
                </c:pt>
                <c:pt idx="195">
                  <c:v>1</c:v>
                </c:pt>
                <c:pt idx="196">
                  <c:v>1</c:v>
                </c:pt>
                <c:pt idx="197">
                  <c:v>0.99855905771255404</c:v>
                </c:pt>
                <c:pt idx="198">
                  <c:v>1</c:v>
                </c:pt>
                <c:pt idx="199">
                  <c:v>1</c:v>
                </c:pt>
                <c:pt idx="200">
                  <c:v>1</c:v>
                </c:pt>
              </c:numCache>
            </c:numRef>
          </c:val>
          <c:smooth val="0"/>
          <c:extLst>
            <c:ext xmlns:c16="http://schemas.microsoft.com/office/drawing/2014/chart" uri="{C3380CC4-5D6E-409C-BE32-E72D297353CC}">
              <c16:uniqueId val="{00000000-965B-4A96-9DD3-C3A8E5859C0D}"/>
            </c:ext>
          </c:extLst>
        </c:ser>
        <c:ser>
          <c:idx val="1"/>
          <c:order val="1"/>
          <c:tx>
            <c:strRef>
              <c:f>acc!$C$1</c:f>
              <c:strCache>
                <c:ptCount val="1"/>
                <c:pt idx="0">
                  <c:v>test_acc</c:v>
                </c:pt>
              </c:strCache>
            </c:strRef>
          </c:tx>
          <c:spPr>
            <a:ln w="28575" cap="rnd">
              <a:solidFill>
                <a:schemeClr val="accent2"/>
              </a:solidFill>
              <a:round/>
            </a:ln>
            <a:effectLst/>
          </c:spPr>
          <c:marker>
            <c:symbol val="none"/>
          </c:marker>
          <c:cat>
            <c:numRef>
              <c:f>acc!$A$2:$A$202</c:f>
              <c:numCache>
                <c:formatCode>General</c:formatCode>
                <c:ptCount val="201"/>
                <c:pt idx="0">
                  <c:v>0</c:v>
                </c:pt>
                <c:pt idx="1">
                  <c:v>100</c:v>
                </c:pt>
                <c:pt idx="2">
                  <c:v>200</c:v>
                </c:pt>
                <c:pt idx="3">
                  <c:v>300</c:v>
                </c:pt>
                <c:pt idx="4">
                  <c:v>400</c:v>
                </c:pt>
                <c:pt idx="5">
                  <c:v>500</c:v>
                </c:pt>
                <c:pt idx="6">
                  <c:v>600</c:v>
                </c:pt>
                <c:pt idx="7">
                  <c:v>700</c:v>
                </c:pt>
                <c:pt idx="8">
                  <c:v>800</c:v>
                </c:pt>
                <c:pt idx="9">
                  <c:v>900</c:v>
                </c:pt>
                <c:pt idx="10">
                  <c:v>1000</c:v>
                </c:pt>
                <c:pt idx="11">
                  <c:v>1100</c:v>
                </c:pt>
                <c:pt idx="12">
                  <c:v>1200</c:v>
                </c:pt>
                <c:pt idx="13">
                  <c:v>1300</c:v>
                </c:pt>
                <c:pt idx="14">
                  <c:v>1400</c:v>
                </c:pt>
                <c:pt idx="15">
                  <c:v>1500</c:v>
                </c:pt>
                <c:pt idx="16">
                  <c:v>1600</c:v>
                </c:pt>
                <c:pt idx="17">
                  <c:v>1700</c:v>
                </c:pt>
                <c:pt idx="18">
                  <c:v>1800</c:v>
                </c:pt>
                <c:pt idx="19">
                  <c:v>1900</c:v>
                </c:pt>
                <c:pt idx="20">
                  <c:v>2000</c:v>
                </c:pt>
                <c:pt idx="21">
                  <c:v>2100</c:v>
                </c:pt>
                <c:pt idx="22">
                  <c:v>2200</c:v>
                </c:pt>
                <c:pt idx="23">
                  <c:v>2300</c:v>
                </c:pt>
                <c:pt idx="24">
                  <c:v>2400</c:v>
                </c:pt>
                <c:pt idx="25">
                  <c:v>2500</c:v>
                </c:pt>
                <c:pt idx="26">
                  <c:v>2600</c:v>
                </c:pt>
                <c:pt idx="27">
                  <c:v>2700</c:v>
                </c:pt>
                <c:pt idx="28">
                  <c:v>2800</c:v>
                </c:pt>
                <c:pt idx="29">
                  <c:v>2900</c:v>
                </c:pt>
                <c:pt idx="30">
                  <c:v>3000</c:v>
                </c:pt>
                <c:pt idx="31">
                  <c:v>3100</c:v>
                </c:pt>
                <c:pt idx="32">
                  <c:v>3200</c:v>
                </c:pt>
                <c:pt idx="33">
                  <c:v>3300</c:v>
                </c:pt>
                <c:pt idx="34">
                  <c:v>3400</c:v>
                </c:pt>
                <c:pt idx="35">
                  <c:v>3500</c:v>
                </c:pt>
                <c:pt idx="36">
                  <c:v>3600</c:v>
                </c:pt>
                <c:pt idx="37">
                  <c:v>3700</c:v>
                </c:pt>
                <c:pt idx="38">
                  <c:v>3800</c:v>
                </c:pt>
                <c:pt idx="39">
                  <c:v>3900</c:v>
                </c:pt>
                <c:pt idx="40">
                  <c:v>4000</c:v>
                </c:pt>
                <c:pt idx="41">
                  <c:v>4100</c:v>
                </c:pt>
                <c:pt idx="42">
                  <c:v>4200</c:v>
                </c:pt>
                <c:pt idx="43">
                  <c:v>4300</c:v>
                </c:pt>
                <c:pt idx="44">
                  <c:v>4400</c:v>
                </c:pt>
                <c:pt idx="45">
                  <c:v>4500</c:v>
                </c:pt>
                <c:pt idx="46">
                  <c:v>4600</c:v>
                </c:pt>
                <c:pt idx="47">
                  <c:v>4700</c:v>
                </c:pt>
                <c:pt idx="48">
                  <c:v>4800</c:v>
                </c:pt>
                <c:pt idx="49">
                  <c:v>4900</c:v>
                </c:pt>
                <c:pt idx="50">
                  <c:v>5000</c:v>
                </c:pt>
                <c:pt idx="51">
                  <c:v>5100</c:v>
                </c:pt>
                <c:pt idx="52">
                  <c:v>5200</c:v>
                </c:pt>
                <c:pt idx="53">
                  <c:v>5300</c:v>
                </c:pt>
                <c:pt idx="54">
                  <c:v>5400</c:v>
                </c:pt>
                <c:pt idx="55">
                  <c:v>5500</c:v>
                </c:pt>
                <c:pt idx="56">
                  <c:v>5600</c:v>
                </c:pt>
                <c:pt idx="57">
                  <c:v>5700</c:v>
                </c:pt>
                <c:pt idx="58">
                  <c:v>5800</c:v>
                </c:pt>
                <c:pt idx="59">
                  <c:v>5900</c:v>
                </c:pt>
                <c:pt idx="60">
                  <c:v>6000</c:v>
                </c:pt>
                <c:pt idx="61">
                  <c:v>6100</c:v>
                </c:pt>
                <c:pt idx="62">
                  <c:v>6200</c:v>
                </c:pt>
                <c:pt idx="63">
                  <c:v>6300</c:v>
                </c:pt>
                <c:pt idx="64">
                  <c:v>6400</c:v>
                </c:pt>
                <c:pt idx="65">
                  <c:v>6500</c:v>
                </c:pt>
                <c:pt idx="66">
                  <c:v>6600</c:v>
                </c:pt>
                <c:pt idx="67">
                  <c:v>6700</c:v>
                </c:pt>
                <c:pt idx="68">
                  <c:v>6800</c:v>
                </c:pt>
                <c:pt idx="69">
                  <c:v>6900</c:v>
                </c:pt>
                <c:pt idx="70">
                  <c:v>7000</c:v>
                </c:pt>
                <c:pt idx="71">
                  <c:v>7100</c:v>
                </c:pt>
                <c:pt idx="72">
                  <c:v>7200</c:v>
                </c:pt>
                <c:pt idx="73">
                  <c:v>7300</c:v>
                </c:pt>
                <c:pt idx="74">
                  <c:v>7400</c:v>
                </c:pt>
                <c:pt idx="75">
                  <c:v>7500</c:v>
                </c:pt>
                <c:pt idx="76">
                  <c:v>7600</c:v>
                </c:pt>
                <c:pt idx="77">
                  <c:v>7700</c:v>
                </c:pt>
                <c:pt idx="78">
                  <c:v>7800</c:v>
                </c:pt>
                <c:pt idx="79">
                  <c:v>7900</c:v>
                </c:pt>
                <c:pt idx="80">
                  <c:v>8000</c:v>
                </c:pt>
                <c:pt idx="81">
                  <c:v>8100</c:v>
                </c:pt>
                <c:pt idx="82">
                  <c:v>8200</c:v>
                </c:pt>
                <c:pt idx="83">
                  <c:v>8300</c:v>
                </c:pt>
                <c:pt idx="84">
                  <c:v>8400</c:v>
                </c:pt>
                <c:pt idx="85">
                  <c:v>8500</c:v>
                </c:pt>
                <c:pt idx="86">
                  <c:v>8600</c:v>
                </c:pt>
                <c:pt idx="87">
                  <c:v>8700</c:v>
                </c:pt>
                <c:pt idx="88">
                  <c:v>8800</c:v>
                </c:pt>
                <c:pt idx="89">
                  <c:v>8900</c:v>
                </c:pt>
                <c:pt idx="90">
                  <c:v>9000</c:v>
                </c:pt>
                <c:pt idx="91">
                  <c:v>9100</c:v>
                </c:pt>
                <c:pt idx="92">
                  <c:v>9200</c:v>
                </c:pt>
                <c:pt idx="93">
                  <c:v>9300</c:v>
                </c:pt>
                <c:pt idx="94">
                  <c:v>9400</c:v>
                </c:pt>
                <c:pt idx="95">
                  <c:v>9500</c:v>
                </c:pt>
                <c:pt idx="96">
                  <c:v>9600</c:v>
                </c:pt>
                <c:pt idx="97">
                  <c:v>9700</c:v>
                </c:pt>
                <c:pt idx="98">
                  <c:v>9800</c:v>
                </c:pt>
                <c:pt idx="99">
                  <c:v>9900</c:v>
                </c:pt>
                <c:pt idx="100">
                  <c:v>10000</c:v>
                </c:pt>
                <c:pt idx="101">
                  <c:v>10100</c:v>
                </c:pt>
                <c:pt idx="102">
                  <c:v>10200</c:v>
                </c:pt>
                <c:pt idx="103">
                  <c:v>10300</c:v>
                </c:pt>
                <c:pt idx="104">
                  <c:v>10400</c:v>
                </c:pt>
                <c:pt idx="105">
                  <c:v>10500</c:v>
                </c:pt>
                <c:pt idx="106">
                  <c:v>10600</c:v>
                </c:pt>
                <c:pt idx="107">
                  <c:v>10700</c:v>
                </c:pt>
                <c:pt idx="108">
                  <c:v>10800</c:v>
                </c:pt>
                <c:pt idx="109">
                  <c:v>10900</c:v>
                </c:pt>
                <c:pt idx="110">
                  <c:v>11000</c:v>
                </c:pt>
                <c:pt idx="111">
                  <c:v>11100</c:v>
                </c:pt>
                <c:pt idx="112">
                  <c:v>11200</c:v>
                </c:pt>
                <c:pt idx="113">
                  <c:v>11300</c:v>
                </c:pt>
                <c:pt idx="114">
                  <c:v>11400</c:v>
                </c:pt>
                <c:pt idx="115">
                  <c:v>11500</c:v>
                </c:pt>
                <c:pt idx="116">
                  <c:v>11600</c:v>
                </c:pt>
                <c:pt idx="117">
                  <c:v>11700</c:v>
                </c:pt>
                <c:pt idx="118">
                  <c:v>11800</c:v>
                </c:pt>
                <c:pt idx="119">
                  <c:v>11900</c:v>
                </c:pt>
                <c:pt idx="120">
                  <c:v>12000</c:v>
                </c:pt>
                <c:pt idx="121">
                  <c:v>12100</c:v>
                </c:pt>
                <c:pt idx="122">
                  <c:v>12200</c:v>
                </c:pt>
                <c:pt idx="123">
                  <c:v>12300</c:v>
                </c:pt>
                <c:pt idx="124">
                  <c:v>12400</c:v>
                </c:pt>
                <c:pt idx="125">
                  <c:v>12500</c:v>
                </c:pt>
                <c:pt idx="126">
                  <c:v>12600</c:v>
                </c:pt>
                <c:pt idx="127">
                  <c:v>12700</c:v>
                </c:pt>
                <c:pt idx="128">
                  <c:v>12800</c:v>
                </c:pt>
                <c:pt idx="129">
                  <c:v>12900</c:v>
                </c:pt>
                <c:pt idx="130">
                  <c:v>13000</c:v>
                </c:pt>
                <c:pt idx="131">
                  <c:v>13100</c:v>
                </c:pt>
                <c:pt idx="132">
                  <c:v>13200</c:v>
                </c:pt>
                <c:pt idx="133">
                  <c:v>13300</c:v>
                </c:pt>
                <c:pt idx="134">
                  <c:v>13400</c:v>
                </c:pt>
                <c:pt idx="135">
                  <c:v>13500</c:v>
                </c:pt>
                <c:pt idx="136">
                  <c:v>13600</c:v>
                </c:pt>
                <c:pt idx="137">
                  <c:v>13700</c:v>
                </c:pt>
                <c:pt idx="138">
                  <c:v>13800</c:v>
                </c:pt>
                <c:pt idx="139">
                  <c:v>13900</c:v>
                </c:pt>
                <c:pt idx="140">
                  <c:v>14000</c:v>
                </c:pt>
                <c:pt idx="141">
                  <c:v>14100</c:v>
                </c:pt>
                <c:pt idx="142">
                  <c:v>14200</c:v>
                </c:pt>
                <c:pt idx="143">
                  <c:v>14300</c:v>
                </c:pt>
                <c:pt idx="144">
                  <c:v>14400</c:v>
                </c:pt>
                <c:pt idx="145">
                  <c:v>14500</c:v>
                </c:pt>
                <c:pt idx="146">
                  <c:v>14600</c:v>
                </c:pt>
                <c:pt idx="147">
                  <c:v>14700</c:v>
                </c:pt>
                <c:pt idx="148">
                  <c:v>14800</c:v>
                </c:pt>
                <c:pt idx="149">
                  <c:v>14900</c:v>
                </c:pt>
                <c:pt idx="150">
                  <c:v>15000</c:v>
                </c:pt>
                <c:pt idx="151">
                  <c:v>15100</c:v>
                </c:pt>
                <c:pt idx="152">
                  <c:v>15200</c:v>
                </c:pt>
                <c:pt idx="153">
                  <c:v>15300</c:v>
                </c:pt>
                <c:pt idx="154">
                  <c:v>15400</c:v>
                </c:pt>
                <c:pt idx="155">
                  <c:v>15500</c:v>
                </c:pt>
                <c:pt idx="156">
                  <c:v>15600</c:v>
                </c:pt>
                <c:pt idx="157">
                  <c:v>15700</c:v>
                </c:pt>
                <c:pt idx="158">
                  <c:v>15800</c:v>
                </c:pt>
                <c:pt idx="159">
                  <c:v>15900</c:v>
                </c:pt>
                <c:pt idx="160">
                  <c:v>16000</c:v>
                </c:pt>
                <c:pt idx="161">
                  <c:v>16100</c:v>
                </c:pt>
                <c:pt idx="162">
                  <c:v>16200</c:v>
                </c:pt>
                <c:pt idx="163">
                  <c:v>16300</c:v>
                </c:pt>
                <c:pt idx="164">
                  <c:v>16400</c:v>
                </c:pt>
                <c:pt idx="165">
                  <c:v>16500</c:v>
                </c:pt>
                <c:pt idx="166">
                  <c:v>16600</c:v>
                </c:pt>
                <c:pt idx="167">
                  <c:v>16700</c:v>
                </c:pt>
                <c:pt idx="168">
                  <c:v>16800</c:v>
                </c:pt>
                <c:pt idx="169">
                  <c:v>16900</c:v>
                </c:pt>
                <c:pt idx="170">
                  <c:v>17000</c:v>
                </c:pt>
                <c:pt idx="171">
                  <c:v>17100</c:v>
                </c:pt>
                <c:pt idx="172">
                  <c:v>17200</c:v>
                </c:pt>
                <c:pt idx="173">
                  <c:v>17300</c:v>
                </c:pt>
                <c:pt idx="174">
                  <c:v>17400</c:v>
                </c:pt>
                <c:pt idx="175">
                  <c:v>17500</c:v>
                </c:pt>
                <c:pt idx="176">
                  <c:v>17600</c:v>
                </c:pt>
                <c:pt idx="177">
                  <c:v>17700</c:v>
                </c:pt>
                <c:pt idx="178">
                  <c:v>17800</c:v>
                </c:pt>
                <c:pt idx="179">
                  <c:v>17900</c:v>
                </c:pt>
                <c:pt idx="180">
                  <c:v>18000</c:v>
                </c:pt>
                <c:pt idx="181">
                  <c:v>18100</c:v>
                </c:pt>
                <c:pt idx="182">
                  <c:v>18200</c:v>
                </c:pt>
                <c:pt idx="183">
                  <c:v>18300</c:v>
                </c:pt>
                <c:pt idx="184">
                  <c:v>18400</c:v>
                </c:pt>
                <c:pt idx="185">
                  <c:v>18500</c:v>
                </c:pt>
                <c:pt idx="186">
                  <c:v>18600</c:v>
                </c:pt>
                <c:pt idx="187">
                  <c:v>18700</c:v>
                </c:pt>
                <c:pt idx="188">
                  <c:v>18800</c:v>
                </c:pt>
                <c:pt idx="189">
                  <c:v>18900</c:v>
                </c:pt>
                <c:pt idx="190">
                  <c:v>19000</c:v>
                </c:pt>
                <c:pt idx="191">
                  <c:v>19100</c:v>
                </c:pt>
                <c:pt idx="192">
                  <c:v>19200</c:v>
                </c:pt>
                <c:pt idx="193">
                  <c:v>19300</c:v>
                </c:pt>
                <c:pt idx="194">
                  <c:v>19400</c:v>
                </c:pt>
                <c:pt idx="195">
                  <c:v>19500</c:v>
                </c:pt>
                <c:pt idx="196">
                  <c:v>19600</c:v>
                </c:pt>
                <c:pt idx="197">
                  <c:v>19700</c:v>
                </c:pt>
                <c:pt idx="198">
                  <c:v>19800</c:v>
                </c:pt>
                <c:pt idx="199">
                  <c:v>19900</c:v>
                </c:pt>
                <c:pt idx="200">
                  <c:v>20000</c:v>
                </c:pt>
              </c:numCache>
            </c:numRef>
          </c:cat>
          <c:val>
            <c:numRef>
              <c:f>acc!$C$2:$C$202</c:f>
              <c:numCache>
                <c:formatCode>General</c:formatCode>
                <c:ptCount val="201"/>
                <c:pt idx="0">
                  <c:v>0.46999999880790699</c:v>
                </c:pt>
                <c:pt idx="1">
                  <c:v>0.5</c:v>
                </c:pt>
                <c:pt idx="2">
                  <c:v>0.479999989271163</c:v>
                </c:pt>
                <c:pt idx="3">
                  <c:v>0.490000009536743</c:v>
                </c:pt>
                <c:pt idx="4">
                  <c:v>0.5</c:v>
                </c:pt>
                <c:pt idx="5">
                  <c:v>0.54000002145767201</c:v>
                </c:pt>
                <c:pt idx="6">
                  <c:v>0.51999998092651301</c:v>
                </c:pt>
                <c:pt idx="7">
                  <c:v>0.52999997138976995</c:v>
                </c:pt>
                <c:pt idx="8">
                  <c:v>0.55000001192092896</c:v>
                </c:pt>
                <c:pt idx="9">
                  <c:v>0.55000001192092896</c:v>
                </c:pt>
                <c:pt idx="10">
                  <c:v>0.56999999284744196</c:v>
                </c:pt>
                <c:pt idx="11">
                  <c:v>0.57999998331069902</c:v>
                </c:pt>
                <c:pt idx="12">
                  <c:v>0.57999998331069902</c:v>
                </c:pt>
                <c:pt idx="13">
                  <c:v>0.61000001430511397</c:v>
                </c:pt>
                <c:pt idx="14">
                  <c:v>0.60000002384185702</c:v>
                </c:pt>
                <c:pt idx="15">
                  <c:v>0.58999997377395597</c:v>
                </c:pt>
                <c:pt idx="16">
                  <c:v>0.58999997377395597</c:v>
                </c:pt>
                <c:pt idx="17">
                  <c:v>0.60000002384185702</c:v>
                </c:pt>
                <c:pt idx="18">
                  <c:v>0.58999997377395597</c:v>
                </c:pt>
                <c:pt idx="19">
                  <c:v>0.60000002384185702</c:v>
                </c:pt>
                <c:pt idx="20">
                  <c:v>0.60000002384185702</c:v>
                </c:pt>
                <c:pt idx="21">
                  <c:v>0.61000001430511397</c:v>
                </c:pt>
                <c:pt idx="22">
                  <c:v>0.61000001430511397</c:v>
                </c:pt>
                <c:pt idx="23">
                  <c:v>0.61000001430511397</c:v>
                </c:pt>
                <c:pt idx="24">
                  <c:v>0.62000000476837103</c:v>
                </c:pt>
                <c:pt idx="25">
                  <c:v>0.62000000476837103</c:v>
                </c:pt>
                <c:pt idx="26">
                  <c:v>0.60000002384185702</c:v>
                </c:pt>
                <c:pt idx="27">
                  <c:v>0.60000002384185702</c:v>
                </c:pt>
                <c:pt idx="28">
                  <c:v>0.61000001430511397</c:v>
                </c:pt>
                <c:pt idx="29">
                  <c:v>0.61000001430511397</c:v>
                </c:pt>
                <c:pt idx="30">
                  <c:v>0.61000001430511397</c:v>
                </c:pt>
                <c:pt idx="31">
                  <c:v>0.60000002384185702</c:v>
                </c:pt>
                <c:pt idx="32">
                  <c:v>0.58999997377395597</c:v>
                </c:pt>
                <c:pt idx="33">
                  <c:v>0.60000002384185702</c:v>
                </c:pt>
                <c:pt idx="34">
                  <c:v>0.58999997377395597</c:v>
                </c:pt>
                <c:pt idx="35">
                  <c:v>0.60000002384185702</c:v>
                </c:pt>
                <c:pt idx="36">
                  <c:v>0.61000001430511397</c:v>
                </c:pt>
                <c:pt idx="37">
                  <c:v>0.60000002384185702</c:v>
                </c:pt>
                <c:pt idx="38">
                  <c:v>0.58999997377395597</c:v>
                </c:pt>
                <c:pt idx="39">
                  <c:v>0.60000002384185702</c:v>
                </c:pt>
                <c:pt idx="40">
                  <c:v>0.60000002384185702</c:v>
                </c:pt>
                <c:pt idx="41">
                  <c:v>0.58999997377395597</c:v>
                </c:pt>
                <c:pt idx="42">
                  <c:v>0.57999998331069902</c:v>
                </c:pt>
                <c:pt idx="43">
                  <c:v>0.57999998331069902</c:v>
                </c:pt>
                <c:pt idx="44">
                  <c:v>0.57999998331069902</c:v>
                </c:pt>
                <c:pt idx="45">
                  <c:v>0.57999998331069902</c:v>
                </c:pt>
                <c:pt idx="46">
                  <c:v>0.57999998331069902</c:v>
                </c:pt>
                <c:pt idx="47">
                  <c:v>0.57999998331069902</c:v>
                </c:pt>
                <c:pt idx="48">
                  <c:v>0.57999998331069902</c:v>
                </c:pt>
                <c:pt idx="49">
                  <c:v>0.56999999284744196</c:v>
                </c:pt>
                <c:pt idx="50">
                  <c:v>0.57999998331069902</c:v>
                </c:pt>
                <c:pt idx="51">
                  <c:v>0.56000000238418501</c:v>
                </c:pt>
                <c:pt idx="52">
                  <c:v>0.56999999284744196</c:v>
                </c:pt>
                <c:pt idx="53">
                  <c:v>0.56000000238418501</c:v>
                </c:pt>
                <c:pt idx="54">
                  <c:v>0.56999999284744196</c:v>
                </c:pt>
                <c:pt idx="55">
                  <c:v>0.56999999284744196</c:v>
                </c:pt>
                <c:pt idx="56">
                  <c:v>0.56000000238418501</c:v>
                </c:pt>
                <c:pt idx="57">
                  <c:v>0.56000000238418501</c:v>
                </c:pt>
                <c:pt idx="58">
                  <c:v>0.56000000238418501</c:v>
                </c:pt>
                <c:pt idx="59">
                  <c:v>0.56000000238418501</c:v>
                </c:pt>
                <c:pt idx="60">
                  <c:v>0.56000000238418501</c:v>
                </c:pt>
                <c:pt idx="61">
                  <c:v>0.56000000238418501</c:v>
                </c:pt>
                <c:pt idx="62">
                  <c:v>0.55000001192092896</c:v>
                </c:pt>
                <c:pt idx="63">
                  <c:v>0.55000001192092896</c:v>
                </c:pt>
                <c:pt idx="64">
                  <c:v>0.56000000238418501</c:v>
                </c:pt>
                <c:pt idx="65">
                  <c:v>0.56000000238418501</c:v>
                </c:pt>
                <c:pt idx="66">
                  <c:v>0.55000001192092896</c:v>
                </c:pt>
                <c:pt idx="67">
                  <c:v>0.55000001192092896</c:v>
                </c:pt>
                <c:pt idx="68">
                  <c:v>0.55000001192092896</c:v>
                </c:pt>
                <c:pt idx="69">
                  <c:v>0.55000001192092896</c:v>
                </c:pt>
                <c:pt idx="70">
                  <c:v>0.55000001192092896</c:v>
                </c:pt>
                <c:pt idx="71">
                  <c:v>0.55000001192092896</c:v>
                </c:pt>
                <c:pt idx="72">
                  <c:v>0.55000001192092896</c:v>
                </c:pt>
                <c:pt idx="73">
                  <c:v>0.55000001192092896</c:v>
                </c:pt>
                <c:pt idx="74">
                  <c:v>0.55000001192092896</c:v>
                </c:pt>
                <c:pt idx="75">
                  <c:v>0.55000001192092896</c:v>
                </c:pt>
                <c:pt idx="76">
                  <c:v>0.54000002145767201</c:v>
                </c:pt>
                <c:pt idx="77">
                  <c:v>0.54000002145767201</c:v>
                </c:pt>
                <c:pt idx="78">
                  <c:v>0.55000001192092896</c:v>
                </c:pt>
                <c:pt idx="79">
                  <c:v>0.55000001192092896</c:v>
                </c:pt>
                <c:pt idx="80">
                  <c:v>0.54000002145767201</c:v>
                </c:pt>
                <c:pt idx="81">
                  <c:v>0.54000002145767201</c:v>
                </c:pt>
                <c:pt idx="82">
                  <c:v>0.55000001192092896</c:v>
                </c:pt>
                <c:pt idx="83">
                  <c:v>0.56000000238418501</c:v>
                </c:pt>
                <c:pt idx="84">
                  <c:v>0.54000002145767201</c:v>
                </c:pt>
                <c:pt idx="85">
                  <c:v>0.55000001192092896</c:v>
                </c:pt>
                <c:pt idx="86">
                  <c:v>0.54000002145767201</c:v>
                </c:pt>
                <c:pt idx="87">
                  <c:v>0.56000000238418501</c:v>
                </c:pt>
                <c:pt idx="88">
                  <c:v>0.56000000238418501</c:v>
                </c:pt>
                <c:pt idx="89">
                  <c:v>0.56000000238418501</c:v>
                </c:pt>
                <c:pt idx="90">
                  <c:v>0.56000000238418501</c:v>
                </c:pt>
                <c:pt idx="91">
                  <c:v>0.56999999284744196</c:v>
                </c:pt>
                <c:pt idx="92">
                  <c:v>0.57999998331069902</c:v>
                </c:pt>
                <c:pt idx="93">
                  <c:v>0.57999998331069902</c:v>
                </c:pt>
                <c:pt idx="94">
                  <c:v>0.57999998331069902</c:v>
                </c:pt>
                <c:pt idx="95">
                  <c:v>0.56999999284744196</c:v>
                </c:pt>
                <c:pt idx="96">
                  <c:v>0.56999999284744196</c:v>
                </c:pt>
                <c:pt idx="97">
                  <c:v>0.56999999284744196</c:v>
                </c:pt>
                <c:pt idx="98">
                  <c:v>0.56999999284744196</c:v>
                </c:pt>
                <c:pt idx="99">
                  <c:v>0.57999998331069902</c:v>
                </c:pt>
                <c:pt idx="100">
                  <c:v>0.56999999284744196</c:v>
                </c:pt>
                <c:pt idx="101">
                  <c:v>0.56999999284744196</c:v>
                </c:pt>
                <c:pt idx="102">
                  <c:v>0.56999999284744196</c:v>
                </c:pt>
                <c:pt idx="103">
                  <c:v>0.57999998331069902</c:v>
                </c:pt>
                <c:pt idx="104">
                  <c:v>0.57999998331069902</c:v>
                </c:pt>
                <c:pt idx="105">
                  <c:v>0.57999998331069902</c:v>
                </c:pt>
                <c:pt idx="106">
                  <c:v>0.57999998331069902</c:v>
                </c:pt>
                <c:pt idx="107">
                  <c:v>0.57999998331069902</c:v>
                </c:pt>
                <c:pt idx="108">
                  <c:v>0.57999998331069902</c:v>
                </c:pt>
                <c:pt idx="109">
                  <c:v>0.58999997377395597</c:v>
                </c:pt>
                <c:pt idx="110">
                  <c:v>0.58999997377395597</c:v>
                </c:pt>
                <c:pt idx="111">
                  <c:v>0.58999997377395597</c:v>
                </c:pt>
                <c:pt idx="112">
                  <c:v>0.58999997377395597</c:v>
                </c:pt>
                <c:pt idx="113">
                  <c:v>0.58999997377395597</c:v>
                </c:pt>
                <c:pt idx="114">
                  <c:v>0.58999997377395597</c:v>
                </c:pt>
                <c:pt idx="115">
                  <c:v>0.58999997377395597</c:v>
                </c:pt>
                <c:pt idx="116">
                  <c:v>0.58999997377395597</c:v>
                </c:pt>
                <c:pt idx="117">
                  <c:v>0.58999997377395597</c:v>
                </c:pt>
                <c:pt idx="118">
                  <c:v>0.58999997377395597</c:v>
                </c:pt>
                <c:pt idx="119">
                  <c:v>0.58999997377395597</c:v>
                </c:pt>
                <c:pt idx="120">
                  <c:v>0.58999997377395597</c:v>
                </c:pt>
                <c:pt idx="121">
                  <c:v>0.57999998331069902</c:v>
                </c:pt>
                <c:pt idx="122">
                  <c:v>0.60000002384185702</c:v>
                </c:pt>
                <c:pt idx="123">
                  <c:v>0.57999998331069902</c:v>
                </c:pt>
                <c:pt idx="124">
                  <c:v>0.57999998331069902</c:v>
                </c:pt>
                <c:pt idx="125">
                  <c:v>0.60000002384185702</c:v>
                </c:pt>
                <c:pt idx="126">
                  <c:v>0.58999997377395597</c:v>
                </c:pt>
                <c:pt idx="127">
                  <c:v>0.58999997377395597</c:v>
                </c:pt>
                <c:pt idx="128">
                  <c:v>0.58999997377395597</c:v>
                </c:pt>
                <c:pt idx="129">
                  <c:v>0.58999997377395597</c:v>
                </c:pt>
                <c:pt idx="130">
                  <c:v>0.58999997377395597</c:v>
                </c:pt>
                <c:pt idx="131">
                  <c:v>0.58999997377395597</c:v>
                </c:pt>
                <c:pt idx="132">
                  <c:v>0.60000002384185702</c:v>
                </c:pt>
                <c:pt idx="133">
                  <c:v>0.60000002384185702</c:v>
                </c:pt>
                <c:pt idx="134">
                  <c:v>0.58999997377395597</c:v>
                </c:pt>
                <c:pt idx="135">
                  <c:v>0.60000002384185702</c:v>
                </c:pt>
                <c:pt idx="136">
                  <c:v>0.58999997377395597</c:v>
                </c:pt>
                <c:pt idx="137">
                  <c:v>0.58999997377395597</c:v>
                </c:pt>
                <c:pt idx="138">
                  <c:v>0.61000001430511397</c:v>
                </c:pt>
                <c:pt idx="139">
                  <c:v>0.62000000476837103</c:v>
                </c:pt>
                <c:pt idx="140">
                  <c:v>0.60000002384185702</c:v>
                </c:pt>
                <c:pt idx="141">
                  <c:v>0.60000002384185702</c:v>
                </c:pt>
                <c:pt idx="142">
                  <c:v>0.62000000476837103</c:v>
                </c:pt>
                <c:pt idx="143">
                  <c:v>0.62000000476837103</c:v>
                </c:pt>
                <c:pt idx="144">
                  <c:v>0.62000000476837103</c:v>
                </c:pt>
                <c:pt idx="145">
                  <c:v>0.62000000476837103</c:v>
                </c:pt>
                <c:pt idx="146">
                  <c:v>0.62000000476837103</c:v>
                </c:pt>
                <c:pt idx="147">
                  <c:v>0.62000000476837103</c:v>
                </c:pt>
                <c:pt idx="148">
                  <c:v>0.61000001430511397</c:v>
                </c:pt>
                <c:pt idx="149">
                  <c:v>0.62000000476837103</c:v>
                </c:pt>
                <c:pt idx="150">
                  <c:v>0.62000000476837103</c:v>
                </c:pt>
                <c:pt idx="151">
                  <c:v>0.62000000476837103</c:v>
                </c:pt>
                <c:pt idx="152">
                  <c:v>0.62000000476837103</c:v>
                </c:pt>
                <c:pt idx="153">
                  <c:v>0.62000000476837103</c:v>
                </c:pt>
                <c:pt idx="154">
                  <c:v>0.62000000476837103</c:v>
                </c:pt>
                <c:pt idx="155">
                  <c:v>0.62000000476837103</c:v>
                </c:pt>
                <c:pt idx="156">
                  <c:v>0.62000000476837103</c:v>
                </c:pt>
                <c:pt idx="157">
                  <c:v>0.62000000476837103</c:v>
                </c:pt>
                <c:pt idx="158">
                  <c:v>0.62000000476837103</c:v>
                </c:pt>
                <c:pt idx="159">
                  <c:v>0.62000000476837103</c:v>
                </c:pt>
                <c:pt idx="160">
                  <c:v>0.62000000476837103</c:v>
                </c:pt>
                <c:pt idx="161">
                  <c:v>0.62000000476837103</c:v>
                </c:pt>
                <c:pt idx="162">
                  <c:v>0.62000000476837103</c:v>
                </c:pt>
                <c:pt idx="163">
                  <c:v>0.62000000476837103</c:v>
                </c:pt>
                <c:pt idx="164">
                  <c:v>0.62000000476837103</c:v>
                </c:pt>
                <c:pt idx="165">
                  <c:v>0.62000000476837103</c:v>
                </c:pt>
                <c:pt idx="166">
                  <c:v>0.62000000476837103</c:v>
                </c:pt>
                <c:pt idx="167">
                  <c:v>0.62000000476837103</c:v>
                </c:pt>
                <c:pt idx="168">
                  <c:v>0.62000000476837103</c:v>
                </c:pt>
                <c:pt idx="169">
                  <c:v>0.62000000476837103</c:v>
                </c:pt>
                <c:pt idx="170">
                  <c:v>0.62000000476837103</c:v>
                </c:pt>
                <c:pt idx="171">
                  <c:v>0.62000000476837103</c:v>
                </c:pt>
                <c:pt idx="172">
                  <c:v>0.62000000476837103</c:v>
                </c:pt>
                <c:pt idx="173">
                  <c:v>0.62000000476837103</c:v>
                </c:pt>
                <c:pt idx="174">
                  <c:v>0.62000000476837103</c:v>
                </c:pt>
                <c:pt idx="175">
                  <c:v>0.62000000476837103</c:v>
                </c:pt>
                <c:pt idx="176">
                  <c:v>0.62000000476837103</c:v>
                </c:pt>
                <c:pt idx="177">
                  <c:v>0.62000000476837103</c:v>
                </c:pt>
                <c:pt idx="178">
                  <c:v>0.62000000476837103</c:v>
                </c:pt>
                <c:pt idx="179">
                  <c:v>0.62000000476837103</c:v>
                </c:pt>
                <c:pt idx="180">
                  <c:v>0.62000000476837103</c:v>
                </c:pt>
                <c:pt idx="181">
                  <c:v>0.62000000476837103</c:v>
                </c:pt>
                <c:pt idx="182">
                  <c:v>0.62000000476837103</c:v>
                </c:pt>
                <c:pt idx="183">
                  <c:v>0.62000000476837103</c:v>
                </c:pt>
                <c:pt idx="184">
                  <c:v>0.62000000476837103</c:v>
                </c:pt>
                <c:pt idx="185">
                  <c:v>0.62000000476837103</c:v>
                </c:pt>
                <c:pt idx="186">
                  <c:v>0.62000000476837103</c:v>
                </c:pt>
                <c:pt idx="187">
                  <c:v>0.62000000476837103</c:v>
                </c:pt>
                <c:pt idx="188">
                  <c:v>0.62000000476837103</c:v>
                </c:pt>
                <c:pt idx="189">
                  <c:v>0.61000001430511397</c:v>
                </c:pt>
                <c:pt idx="190">
                  <c:v>0.61000001430511397</c:v>
                </c:pt>
                <c:pt idx="191">
                  <c:v>0.62000000476837103</c:v>
                </c:pt>
                <c:pt idx="192">
                  <c:v>0.61000001430511397</c:v>
                </c:pt>
                <c:pt idx="193">
                  <c:v>0.61000001430511397</c:v>
                </c:pt>
                <c:pt idx="194">
                  <c:v>0.62000000476837103</c:v>
                </c:pt>
                <c:pt idx="195">
                  <c:v>0.62000000476837103</c:v>
                </c:pt>
                <c:pt idx="196">
                  <c:v>0.62000000476837103</c:v>
                </c:pt>
                <c:pt idx="197">
                  <c:v>0.61000001430511397</c:v>
                </c:pt>
                <c:pt idx="198">
                  <c:v>0.61000001430511397</c:v>
                </c:pt>
                <c:pt idx="199">
                  <c:v>0.61000001430511397</c:v>
                </c:pt>
                <c:pt idx="200">
                  <c:v>0.60000002384185702</c:v>
                </c:pt>
              </c:numCache>
            </c:numRef>
          </c:val>
          <c:smooth val="0"/>
          <c:extLst>
            <c:ext xmlns:c16="http://schemas.microsoft.com/office/drawing/2014/chart" uri="{C3380CC4-5D6E-409C-BE32-E72D297353CC}">
              <c16:uniqueId val="{00000001-965B-4A96-9DD3-C3A8E5859C0D}"/>
            </c:ext>
          </c:extLst>
        </c:ser>
        <c:dLbls>
          <c:showLegendKey val="0"/>
          <c:showVal val="0"/>
          <c:showCatName val="0"/>
          <c:showSerName val="0"/>
          <c:showPercent val="0"/>
          <c:showBubbleSize val="0"/>
        </c:dLbls>
        <c:smooth val="0"/>
        <c:axId val="437073760"/>
        <c:axId val="262257792"/>
      </c:lineChart>
      <c:catAx>
        <c:axId val="4370737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62257792"/>
        <c:crosses val="autoZero"/>
        <c:auto val="1"/>
        <c:lblAlgn val="ctr"/>
        <c:lblOffset val="100"/>
        <c:noMultiLvlLbl val="0"/>
      </c:catAx>
      <c:valAx>
        <c:axId val="26225779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073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marker>
            <c:symbol val="none"/>
          </c:marker>
          <c:val>
            <c:numRef>
              <c:f>Sheet1!$A$1:$A$4</c:f>
              <c:numCache>
                <c:formatCode>General</c:formatCode>
                <c:ptCount val="4"/>
                <c:pt idx="0">
                  <c:v>500</c:v>
                </c:pt>
                <c:pt idx="1">
                  <c:v>300</c:v>
                </c:pt>
                <c:pt idx="2">
                  <c:v>200</c:v>
                </c:pt>
                <c:pt idx="3">
                  <c:v>6</c:v>
                </c:pt>
              </c:numCache>
            </c:numRef>
          </c:val>
          <c:smooth val="1"/>
          <c:extLst>
            <c:ext xmlns:c16="http://schemas.microsoft.com/office/drawing/2014/chart" uri="{C3380CC4-5D6E-409C-BE32-E72D297353CC}">
              <c16:uniqueId val="{00000000-0472-4194-B6EC-043E8D1D318E}"/>
            </c:ext>
          </c:extLst>
        </c:ser>
        <c:ser>
          <c:idx val="1"/>
          <c:order val="1"/>
          <c:marker>
            <c:symbol val="none"/>
          </c:marker>
          <c:val>
            <c:numRef>
              <c:f>Sheet1!$B$1:$B$4</c:f>
              <c:numCache>
                <c:formatCode>General</c:formatCode>
                <c:ptCount val="4"/>
                <c:pt idx="0">
                  <c:v>600</c:v>
                </c:pt>
                <c:pt idx="1">
                  <c:v>450</c:v>
                </c:pt>
                <c:pt idx="2">
                  <c:v>500</c:v>
                </c:pt>
                <c:pt idx="3">
                  <c:v>200</c:v>
                </c:pt>
              </c:numCache>
            </c:numRef>
          </c:val>
          <c:smooth val="1"/>
          <c:extLst>
            <c:ext xmlns:c16="http://schemas.microsoft.com/office/drawing/2014/chart" uri="{C3380CC4-5D6E-409C-BE32-E72D297353CC}">
              <c16:uniqueId val="{00000001-0472-4194-B6EC-043E8D1D318E}"/>
            </c:ext>
          </c:extLst>
        </c:ser>
        <c:ser>
          <c:idx val="2"/>
          <c:order val="2"/>
          <c:marker>
            <c:symbol val="none"/>
          </c:marker>
          <c:val>
            <c:numRef>
              <c:f>Sheet1!$C$1:$C$4</c:f>
              <c:numCache>
                <c:formatCode>General</c:formatCode>
                <c:ptCount val="4"/>
                <c:pt idx="0">
                  <c:v>350</c:v>
                </c:pt>
                <c:pt idx="1">
                  <c:v>550</c:v>
                </c:pt>
                <c:pt idx="2">
                  <c:v>80</c:v>
                </c:pt>
                <c:pt idx="3">
                  <c:v>150</c:v>
                </c:pt>
              </c:numCache>
            </c:numRef>
          </c:val>
          <c:smooth val="1"/>
          <c:extLst>
            <c:ext xmlns:c16="http://schemas.microsoft.com/office/drawing/2014/chart" uri="{C3380CC4-5D6E-409C-BE32-E72D297353CC}">
              <c16:uniqueId val="{00000002-0472-4194-B6EC-043E8D1D318E}"/>
            </c:ext>
          </c:extLst>
        </c:ser>
        <c:dLbls>
          <c:showLegendKey val="0"/>
          <c:showVal val="0"/>
          <c:showCatName val="0"/>
          <c:showSerName val="0"/>
          <c:showPercent val="0"/>
          <c:showBubbleSize val="0"/>
        </c:dLbls>
        <c:smooth val="0"/>
        <c:axId val="73846144"/>
        <c:axId val="73856128"/>
      </c:lineChart>
      <c:catAx>
        <c:axId val="73846144"/>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3856128"/>
        <c:crosses val="autoZero"/>
        <c:auto val="1"/>
        <c:lblAlgn val="ctr"/>
        <c:lblOffset val="100"/>
        <c:noMultiLvlLbl val="0"/>
      </c:catAx>
      <c:valAx>
        <c:axId val="73856128"/>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3846144"/>
        <c:crosses val="autoZero"/>
        <c:crossBetween val="between"/>
      </c:valAx>
    </c:plotArea>
    <c:plotVisOnly val="1"/>
    <c:dispBlanksAs val="gap"/>
    <c:showDLblsOverMax val="0"/>
  </c:chart>
  <c:txPr>
    <a:bodyPr/>
    <a:lstStyle/>
    <a:p>
      <a:pPr>
        <a:defRPr lang="zh-CN"/>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val>
            <c:numRef>
              <c:f>Sheet2!$A$1:$A$4</c:f>
              <c:numCache>
                <c:formatCode>General</c:formatCode>
                <c:ptCount val="4"/>
                <c:pt idx="0">
                  <c:v>300</c:v>
                </c:pt>
                <c:pt idx="1">
                  <c:v>120</c:v>
                </c:pt>
                <c:pt idx="2">
                  <c:v>30</c:v>
                </c:pt>
                <c:pt idx="3">
                  <c:v>59</c:v>
                </c:pt>
              </c:numCache>
            </c:numRef>
          </c:val>
          <c:extLst>
            <c:ext xmlns:c16="http://schemas.microsoft.com/office/drawing/2014/chart" uri="{C3380CC4-5D6E-409C-BE32-E72D297353CC}">
              <c16:uniqueId val="{00000000-C8B2-42A1-922C-364EC5E58241}"/>
            </c:ext>
          </c:extLst>
        </c:ser>
        <c:ser>
          <c:idx val="1"/>
          <c:order val="1"/>
          <c:val>
            <c:numRef>
              <c:f>Sheet2!$B$1:$B$4</c:f>
              <c:numCache>
                <c:formatCode>General</c:formatCode>
                <c:ptCount val="4"/>
                <c:pt idx="0">
                  <c:v>150</c:v>
                </c:pt>
                <c:pt idx="1">
                  <c:v>40</c:v>
                </c:pt>
                <c:pt idx="2">
                  <c:v>500</c:v>
                </c:pt>
                <c:pt idx="3">
                  <c:v>100</c:v>
                </c:pt>
              </c:numCache>
            </c:numRef>
          </c:val>
          <c:extLst>
            <c:ext xmlns:c16="http://schemas.microsoft.com/office/drawing/2014/chart" uri="{C3380CC4-5D6E-409C-BE32-E72D297353CC}">
              <c16:uniqueId val="{00000001-C8B2-42A1-922C-364EC5E58241}"/>
            </c:ext>
          </c:extLst>
        </c:ser>
        <c:ser>
          <c:idx val="2"/>
          <c:order val="2"/>
          <c:val>
            <c:numRef>
              <c:f>Sheet2!$C$1:$C$4</c:f>
              <c:numCache>
                <c:formatCode>General</c:formatCode>
                <c:ptCount val="4"/>
                <c:pt idx="0">
                  <c:v>250</c:v>
                </c:pt>
                <c:pt idx="1">
                  <c:v>100</c:v>
                </c:pt>
                <c:pt idx="2">
                  <c:v>80</c:v>
                </c:pt>
                <c:pt idx="3">
                  <c:v>150</c:v>
                </c:pt>
              </c:numCache>
            </c:numRef>
          </c:val>
          <c:extLst>
            <c:ext xmlns:c16="http://schemas.microsoft.com/office/drawing/2014/chart" uri="{C3380CC4-5D6E-409C-BE32-E72D297353CC}">
              <c16:uniqueId val="{00000002-C8B2-42A1-922C-364EC5E58241}"/>
            </c:ext>
          </c:extLst>
        </c:ser>
        <c:dLbls>
          <c:showLegendKey val="0"/>
          <c:showVal val="0"/>
          <c:showCatName val="0"/>
          <c:showSerName val="0"/>
          <c:showPercent val="0"/>
          <c:showBubbleSize val="0"/>
        </c:dLbls>
        <c:axId val="74275456"/>
        <c:axId val="74285440"/>
      </c:areaChart>
      <c:catAx>
        <c:axId val="74275456"/>
        <c:scaling>
          <c:orientation val="minMax"/>
        </c:scaling>
        <c:delete val="0"/>
        <c:axPos val="b"/>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4285440"/>
        <c:crosses val="autoZero"/>
        <c:auto val="1"/>
        <c:lblAlgn val="ctr"/>
        <c:lblOffset val="100"/>
        <c:noMultiLvlLbl val="0"/>
      </c:catAx>
      <c:valAx>
        <c:axId val="74285440"/>
        <c:scaling>
          <c:orientation val="minMax"/>
        </c:scaling>
        <c:delete val="0"/>
        <c:axPos val="l"/>
        <c:majorGridlines/>
        <c:numFmt formatCode="General" sourceLinked="1"/>
        <c:majorTickMark val="none"/>
        <c:minorTickMark val="none"/>
        <c:tickLblPos val="nextTo"/>
        <c:spPr>
          <a:ln w="9525" cap="flat" cmpd="sng" algn="ctr">
            <a:noFill/>
            <a:prstDash val="solid"/>
            <a:round/>
          </a:ln>
        </c:spPr>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4275456"/>
        <c:crosses val="autoZero"/>
        <c:crossBetween val="midCat"/>
      </c:valAx>
    </c:plotArea>
    <c:plotVisOnly val="1"/>
    <c:dispBlanksAs val="zero"/>
    <c:showDLblsOverMax val="0"/>
  </c:chart>
  <c:txPr>
    <a:bodyPr/>
    <a:lstStyle/>
    <a:p>
      <a:pPr>
        <a:defRPr lang="zh-CN"/>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12430409185987"/>
          <c:y val="5.7377409410087322E-2"/>
          <c:w val="0.86047466734391165"/>
          <c:h val="0.77476268063454556"/>
        </c:manualLayout>
      </c:layout>
      <c:areaChart>
        <c:grouping val="standard"/>
        <c:varyColors val="0"/>
        <c:ser>
          <c:idx val="0"/>
          <c:order val="0"/>
          <c:val>
            <c:numRef>
              <c:f>Sheet4!$A$1:$H$1</c:f>
              <c:numCache>
                <c:formatCode>General</c:formatCode>
                <c:ptCount val="8"/>
                <c:pt idx="0">
                  <c:v>30</c:v>
                </c:pt>
                <c:pt idx="1">
                  <c:v>40</c:v>
                </c:pt>
                <c:pt idx="2">
                  <c:v>38</c:v>
                </c:pt>
                <c:pt idx="3">
                  <c:v>21</c:v>
                </c:pt>
                <c:pt idx="4">
                  <c:v>55</c:v>
                </c:pt>
                <c:pt idx="5">
                  <c:v>12</c:v>
                </c:pt>
                <c:pt idx="6">
                  <c:v>45</c:v>
                </c:pt>
                <c:pt idx="7">
                  <c:v>60</c:v>
                </c:pt>
              </c:numCache>
            </c:numRef>
          </c:val>
          <c:extLst>
            <c:ext xmlns:c16="http://schemas.microsoft.com/office/drawing/2014/chart" uri="{C3380CC4-5D6E-409C-BE32-E72D297353CC}">
              <c16:uniqueId val="{00000000-AD72-4FB3-B72C-A8333EA3DEEA}"/>
            </c:ext>
          </c:extLst>
        </c:ser>
        <c:ser>
          <c:idx val="1"/>
          <c:order val="1"/>
          <c:val>
            <c:numRef>
              <c:f>Sheet4!$A$2:$H$2</c:f>
              <c:numCache>
                <c:formatCode>General</c:formatCode>
                <c:ptCount val="8"/>
                <c:pt idx="0">
                  <c:v>38</c:v>
                </c:pt>
                <c:pt idx="1">
                  <c:v>40</c:v>
                </c:pt>
                <c:pt idx="2">
                  <c:v>23</c:v>
                </c:pt>
                <c:pt idx="3">
                  <c:v>53</c:v>
                </c:pt>
                <c:pt idx="4">
                  <c:v>45</c:v>
                </c:pt>
                <c:pt idx="5">
                  <c:v>46</c:v>
                </c:pt>
                <c:pt idx="6">
                  <c:v>48</c:v>
                </c:pt>
                <c:pt idx="7">
                  <c:v>31</c:v>
                </c:pt>
              </c:numCache>
            </c:numRef>
          </c:val>
          <c:extLst>
            <c:ext xmlns:c16="http://schemas.microsoft.com/office/drawing/2014/chart" uri="{C3380CC4-5D6E-409C-BE32-E72D297353CC}">
              <c16:uniqueId val="{00000001-AD72-4FB3-B72C-A8333EA3DEEA}"/>
            </c:ext>
          </c:extLst>
        </c:ser>
        <c:ser>
          <c:idx val="2"/>
          <c:order val="2"/>
          <c:val>
            <c:numRef>
              <c:f>Sheet4!$A$3:$H$3</c:f>
              <c:numCache>
                <c:formatCode>General</c:formatCode>
                <c:ptCount val="8"/>
                <c:pt idx="0">
                  <c:v>36</c:v>
                </c:pt>
                <c:pt idx="1">
                  <c:v>49</c:v>
                </c:pt>
                <c:pt idx="2">
                  <c:v>29</c:v>
                </c:pt>
                <c:pt idx="3">
                  <c:v>32</c:v>
                </c:pt>
                <c:pt idx="4">
                  <c:v>39</c:v>
                </c:pt>
                <c:pt idx="5">
                  <c:v>37</c:v>
                </c:pt>
                <c:pt idx="6">
                  <c:v>55</c:v>
                </c:pt>
                <c:pt idx="7">
                  <c:v>43</c:v>
                </c:pt>
              </c:numCache>
            </c:numRef>
          </c:val>
          <c:extLst>
            <c:ext xmlns:c16="http://schemas.microsoft.com/office/drawing/2014/chart" uri="{C3380CC4-5D6E-409C-BE32-E72D297353CC}">
              <c16:uniqueId val="{00000002-AD72-4FB3-B72C-A8333EA3DEEA}"/>
            </c:ext>
          </c:extLst>
        </c:ser>
        <c:dLbls>
          <c:showLegendKey val="0"/>
          <c:showVal val="0"/>
          <c:showCatName val="0"/>
          <c:showSerName val="0"/>
          <c:showPercent val="0"/>
          <c:showBubbleSize val="0"/>
        </c:dLbls>
        <c:axId val="79763712"/>
        <c:axId val="79773696"/>
      </c:areaChart>
      <c:catAx>
        <c:axId val="79763712"/>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773696"/>
        <c:crosses val="autoZero"/>
        <c:auto val="1"/>
        <c:lblAlgn val="ctr"/>
        <c:lblOffset val="100"/>
        <c:noMultiLvlLbl val="0"/>
      </c:catAx>
      <c:valAx>
        <c:axId val="79773696"/>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763712"/>
        <c:crosses val="autoZero"/>
        <c:crossBetween val="midCat"/>
      </c:valAx>
    </c:plotArea>
    <c:plotVisOnly val="1"/>
    <c:dispBlanksAs val="zero"/>
    <c:showDLblsOverMax val="0"/>
  </c:chart>
  <c:txPr>
    <a:bodyPr/>
    <a:lstStyle/>
    <a:p>
      <a:pPr>
        <a:defRPr lang="zh-CN"/>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48228042409012"/>
          <c:y val="0.102237504649386"/>
          <c:w val="0.84334548690636701"/>
          <c:h val="0.72328202677246556"/>
        </c:manualLayout>
      </c:layout>
      <c:lineChart>
        <c:grouping val="standard"/>
        <c:varyColors val="0"/>
        <c:ser>
          <c:idx val="0"/>
          <c:order val="0"/>
          <c:val>
            <c:numRef>
              <c:f>Sheet3!$A$1:$H$1</c:f>
              <c:numCache>
                <c:formatCode>General</c:formatCode>
                <c:ptCount val="8"/>
                <c:pt idx="0">
                  <c:v>30</c:v>
                </c:pt>
                <c:pt idx="1">
                  <c:v>40</c:v>
                </c:pt>
                <c:pt idx="2">
                  <c:v>38</c:v>
                </c:pt>
                <c:pt idx="3">
                  <c:v>21</c:v>
                </c:pt>
                <c:pt idx="4">
                  <c:v>55</c:v>
                </c:pt>
                <c:pt idx="5">
                  <c:v>12</c:v>
                </c:pt>
                <c:pt idx="6">
                  <c:v>45</c:v>
                </c:pt>
                <c:pt idx="7">
                  <c:v>60</c:v>
                </c:pt>
              </c:numCache>
            </c:numRef>
          </c:val>
          <c:smooth val="1"/>
          <c:extLst>
            <c:ext xmlns:c16="http://schemas.microsoft.com/office/drawing/2014/chart" uri="{C3380CC4-5D6E-409C-BE32-E72D297353CC}">
              <c16:uniqueId val="{00000000-95DD-46FB-89C0-B21E0746DEBE}"/>
            </c:ext>
          </c:extLst>
        </c:ser>
        <c:ser>
          <c:idx val="1"/>
          <c:order val="1"/>
          <c:val>
            <c:numRef>
              <c:f>Sheet3!$A$2:$H$2</c:f>
              <c:numCache>
                <c:formatCode>General</c:formatCode>
                <c:ptCount val="8"/>
                <c:pt idx="0">
                  <c:v>38</c:v>
                </c:pt>
                <c:pt idx="1">
                  <c:v>40</c:v>
                </c:pt>
                <c:pt idx="2">
                  <c:v>23</c:v>
                </c:pt>
                <c:pt idx="3">
                  <c:v>53</c:v>
                </c:pt>
                <c:pt idx="4">
                  <c:v>45</c:v>
                </c:pt>
                <c:pt idx="5">
                  <c:v>46</c:v>
                </c:pt>
                <c:pt idx="6">
                  <c:v>48</c:v>
                </c:pt>
                <c:pt idx="7">
                  <c:v>31</c:v>
                </c:pt>
              </c:numCache>
            </c:numRef>
          </c:val>
          <c:smooth val="1"/>
          <c:extLst>
            <c:ext xmlns:c16="http://schemas.microsoft.com/office/drawing/2014/chart" uri="{C3380CC4-5D6E-409C-BE32-E72D297353CC}">
              <c16:uniqueId val="{00000001-95DD-46FB-89C0-B21E0746DEBE}"/>
            </c:ext>
          </c:extLst>
        </c:ser>
        <c:ser>
          <c:idx val="2"/>
          <c:order val="2"/>
          <c:val>
            <c:numRef>
              <c:f>Sheet3!$A$3:$H$3</c:f>
              <c:numCache>
                <c:formatCode>General</c:formatCode>
                <c:ptCount val="8"/>
                <c:pt idx="0">
                  <c:v>36</c:v>
                </c:pt>
                <c:pt idx="1">
                  <c:v>49</c:v>
                </c:pt>
                <c:pt idx="2">
                  <c:v>29</c:v>
                </c:pt>
                <c:pt idx="3">
                  <c:v>32</c:v>
                </c:pt>
                <c:pt idx="4">
                  <c:v>39</c:v>
                </c:pt>
                <c:pt idx="5">
                  <c:v>37</c:v>
                </c:pt>
                <c:pt idx="6">
                  <c:v>55</c:v>
                </c:pt>
                <c:pt idx="7">
                  <c:v>43</c:v>
                </c:pt>
              </c:numCache>
            </c:numRef>
          </c:val>
          <c:smooth val="1"/>
          <c:extLst>
            <c:ext xmlns:c16="http://schemas.microsoft.com/office/drawing/2014/chart" uri="{C3380CC4-5D6E-409C-BE32-E72D297353CC}">
              <c16:uniqueId val="{00000002-95DD-46FB-89C0-B21E0746DEBE}"/>
            </c:ext>
          </c:extLst>
        </c:ser>
        <c:dLbls>
          <c:showLegendKey val="0"/>
          <c:showVal val="0"/>
          <c:showCatName val="0"/>
          <c:showSerName val="0"/>
          <c:showPercent val="0"/>
          <c:showBubbleSize val="0"/>
        </c:dLbls>
        <c:marker val="1"/>
        <c:smooth val="0"/>
        <c:axId val="79812096"/>
        <c:axId val="79813632"/>
      </c:lineChart>
      <c:catAx>
        <c:axId val="79812096"/>
        <c:scaling>
          <c:orientation val="minMax"/>
        </c:scaling>
        <c:delete val="0"/>
        <c:axPos val="b"/>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813632"/>
        <c:crosses val="autoZero"/>
        <c:auto val="1"/>
        <c:lblAlgn val="ctr"/>
        <c:lblOffset val="100"/>
        <c:noMultiLvlLbl val="0"/>
      </c:catAx>
      <c:valAx>
        <c:axId val="79813632"/>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bg1">
                    <a:lumMod val="50000"/>
                  </a:schemeClr>
                </a:solidFill>
                <a:latin typeface="+mn-lt"/>
                <a:ea typeface="+mn-ea"/>
                <a:cs typeface="+mn-cs"/>
              </a:defRPr>
            </a:pPr>
            <a:endParaRPr lang="zh-CN"/>
          </a:p>
        </c:txPr>
        <c:crossAx val="79812096"/>
        <c:crosses val="autoZero"/>
        <c:crossBetween val="between"/>
      </c:valAx>
    </c:plotArea>
    <c:plotVisOnly val="1"/>
    <c:dispBlanksAs val="gap"/>
    <c:showDLblsOverMax val="0"/>
  </c:chart>
  <c:txPr>
    <a:bodyPr/>
    <a:lstStyle/>
    <a:p>
      <a:pPr>
        <a:defRPr lang="zh-CN"/>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易方达基金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Sheet1!$B$2:$K$2</c:f>
              <c:numCache>
                <c:formatCode>General</c:formatCode>
                <c:ptCount val="10"/>
                <c:pt idx="0">
                  <c:v>0</c:v>
                </c:pt>
                <c:pt idx="1">
                  <c:v>0</c:v>
                </c:pt>
                <c:pt idx="2">
                  <c:v>0</c:v>
                </c:pt>
                <c:pt idx="3" formatCode="0.00%">
                  <c:v>3.0000000000000061E-3</c:v>
                </c:pt>
                <c:pt idx="4" formatCode="0.00%">
                  <c:v>1.8000000000000023E-2</c:v>
                </c:pt>
                <c:pt idx="5" formatCode="0.00%">
                  <c:v>2.6000000000000016E-2</c:v>
                </c:pt>
                <c:pt idx="6" formatCode="0.00%">
                  <c:v>1.4000000000000002E-2</c:v>
                </c:pt>
                <c:pt idx="7" formatCode="0.00%">
                  <c:v>1.7000000000000005E-2</c:v>
                </c:pt>
                <c:pt idx="8">
                  <c:v>0</c:v>
                </c:pt>
                <c:pt idx="9">
                  <c:v>0</c:v>
                </c:pt>
              </c:numCache>
            </c:numRef>
          </c:val>
          <c:extLst>
            <c:ext xmlns:c16="http://schemas.microsoft.com/office/drawing/2014/chart" uri="{C3380CC4-5D6E-409C-BE32-E72D297353CC}">
              <c16:uniqueId val="{00000000-E42B-45F9-B046-291C7767CA57}"/>
            </c:ext>
          </c:extLst>
        </c:ser>
        <c:ser>
          <c:idx val="1"/>
          <c:order val="1"/>
          <c:tx>
            <c:strRef>
              <c:f>Sheet1!$A$3</c:f>
              <c:strCache>
                <c:ptCount val="1"/>
                <c:pt idx="0">
                  <c:v>南方基金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Sheet1!$B$3:$K$3</c:f>
              <c:numCache>
                <c:formatCode>0.00%</c:formatCode>
                <c:ptCount val="10"/>
                <c:pt idx="0">
                  <c:v>0.24800000000000036</c:v>
                </c:pt>
                <c:pt idx="1">
                  <c:v>0.26800000000000002</c:v>
                </c:pt>
                <c:pt idx="2">
                  <c:v>0.27800000000000002</c:v>
                </c:pt>
                <c:pt idx="3">
                  <c:v>0.26400000000000001</c:v>
                </c:pt>
                <c:pt idx="4">
                  <c:v>0.24100000000000021</c:v>
                </c:pt>
                <c:pt idx="5">
                  <c:v>0.27600000000000002</c:v>
                </c:pt>
                <c:pt idx="6">
                  <c:v>0.24200000000000021</c:v>
                </c:pt>
                <c:pt idx="7">
                  <c:v>0.221</c:v>
                </c:pt>
                <c:pt idx="8">
                  <c:v>0.128</c:v>
                </c:pt>
                <c:pt idx="9">
                  <c:v>0.17700000000000021</c:v>
                </c:pt>
              </c:numCache>
            </c:numRef>
          </c:val>
          <c:extLst>
            <c:ext xmlns:c16="http://schemas.microsoft.com/office/drawing/2014/chart" uri="{C3380CC4-5D6E-409C-BE32-E72D297353CC}">
              <c16:uniqueId val="{00000001-E42B-45F9-B046-291C7767CA57}"/>
            </c:ext>
          </c:extLst>
        </c:ser>
        <c:ser>
          <c:idx val="2"/>
          <c:order val="2"/>
          <c:tx>
            <c:strRef>
              <c:f>Sheet1!$A$4</c:f>
              <c:strCache>
                <c:ptCount val="1"/>
                <c:pt idx="0">
                  <c:v>银华基金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Sheet1!$B$4:$K$4</c:f>
              <c:numCache>
                <c:formatCode>General</c:formatCode>
                <c:ptCount val="10"/>
                <c:pt idx="0">
                  <c:v>0</c:v>
                </c:pt>
                <c:pt idx="1">
                  <c:v>0</c:v>
                </c:pt>
                <c:pt idx="2">
                  <c:v>0</c:v>
                </c:pt>
                <c:pt idx="3">
                  <c:v>0</c:v>
                </c:pt>
                <c:pt idx="4">
                  <c:v>0</c:v>
                </c:pt>
                <c:pt idx="5">
                  <c:v>0</c:v>
                </c:pt>
                <c:pt idx="6">
                  <c:v>0</c:v>
                </c:pt>
                <c:pt idx="7">
                  <c:v>0</c:v>
                </c:pt>
                <c:pt idx="8" formatCode="0.00%">
                  <c:v>0.10200000000000002</c:v>
                </c:pt>
                <c:pt idx="9" formatCode="0.00%">
                  <c:v>0.11700000000000002</c:v>
                </c:pt>
              </c:numCache>
            </c:numRef>
          </c:val>
          <c:extLst>
            <c:ext xmlns:c16="http://schemas.microsoft.com/office/drawing/2014/chart" uri="{C3380CC4-5D6E-409C-BE32-E72D297353CC}">
              <c16:uniqueId val="{00000002-E42B-45F9-B046-291C7767CA57}"/>
            </c:ext>
          </c:extLst>
        </c:ser>
        <c:ser>
          <c:idx val="3"/>
          <c:order val="3"/>
          <c:tx>
            <c:strRef>
              <c:f>Sheet1!$A$5</c:f>
              <c:strCache>
                <c:ptCount val="1"/>
                <c:pt idx="0">
                  <c:v>上投摩根基金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Sheet1!$B$5:$K$5</c:f>
              <c:numCache>
                <c:formatCode>0.00%</c:formatCode>
                <c:ptCount val="10"/>
                <c:pt idx="0">
                  <c:v>0.26100000000000001</c:v>
                </c:pt>
                <c:pt idx="1">
                  <c:v>0.26</c:v>
                </c:pt>
                <c:pt idx="2">
                  <c:v>0.23100000000000001</c:v>
                </c:pt>
                <c:pt idx="3">
                  <c:v>0.21900000000000039</c:v>
                </c:pt>
                <c:pt idx="4">
                  <c:v>0.19600000000000001</c:v>
                </c:pt>
                <c:pt idx="5">
                  <c:v>0.19</c:v>
                </c:pt>
                <c:pt idx="6">
                  <c:v>0.19800000000000001</c:v>
                </c:pt>
                <c:pt idx="7">
                  <c:v>0.20100000000000001</c:v>
                </c:pt>
                <c:pt idx="8">
                  <c:v>0.112</c:v>
                </c:pt>
                <c:pt idx="9">
                  <c:v>0.161</c:v>
                </c:pt>
              </c:numCache>
            </c:numRef>
          </c:val>
          <c:extLst>
            <c:ext xmlns:c16="http://schemas.microsoft.com/office/drawing/2014/chart" uri="{C3380CC4-5D6E-409C-BE32-E72D297353CC}">
              <c16:uniqueId val="{00000003-E42B-45F9-B046-291C7767CA57}"/>
            </c:ext>
          </c:extLst>
        </c:ser>
        <c:ser>
          <c:idx val="4"/>
          <c:order val="4"/>
          <c:tx>
            <c:strRef>
              <c:f>Sheet1!$A$6</c:f>
              <c:strCache>
                <c:ptCount val="1"/>
                <c:pt idx="0">
                  <c:v>博时基金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Sheet1!$B$6:$K$6</c:f>
              <c:numCache>
                <c:formatCode>0.00%</c:formatCode>
                <c:ptCount val="10"/>
                <c:pt idx="0">
                  <c:v>0.24200000000000021</c:v>
                </c:pt>
                <c:pt idx="1">
                  <c:v>0.22600000000000001</c:v>
                </c:pt>
                <c:pt idx="2">
                  <c:v>0.23200000000000001</c:v>
                </c:pt>
                <c:pt idx="3">
                  <c:v>0.20200000000000001</c:v>
                </c:pt>
                <c:pt idx="4">
                  <c:v>0.17900000000000021</c:v>
                </c:pt>
                <c:pt idx="5">
                  <c:v>0.17900000000000021</c:v>
                </c:pt>
                <c:pt idx="6">
                  <c:v>0.18400000000000036</c:v>
                </c:pt>
                <c:pt idx="7">
                  <c:v>0.16800000000000001</c:v>
                </c:pt>
                <c:pt idx="8">
                  <c:v>0.15600000000000039</c:v>
                </c:pt>
                <c:pt idx="9">
                  <c:v>0.10400000000000002</c:v>
                </c:pt>
              </c:numCache>
            </c:numRef>
          </c:val>
          <c:extLst>
            <c:ext xmlns:c16="http://schemas.microsoft.com/office/drawing/2014/chart" uri="{C3380CC4-5D6E-409C-BE32-E72D297353CC}">
              <c16:uniqueId val="{00000004-E42B-45F9-B046-291C7767CA57}"/>
            </c:ext>
          </c:extLst>
        </c:ser>
        <c:ser>
          <c:idx val="5"/>
          <c:order val="5"/>
          <c:tx>
            <c:strRef>
              <c:f>Sheet1!$A$7</c:f>
              <c:strCache>
                <c:ptCount val="1"/>
                <c:pt idx="0">
                  <c:v>华夏基金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Sheet1!$B$7:$K$7</c:f>
              <c:numCache>
                <c:formatCode>0.00%</c:formatCode>
                <c:ptCount val="10"/>
                <c:pt idx="0">
                  <c:v>0.24900000000000039</c:v>
                </c:pt>
                <c:pt idx="1">
                  <c:v>0.21000000000000021</c:v>
                </c:pt>
                <c:pt idx="2">
                  <c:v>0.22</c:v>
                </c:pt>
                <c:pt idx="3">
                  <c:v>0.224</c:v>
                </c:pt>
                <c:pt idx="4">
                  <c:v>0.19</c:v>
                </c:pt>
                <c:pt idx="5">
                  <c:v>0.18500000000000036</c:v>
                </c:pt>
                <c:pt idx="6">
                  <c:v>0.17400000000000004</c:v>
                </c:pt>
                <c:pt idx="7">
                  <c:v>0.161</c:v>
                </c:pt>
                <c:pt idx="8">
                  <c:v>7.700000000000011E-2</c:v>
                </c:pt>
                <c:pt idx="9">
                  <c:v>5.5000000000000014E-2</c:v>
                </c:pt>
              </c:numCache>
            </c:numRef>
          </c:val>
          <c:extLst>
            <c:ext xmlns:c16="http://schemas.microsoft.com/office/drawing/2014/chart" uri="{C3380CC4-5D6E-409C-BE32-E72D297353CC}">
              <c16:uniqueId val="{00000005-E42B-45F9-B046-291C7767CA57}"/>
            </c:ext>
          </c:extLst>
        </c:ser>
        <c:ser>
          <c:idx val="6"/>
          <c:order val="6"/>
          <c:tx>
            <c:strRef>
              <c:f>Sheet1!$A$8</c:f>
              <c:strCache>
                <c:ptCount val="1"/>
                <c:pt idx="0">
                  <c:v>嘉实基金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Sheet1!$B$8:$K$8</c:f>
              <c:numCache>
                <c:formatCode>0.00%</c:formatCode>
                <c:ptCount val="10"/>
                <c:pt idx="0">
                  <c:v>0</c:v>
                </c:pt>
                <c:pt idx="1">
                  <c:v>2.0000000000000052E-3</c:v>
                </c:pt>
                <c:pt idx="2">
                  <c:v>2.0000000000000052E-3</c:v>
                </c:pt>
                <c:pt idx="3">
                  <c:v>1.1000000000000034E-2</c:v>
                </c:pt>
                <c:pt idx="4">
                  <c:v>8.0000000000000227E-3</c:v>
                </c:pt>
                <c:pt idx="5">
                  <c:v>7.0000000000000114E-3</c:v>
                </c:pt>
                <c:pt idx="6">
                  <c:v>5.0000000000000114E-3</c:v>
                </c:pt>
                <c:pt idx="7">
                  <c:v>7.0000000000000114E-3</c:v>
                </c:pt>
                <c:pt idx="8">
                  <c:v>7.700000000000011E-2</c:v>
                </c:pt>
                <c:pt idx="9">
                  <c:v>7.6000000000000012E-2</c:v>
                </c:pt>
              </c:numCache>
            </c:numRef>
          </c:val>
          <c:extLst>
            <c:ext xmlns:c16="http://schemas.microsoft.com/office/drawing/2014/chart" uri="{C3380CC4-5D6E-409C-BE32-E72D297353CC}">
              <c16:uniqueId val="{00000006-E42B-45F9-B046-291C7767CA57}"/>
            </c:ext>
          </c:extLst>
        </c:ser>
        <c:ser>
          <c:idx val="7"/>
          <c:order val="7"/>
          <c:tx>
            <c:strRef>
              <c:f>Sheet1!$A$9</c:f>
              <c:strCache>
                <c:ptCount val="1"/>
                <c:pt idx="0">
                  <c:v>华安基金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Sheet1!$B$9:$K$9</c:f>
              <c:numCache>
                <c:formatCode>0.00%</c:formatCode>
                <c:ptCount val="10"/>
                <c:pt idx="0">
                  <c:v>0.12000000000000002</c:v>
                </c:pt>
                <c:pt idx="1">
                  <c:v>0.15000000000000024</c:v>
                </c:pt>
                <c:pt idx="2">
                  <c:v>0.18000000000000024</c:v>
                </c:pt>
                <c:pt idx="3">
                  <c:v>0.15000000000000024</c:v>
                </c:pt>
                <c:pt idx="4">
                  <c:v>0.14000000000000001</c:v>
                </c:pt>
                <c:pt idx="5">
                  <c:v>0.13</c:v>
                </c:pt>
                <c:pt idx="6">
                  <c:v>0.15000000000000024</c:v>
                </c:pt>
                <c:pt idx="7">
                  <c:v>0.16</c:v>
                </c:pt>
                <c:pt idx="8">
                  <c:v>0.15000000000000024</c:v>
                </c:pt>
                <c:pt idx="9">
                  <c:v>0.15000000000000024</c:v>
                </c:pt>
              </c:numCache>
            </c:numRef>
          </c:val>
          <c:extLst>
            <c:ext xmlns:c16="http://schemas.microsoft.com/office/drawing/2014/chart" uri="{C3380CC4-5D6E-409C-BE32-E72D297353CC}">
              <c16:uniqueId val="{00000007-E42B-45F9-B046-291C7767CA57}"/>
            </c:ext>
          </c:extLst>
        </c:ser>
        <c:ser>
          <c:idx val="8"/>
          <c:order val="8"/>
          <c:tx>
            <c:strRef>
              <c:f>Sheet1!$A$10</c:f>
              <c:strCache>
                <c:ptCount val="1"/>
                <c:pt idx="0">
                  <c:v>华宝兴业基金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Sheet1!$B$10:$K$10</c:f>
              <c:numCache>
                <c:formatCode>0.00%</c:formatCode>
                <c:ptCount val="10"/>
                <c:pt idx="0">
                  <c:v>0.21000000000000021</c:v>
                </c:pt>
                <c:pt idx="1">
                  <c:v>0.25</c:v>
                </c:pt>
                <c:pt idx="2">
                  <c:v>0.24000000000000021</c:v>
                </c:pt>
                <c:pt idx="3">
                  <c:v>0.23</c:v>
                </c:pt>
                <c:pt idx="4">
                  <c:v>0.25</c:v>
                </c:pt>
                <c:pt idx="5">
                  <c:v>0.23</c:v>
                </c:pt>
                <c:pt idx="6">
                  <c:v>0.25</c:v>
                </c:pt>
                <c:pt idx="7">
                  <c:v>0.23</c:v>
                </c:pt>
                <c:pt idx="8">
                  <c:v>0.21000000000000021</c:v>
                </c:pt>
                <c:pt idx="9">
                  <c:v>0.24000000000000021</c:v>
                </c:pt>
              </c:numCache>
            </c:numRef>
          </c:val>
          <c:extLst>
            <c:ext xmlns:c16="http://schemas.microsoft.com/office/drawing/2014/chart" uri="{C3380CC4-5D6E-409C-BE32-E72D297353CC}">
              <c16:uniqueId val="{00000008-E42B-45F9-B046-291C7767CA57}"/>
            </c:ext>
          </c:extLst>
        </c:ser>
        <c:ser>
          <c:idx val="9"/>
          <c:order val="9"/>
          <c:tx>
            <c:strRef>
              <c:f>Sheet1!$A$11</c:f>
              <c:strCache>
                <c:ptCount val="1"/>
                <c:pt idx="0">
                  <c:v>广发基金</c:v>
                </c:pt>
              </c:strCache>
            </c:strRef>
          </c:tx>
          <c:invertIfNegative val="0"/>
          <c:dLbls>
            <c:delete val="1"/>
          </c:dLbls>
          <c:cat>
            <c:numRef>
              <c:f>Sheet1!$B$1:$K$1</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Sheet1!$B$11:$K$11</c:f>
              <c:numCache>
                <c:formatCode>0.00%</c:formatCode>
                <c:ptCount val="10"/>
                <c:pt idx="0">
                  <c:v>0.15000000000000024</c:v>
                </c:pt>
                <c:pt idx="1">
                  <c:v>0.14000000000000001</c:v>
                </c:pt>
                <c:pt idx="2">
                  <c:v>0.13</c:v>
                </c:pt>
                <c:pt idx="3">
                  <c:v>0.12000000000000002</c:v>
                </c:pt>
                <c:pt idx="4">
                  <c:v>0.13</c:v>
                </c:pt>
                <c:pt idx="5">
                  <c:v>0.15000000000000024</c:v>
                </c:pt>
                <c:pt idx="6">
                  <c:v>0.14000000000000001</c:v>
                </c:pt>
                <c:pt idx="7">
                  <c:v>0.13</c:v>
                </c:pt>
                <c:pt idx="8">
                  <c:v>0.15000000000000024</c:v>
                </c:pt>
                <c:pt idx="9">
                  <c:v>0.15000000000000024</c:v>
                </c:pt>
              </c:numCache>
            </c:numRef>
          </c:val>
          <c:extLst>
            <c:ext xmlns:c16="http://schemas.microsoft.com/office/drawing/2014/chart" uri="{C3380CC4-5D6E-409C-BE32-E72D297353CC}">
              <c16:uniqueId val="{00000009-E42B-45F9-B046-291C7767CA57}"/>
            </c:ext>
          </c:extLst>
        </c:ser>
        <c:dLbls>
          <c:showLegendKey val="1"/>
          <c:showVal val="1"/>
          <c:showCatName val="1"/>
          <c:showSerName val="1"/>
          <c:showPercent val="1"/>
          <c:showBubbleSize val="1"/>
        </c:dLbls>
        <c:gapWidth val="75"/>
        <c:overlap val="100"/>
        <c:axId val="81803904"/>
        <c:axId val="81830272"/>
      </c:barChart>
      <c:catAx>
        <c:axId val="81803904"/>
        <c:scaling>
          <c:orientation val="minMax"/>
        </c:scaling>
        <c:delete val="0"/>
        <c:axPos val="b"/>
        <c:numFmt formatCode="General" sourceLinked="1"/>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81830272"/>
        <c:crosses val="autoZero"/>
        <c:auto val="1"/>
        <c:lblAlgn val="ctr"/>
        <c:lblOffset val="100"/>
        <c:noMultiLvlLbl val="0"/>
      </c:catAx>
      <c:valAx>
        <c:axId val="81830272"/>
        <c:scaling>
          <c:orientation val="minMax"/>
        </c:scaling>
        <c:delete val="0"/>
        <c:axPos val="l"/>
        <c:numFmt formatCode="General" sourceLinked="1"/>
        <c:majorTickMark val="none"/>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crossAx val="81803904"/>
        <c:crosses val="autoZero"/>
        <c:crossBetween val="between"/>
      </c:valAx>
    </c:plotArea>
    <c:legend>
      <c:legendPos val="r"/>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endParaRPr lang="zh-CN"/>
        </a:p>
      </c:txPr>
    </c:legend>
    <c:plotVisOnly val="1"/>
    <c:dispBlanksAs val="gap"/>
    <c:showDLblsOverMax val="0"/>
  </c:chart>
  <c:txPr>
    <a:bodyPr/>
    <a:lstStyle/>
    <a:p>
      <a:pPr>
        <a:defRPr lang="zh-CN"/>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3"/>
              </a:solidFill>
              <a:ln w="19050">
                <a:solidFill>
                  <a:schemeClr val="lt1"/>
                </a:solidFill>
              </a:ln>
              <a:effectLst/>
            </c:spPr>
            <c:extLst>
              <c:ext xmlns:c16="http://schemas.microsoft.com/office/drawing/2014/chart" uri="{C3380CC4-5D6E-409C-BE32-E72D297353CC}">
                <c16:uniqueId val="{00000000-9670-466B-A367-0F7A91FE3D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9670-466B-A367-0F7A91FE3D86}"/>
              </c:ext>
            </c:extLst>
          </c:dPt>
          <c:val>
            <c:numRef>
              <c:f>Sheet1!$G$15:$H$15</c:f>
              <c:numCache>
                <c:formatCode>General</c:formatCode>
                <c:ptCount val="2"/>
                <c:pt idx="0">
                  <c:v>70</c:v>
                </c:pt>
                <c:pt idx="1">
                  <c:v>30</c:v>
                </c:pt>
              </c:numCache>
            </c:numRef>
          </c:val>
          <c:extLst>
            <c:ext xmlns:c16="http://schemas.microsoft.com/office/drawing/2014/chart" uri="{C3380CC4-5D6E-409C-BE32-E72D297353CC}">
              <c16:uniqueId val="{00000002-9670-466B-A367-0F7A91FE3D86}"/>
            </c:ext>
          </c:extLst>
        </c:ser>
        <c:dLbls>
          <c:showLegendKey val="0"/>
          <c:showVal val="0"/>
          <c:showCatName val="0"/>
          <c:showSerName val="0"/>
          <c:showPercent val="0"/>
          <c:showBubbleSize val="0"/>
          <c:showLeaderLines val="0"/>
        </c:dLbls>
        <c:firstSliceAng val="0"/>
        <c:holeSize val="80"/>
      </c:doughnutChart>
      <c:spPr>
        <a:noFill/>
        <a:ln>
          <a:noFill/>
        </a:ln>
        <a:effectLst/>
      </c:spPr>
    </c:plotArea>
    <c:plotVisOnly val="1"/>
    <c:dispBlanksAs val="zero"/>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4611B5-20DB-463B-9B91-749BB8FDB4DC}" type="datetimeFigureOut">
              <a:rPr lang="zh-CN" altLang="en-US" smtClean="0"/>
              <a:pPr/>
              <a:t>2017-8-21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46D7DE-DA43-4844-8CBC-CF70E6584505}" type="slidenum">
              <a:rPr lang="zh-CN" altLang="en-US" smtClean="0"/>
              <a:pPr/>
              <a:t>‹#›</a:t>
            </a:fld>
            <a:endParaRPr lang="zh-CN" altLang="en-US"/>
          </a:p>
        </p:txBody>
      </p:sp>
    </p:spTree>
    <p:extLst>
      <p:ext uri="{BB962C8B-B14F-4D97-AF65-F5344CB8AC3E}">
        <p14:creationId xmlns:p14="http://schemas.microsoft.com/office/powerpoint/2010/main" val="295115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a:t>
            </a:fld>
            <a:endParaRPr lang="zh-CN" altLang="en-US"/>
          </a:p>
        </p:txBody>
      </p:sp>
    </p:spTree>
    <p:extLst>
      <p:ext uri="{BB962C8B-B14F-4D97-AF65-F5344CB8AC3E}">
        <p14:creationId xmlns:p14="http://schemas.microsoft.com/office/powerpoint/2010/main" val="249722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10</a:t>
            </a:fld>
            <a:endParaRPr lang="zh-CN" altLang="en-US"/>
          </a:p>
        </p:txBody>
      </p:sp>
    </p:spTree>
    <p:extLst>
      <p:ext uri="{BB962C8B-B14F-4D97-AF65-F5344CB8AC3E}">
        <p14:creationId xmlns:p14="http://schemas.microsoft.com/office/powerpoint/2010/main" val="2708686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11</a:t>
            </a:fld>
            <a:endParaRPr lang="zh-CN" altLang="en-US"/>
          </a:p>
        </p:txBody>
      </p:sp>
    </p:spTree>
    <p:extLst>
      <p:ext uri="{BB962C8B-B14F-4D97-AF65-F5344CB8AC3E}">
        <p14:creationId xmlns:p14="http://schemas.microsoft.com/office/powerpoint/2010/main" val="1988416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12</a:t>
            </a:fld>
            <a:endParaRPr lang="zh-CN" altLang="en-US"/>
          </a:p>
        </p:txBody>
      </p:sp>
    </p:spTree>
    <p:extLst>
      <p:ext uri="{BB962C8B-B14F-4D97-AF65-F5344CB8AC3E}">
        <p14:creationId xmlns:p14="http://schemas.microsoft.com/office/powerpoint/2010/main" val="1573918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13</a:t>
            </a:fld>
            <a:endParaRPr lang="zh-CN" altLang="en-US"/>
          </a:p>
        </p:txBody>
      </p:sp>
    </p:spTree>
    <p:extLst>
      <p:ext uri="{BB962C8B-B14F-4D97-AF65-F5344CB8AC3E}">
        <p14:creationId xmlns:p14="http://schemas.microsoft.com/office/powerpoint/2010/main" val="385906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14</a:t>
            </a:fld>
            <a:endParaRPr lang="zh-CN" altLang="en-US"/>
          </a:p>
        </p:txBody>
      </p:sp>
    </p:spTree>
    <p:extLst>
      <p:ext uri="{BB962C8B-B14F-4D97-AF65-F5344CB8AC3E}">
        <p14:creationId xmlns:p14="http://schemas.microsoft.com/office/powerpoint/2010/main" val="54365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15</a:t>
            </a:fld>
            <a:endParaRPr lang="zh-CN" altLang="en-US"/>
          </a:p>
        </p:txBody>
      </p:sp>
    </p:spTree>
    <p:extLst>
      <p:ext uri="{BB962C8B-B14F-4D97-AF65-F5344CB8AC3E}">
        <p14:creationId xmlns:p14="http://schemas.microsoft.com/office/powerpoint/2010/main" val="2425996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16</a:t>
            </a:fld>
            <a:endParaRPr lang="zh-CN" altLang="en-US"/>
          </a:p>
        </p:txBody>
      </p:sp>
    </p:spTree>
    <p:extLst>
      <p:ext uri="{BB962C8B-B14F-4D97-AF65-F5344CB8AC3E}">
        <p14:creationId xmlns:p14="http://schemas.microsoft.com/office/powerpoint/2010/main" val="2192489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17</a:t>
            </a:fld>
            <a:endParaRPr lang="zh-CN" altLang="en-US"/>
          </a:p>
        </p:txBody>
      </p:sp>
    </p:spTree>
    <p:extLst>
      <p:ext uri="{BB962C8B-B14F-4D97-AF65-F5344CB8AC3E}">
        <p14:creationId xmlns:p14="http://schemas.microsoft.com/office/powerpoint/2010/main" val="1378615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18</a:t>
            </a:fld>
            <a:endParaRPr lang="zh-CN" altLang="en-US"/>
          </a:p>
        </p:txBody>
      </p:sp>
    </p:spTree>
    <p:extLst>
      <p:ext uri="{BB962C8B-B14F-4D97-AF65-F5344CB8AC3E}">
        <p14:creationId xmlns:p14="http://schemas.microsoft.com/office/powerpoint/2010/main" val="239108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19</a:t>
            </a:fld>
            <a:endParaRPr lang="zh-CN" altLang="en-US"/>
          </a:p>
        </p:txBody>
      </p:sp>
    </p:spTree>
    <p:extLst>
      <p:ext uri="{BB962C8B-B14F-4D97-AF65-F5344CB8AC3E}">
        <p14:creationId xmlns:p14="http://schemas.microsoft.com/office/powerpoint/2010/main" val="186230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a:t>
            </a:fld>
            <a:endParaRPr lang="zh-CN" altLang="en-US"/>
          </a:p>
        </p:txBody>
      </p:sp>
    </p:spTree>
    <p:extLst>
      <p:ext uri="{BB962C8B-B14F-4D97-AF65-F5344CB8AC3E}">
        <p14:creationId xmlns:p14="http://schemas.microsoft.com/office/powerpoint/2010/main" val="1706790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20</a:t>
            </a:fld>
            <a:endParaRPr lang="zh-CN" altLang="en-US"/>
          </a:p>
        </p:txBody>
      </p:sp>
    </p:spTree>
    <p:extLst>
      <p:ext uri="{BB962C8B-B14F-4D97-AF65-F5344CB8AC3E}">
        <p14:creationId xmlns:p14="http://schemas.microsoft.com/office/powerpoint/2010/main" val="2594090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21</a:t>
            </a:fld>
            <a:endParaRPr lang="zh-CN" altLang="en-US"/>
          </a:p>
        </p:txBody>
      </p:sp>
    </p:spTree>
    <p:extLst>
      <p:ext uri="{BB962C8B-B14F-4D97-AF65-F5344CB8AC3E}">
        <p14:creationId xmlns:p14="http://schemas.microsoft.com/office/powerpoint/2010/main" val="3642214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22</a:t>
            </a:fld>
            <a:endParaRPr lang="zh-CN" altLang="en-US"/>
          </a:p>
        </p:txBody>
      </p:sp>
    </p:spTree>
    <p:extLst>
      <p:ext uri="{BB962C8B-B14F-4D97-AF65-F5344CB8AC3E}">
        <p14:creationId xmlns:p14="http://schemas.microsoft.com/office/powerpoint/2010/main" val="1065280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23</a:t>
            </a:fld>
            <a:endParaRPr lang="zh-CN" altLang="en-US"/>
          </a:p>
        </p:txBody>
      </p:sp>
    </p:spTree>
    <p:extLst>
      <p:ext uri="{BB962C8B-B14F-4D97-AF65-F5344CB8AC3E}">
        <p14:creationId xmlns:p14="http://schemas.microsoft.com/office/powerpoint/2010/main" val="173187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24</a:t>
            </a:fld>
            <a:endParaRPr lang="zh-CN" altLang="en-US"/>
          </a:p>
        </p:txBody>
      </p:sp>
    </p:spTree>
    <p:extLst>
      <p:ext uri="{BB962C8B-B14F-4D97-AF65-F5344CB8AC3E}">
        <p14:creationId xmlns:p14="http://schemas.microsoft.com/office/powerpoint/2010/main" val="1549717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25</a:t>
            </a:fld>
            <a:endParaRPr lang="zh-CN" altLang="en-US"/>
          </a:p>
        </p:txBody>
      </p:sp>
    </p:spTree>
    <p:extLst>
      <p:ext uri="{BB962C8B-B14F-4D97-AF65-F5344CB8AC3E}">
        <p14:creationId xmlns:p14="http://schemas.microsoft.com/office/powerpoint/2010/main" val="1864829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26</a:t>
            </a:fld>
            <a:endParaRPr lang="zh-CN" altLang="en-US"/>
          </a:p>
        </p:txBody>
      </p:sp>
    </p:spTree>
    <p:extLst>
      <p:ext uri="{BB962C8B-B14F-4D97-AF65-F5344CB8AC3E}">
        <p14:creationId xmlns:p14="http://schemas.microsoft.com/office/powerpoint/2010/main" val="909456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27</a:t>
            </a:fld>
            <a:endParaRPr lang="zh-CN" altLang="en-US"/>
          </a:p>
        </p:txBody>
      </p:sp>
    </p:spTree>
    <p:extLst>
      <p:ext uri="{BB962C8B-B14F-4D97-AF65-F5344CB8AC3E}">
        <p14:creationId xmlns:p14="http://schemas.microsoft.com/office/powerpoint/2010/main" val="165349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28</a:t>
            </a:fld>
            <a:endParaRPr lang="zh-CN" altLang="en-US"/>
          </a:p>
        </p:txBody>
      </p:sp>
    </p:spTree>
    <p:extLst>
      <p:ext uri="{BB962C8B-B14F-4D97-AF65-F5344CB8AC3E}">
        <p14:creationId xmlns:p14="http://schemas.microsoft.com/office/powerpoint/2010/main" val="2364495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29</a:t>
            </a:fld>
            <a:endParaRPr lang="zh-CN" altLang="en-US"/>
          </a:p>
        </p:txBody>
      </p:sp>
    </p:spTree>
    <p:extLst>
      <p:ext uri="{BB962C8B-B14F-4D97-AF65-F5344CB8AC3E}">
        <p14:creationId xmlns:p14="http://schemas.microsoft.com/office/powerpoint/2010/main" val="254793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a:t>
            </a:fld>
            <a:endParaRPr lang="zh-CN" altLang="en-US"/>
          </a:p>
        </p:txBody>
      </p:sp>
    </p:spTree>
    <p:extLst>
      <p:ext uri="{BB962C8B-B14F-4D97-AF65-F5344CB8AC3E}">
        <p14:creationId xmlns:p14="http://schemas.microsoft.com/office/powerpoint/2010/main" val="2404962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30</a:t>
            </a:fld>
            <a:endParaRPr lang="zh-CN" altLang="en-US"/>
          </a:p>
        </p:txBody>
      </p:sp>
    </p:spTree>
    <p:extLst>
      <p:ext uri="{BB962C8B-B14F-4D97-AF65-F5344CB8AC3E}">
        <p14:creationId xmlns:p14="http://schemas.microsoft.com/office/powerpoint/2010/main" val="669800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31</a:t>
            </a:fld>
            <a:endParaRPr lang="zh-CN" altLang="en-US"/>
          </a:p>
        </p:txBody>
      </p:sp>
    </p:spTree>
    <p:extLst>
      <p:ext uri="{BB962C8B-B14F-4D97-AF65-F5344CB8AC3E}">
        <p14:creationId xmlns:p14="http://schemas.microsoft.com/office/powerpoint/2010/main" val="4167233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32</a:t>
            </a:fld>
            <a:endParaRPr lang="zh-CN" altLang="en-US"/>
          </a:p>
        </p:txBody>
      </p:sp>
    </p:spTree>
    <p:extLst>
      <p:ext uri="{BB962C8B-B14F-4D97-AF65-F5344CB8AC3E}">
        <p14:creationId xmlns:p14="http://schemas.microsoft.com/office/powerpoint/2010/main" val="3252703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33</a:t>
            </a:fld>
            <a:endParaRPr lang="zh-CN" altLang="en-US"/>
          </a:p>
        </p:txBody>
      </p:sp>
    </p:spTree>
    <p:extLst>
      <p:ext uri="{BB962C8B-B14F-4D97-AF65-F5344CB8AC3E}">
        <p14:creationId xmlns:p14="http://schemas.microsoft.com/office/powerpoint/2010/main" val="2427574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34</a:t>
            </a:fld>
            <a:endParaRPr lang="zh-CN" altLang="en-US"/>
          </a:p>
        </p:txBody>
      </p:sp>
    </p:spTree>
    <p:extLst>
      <p:ext uri="{BB962C8B-B14F-4D97-AF65-F5344CB8AC3E}">
        <p14:creationId xmlns:p14="http://schemas.microsoft.com/office/powerpoint/2010/main" val="1433570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35</a:t>
            </a:fld>
            <a:endParaRPr lang="zh-CN" altLang="en-US"/>
          </a:p>
        </p:txBody>
      </p:sp>
    </p:spTree>
    <p:extLst>
      <p:ext uri="{BB962C8B-B14F-4D97-AF65-F5344CB8AC3E}">
        <p14:creationId xmlns:p14="http://schemas.microsoft.com/office/powerpoint/2010/main" val="42092152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36</a:t>
            </a:fld>
            <a:endParaRPr lang="zh-CN" altLang="en-US"/>
          </a:p>
        </p:txBody>
      </p:sp>
    </p:spTree>
    <p:extLst>
      <p:ext uri="{BB962C8B-B14F-4D97-AF65-F5344CB8AC3E}">
        <p14:creationId xmlns:p14="http://schemas.microsoft.com/office/powerpoint/2010/main" val="3001500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37</a:t>
            </a:fld>
            <a:endParaRPr lang="zh-CN" altLang="en-US"/>
          </a:p>
        </p:txBody>
      </p:sp>
    </p:spTree>
    <p:extLst>
      <p:ext uri="{BB962C8B-B14F-4D97-AF65-F5344CB8AC3E}">
        <p14:creationId xmlns:p14="http://schemas.microsoft.com/office/powerpoint/2010/main" val="28706469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38</a:t>
            </a:fld>
            <a:endParaRPr lang="zh-CN" altLang="en-US"/>
          </a:p>
        </p:txBody>
      </p:sp>
    </p:spTree>
    <p:extLst>
      <p:ext uri="{BB962C8B-B14F-4D97-AF65-F5344CB8AC3E}">
        <p14:creationId xmlns:p14="http://schemas.microsoft.com/office/powerpoint/2010/main" val="23908984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39</a:t>
            </a:fld>
            <a:endParaRPr lang="zh-CN" altLang="en-US"/>
          </a:p>
        </p:txBody>
      </p:sp>
    </p:spTree>
    <p:extLst>
      <p:ext uri="{BB962C8B-B14F-4D97-AF65-F5344CB8AC3E}">
        <p14:creationId xmlns:p14="http://schemas.microsoft.com/office/powerpoint/2010/main" val="2433008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a:t>
            </a:fld>
            <a:endParaRPr lang="zh-CN" altLang="en-US"/>
          </a:p>
        </p:txBody>
      </p:sp>
    </p:spTree>
    <p:extLst>
      <p:ext uri="{BB962C8B-B14F-4D97-AF65-F5344CB8AC3E}">
        <p14:creationId xmlns:p14="http://schemas.microsoft.com/office/powerpoint/2010/main" val="28042720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40</a:t>
            </a:fld>
            <a:endParaRPr lang="zh-CN" altLang="en-US"/>
          </a:p>
        </p:txBody>
      </p:sp>
    </p:spTree>
    <p:extLst>
      <p:ext uri="{BB962C8B-B14F-4D97-AF65-F5344CB8AC3E}">
        <p14:creationId xmlns:p14="http://schemas.microsoft.com/office/powerpoint/2010/main" val="1504376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41</a:t>
            </a:fld>
            <a:endParaRPr lang="zh-CN" altLang="en-US"/>
          </a:p>
        </p:txBody>
      </p:sp>
    </p:spTree>
    <p:extLst>
      <p:ext uri="{BB962C8B-B14F-4D97-AF65-F5344CB8AC3E}">
        <p14:creationId xmlns:p14="http://schemas.microsoft.com/office/powerpoint/2010/main" val="34592650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42</a:t>
            </a:fld>
            <a:endParaRPr lang="zh-CN" altLang="en-US"/>
          </a:p>
        </p:txBody>
      </p:sp>
    </p:spTree>
    <p:extLst>
      <p:ext uri="{BB962C8B-B14F-4D97-AF65-F5344CB8AC3E}">
        <p14:creationId xmlns:p14="http://schemas.microsoft.com/office/powerpoint/2010/main" val="85593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43</a:t>
            </a:fld>
            <a:endParaRPr lang="zh-CN" altLang="en-US"/>
          </a:p>
        </p:txBody>
      </p:sp>
    </p:spTree>
    <p:extLst>
      <p:ext uri="{BB962C8B-B14F-4D97-AF65-F5344CB8AC3E}">
        <p14:creationId xmlns:p14="http://schemas.microsoft.com/office/powerpoint/2010/main" val="2997497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44</a:t>
            </a:fld>
            <a:endParaRPr lang="zh-CN" altLang="en-US"/>
          </a:p>
        </p:txBody>
      </p:sp>
    </p:spTree>
    <p:extLst>
      <p:ext uri="{BB962C8B-B14F-4D97-AF65-F5344CB8AC3E}">
        <p14:creationId xmlns:p14="http://schemas.microsoft.com/office/powerpoint/2010/main" val="16384213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45</a:t>
            </a:fld>
            <a:endParaRPr lang="zh-CN" altLang="en-US"/>
          </a:p>
        </p:txBody>
      </p:sp>
    </p:spTree>
    <p:extLst>
      <p:ext uri="{BB962C8B-B14F-4D97-AF65-F5344CB8AC3E}">
        <p14:creationId xmlns:p14="http://schemas.microsoft.com/office/powerpoint/2010/main" val="27223881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46</a:t>
            </a:fld>
            <a:endParaRPr lang="zh-CN" altLang="en-US"/>
          </a:p>
        </p:txBody>
      </p:sp>
    </p:spTree>
    <p:extLst>
      <p:ext uri="{BB962C8B-B14F-4D97-AF65-F5344CB8AC3E}">
        <p14:creationId xmlns:p14="http://schemas.microsoft.com/office/powerpoint/2010/main" val="32719007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47</a:t>
            </a:fld>
            <a:endParaRPr lang="zh-CN" altLang="en-US"/>
          </a:p>
        </p:txBody>
      </p:sp>
    </p:spTree>
    <p:extLst>
      <p:ext uri="{BB962C8B-B14F-4D97-AF65-F5344CB8AC3E}">
        <p14:creationId xmlns:p14="http://schemas.microsoft.com/office/powerpoint/2010/main" val="5460618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48</a:t>
            </a:fld>
            <a:endParaRPr lang="zh-CN" altLang="en-US"/>
          </a:p>
        </p:txBody>
      </p:sp>
    </p:spTree>
    <p:extLst>
      <p:ext uri="{BB962C8B-B14F-4D97-AF65-F5344CB8AC3E}">
        <p14:creationId xmlns:p14="http://schemas.microsoft.com/office/powerpoint/2010/main" val="12535175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49</a:t>
            </a:fld>
            <a:endParaRPr lang="zh-CN" altLang="en-US"/>
          </a:p>
        </p:txBody>
      </p:sp>
    </p:spTree>
    <p:extLst>
      <p:ext uri="{BB962C8B-B14F-4D97-AF65-F5344CB8AC3E}">
        <p14:creationId xmlns:p14="http://schemas.microsoft.com/office/powerpoint/2010/main" val="3035038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a:t>
            </a:fld>
            <a:endParaRPr lang="zh-CN" altLang="en-US"/>
          </a:p>
        </p:txBody>
      </p:sp>
    </p:spTree>
    <p:extLst>
      <p:ext uri="{BB962C8B-B14F-4D97-AF65-F5344CB8AC3E}">
        <p14:creationId xmlns:p14="http://schemas.microsoft.com/office/powerpoint/2010/main" val="11277934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50</a:t>
            </a:fld>
            <a:endParaRPr lang="zh-CN" altLang="en-US"/>
          </a:p>
        </p:txBody>
      </p:sp>
    </p:spTree>
    <p:extLst>
      <p:ext uri="{BB962C8B-B14F-4D97-AF65-F5344CB8AC3E}">
        <p14:creationId xmlns:p14="http://schemas.microsoft.com/office/powerpoint/2010/main" val="1166326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51</a:t>
            </a:fld>
            <a:endParaRPr lang="zh-CN" altLang="en-US"/>
          </a:p>
        </p:txBody>
      </p:sp>
    </p:spTree>
    <p:extLst>
      <p:ext uri="{BB962C8B-B14F-4D97-AF65-F5344CB8AC3E}">
        <p14:creationId xmlns:p14="http://schemas.microsoft.com/office/powerpoint/2010/main" val="6141803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52</a:t>
            </a:fld>
            <a:endParaRPr lang="zh-CN" altLang="en-US"/>
          </a:p>
        </p:txBody>
      </p:sp>
    </p:spTree>
    <p:extLst>
      <p:ext uri="{BB962C8B-B14F-4D97-AF65-F5344CB8AC3E}">
        <p14:creationId xmlns:p14="http://schemas.microsoft.com/office/powerpoint/2010/main" val="1982384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53</a:t>
            </a:fld>
            <a:endParaRPr lang="zh-CN" altLang="en-US"/>
          </a:p>
        </p:txBody>
      </p:sp>
    </p:spTree>
    <p:extLst>
      <p:ext uri="{BB962C8B-B14F-4D97-AF65-F5344CB8AC3E}">
        <p14:creationId xmlns:p14="http://schemas.microsoft.com/office/powerpoint/2010/main" val="10084708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54</a:t>
            </a:fld>
            <a:endParaRPr lang="zh-CN" altLang="en-US"/>
          </a:p>
        </p:txBody>
      </p:sp>
    </p:spTree>
    <p:extLst>
      <p:ext uri="{BB962C8B-B14F-4D97-AF65-F5344CB8AC3E}">
        <p14:creationId xmlns:p14="http://schemas.microsoft.com/office/powerpoint/2010/main" val="3238429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55</a:t>
            </a:fld>
            <a:endParaRPr lang="zh-CN" altLang="en-US"/>
          </a:p>
        </p:txBody>
      </p:sp>
    </p:spTree>
    <p:extLst>
      <p:ext uri="{BB962C8B-B14F-4D97-AF65-F5344CB8AC3E}">
        <p14:creationId xmlns:p14="http://schemas.microsoft.com/office/powerpoint/2010/main" val="15247743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56</a:t>
            </a:fld>
            <a:endParaRPr lang="zh-CN" altLang="en-US"/>
          </a:p>
        </p:txBody>
      </p:sp>
    </p:spTree>
    <p:extLst>
      <p:ext uri="{BB962C8B-B14F-4D97-AF65-F5344CB8AC3E}">
        <p14:creationId xmlns:p14="http://schemas.microsoft.com/office/powerpoint/2010/main" val="30636861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57</a:t>
            </a:fld>
            <a:endParaRPr lang="zh-CN" altLang="en-US"/>
          </a:p>
        </p:txBody>
      </p:sp>
    </p:spTree>
    <p:extLst>
      <p:ext uri="{BB962C8B-B14F-4D97-AF65-F5344CB8AC3E}">
        <p14:creationId xmlns:p14="http://schemas.microsoft.com/office/powerpoint/2010/main" val="282206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58</a:t>
            </a:fld>
            <a:endParaRPr lang="zh-CN" altLang="en-US"/>
          </a:p>
        </p:txBody>
      </p:sp>
    </p:spTree>
    <p:extLst>
      <p:ext uri="{BB962C8B-B14F-4D97-AF65-F5344CB8AC3E}">
        <p14:creationId xmlns:p14="http://schemas.microsoft.com/office/powerpoint/2010/main" val="19615840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60</a:t>
            </a:fld>
            <a:endParaRPr lang="zh-CN" altLang="en-US"/>
          </a:p>
        </p:txBody>
      </p:sp>
    </p:spTree>
    <p:extLst>
      <p:ext uri="{BB962C8B-B14F-4D97-AF65-F5344CB8AC3E}">
        <p14:creationId xmlns:p14="http://schemas.microsoft.com/office/powerpoint/2010/main" val="790285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a:t>
            </a:fld>
            <a:endParaRPr lang="zh-CN" altLang="en-US"/>
          </a:p>
        </p:txBody>
      </p:sp>
    </p:spTree>
    <p:extLst>
      <p:ext uri="{BB962C8B-B14F-4D97-AF65-F5344CB8AC3E}">
        <p14:creationId xmlns:p14="http://schemas.microsoft.com/office/powerpoint/2010/main" val="17473157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61</a:t>
            </a:fld>
            <a:endParaRPr lang="zh-CN" altLang="en-US"/>
          </a:p>
        </p:txBody>
      </p:sp>
    </p:spTree>
    <p:extLst>
      <p:ext uri="{BB962C8B-B14F-4D97-AF65-F5344CB8AC3E}">
        <p14:creationId xmlns:p14="http://schemas.microsoft.com/office/powerpoint/2010/main" val="10097523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62</a:t>
            </a:fld>
            <a:endParaRPr lang="zh-CN" altLang="en-US"/>
          </a:p>
        </p:txBody>
      </p:sp>
    </p:spTree>
    <p:extLst>
      <p:ext uri="{BB962C8B-B14F-4D97-AF65-F5344CB8AC3E}">
        <p14:creationId xmlns:p14="http://schemas.microsoft.com/office/powerpoint/2010/main" val="13278236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63</a:t>
            </a:fld>
            <a:endParaRPr lang="zh-CN" altLang="en-US"/>
          </a:p>
        </p:txBody>
      </p:sp>
    </p:spTree>
    <p:extLst>
      <p:ext uri="{BB962C8B-B14F-4D97-AF65-F5344CB8AC3E}">
        <p14:creationId xmlns:p14="http://schemas.microsoft.com/office/powerpoint/2010/main" val="15970808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64</a:t>
            </a:fld>
            <a:endParaRPr lang="zh-CN" altLang="en-US"/>
          </a:p>
        </p:txBody>
      </p:sp>
    </p:spTree>
    <p:extLst>
      <p:ext uri="{BB962C8B-B14F-4D97-AF65-F5344CB8AC3E}">
        <p14:creationId xmlns:p14="http://schemas.microsoft.com/office/powerpoint/2010/main" val="27316998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65</a:t>
            </a:fld>
            <a:endParaRPr lang="zh-CN" altLang="en-US"/>
          </a:p>
        </p:txBody>
      </p:sp>
    </p:spTree>
    <p:extLst>
      <p:ext uri="{BB962C8B-B14F-4D97-AF65-F5344CB8AC3E}">
        <p14:creationId xmlns:p14="http://schemas.microsoft.com/office/powerpoint/2010/main" val="279169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7</a:t>
            </a:fld>
            <a:endParaRPr lang="zh-CN" altLang="en-US"/>
          </a:p>
        </p:txBody>
      </p:sp>
    </p:spTree>
    <p:extLst>
      <p:ext uri="{BB962C8B-B14F-4D97-AF65-F5344CB8AC3E}">
        <p14:creationId xmlns:p14="http://schemas.microsoft.com/office/powerpoint/2010/main" val="123246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8</a:t>
            </a:fld>
            <a:endParaRPr lang="zh-CN" altLang="en-US"/>
          </a:p>
        </p:txBody>
      </p:sp>
    </p:spTree>
    <p:extLst>
      <p:ext uri="{BB962C8B-B14F-4D97-AF65-F5344CB8AC3E}">
        <p14:creationId xmlns:p14="http://schemas.microsoft.com/office/powerpoint/2010/main" val="2107076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46D7DE-DA43-4844-8CBC-CF70E6584505}" type="slidenum">
              <a:rPr lang="zh-CN" altLang="en-US" smtClean="0"/>
              <a:pPr/>
              <a:t>9</a:t>
            </a:fld>
            <a:endParaRPr lang="zh-CN" altLang="en-US"/>
          </a:p>
        </p:txBody>
      </p:sp>
    </p:spTree>
    <p:extLst>
      <p:ext uri="{BB962C8B-B14F-4D97-AF65-F5344CB8AC3E}">
        <p14:creationId xmlns:p14="http://schemas.microsoft.com/office/powerpoint/2010/main" val="328189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64DE79-268F-4C1A-8933-263129D2AF90}" type="datetimeFigureOut">
              <a:rPr lang="en-US" dirty="0"/>
              <a:pPr/>
              <a:t>8/21/2017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pic>
        <p:nvPicPr>
          <p:cNvPr id="7" name="Picture 2" descr="OQAAAB+LCAAAAAAABACrVlIpqSxIVbJSCs5NLCpxyUxML0rM9SxJzVXSUfJMUbLKK83J0VFyysxLycxLdy/KLy0oVrKKjq0FALpUkis5AAAA"/>
          <p:cNvPicPr>
            <a:picLocks noChangeAspect="1" noChangeArrowheads="1"/>
          </p:cNvPicPr>
          <p:nvPr userDrawn="1"/>
        </p:nvPicPr>
        <p:blipFill>
          <a:blip r:embed="rId2" cstate="print"/>
          <a:srcRect/>
          <a:stretch>
            <a:fillRect/>
          </a:stretch>
        </p:blipFill>
        <p:spPr bwMode="auto">
          <a:xfrm>
            <a:off x="1188" y="0"/>
            <a:ext cx="6839350" cy="5127625"/>
          </a:xfrm>
          <a:prstGeom prst="rect">
            <a:avLst/>
          </a:prstGeom>
          <a:noFill/>
        </p:spPr>
      </p:pic>
      <p:pic>
        <p:nvPicPr>
          <p:cNvPr id="8" name="Picture 3" descr="C:\Users\Administrator\Desktop\0228南方基金PPT方案OK3-46.png"/>
          <p:cNvPicPr>
            <a:picLocks noChangeAspect="1" noChangeArrowheads="1"/>
          </p:cNvPicPr>
          <p:nvPr userDrawn="1"/>
        </p:nvPicPr>
        <p:blipFill>
          <a:blip r:embed="rId3" cstate="print"/>
          <a:srcRect/>
          <a:stretch>
            <a:fillRect/>
          </a:stretch>
        </p:blipFill>
        <p:spPr bwMode="auto">
          <a:xfrm>
            <a:off x="0" y="4079894"/>
            <a:ext cx="6839350" cy="1057275"/>
          </a:xfrm>
          <a:prstGeom prst="rect">
            <a:avLst/>
          </a:prstGeom>
          <a:noFill/>
        </p:spPr>
      </p:pic>
    </p:spTree>
    <p:extLst>
      <p:ext uri="{BB962C8B-B14F-4D97-AF65-F5344CB8AC3E}">
        <p14:creationId xmlns:p14="http://schemas.microsoft.com/office/powerpoint/2010/main" val="386914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
        <p:nvSpPr>
          <p:cNvPr id="5" name="表格占位符 4"/>
          <p:cNvSpPr>
            <a:spLocks noGrp="1"/>
          </p:cNvSpPr>
          <p:nvPr>
            <p:ph type="tbl" sz="quarter" idx="10"/>
          </p:nvPr>
        </p:nvSpPr>
        <p:spPr>
          <a:xfrm>
            <a:off x="748629" y="1256563"/>
            <a:ext cx="5312237" cy="2316950"/>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2"/>
          </p:nvPr>
        </p:nvSpPr>
        <p:spPr/>
        <p:txBody>
          <a:bodyPr/>
          <a:lstStyle/>
          <a:p>
            <a:fld id="{6B3E1478-37CF-4E18-9076-DA6228555DA5}" type="slidenum">
              <a:rPr lang="zh-CN" altLang="en-US" smtClean="0"/>
              <a:pPr/>
              <a:t>‹#›</a:t>
            </a:fld>
            <a:endParaRPr lang="zh-CN" altLang="en-US"/>
          </a:p>
        </p:txBody>
      </p:sp>
      <p:sp>
        <p:nvSpPr>
          <p:cNvPr id="8" name="矩形 7"/>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7610087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4956360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76983667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
        <p:nvSpPr>
          <p:cNvPr id="12" name="图表占位符 3"/>
          <p:cNvSpPr>
            <a:spLocks noGrp="1"/>
          </p:cNvSpPr>
          <p:nvPr>
            <p:ph type="chart" sz="quarter" idx="11"/>
          </p:nvPr>
        </p:nvSpPr>
        <p:spPr>
          <a:xfrm>
            <a:off x="3587693" y="1493830"/>
            <a:ext cx="2351043" cy="221457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4" name="图表占位符 3"/>
          <p:cNvSpPr>
            <a:spLocks noGrp="1"/>
          </p:cNvSpPr>
          <p:nvPr>
            <p:ph type="chart" sz="quarter" idx="10"/>
          </p:nvPr>
        </p:nvSpPr>
        <p:spPr>
          <a:xfrm>
            <a:off x="748629" y="1493830"/>
            <a:ext cx="2351043" cy="221457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灯片编号占位符 4"/>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4131040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7" name="矩形 6"/>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6201490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7" name="矩形 6"/>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572268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marL="171450" indent="-171450">
              <a:buFont typeface="Arial" panose="020B0604020202020204" pitchFamily="34" charset="0"/>
              <a:buChar char="•"/>
              <a:defRPr sz="900"/>
            </a:lvl1pPr>
            <a:lvl2pPr marL="513481" indent="-171450">
              <a:buFont typeface="Arial" panose="020B0604020202020204" pitchFamily="34" charset="0"/>
              <a:buChar char="•"/>
              <a:defRPr sz="900"/>
            </a:lvl2pPr>
            <a:lvl3pPr marL="855512" indent="-171450">
              <a:buFont typeface="Arial" panose="020B0604020202020204" pitchFamily="34" charset="0"/>
              <a:buChar cha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marL="171450" indent="-171450">
              <a:buFont typeface="Arial" panose="020B0604020202020204" pitchFamily="34" charset="0"/>
              <a:buChar char="•"/>
              <a:defRPr sz="900"/>
            </a:lvl1pPr>
            <a:lvl2pPr marL="513481" indent="-171450">
              <a:buFont typeface="Arial" panose="020B0604020202020204" pitchFamily="34" charset="0"/>
              <a:buChar char="•"/>
              <a:defRPr sz="900"/>
            </a:lvl2pPr>
            <a:lvl3pPr marL="855512" indent="-171450">
              <a:buFont typeface="Arial" panose="020B0604020202020204" pitchFamily="34" charset="0"/>
              <a:buChar cha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4568918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图表占位符 4"/>
          <p:cNvSpPr>
            <a:spLocks noGrp="1"/>
          </p:cNvSpPr>
          <p:nvPr>
            <p:ph type="chart" sz="quarter" idx="10"/>
          </p:nvPr>
        </p:nvSpPr>
        <p:spPr>
          <a:xfrm>
            <a:off x="673454" y="993765"/>
            <a:ext cx="3123830" cy="33004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7" name="内容占位符 6"/>
          <p:cNvSpPr>
            <a:spLocks noGrp="1"/>
          </p:cNvSpPr>
          <p:nvPr>
            <p:ph sz="quarter" idx="11"/>
          </p:nvPr>
        </p:nvSpPr>
        <p:spPr>
          <a:xfrm>
            <a:off x="3851142" y="995515"/>
            <a:ext cx="2315944" cy="3298674"/>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1" name="文本占位符 20"/>
          <p:cNvSpPr>
            <a:spLocks noGrp="1"/>
          </p:cNvSpPr>
          <p:nvPr>
            <p:ph type="body" sz="quarter" idx="12"/>
          </p:nvPr>
        </p:nvSpPr>
        <p:spPr>
          <a:xfrm>
            <a:off x="673453" y="4375150"/>
            <a:ext cx="5493632" cy="711200"/>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33651478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图表占位符 4"/>
          <p:cNvSpPr>
            <a:spLocks noGrp="1"/>
          </p:cNvSpPr>
          <p:nvPr>
            <p:ph type="chart" sz="quarter" idx="10"/>
          </p:nvPr>
        </p:nvSpPr>
        <p:spPr>
          <a:xfrm>
            <a:off x="673454" y="993765"/>
            <a:ext cx="3123830" cy="33004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7" name="内容占位符 6"/>
          <p:cNvSpPr>
            <a:spLocks noGrp="1"/>
          </p:cNvSpPr>
          <p:nvPr>
            <p:ph sz="quarter" idx="11"/>
          </p:nvPr>
        </p:nvSpPr>
        <p:spPr>
          <a:xfrm>
            <a:off x="3851142" y="995515"/>
            <a:ext cx="2315944" cy="3298674"/>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1" name="文本占位符 20"/>
          <p:cNvSpPr>
            <a:spLocks noGrp="1"/>
          </p:cNvSpPr>
          <p:nvPr>
            <p:ph type="body" sz="quarter" idx="12"/>
          </p:nvPr>
        </p:nvSpPr>
        <p:spPr>
          <a:xfrm>
            <a:off x="673453" y="4375150"/>
            <a:ext cx="5493632" cy="711200"/>
          </a:xfrm>
          <a:prstGeom prst="rect">
            <a:avLst/>
          </a:prstGeom>
        </p:spPr>
        <p:txBody>
          <a:bodyPr/>
          <a:lstStyle>
            <a:lvl1pPr>
              <a:defRPr sz="898">
                <a:solidFill>
                  <a:schemeClr val="tx1"/>
                </a:solidFill>
              </a:defRPr>
            </a:lvl1pPr>
            <a:lvl2pPr>
              <a:defRPr sz="898">
                <a:solidFill>
                  <a:schemeClr val="tx1"/>
                </a:solidFill>
              </a:defRPr>
            </a:lvl2pPr>
            <a:lvl3pPr>
              <a:defRPr sz="898">
                <a:solidFill>
                  <a:schemeClr val="tx1"/>
                </a:solidFill>
              </a:defRPr>
            </a:lvl3pPr>
            <a:lvl4pPr>
              <a:defRPr sz="898">
                <a:solidFill>
                  <a:schemeClr val="tx1"/>
                </a:solidFill>
              </a:defRPr>
            </a:lvl4pPr>
            <a:lvl5pPr>
              <a:defRPr sz="89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7486118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7" name="矩形 6"/>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5899157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7" name="图片 6" descr="OQAAAB+LCAAAAAAABACrVlIpqSxIVbJSCs5NLCpxyUxML0rM9SxJzVXSUfJMUbLKK83J0VFyysxLycxLdy/KLy0oVrKKjq0FALpUkis5AAAA"/>
          <p:cNvPicPr>
            <a:picLocks noChangeAspect="1"/>
          </p:cNvPicPr>
          <p:nvPr userDrawn="1"/>
        </p:nvPicPr>
        <p:blipFill>
          <a:blip r:embed="rId2" cstate="print"/>
          <a:stretch>
            <a:fillRect/>
          </a:stretch>
        </p:blipFill>
        <p:spPr>
          <a:xfrm>
            <a:off x="0" y="1270"/>
            <a:ext cx="6839825" cy="5128260"/>
          </a:xfrm>
          <a:prstGeom prst="rect">
            <a:avLst/>
          </a:prstGeom>
        </p:spPr>
      </p:pic>
      <p:pic>
        <p:nvPicPr>
          <p:cNvPr id="14" name="Picture 2" descr="D:\win7我的文档-桌面-收藏夹\Desktop\0608南方基金PPT封面调整-06.png"/>
          <p:cNvPicPr>
            <a:picLocks noChangeAspect="1" noChangeArrowheads="1"/>
          </p:cNvPicPr>
          <p:nvPr userDrawn="1"/>
        </p:nvPicPr>
        <p:blipFill>
          <a:blip r:embed="rId3" cstate="print"/>
          <a:srcRect/>
          <a:stretch>
            <a:fillRect/>
          </a:stretch>
        </p:blipFill>
        <p:spPr bwMode="auto">
          <a:xfrm>
            <a:off x="5324025" y="4782533"/>
            <a:ext cx="1188000" cy="196687"/>
          </a:xfrm>
          <a:prstGeom prst="rect">
            <a:avLst/>
          </a:prstGeom>
          <a:noFill/>
        </p:spPr>
      </p:pic>
      <p:sp>
        <p:nvSpPr>
          <p:cNvPr id="16" name="矩形 15"/>
          <p:cNvSpPr/>
          <p:nvPr/>
        </p:nvSpPr>
        <p:spPr>
          <a:xfrm flipH="1">
            <a:off x="0" y="4991137"/>
            <a:ext cx="6839824" cy="148589"/>
          </a:xfrm>
          <a:prstGeom prst="rect">
            <a:avLst/>
          </a:prstGeom>
          <a:solidFill>
            <a:srgbClr val="0A319D"/>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17" name="矩形 16"/>
          <p:cNvSpPr/>
          <p:nvPr/>
        </p:nvSpPr>
        <p:spPr>
          <a:xfrm flipH="1">
            <a:off x="5456437" y="4991137"/>
            <a:ext cx="969357" cy="148589"/>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 name="标题 1"/>
          <p:cNvSpPr>
            <a:spLocks noGrp="1"/>
          </p:cNvSpPr>
          <p:nvPr userDrawn="1">
            <p:ph type="title"/>
          </p:nvPr>
        </p:nvSpPr>
        <p:spPr>
          <a:xfrm>
            <a:off x="888532" y="3138228"/>
            <a:ext cx="5062759" cy="480131"/>
          </a:xfrm>
          <a:prstGeom prst="rect">
            <a:avLst/>
          </a:prstGeom>
        </p:spPr>
        <p:txBody>
          <a:bodyPr>
            <a:spAutoFit/>
          </a:bodyPr>
          <a:lstStyle>
            <a:lvl1pPr algn="ctr">
              <a:defRPr sz="2800" b="1">
                <a:solidFill>
                  <a:srgbClr val="09318F"/>
                </a:solidFill>
              </a:defRPr>
            </a:lvl1pPr>
          </a:lstStyle>
          <a:p>
            <a:r>
              <a:rPr lang="zh-CN" altLang="en-US" dirty="0" smtClean="0"/>
              <a:t>单击此处编辑母版标题样式</a:t>
            </a:r>
            <a:endParaRPr lang="zh-CN" altLang="en-US" dirty="0"/>
          </a:p>
        </p:txBody>
      </p:sp>
      <p:sp>
        <p:nvSpPr>
          <p:cNvPr id="24" name="文本占位符 23"/>
          <p:cNvSpPr>
            <a:spLocks noGrp="1"/>
          </p:cNvSpPr>
          <p:nvPr userDrawn="1">
            <p:ph type="body" sz="quarter" idx="10"/>
          </p:nvPr>
        </p:nvSpPr>
        <p:spPr>
          <a:xfrm>
            <a:off x="1725176" y="3795388"/>
            <a:ext cx="3389471" cy="369332"/>
          </a:xfrm>
          <a:prstGeom prst="rect">
            <a:avLst/>
          </a:prstGeom>
        </p:spPr>
        <p:txBody>
          <a:bodyPr>
            <a:spAutoFit/>
          </a:bodyPr>
          <a:lstStyle>
            <a:lvl1pPr marL="0" indent="0" algn="ctr">
              <a:buNone/>
              <a:defRPr sz="2000">
                <a:solidFill>
                  <a:schemeClr val="tx1">
                    <a:lumMod val="75000"/>
                    <a:lumOff val="25000"/>
                  </a:schemeClr>
                </a:solidFill>
              </a:defRPr>
            </a:lvl1pPr>
          </a:lstStyle>
          <a:p>
            <a:pPr lvl="0"/>
            <a:r>
              <a:rPr lang="zh-CN" altLang="en-US" smtClean="0"/>
              <a:t>单击此处编辑母版文本样式</a:t>
            </a:r>
          </a:p>
        </p:txBody>
      </p:sp>
      <p:pic>
        <p:nvPicPr>
          <p:cNvPr id="3" name="图片 2"/>
          <p:cNvPicPr>
            <a:picLocks noChangeAspect="1"/>
          </p:cNvPicPr>
          <p:nvPr userDrawn="1"/>
        </p:nvPicPr>
        <p:blipFill>
          <a:blip r:embed="rId4" cstate="print"/>
          <a:stretch>
            <a:fillRect/>
          </a:stretch>
        </p:blipFill>
        <p:spPr>
          <a:xfrm>
            <a:off x="0" y="-1"/>
            <a:ext cx="6839824" cy="2366579"/>
          </a:xfrm>
          <a:prstGeom prst="rect">
            <a:avLst/>
          </a:prstGeom>
        </p:spPr>
      </p:pic>
      <p:pic>
        <p:nvPicPr>
          <p:cNvPr id="13" name="Picture 4" descr="D:\win7我的文档-桌面-收藏夹\Desktop\0608南方基金PPT封面调整-05.png"/>
          <p:cNvPicPr>
            <a:picLocks noChangeAspect="1" noChangeArrowheads="1"/>
          </p:cNvPicPr>
          <p:nvPr userDrawn="1"/>
        </p:nvPicPr>
        <p:blipFill>
          <a:blip r:embed="rId5" cstate="print"/>
          <a:srcRect/>
          <a:stretch>
            <a:fillRect/>
          </a:stretch>
        </p:blipFill>
        <p:spPr bwMode="auto">
          <a:xfrm>
            <a:off x="252314" y="189136"/>
            <a:ext cx="1804960" cy="432048"/>
          </a:xfrm>
          <a:prstGeom prst="rect">
            <a:avLst/>
          </a:prstGeom>
          <a:noFill/>
        </p:spPr>
      </p:pic>
    </p:spTree>
    <p:extLst>
      <p:ext uri="{BB962C8B-B14F-4D97-AF65-F5344CB8AC3E}">
        <p14:creationId xmlns:p14="http://schemas.microsoft.com/office/powerpoint/2010/main" val="41192458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solidFill>
                  <a:schemeClr val="tx1"/>
                </a:solidFill>
              </a:defRPr>
            </a:lvl1pPr>
            <a:lvl2pPr>
              <a:defRPr sz="900">
                <a:solidFill>
                  <a:schemeClr val="tx1"/>
                </a:solidFill>
              </a:defRPr>
            </a:lvl2pPr>
            <a:lvl3pPr>
              <a:defRPr sz="900">
                <a:solidFill>
                  <a:schemeClr val="tx1"/>
                </a:solidFill>
              </a:defRPr>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solidFill>
                  <a:schemeClr val="tx1"/>
                </a:solidFill>
              </a:defRPr>
            </a:lvl1pPr>
            <a:lvl2pPr>
              <a:defRPr sz="900">
                <a:solidFill>
                  <a:schemeClr val="tx1"/>
                </a:solidFill>
              </a:defRPr>
            </a:lvl2pPr>
            <a:lvl3pPr>
              <a:defRPr sz="900">
                <a:solidFill>
                  <a:schemeClr val="tx1"/>
                </a:solidFill>
              </a:defRPr>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65160724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图表占位符 3"/>
          <p:cNvSpPr>
            <a:spLocks noGrp="1"/>
          </p:cNvSpPr>
          <p:nvPr>
            <p:ph type="chart" sz="quarter" idx="10"/>
          </p:nvPr>
        </p:nvSpPr>
        <p:spPr>
          <a:xfrm>
            <a:off x="408714"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2" name="图表占位符 3"/>
          <p:cNvSpPr>
            <a:spLocks noGrp="1"/>
          </p:cNvSpPr>
          <p:nvPr>
            <p:ph type="chart" sz="quarter" idx="11"/>
          </p:nvPr>
        </p:nvSpPr>
        <p:spPr>
          <a:xfrm>
            <a:off x="2479245"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3" name="图表占位符 3"/>
          <p:cNvSpPr>
            <a:spLocks noGrp="1"/>
          </p:cNvSpPr>
          <p:nvPr>
            <p:ph type="chart" sz="quarter" idx="12"/>
          </p:nvPr>
        </p:nvSpPr>
        <p:spPr>
          <a:xfrm>
            <a:off x="4549776"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5" name="灯片编号占位符 4"/>
          <p:cNvSpPr>
            <a:spLocks noGrp="1"/>
          </p:cNvSpPr>
          <p:nvPr>
            <p:ph type="sldNum" sz="quarter" idx="17"/>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3232794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图表占位符 3"/>
          <p:cNvSpPr>
            <a:spLocks noGrp="1"/>
          </p:cNvSpPr>
          <p:nvPr>
            <p:ph type="chart" sz="quarter" idx="10"/>
          </p:nvPr>
        </p:nvSpPr>
        <p:spPr>
          <a:xfrm>
            <a:off x="408714"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2" name="图表占位符 3"/>
          <p:cNvSpPr>
            <a:spLocks noGrp="1"/>
          </p:cNvSpPr>
          <p:nvPr>
            <p:ph type="chart" sz="quarter" idx="11"/>
          </p:nvPr>
        </p:nvSpPr>
        <p:spPr>
          <a:xfrm>
            <a:off x="2479245"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3" name="图表占位符 3"/>
          <p:cNvSpPr>
            <a:spLocks noGrp="1"/>
          </p:cNvSpPr>
          <p:nvPr>
            <p:ph type="chart" sz="quarter" idx="12"/>
          </p:nvPr>
        </p:nvSpPr>
        <p:spPr>
          <a:xfrm>
            <a:off x="4549776" y="1211938"/>
            <a:ext cx="1908954" cy="1857518"/>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5" name="灯片编号占位符 4"/>
          <p:cNvSpPr>
            <a:spLocks noGrp="1"/>
          </p:cNvSpPr>
          <p:nvPr>
            <p:ph type="sldNum" sz="quarter" idx="17"/>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59354255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150291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图片占位符 4"/>
          <p:cNvSpPr>
            <a:spLocks noGrp="1"/>
          </p:cNvSpPr>
          <p:nvPr>
            <p:ph type="pic" sz="quarter" idx="10"/>
          </p:nvPr>
        </p:nvSpPr>
        <p:spPr>
          <a:xfrm>
            <a:off x="374028" y="992188"/>
            <a:ext cx="2358151" cy="1784350"/>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7" name="图表占位符 6"/>
          <p:cNvSpPr>
            <a:spLocks noGrp="1"/>
          </p:cNvSpPr>
          <p:nvPr>
            <p:ph type="chart" sz="quarter" idx="11"/>
          </p:nvPr>
        </p:nvSpPr>
        <p:spPr>
          <a:xfrm>
            <a:off x="374028" y="2878139"/>
            <a:ext cx="2358151" cy="19907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4" name="灯片编号占位符 3"/>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34371529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pic>
        <p:nvPicPr>
          <p:cNvPr id="3075" name="Picture 3" descr="C:\Users\Administrator\Desktop\白底.jpg"/>
          <p:cNvPicPr>
            <a:picLocks noChangeAspect="1" noChangeArrowheads="1"/>
          </p:cNvPicPr>
          <p:nvPr userDrawn="1"/>
        </p:nvPicPr>
        <p:blipFill>
          <a:blip r:embed="rId2" cstate="print"/>
          <a:srcRect/>
          <a:stretch>
            <a:fillRect/>
          </a:stretch>
        </p:blipFill>
        <p:spPr bwMode="auto">
          <a:xfrm>
            <a:off x="0" y="1589"/>
            <a:ext cx="6839350" cy="5127625"/>
          </a:xfrm>
          <a:prstGeom prst="rect">
            <a:avLst/>
          </a:prstGeom>
          <a:noFill/>
        </p:spPr>
      </p:pic>
      <p:sp>
        <p:nvSpPr>
          <p:cNvPr id="6" name="标题 1"/>
          <p:cNvSpPr>
            <a:spLocks noGrp="1"/>
          </p:cNvSpPr>
          <p:nvPr>
            <p:ph type="title" hasCustomPrompt="1"/>
          </p:nvPr>
        </p:nvSpPr>
        <p:spPr>
          <a:xfrm>
            <a:off x="323925" y="1826968"/>
            <a:ext cx="3786214" cy="1571636"/>
          </a:xfrm>
          <a:prstGeom prst="rect">
            <a:avLst/>
          </a:prstGeom>
        </p:spPr>
        <p:txBody>
          <a:bodyPr/>
          <a:lstStyle>
            <a:lvl1pPr>
              <a:defRPr sz="6600" b="0">
                <a:solidFill>
                  <a:srgbClr val="00408D"/>
                </a:solidFill>
                <a:latin typeface="+mj-ea"/>
                <a:ea typeface="+mj-ea"/>
              </a:defRPr>
            </a:lvl1pPr>
          </a:lstStyle>
          <a:p>
            <a:r>
              <a:rPr lang="en-US" altLang="zh-CN" dirty="0" smtClean="0"/>
              <a:t>Thanks</a:t>
            </a:r>
            <a:endParaRPr lang="zh-CN" altLang="en-US" dirty="0"/>
          </a:p>
        </p:txBody>
      </p:sp>
      <p:sp>
        <p:nvSpPr>
          <p:cNvPr id="7" name="标题 1"/>
          <p:cNvSpPr txBox="1"/>
          <p:nvPr userDrawn="1"/>
        </p:nvSpPr>
        <p:spPr>
          <a:xfrm>
            <a:off x="3315583" y="1487838"/>
            <a:ext cx="4929222" cy="1643074"/>
          </a:xfrm>
          <a:prstGeom prst="rect">
            <a:avLst/>
          </a:prstGeom>
        </p:spPr>
        <p:txBody>
          <a:bodyPr vert="horz" lIns="70948" tIns="35474" rIns="70948" bIns="35474" rtlCol="0" anchor="ctr">
            <a:noAutofit/>
          </a:bodyPr>
          <a:lstStyle>
            <a:lvl1pPr>
              <a:defRPr sz="6600" b="0">
                <a:solidFill>
                  <a:srgbClr val="00408D"/>
                </a:solidFill>
              </a:defRPr>
            </a:lvl1pPr>
          </a:lstStyle>
          <a:p>
            <a:pPr marL="0" marR="0" lvl="0" indent="0" algn="l" defTabSz="709295"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rPr>
              <a:t>创造卓越价值，</a:t>
            </a:r>
            <a:endParaRPr kumimoji="0" lang="en-US" altLang="zh-CN" sz="14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endParaRPr>
          </a:p>
          <a:p>
            <a:pPr marL="0" marR="0" lvl="0" indent="0" algn="l" defTabSz="709295"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rPr>
              <a:t>做领先的资产管理整体解决方案提供商。</a:t>
            </a:r>
            <a:endParaRPr kumimoji="0" lang="zh-CN" altLang="en-US" sz="1400" b="0"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j-cs"/>
            </a:endParaRPr>
          </a:p>
        </p:txBody>
      </p:sp>
      <p:pic>
        <p:nvPicPr>
          <p:cNvPr id="12" name="图片 11"/>
          <p:cNvPicPr>
            <a:picLocks noChangeAspect="1"/>
          </p:cNvPicPr>
          <p:nvPr userDrawn="1"/>
        </p:nvPicPr>
        <p:blipFill>
          <a:blip r:embed="rId3" cstate="print"/>
          <a:stretch>
            <a:fillRect/>
          </a:stretch>
        </p:blipFill>
        <p:spPr>
          <a:xfrm>
            <a:off x="5380577" y="263936"/>
            <a:ext cx="1102559" cy="281504"/>
          </a:xfrm>
          <a:prstGeom prst="rect">
            <a:avLst/>
          </a:prstGeom>
        </p:spPr>
      </p:pic>
    </p:spTree>
    <p:extLst>
      <p:ext uri="{BB962C8B-B14F-4D97-AF65-F5344CB8AC3E}">
        <p14:creationId xmlns:p14="http://schemas.microsoft.com/office/powerpoint/2010/main" val="7020196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灯片编号占位符 7"/>
          <p:cNvSpPr txBox="1">
            <a:spLocks/>
          </p:cNvSpPr>
          <p:nvPr userDrawn="1"/>
        </p:nvSpPr>
        <p:spPr>
          <a:xfrm>
            <a:off x="4946798" y="4557632"/>
            <a:ext cx="1596126" cy="273167"/>
          </a:xfrm>
          <a:prstGeom prst="rect">
            <a:avLst/>
          </a:prstGeom>
        </p:spPr>
        <p:txBody>
          <a:bodyPr vert="horz" lIns="53066" tIns="26533" rIns="53066" bIns="26533" rtlCol="0" anchor="ctr"/>
          <a:lstStyle/>
          <a:p>
            <a:pPr marL="0" marR="0" lvl="0" indent="0" algn="r" defTabSz="530553" rtl="0" eaLnBrk="1" fontAlgn="auto" latinLnBrk="0" hangingPunct="1">
              <a:lnSpc>
                <a:spcPct val="100000"/>
              </a:lnSpc>
              <a:spcBef>
                <a:spcPts val="0"/>
              </a:spcBef>
              <a:spcAft>
                <a:spcPts val="0"/>
              </a:spcAft>
              <a:buClrTx/>
              <a:buSzTx/>
              <a:buFontTx/>
              <a:buNone/>
              <a:tabLst/>
              <a:defRPr/>
            </a:pPr>
            <a:fld id="{10E8D5A7-02BA-408D-B61D-DB9E53D1D692}" type="slidenum">
              <a:rPr kumimoji="0" lang="zh-CN" altLang="en-US" sz="823"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pPr marL="0" marR="0" lvl="0" indent="0" algn="r" defTabSz="530553" rtl="0" eaLnBrk="1" fontAlgn="auto" latinLnBrk="0" hangingPunct="1">
                <a:lnSpc>
                  <a:spcPct val="100000"/>
                </a:lnSpc>
                <a:spcBef>
                  <a:spcPts val="0"/>
                </a:spcBef>
                <a:spcAft>
                  <a:spcPts val="0"/>
                </a:spcAft>
                <a:buClrTx/>
                <a:buSzTx/>
                <a:buFontTx/>
                <a:buNone/>
                <a:tabLst/>
                <a:defRPr/>
              </a:pPr>
              <a:t>‹#›</a:t>
            </a:fld>
            <a:endParaRPr kumimoji="0" lang="zh-CN" altLang="en-US" sz="823"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userDrawn="1"/>
        </p:nvSpPr>
        <p:spPr>
          <a:xfrm>
            <a:off x="5744861" y="4699284"/>
            <a:ext cx="1080120" cy="431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46016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lgn="l">
              <a:defRPr sz="2000" b="1">
                <a:solidFill>
                  <a:schemeClr val="tx1"/>
                </a:solidFill>
              </a:defRPr>
            </a:lvl1pPr>
          </a:lstStyle>
          <a:p>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18398722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5_仅标题">
    <p:spTree>
      <p:nvGrpSpPr>
        <p:cNvPr id="1" name=""/>
        <p:cNvGrpSpPr/>
        <p:nvPr/>
      </p:nvGrpSpPr>
      <p:grpSpPr>
        <a:xfrm>
          <a:off x="0" y="0"/>
          <a:ext cx="0" cy="0"/>
          <a:chOff x="0" y="0"/>
          <a:chExt cx="0" cy="0"/>
        </a:xfrm>
      </p:grpSpPr>
      <p:sp>
        <p:nvSpPr>
          <p:cNvPr id="5" name="文本占位符 4"/>
          <p:cNvSpPr>
            <a:spLocks noGrp="1"/>
          </p:cNvSpPr>
          <p:nvPr>
            <p:ph type="body" sz="quarter" idx="12"/>
          </p:nvPr>
        </p:nvSpPr>
        <p:spPr>
          <a:xfrm>
            <a:off x="673453" y="1125538"/>
            <a:ext cx="5493632" cy="3600450"/>
          </a:xfrm>
          <a:prstGeom prst="rect">
            <a:avLst/>
          </a:prstGeom>
        </p:spPr>
        <p:txBody>
          <a:bodyPr/>
          <a:lstStyle>
            <a:lvl1pPr marL="171450" indent="-171450">
              <a:buFont typeface="Arial" panose="020B0604020202020204" pitchFamily="34" charset="0"/>
              <a:buChar char="•"/>
              <a:defRPr sz="1100"/>
            </a:lvl1pPr>
            <a:lvl2pPr marL="513481" indent="-171450">
              <a:buFont typeface="Arial" panose="020B0604020202020204" pitchFamily="34" charset="0"/>
              <a:buChar char="•"/>
              <a:defRPr sz="1100"/>
            </a:lvl2pPr>
            <a:lvl3pPr marL="855512" indent="-171450">
              <a:buFont typeface="Arial" panose="020B0604020202020204" pitchFamily="34" charset="0"/>
              <a:buChar char="•"/>
              <a:defRPr sz="1100"/>
            </a:lvl3pPr>
            <a:lvl4pPr marL="1197544" indent="-171450">
              <a:buFont typeface="Arial" panose="020B0604020202020204" pitchFamily="34" charset="0"/>
              <a:buChar char="•"/>
              <a:defRPr sz="1100"/>
            </a:lvl4pPr>
            <a:lvl5pPr marL="1539575" indent="-171450">
              <a:buFont typeface="Arial" panose="020B0604020202020204" pitchFamily="34" charset="0"/>
              <a:buChar char="•"/>
              <a:defRPr sz="11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a:t>
            </a:fld>
            <a:endParaRPr lang="zh-CN" altLang="en-US"/>
          </a:p>
        </p:txBody>
      </p:sp>
      <p:sp>
        <p:nvSpPr>
          <p:cNvPr id="8" name="矩形 7"/>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7855240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4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8" name="文本占位符 3"/>
          <p:cNvSpPr>
            <a:spLocks noGrp="1"/>
          </p:cNvSpPr>
          <p:nvPr>
            <p:ph type="body" sz="quarter" idx="11"/>
          </p:nvPr>
        </p:nvSpPr>
        <p:spPr>
          <a:xfrm>
            <a:off x="673453" y="1363226"/>
            <a:ext cx="5493632" cy="1669845"/>
          </a:xfrm>
          <a:prstGeom prst="rect">
            <a:avLst/>
          </a:prstGeom>
        </p:spPr>
        <p:txBody>
          <a:bodyPr/>
          <a:lstStyle>
            <a:lvl1pPr>
              <a:defRPr sz="1100"/>
            </a:lvl1pPr>
            <a:lvl2pPr>
              <a:defRPr sz="1100"/>
            </a:lvl2pPr>
            <a:lvl3pPr>
              <a:defRPr sz="1100"/>
            </a:lvl3pPr>
            <a:lvl4pPr>
              <a:defRPr sz="1100"/>
            </a:lvl4pPr>
            <a:lvl5pPr>
              <a:defRPr sz="11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文本占位符 3"/>
          <p:cNvSpPr>
            <a:spLocks noGrp="1"/>
          </p:cNvSpPr>
          <p:nvPr>
            <p:ph type="body" sz="quarter" idx="12"/>
          </p:nvPr>
        </p:nvSpPr>
        <p:spPr>
          <a:xfrm>
            <a:off x="673453" y="3105079"/>
            <a:ext cx="5493632" cy="1669845"/>
          </a:xfrm>
          <a:prstGeom prst="rect">
            <a:avLst/>
          </a:prstGeom>
        </p:spPr>
        <p:txBody>
          <a:bodyPr/>
          <a:lstStyle>
            <a:lvl1pPr>
              <a:defRPr sz="1100"/>
            </a:lvl1pPr>
            <a:lvl2pPr>
              <a:defRPr sz="1100"/>
            </a:lvl2pPr>
            <a:lvl3pPr>
              <a:defRPr sz="1100"/>
            </a:lvl3pPr>
            <a:lvl4pPr>
              <a:defRPr sz="1100"/>
            </a:lvl4pPr>
            <a:lvl5pPr>
              <a:defRPr sz="11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35471839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4" name="图片占位符 3"/>
          <p:cNvSpPr>
            <a:spLocks noGrp="1"/>
          </p:cNvSpPr>
          <p:nvPr>
            <p:ph type="pic" sz="quarter" idx="10"/>
          </p:nvPr>
        </p:nvSpPr>
        <p:spPr>
          <a:xfrm>
            <a:off x="2831919" y="1133476"/>
            <a:ext cx="1101895" cy="21939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9" name="图片占位符 3"/>
          <p:cNvSpPr>
            <a:spLocks noGrp="1"/>
          </p:cNvSpPr>
          <p:nvPr>
            <p:ph type="pic" sz="quarter" idx="11"/>
          </p:nvPr>
        </p:nvSpPr>
        <p:spPr>
          <a:xfrm>
            <a:off x="3981314" y="1133476"/>
            <a:ext cx="1101895" cy="21939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0" name="图片占位符 3"/>
          <p:cNvSpPr>
            <a:spLocks noGrp="1"/>
          </p:cNvSpPr>
          <p:nvPr>
            <p:ph type="pic" sz="quarter" idx="12"/>
          </p:nvPr>
        </p:nvSpPr>
        <p:spPr>
          <a:xfrm>
            <a:off x="5130708" y="1133476"/>
            <a:ext cx="1101895" cy="2193925"/>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1" name="文本占位符 20"/>
          <p:cNvSpPr>
            <a:spLocks noGrp="1"/>
          </p:cNvSpPr>
          <p:nvPr>
            <p:ph type="body" sz="quarter" idx="13"/>
          </p:nvPr>
        </p:nvSpPr>
        <p:spPr>
          <a:xfrm>
            <a:off x="802062" y="1536701"/>
            <a:ext cx="1549551" cy="2468563"/>
          </a:xfrm>
          <a:prstGeom prst="rect">
            <a:avLst/>
          </a:prstGeom>
        </p:spPr>
        <p:txBody>
          <a:bodyPr/>
          <a:lstStyle>
            <a:lvl1pPr>
              <a:defRPr sz="898">
                <a:solidFill>
                  <a:schemeClr val="tx1"/>
                </a:solidFill>
              </a:defRPr>
            </a:lvl1pPr>
            <a:lvl2pPr>
              <a:defRPr sz="898">
                <a:solidFill>
                  <a:schemeClr val="tx1"/>
                </a:solidFill>
              </a:defRPr>
            </a:lvl2pPr>
            <a:lvl3pPr>
              <a:defRPr sz="823">
                <a:solidFill>
                  <a:schemeClr val="tx1"/>
                </a:solidFill>
              </a:defRPr>
            </a:lvl3pPr>
            <a:lvl4pPr>
              <a:defRPr sz="748">
                <a:solidFill>
                  <a:schemeClr val="tx1"/>
                </a:solidFill>
              </a:defRPr>
            </a:lvl4pPr>
            <a:lvl5pPr>
              <a:defRPr sz="748">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3" name="内容占位符 22"/>
          <p:cNvSpPr>
            <a:spLocks noGrp="1"/>
          </p:cNvSpPr>
          <p:nvPr>
            <p:ph sz="quarter" idx="14"/>
          </p:nvPr>
        </p:nvSpPr>
        <p:spPr>
          <a:xfrm>
            <a:off x="2831919" y="3429000"/>
            <a:ext cx="1101895" cy="1081088"/>
          </a:xfrm>
          <a:prstGeom prst="rect">
            <a:avLst/>
          </a:prstGeom>
        </p:spPr>
        <p:txBody>
          <a:bodyPr/>
          <a:lstStyle>
            <a:lvl1pPr>
              <a:defRPr sz="898">
                <a:solidFill>
                  <a:schemeClr val="tx1">
                    <a:lumMod val="65000"/>
                    <a:lumOff val="35000"/>
                  </a:schemeClr>
                </a:solidFill>
              </a:defRPr>
            </a:lvl1pPr>
            <a:lvl2pPr>
              <a:defRPr sz="898">
                <a:solidFill>
                  <a:schemeClr val="tx1">
                    <a:lumMod val="65000"/>
                    <a:lumOff val="35000"/>
                  </a:schemeClr>
                </a:solidFill>
              </a:defRPr>
            </a:lvl2pPr>
            <a:lvl3pPr>
              <a:defRPr sz="898">
                <a:solidFill>
                  <a:schemeClr val="tx1">
                    <a:lumMod val="65000"/>
                    <a:lumOff val="35000"/>
                  </a:schemeClr>
                </a:solidFill>
              </a:defRPr>
            </a:lvl3pPr>
            <a:lvl4pPr>
              <a:defRPr sz="898">
                <a:solidFill>
                  <a:schemeClr val="tx1">
                    <a:lumMod val="65000"/>
                    <a:lumOff val="35000"/>
                  </a:schemeClr>
                </a:solidFill>
              </a:defRPr>
            </a:lvl4pPr>
            <a:lvl5pPr>
              <a:defRPr sz="898">
                <a:solidFill>
                  <a:schemeClr val="tx1">
                    <a:lumMod val="65000"/>
                    <a:lumOff val="35000"/>
                  </a:schemeClr>
                </a:solidFill>
              </a:defRPr>
            </a:lvl5pPr>
          </a:lstStyle>
          <a:p>
            <a:pPr lvl="0"/>
            <a:r>
              <a:rPr lang="zh-CN" altLang="en-US" smtClean="0"/>
              <a:t>单击此处编辑母版文本样式</a:t>
            </a:r>
          </a:p>
        </p:txBody>
      </p:sp>
      <p:sp>
        <p:nvSpPr>
          <p:cNvPr id="24" name="内容占位符 22"/>
          <p:cNvSpPr>
            <a:spLocks noGrp="1"/>
          </p:cNvSpPr>
          <p:nvPr>
            <p:ph sz="quarter" idx="15"/>
          </p:nvPr>
        </p:nvSpPr>
        <p:spPr>
          <a:xfrm>
            <a:off x="3981019" y="3429000"/>
            <a:ext cx="1101895" cy="1081088"/>
          </a:xfrm>
          <a:prstGeom prst="rect">
            <a:avLst/>
          </a:prstGeom>
        </p:spPr>
        <p:txBody>
          <a:bodyPr/>
          <a:lstStyle>
            <a:lvl1pPr>
              <a:defRPr sz="898">
                <a:solidFill>
                  <a:schemeClr val="tx1">
                    <a:lumMod val="65000"/>
                    <a:lumOff val="35000"/>
                  </a:schemeClr>
                </a:solidFill>
              </a:defRPr>
            </a:lvl1pPr>
            <a:lvl2pPr>
              <a:defRPr sz="898">
                <a:solidFill>
                  <a:schemeClr val="tx1">
                    <a:lumMod val="65000"/>
                    <a:lumOff val="35000"/>
                  </a:schemeClr>
                </a:solidFill>
              </a:defRPr>
            </a:lvl2pPr>
            <a:lvl3pPr>
              <a:defRPr sz="898">
                <a:solidFill>
                  <a:schemeClr val="tx1">
                    <a:lumMod val="65000"/>
                    <a:lumOff val="35000"/>
                  </a:schemeClr>
                </a:solidFill>
              </a:defRPr>
            </a:lvl3pPr>
            <a:lvl4pPr>
              <a:defRPr sz="898">
                <a:solidFill>
                  <a:schemeClr val="tx1">
                    <a:lumMod val="65000"/>
                    <a:lumOff val="35000"/>
                  </a:schemeClr>
                </a:solidFill>
              </a:defRPr>
            </a:lvl4pPr>
            <a:lvl5pPr>
              <a:defRPr sz="898">
                <a:solidFill>
                  <a:schemeClr val="tx1">
                    <a:lumMod val="65000"/>
                    <a:lumOff val="35000"/>
                  </a:schemeClr>
                </a:solidFill>
              </a:defRPr>
            </a:lvl5pPr>
          </a:lstStyle>
          <a:p>
            <a:pPr lvl="0"/>
            <a:r>
              <a:rPr lang="zh-CN" altLang="en-US" smtClean="0"/>
              <a:t>单击此处编辑母版文本样式</a:t>
            </a:r>
          </a:p>
        </p:txBody>
      </p:sp>
      <p:sp>
        <p:nvSpPr>
          <p:cNvPr id="25" name="内容占位符 22"/>
          <p:cNvSpPr>
            <a:spLocks noGrp="1"/>
          </p:cNvSpPr>
          <p:nvPr>
            <p:ph sz="quarter" idx="16"/>
          </p:nvPr>
        </p:nvSpPr>
        <p:spPr>
          <a:xfrm>
            <a:off x="5130119" y="3429000"/>
            <a:ext cx="1101895" cy="1081088"/>
          </a:xfrm>
          <a:prstGeom prst="rect">
            <a:avLst/>
          </a:prstGeom>
        </p:spPr>
        <p:txBody>
          <a:bodyPr/>
          <a:lstStyle>
            <a:lvl1pPr>
              <a:defRPr sz="898">
                <a:solidFill>
                  <a:schemeClr val="tx1">
                    <a:lumMod val="65000"/>
                    <a:lumOff val="35000"/>
                  </a:schemeClr>
                </a:solidFill>
              </a:defRPr>
            </a:lvl1pPr>
            <a:lvl2pPr>
              <a:defRPr sz="898">
                <a:solidFill>
                  <a:schemeClr val="tx1">
                    <a:lumMod val="65000"/>
                    <a:lumOff val="35000"/>
                  </a:schemeClr>
                </a:solidFill>
              </a:defRPr>
            </a:lvl2pPr>
            <a:lvl3pPr>
              <a:defRPr sz="898">
                <a:solidFill>
                  <a:schemeClr val="tx1">
                    <a:lumMod val="65000"/>
                    <a:lumOff val="35000"/>
                  </a:schemeClr>
                </a:solidFill>
              </a:defRPr>
            </a:lvl3pPr>
            <a:lvl4pPr>
              <a:defRPr sz="898">
                <a:solidFill>
                  <a:schemeClr val="tx1">
                    <a:lumMod val="65000"/>
                    <a:lumOff val="35000"/>
                  </a:schemeClr>
                </a:solidFill>
              </a:defRPr>
            </a:lvl4pPr>
            <a:lvl5pPr>
              <a:defRPr sz="898">
                <a:solidFill>
                  <a:schemeClr val="tx1">
                    <a:lumMod val="65000"/>
                    <a:lumOff val="35000"/>
                  </a:schemeClr>
                </a:solidFill>
              </a:defRPr>
            </a:lvl5pPr>
          </a:lstStyle>
          <a:p>
            <a:pPr lvl="0"/>
            <a:r>
              <a:rPr lang="zh-CN" altLang="en-US" smtClean="0"/>
              <a:t>单击此处编辑母版文本样式</a:t>
            </a:r>
          </a:p>
        </p:txBody>
      </p:sp>
      <p:sp>
        <p:nvSpPr>
          <p:cNvPr id="3" name="灯片编号占位符 2"/>
          <p:cNvSpPr>
            <a:spLocks noGrp="1"/>
          </p:cNvSpPr>
          <p:nvPr>
            <p:ph type="sldNum" sz="quarter" idx="17"/>
          </p:nvPr>
        </p:nvSpPr>
        <p:spPr/>
        <p:txBody>
          <a:bodyPr/>
          <a:lstStyle/>
          <a:p>
            <a:fld id="{6B3E1478-37CF-4E18-9076-DA6228555DA5}" type="slidenum">
              <a:rPr lang="zh-CN" altLang="en-US" smtClean="0"/>
              <a:pPr/>
              <a:t>‹#›</a:t>
            </a:fld>
            <a:endParaRPr lang="zh-CN" altLang="en-US"/>
          </a:p>
        </p:txBody>
      </p:sp>
      <p:sp>
        <p:nvSpPr>
          <p:cNvPr id="14" name="矩形 13"/>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6" name="矩形 15"/>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863399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1183005"/>
            <a:ext cx="2222647" cy="2000251"/>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12" name="图片占位符 3"/>
          <p:cNvSpPr>
            <a:spLocks noGrp="1"/>
          </p:cNvSpPr>
          <p:nvPr>
            <p:ph type="pic" sz="quarter" idx="11"/>
          </p:nvPr>
        </p:nvSpPr>
        <p:spPr>
          <a:xfrm>
            <a:off x="2241278" y="1183005"/>
            <a:ext cx="1488769" cy="2000251"/>
          </a:xfrm>
          <a:prstGeom prst="rect">
            <a:avLst/>
          </a:prstGeom>
        </p:spPr>
        <p:txBody>
          <a:bodyPr/>
          <a:lstStyle>
            <a:lvl1pPr>
              <a:defRPr sz="898">
                <a:solidFill>
                  <a:schemeClr val="tx1">
                    <a:lumMod val="65000"/>
                    <a:lumOff val="35000"/>
                  </a:schemeClr>
                </a:solidFill>
              </a:defRPr>
            </a:lvl1pPr>
          </a:lstStyle>
          <a:p>
            <a:endParaRPr lang="zh-CN" altLang="en-US"/>
          </a:p>
        </p:txBody>
      </p:sp>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5" name="灯片编号占位符 4"/>
          <p:cNvSpPr>
            <a:spLocks noGrp="1"/>
          </p:cNvSpPr>
          <p:nvPr>
            <p:ph type="sldNum" sz="quarter" idx="13"/>
          </p:nvPr>
        </p:nvSpPr>
        <p:spPr/>
        <p:txBody>
          <a:bodyPr/>
          <a:lstStyle/>
          <a:p>
            <a:fld id="{6B3E1478-37CF-4E18-9076-DA6228555DA5}" type="slidenum">
              <a:rPr lang="zh-CN" altLang="en-US" smtClean="0"/>
              <a:pPr/>
              <a:t>‹#›</a:t>
            </a:fld>
            <a:endParaRPr lang="zh-CN" altLang="en-US"/>
          </a:p>
        </p:txBody>
      </p:sp>
      <p:sp>
        <p:nvSpPr>
          <p:cNvPr id="11" name="矩形 10"/>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6639425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51347" y="220022"/>
            <a:ext cx="4036852" cy="369332"/>
          </a:xfrm>
          <a:prstGeom prst="rect">
            <a:avLst/>
          </a:prstGeom>
        </p:spPr>
        <p:txBody>
          <a:bodyPr anchor="ctr">
            <a:spAutoFit/>
          </a:bodyPr>
          <a:lstStyle>
            <a:lvl1pPr>
              <a:defRPr lang="zh-CN" altLang="en-US" sz="2000" b="1" dirty="0"/>
            </a:lvl1pPr>
          </a:lstStyle>
          <a:p>
            <a:pPr lvl="0"/>
            <a:r>
              <a:rPr lang="zh-CN" altLang="en-US" dirty="0" smtClean="0"/>
              <a:t>单击此处编辑母版标题样式</a:t>
            </a:r>
            <a:endParaRPr lang="zh-CN" altLang="en-US" dirty="0"/>
          </a:p>
        </p:txBody>
      </p:sp>
      <p:sp>
        <p:nvSpPr>
          <p:cNvPr id="9" name="矩形 8"/>
          <p:cNvSpPr/>
          <p:nvPr userDrawn="1"/>
        </p:nvSpPr>
        <p:spPr>
          <a:xfrm>
            <a:off x="0" y="708025"/>
            <a:ext cx="6840775" cy="54000"/>
          </a:xfrm>
          <a:prstGeom prst="rect">
            <a:avLst/>
          </a:prstGeom>
          <a:solidFill>
            <a:srgbClr val="0A319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rgbClr val="FF0000"/>
              </a:solidFill>
            </a:endParaRPr>
          </a:p>
        </p:txBody>
      </p:sp>
      <p:sp>
        <p:nvSpPr>
          <p:cNvPr id="29" name="图片占位符 28"/>
          <p:cNvSpPr>
            <a:spLocks noGrp="1"/>
          </p:cNvSpPr>
          <p:nvPr>
            <p:ph type="pic" sz="quarter" idx="10"/>
          </p:nvPr>
        </p:nvSpPr>
        <p:spPr>
          <a:xfrm>
            <a:off x="2949949" y="1122015"/>
            <a:ext cx="1513299" cy="2019927"/>
          </a:xfrm>
          <a:prstGeom prst="rect">
            <a:avLst/>
          </a:prstGeom>
        </p:spPr>
        <p:txBody>
          <a:bodyPr/>
          <a:lstStyle>
            <a:lvl1pPr>
              <a:defRPr sz="1047"/>
            </a:lvl1pPr>
          </a:lstStyle>
          <a:p>
            <a:endParaRPr lang="zh-CN" altLang="en-US"/>
          </a:p>
        </p:txBody>
      </p:sp>
      <p:sp>
        <p:nvSpPr>
          <p:cNvPr id="31" name="文本占位符 30"/>
          <p:cNvSpPr>
            <a:spLocks noGrp="1"/>
          </p:cNvSpPr>
          <p:nvPr>
            <p:ph type="body" sz="quarter" idx="11"/>
          </p:nvPr>
        </p:nvSpPr>
        <p:spPr>
          <a:xfrm>
            <a:off x="4605170" y="1122015"/>
            <a:ext cx="1514659" cy="2019810"/>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33" name="文本占位符 32"/>
          <p:cNvSpPr>
            <a:spLocks noGrp="1"/>
          </p:cNvSpPr>
          <p:nvPr>
            <p:ph type="body" sz="quarter" idx="12"/>
          </p:nvPr>
        </p:nvSpPr>
        <p:spPr>
          <a:xfrm>
            <a:off x="2949949" y="3273715"/>
            <a:ext cx="3169880" cy="1452286"/>
          </a:xfrm>
          <a:prstGeom prst="rect">
            <a:avLst/>
          </a:prstGeom>
        </p:spPr>
        <p:txBody>
          <a:bodyPr/>
          <a:lstStyle>
            <a:lvl1pPr>
              <a:defRPr sz="900"/>
            </a:lvl1pPr>
            <a:lvl2pPr>
              <a:defRPr sz="900"/>
            </a:lvl2pPr>
            <a:lvl3pPr>
              <a:defRPr sz="900"/>
            </a:lvl3pPr>
            <a:lvl4pPr>
              <a:defRPr sz="898"/>
            </a:lvl4pPr>
            <a:lvl5pPr>
              <a:defRPr sz="898"/>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a:t>
            </a:fld>
            <a:endParaRPr lang="zh-CN" altLang="en-US"/>
          </a:p>
        </p:txBody>
      </p:sp>
      <p:sp>
        <p:nvSpPr>
          <p:cNvPr id="12" name="矩形 11"/>
          <p:cNvSpPr/>
          <p:nvPr userDrawn="1"/>
        </p:nvSpPr>
        <p:spPr>
          <a:xfrm>
            <a:off x="5664643" y="708025"/>
            <a:ext cx="82559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矩形 9"/>
          <p:cNvSpPr/>
          <p:nvPr userDrawn="1"/>
        </p:nvSpPr>
        <p:spPr>
          <a:xfrm>
            <a:off x="5436493" y="708025"/>
            <a:ext cx="1053747" cy="54000"/>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extLst>
      <p:ext uri="{BB962C8B-B14F-4D97-AF65-F5344CB8AC3E}">
        <p14:creationId xmlns:p14="http://schemas.microsoft.com/office/powerpoint/2010/main" val="28512750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6034039" y="4836752"/>
            <a:ext cx="362798" cy="294048"/>
          </a:xfrm>
          <a:prstGeom prst="rect">
            <a:avLst/>
          </a:prstGeom>
          <a:solidFill>
            <a:srgbClr val="E1001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solidFill>
                <a:schemeClr val="bg1"/>
              </a:solidFill>
            </a:endParaRPr>
          </a:p>
        </p:txBody>
      </p:sp>
      <p:sp>
        <p:nvSpPr>
          <p:cNvPr id="4" name="Date Placeholder 3"/>
          <p:cNvSpPr>
            <a:spLocks noGrp="1"/>
          </p:cNvSpPr>
          <p:nvPr>
            <p:ph type="dt" sz="half" idx="2"/>
          </p:nvPr>
        </p:nvSpPr>
        <p:spPr>
          <a:xfrm>
            <a:off x="470287" y="4836752"/>
            <a:ext cx="1539121" cy="273168"/>
          </a:xfrm>
          <a:prstGeom prst="rect">
            <a:avLst/>
          </a:prstGeom>
        </p:spPr>
        <p:txBody>
          <a:bodyPr vert="horz" lIns="91440" tIns="45720" rIns="91440" bIns="45720" rtlCol="0" anchor="ctr"/>
          <a:lstStyle>
            <a:lvl1pPr algn="l">
              <a:defRPr sz="898">
                <a:solidFill>
                  <a:schemeClr val="tx1">
                    <a:tint val="75000"/>
                  </a:schemeClr>
                </a:solidFill>
              </a:defRPr>
            </a:lvl1pPr>
          </a:lstStyle>
          <a:p>
            <a:fld id="{C764DE79-268F-4C1A-8933-263129D2AF90}" type="datetimeFigureOut">
              <a:rPr lang="en-US" dirty="0"/>
              <a:pPr/>
              <a:t>8/21/2017</a:t>
            </a:fld>
            <a:endParaRPr lang="en-US" dirty="0"/>
          </a:p>
        </p:txBody>
      </p:sp>
      <p:sp>
        <p:nvSpPr>
          <p:cNvPr id="5" name="Footer Placeholder 4"/>
          <p:cNvSpPr>
            <a:spLocks noGrp="1"/>
          </p:cNvSpPr>
          <p:nvPr>
            <p:ph type="ftr" sz="quarter" idx="3"/>
          </p:nvPr>
        </p:nvSpPr>
        <p:spPr>
          <a:xfrm>
            <a:off x="2265928" y="4836752"/>
            <a:ext cx="2308682" cy="273168"/>
          </a:xfrm>
          <a:prstGeom prst="rect">
            <a:avLst/>
          </a:prstGeom>
        </p:spPr>
        <p:txBody>
          <a:bodyPr vert="horz" lIns="91440" tIns="45720" rIns="91440" bIns="45720" rtlCol="0" anchor="ctr"/>
          <a:lstStyle>
            <a:lvl1pPr algn="ctr">
              <a:defRPr sz="89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34039" y="4836752"/>
            <a:ext cx="362798" cy="294048"/>
          </a:xfrm>
          <a:prstGeom prst="rect">
            <a:avLst/>
          </a:prstGeom>
        </p:spPr>
        <p:txBody>
          <a:bodyPr vert="horz" lIns="91440" tIns="45720" rIns="91440" bIns="45720" rtlCol="0" anchor="ctr"/>
          <a:lstStyle>
            <a:lvl1pPr algn="ctr">
              <a:defRPr sz="898">
                <a:solidFill>
                  <a:schemeClr val="bg1"/>
                </a:solidFill>
              </a:defRPr>
            </a:lvl1pPr>
          </a:lstStyle>
          <a:p>
            <a:fld id="{6B3E1478-37CF-4E18-9076-DA6228555DA5}" type="slidenum">
              <a:rPr lang="zh-CN" altLang="en-US" smtClean="0"/>
              <a:pPr/>
              <a:t>‹#›</a:t>
            </a:fld>
            <a:endParaRPr lang="zh-CN" altLang="en-US"/>
          </a:p>
        </p:txBody>
      </p:sp>
      <p:pic>
        <p:nvPicPr>
          <p:cNvPr id="8" name="图片 7"/>
          <p:cNvPicPr>
            <a:picLocks noChangeAspect="1"/>
          </p:cNvPicPr>
          <p:nvPr userDrawn="1"/>
        </p:nvPicPr>
        <p:blipFill>
          <a:blip r:embed="rId27" cstate="print"/>
          <a:stretch>
            <a:fillRect/>
          </a:stretch>
        </p:blipFill>
        <p:spPr>
          <a:xfrm>
            <a:off x="5386755" y="263936"/>
            <a:ext cx="1102559" cy="281504"/>
          </a:xfrm>
          <a:prstGeom prst="rect">
            <a:avLst/>
          </a:prstGeom>
        </p:spPr>
      </p:pic>
    </p:spTree>
    <p:extLst>
      <p:ext uri="{BB962C8B-B14F-4D97-AF65-F5344CB8AC3E}">
        <p14:creationId xmlns:p14="http://schemas.microsoft.com/office/powerpoint/2010/main" val="16613021"/>
      </p:ext>
    </p:extLst>
  </p:cSld>
  <p:clrMap bg1="lt1" tx1="dk1" bg2="lt2" tx2="dk2" accent1="accent1" accent2="accent2" accent3="accent3" accent4="accent4" accent5="accent5" accent6="accent6" hlink="hlink" folHlink="folHlink"/>
  <p:sldLayoutIdLst>
    <p:sldLayoutId id="2147483695" r:id="rId1"/>
    <p:sldLayoutId id="2147483704" r:id="rId2"/>
    <p:sldLayoutId id="2147483705" r:id="rId3"/>
    <p:sldLayoutId id="2147483709" r:id="rId4"/>
    <p:sldLayoutId id="2147483710"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56" r:id="rId25"/>
  </p:sldLayoutIdLst>
  <p:hf hdr="0" ftr="0" dt="0"/>
  <p:txStyles>
    <p:titleStyle>
      <a:lvl1pPr algn="l" defTabSz="684063" rtl="0" eaLnBrk="1" latinLnBrk="0" hangingPunct="1">
        <a:lnSpc>
          <a:spcPct val="90000"/>
        </a:lnSpc>
        <a:spcBef>
          <a:spcPct val="0"/>
        </a:spcBef>
        <a:buNone/>
        <a:defRPr sz="3292" kern="1200">
          <a:solidFill>
            <a:schemeClr val="tx1"/>
          </a:solidFill>
          <a:latin typeface="+mj-lt"/>
          <a:ea typeface="+mj-ea"/>
          <a:cs typeface="+mj-cs"/>
        </a:defRPr>
      </a:lvl1pPr>
    </p:titleStyle>
    <p:bodyStyle>
      <a:lvl1pPr marL="171016" indent="-171016" algn="l" defTabSz="684063" rtl="0" eaLnBrk="1" latinLnBrk="0" hangingPunct="1">
        <a:lnSpc>
          <a:spcPct val="90000"/>
        </a:lnSpc>
        <a:spcBef>
          <a:spcPts val="748"/>
        </a:spcBef>
        <a:buFont typeface="Arial" panose="020B0604020202020204" pitchFamily="34" charset="0"/>
        <a:buChar char="•"/>
        <a:defRPr sz="2095" kern="1200">
          <a:solidFill>
            <a:schemeClr val="tx1"/>
          </a:solidFill>
          <a:latin typeface="+mn-lt"/>
          <a:ea typeface="+mn-ea"/>
          <a:cs typeface="+mn-cs"/>
        </a:defRPr>
      </a:lvl1pPr>
      <a:lvl2pPr marL="513047" indent="-171016" algn="l" defTabSz="684063" rtl="0" eaLnBrk="1" latinLnBrk="0" hangingPunct="1">
        <a:lnSpc>
          <a:spcPct val="90000"/>
        </a:lnSpc>
        <a:spcBef>
          <a:spcPts val="374"/>
        </a:spcBef>
        <a:buFont typeface="Arial" panose="020B0604020202020204" pitchFamily="34" charset="0"/>
        <a:buChar char="•"/>
        <a:defRPr sz="1795" kern="1200">
          <a:solidFill>
            <a:schemeClr val="tx1"/>
          </a:solidFill>
          <a:latin typeface="+mn-lt"/>
          <a:ea typeface="+mn-ea"/>
          <a:cs typeface="+mn-cs"/>
        </a:defRPr>
      </a:lvl2pPr>
      <a:lvl3pPr marL="855078" indent="-171016" algn="l" defTabSz="684063" rtl="0" eaLnBrk="1" latinLnBrk="0" hangingPunct="1">
        <a:lnSpc>
          <a:spcPct val="90000"/>
        </a:lnSpc>
        <a:spcBef>
          <a:spcPts val="374"/>
        </a:spcBef>
        <a:buFont typeface="Arial" panose="020B0604020202020204" pitchFamily="34" charset="0"/>
        <a:buChar char="•"/>
        <a:defRPr sz="1496" kern="1200">
          <a:solidFill>
            <a:schemeClr val="tx1"/>
          </a:solidFill>
          <a:latin typeface="+mn-lt"/>
          <a:ea typeface="+mn-ea"/>
          <a:cs typeface="+mn-cs"/>
        </a:defRPr>
      </a:lvl3pPr>
      <a:lvl4pPr marL="1197110"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4pPr>
      <a:lvl5pPr marL="1539141"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5pPr>
      <a:lvl6pPr marL="1881172"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6pPr>
      <a:lvl7pPr marL="2223204"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7pPr>
      <a:lvl8pPr marL="2565235"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8pPr>
      <a:lvl9pPr marL="2907266" indent="-171016" algn="l" defTabSz="684063" rtl="0" eaLnBrk="1" latinLnBrk="0" hangingPunct="1">
        <a:lnSpc>
          <a:spcPct val="90000"/>
        </a:lnSpc>
        <a:spcBef>
          <a:spcPts val="374"/>
        </a:spcBef>
        <a:buFont typeface="Arial" panose="020B0604020202020204" pitchFamily="34" charset="0"/>
        <a:buChar char="•"/>
        <a:defRPr sz="1347" kern="1200">
          <a:solidFill>
            <a:schemeClr val="tx1"/>
          </a:solidFill>
          <a:latin typeface="+mn-lt"/>
          <a:ea typeface="+mn-ea"/>
          <a:cs typeface="+mn-cs"/>
        </a:defRPr>
      </a:lvl9pPr>
    </p:bodyStyle>
    <p:otherStyle>
      <a:defPPr>
        <a:defRPr lang="en-US"/>
      </a:defPPr>
      <a:lvl1pPr marL="0" algn="l" defTabSz="684063" rtl="0" eaLnBrk="1" latinLnBrk="0" hangingPunct="1">
        <a:defRPr sz="1347" kern="1200">
          <a:solidFill>
            <a:schemeClr val="tx1"/>
          </a:solidFill>
          <a:latin typeface="+mn-lt"/>
          <a:ea typeface="+mn-ea"/>
          <a:cs typeface="+mn-cs"/>
        </a:defRPr>
      </a:lvl1pPr>
      <a:lvl2pPr marL="342031" algn="l" defTabSz="684063" rtl="0" eaLnBrk="1" latinLnBrk="0" hangingPunct="1">
        <a:defRPr sz="1347" kern="1200">
          <a:solidFill>
            <a:schemeClr val="tx1"/>
          </a:solidFill>
          <a:latin typeface="+mn-lt"/>
          <a:ea typeface="+mn-ea"/>
          <a:cs typeface="+mn-cs"/>
        </a:defRPr>
      </a:lvl2pPr>
      <a:lvl3pPr marL="684063" algn="l" defTabSz="684063" rtl="0" eaLnBrk="1" latinLnBrk="0" hangingPunct="1">
        <a:defRPr sz="1347" kern="1200">
          <a:solidFill>
            <a:schemeClr val="tx1"/>
          </a:solidFill>
          <a:latin typeface="+mn-lt"/>
          <a:ea typeface="+mn-ea"/>
          <a:cs typeface="+mn-cs"/>
        </a:defRPr>
      </a:lvl3pPr>
      <a:lvl4pPr marL="1026094" algn="l" defTabSz="684063" rtl="0" eaLnBrk="1" latinLnBrk="0" hangingPunct="1">
        <a:defRPr sz="1347" kern="1200">
          <a:solidFill>
            <a:schemeClr val="tx1"/>
          </a:solidFill>
          <a:latin typeface="+mn-lt"/>
          <a:ea typeface="+mn-ea"/>
          <a:cs typeface="+mn-cs"/>
        </a:defRPr>
      </a:lvl4pPr>
      <a:lvl5pPr marL="1368125" algn="l" defTabSz="684063" rtl="0" eaLnBrk="1" latinLnBrk="0" hangingPunct="1">
        <a:defRPr sz="1347" kern="1200">
          <a:solidFill>
            <a:schemeClr val="tx1"/>
          </a:solidFill>
          <a:latin typeface="+mn-lt"/>
          <a:ea typeface="+mn-ea"/>
          <a:cs typeface="+mn-cs"/>
        </a:defRPr>
      </a:lvl5pPr>
      <a:lvl6pPr marL="1710157" algn="l" defTabSz="684063" rtl="0" eaLnBrk="1" latinLnBrk="0" hangingPunct="1">
        <a:defRPr sz="1347" kern="1200">
          <a:solidFill>
            <a:schemeClr val="tx1"/>
          </a:solidFill>
          <a:latin typeface="+mn-lt"/>
          <a:ea typeface="+mn-ea"/>
          <a:cs typeface="+mn-cs"/>
        </a:defRPr>
      </a:lvl6pPr>
      <a:lvl7pPr marL="2052188" algn="l" defTabSz="684063" rtl="0" eaLnBrk="1" latinLnBrk="0" hangingPunct="1">
        <a:defRPr sz="1347" kern="1200">
          <a:solidFill>
            <a:schemeClr val="tx1"/>
          </a:solidFill>
          <a:latin typeface="+mn-lt"/>
          <a:ea typeface="+mn-ea"/>
          <a:cs typeface="+mn-cs"/>
        </a:defRPr>
      </a:lvl7pPr>
      <a:lvl8pPr marL="2394219" algn="l" defTabSz="684063" rtl="0" eaLnBrk="1" latinLnBrk="0" hangingPunct="1">
        <a:defRPr sz="1347" kern="1200">
          <a:solidFill>
            <a:schemeClr val="tx1"/>
          </a:solidFill>
          <a:latin typeface="+mn-lt"/>
          <a:ea typeface="+mn-ea"/>
          <a:cs typeface="+mn-cs"/>
        </a:defRPr>
      </a:lvl8pPr>
      <a:lvl9pPr marL="2736251" algn="l" defTabSz="684063"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chart" Target="../charts/char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g"/></Relationships>
</file>

<file path=ppt/slides/_rels/slide3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0.xml"/><Relationship Id="rId1" Type="http://schemas.openxmlformats.org/officeDocument/2006/relationships/slideLayout" Target="../slideLayouts/slideLayout21.xml"/><Relationship Id="rId5" Type="http://schemas.openxmlformats.org/officeDocument/2006/relationships/chart" Target="../charts/chart15.xml"/><Relationship Id="rId4" Type="http://schemas.openxmlformats.org/officeDocument/2006/relationships/chart" Target="../charts/char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23.xml"/><Relationship Id="rId6" Type="http://schemas.openxmlformats.org/officeDocument/2006/relationships/chart" Target="../charts/chart16.xml"/><Relationship Id="rId5" Type="http://schemas.openxmlformats.org/officeDocument/2006/relationships/image" Target="../media/image32.jpeg"/><Relationship Id="rId4" Type="http://schemas.openxmlformats.org/officeDocument/2006/relationships/image" Target="../media/image31.jpeg"/></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10.71.22.48:8080/AIlab/#/train"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57.xml"/><Relationship Id="rId1" Type="http://schemas.openxmlformats.org/officeDocument/2006/relationships/slideLayout" Target="../slideLayouts/slideLayout1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6.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notesSlide" Target="../notesSlides/notesSlide59.xml"/><Relationship Id="rId16" Type="http://schemas.openxmlformats.org/officeDocument/2006/relationships/image" Target="../media/image74.png"/><Relationship Id="rId1" Type="http://schemas.openxmlformats.org/officeDocument/2006/relationships/slideLayout" Target="../slideLayouts/slideLayout14.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73.png"/><Relationship Id="rId10" Type="http://schemas.openxmlformats.org/officeDocument/2006/relationships/image" Target="../media/image68.png"/><Relationship Id="rId19" Type="http://schemas.openxmlformats.org/officeDocument/2006/relationships/image" Target="../media/image77.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1.xml"/><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3.xml"/><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4.xml"/><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zh-CN" altLang="en-US" dirty="0" smtClean="0"/>
              <a:t>神经网络</a:t>
            </a:r>
            <a:r>
              <a:rPr lang="zh-CN" altLang="en-US" dirty="0"/>
              <a:t>实现</a:t>
            </a:r>
            <a:r>
              <a:rPr lang="zh-CN" altLang="en-US" dirty="0" smtClean="0"/>
              <a:t>股票预测</a:t>
            </a:r>
            <a:endParaRPr lang="zh-CN" altLang="en-US" dirty="0"/>
          </a:p>
        </p:txBody>
      </p:sp>
      <p:sp>
        <p:nvSpPr>
          <p:cNvPr id="3" name="文本占位符 2"/>
          <p:cNvSpPr>
            <a:spLocks noGrp="1"/>
          </p:cNvSpPr>
          <p:nvPr>
            <p:ph type="body" sz="quarter" idx="10"/>
          </p:nvPr>
        </p:nvSpPr>
        <p:spPr>
          <a:xfrm>
            <a:off x="1725176" y="3795388"/>
            <a:ext cx="3389471" cy="736099"/>
          </a:xfrm>
        </p:spPr>
        <p:txBody>
          <a:bodyPr/>
          <a:lstStyle/>
          <a:p>
            <a:r>
              <a:rPr lang="zh-CN" altLang="en-US" dirty="0" smtClean="0"/>
              <a:t>实习生：杨  </a:t>
            </a:r>
            <a:r>
              <a:rPr lang="zh-CN" altLang="en-US" dirty="0" smtClean="0"/>
              <a:t>溢</a:t>
            </a:r>
            <a:endParaRPr lang="en-US" altLang="zh-CN" dirty="0" smtClean="0"/>
          </a:p>
          <a:p>
            <a:r>
              <a:rPr lang="zh-CN" altLang="en-US" dirty="0" smtClean="0"/>
              <a:t>导  师：龙湘君</a:t>
            </a:r>
            <a:endParaRPr lang="zh-CN" altLang="en-US" dirty="0"/>
          </a:p>
        </p:txBody>
      </p:sp>
    </p:spTree>
    <p:extLst>
      <p:ext uri="{BB962C8B-B14F-4D97-AF65-F5344CB8AC3E}">
        <p14:creationId xmlns:p14="http://schemas.microsoft.com/office/powerpoint/2010/main" val="732247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实验和结论</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10</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r>
              <a:rPr lang="en-US" altLang="zh-CN" dirty="0" smtClean="0"/>
              <a:t>CNN</a:t>
            </a:r>
            <a:r>
              <a:rPr lang="zh-CN" altLang="en-US" dirty="0" smtClean="0"/>
              <a:t>模型在</a:t>
            </a:r>
            <a:r>
              <a:rPr lang="zh-CN" altLang="en-US" dirty="0"/>
              <a:t>数据</a:t>
            </a:r>
            <a:r>
              <a:rPr lang="zh-CN" altLang="en-US" dirty="0" smtClean="0"/>
              <a:t>集为</a:t>
            </a:r>
            <a:r>
              <a:rPr lang="en-US" altLang="zh-CN" dirty="0" smtClean="0"/>
              <a:t>2014</a:t>
            </a:r>
            <a:r>
              <a:rPr lang="zh-CN" altLang="en-US" dirty="0" smtClean="0"/>
              <a:t>年涨跌作为输入的效果最好，最高达到</a:t>
            </a:r>
            <a:r>
              <a:rPr lang="en-US" altLang="zh-CN" dirty="0" smtClean="0"/>
              <a:t>64%</a:t>
            </a:r>
            <a:r>
              <a:rPr lang="zh-CN" altLang="en-US" dirty="0" smtClean="0"/>
              <a:t>。</a:t>
            </a:r>
            <a:endParaRPr lang="en-US" altLang="zh-CN" dirty="0" smtClean="0"/>
          </a:p>
          <a:p>
            <a:r>
              <a:rPr lang="zh-CN" altLang="en-US" dirty="0" smtClean="0"/>
              <a:t>加入交易量因子效果没有得到提升。</a:t>
            </a:r>
            <a:endParaRPr lang="en-US" altLang="zh-CN" dirty="0" smtClean="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实验结论：</a:t>
            </a:r>
            <a:endParaRPr lang="en-US" altLang="zh-CN" dirty="0">
              <a:solidFill>
                <a:srgbClr val="595959"/>
              </a:solidFill>
              <a:latin typeface="微软雅黑" panose="020B0503020204020204" pitchFamily="34" charset="-122"/>
              <a:ea typeface="微软雅黑" panose="020B0503020204020204" pitchFamily="34" charset="-122"/>
            </a:endParaRPr>
          </a:p>
        </p:txBody>
      </p:sp>
      <p:graphicFrame>
        <p:nvGraphicFramePr>
          <p:cNvPr id="11" name="图表 10"/>
          <p:cNvGraphicFramePr/>
          <p:nvPr>
            <p:extLst>
              <p:ext uri="{D42A27DB-BD31-4B8C-83A1-F6EECF244321}">
                <p14:modId xmlns:p14="http://schemas.microsoft.com/office/powerpoint/2010/main" val="1718511893"/>
              </p:ext>
            </p:extLst>
          </p:nvPr>
        </p:nvGraphicFramePr>
        <p:xfrm>
          <a:off x="837109" y="1910432"/>
          <a:ext cx="51663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857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实验和结论</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11</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r>
              <a:rPr lang="zh-CN" altLang="en-US" dirty="0"/>
              <a:t>训练集合（历史数据）与测试数据（最后</a:t>
            </a:r>
            <a:r>
              <a:rPr lang="en-US" altLang="zh-CN" dirty="0"/>
              <a:t>100</a:t>
            </a:r>
            <a:r>
              <a:rPr lang="zh-CN" altLang="en-US" dirty="0"/>
              <a:t>天作为测试数据）拟合度不高，相似性</a:t>
            </a:r>
            <a:r>
              <a:rPr lang="zh-CN" altLang="en-US" dirty="0" smtClean="0"/>
              <a:t>较低</a:t>
            </a:r>
            <a:endParaRPr lang="en-US" altLang="zh-CN" dirty="0" smtClean="0"/>
          </a:p>
          <a:p>
            <a:r>
              <a:rPr lang="zh-CN" altLang="en-US" dirty="0"/>
              <a:t>训练结果</a:t>
            </a:r>
            <a:r>
              <a:rPr lang="zh-CN" altLang="en-US" dirty="0" smtClean="0"/>
              <a:t>存在过</a:t>
            </a:r>
            <a:r>
              <a:rPr lang="zh-CN" altLang="en-US" dirty="0"/>
              <a:t>拟合。</a:t>
            </a:r>
            <a:endParaRPr lang="en-US" altLang="zh-CN" dirty="0" smtClean="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实验结论：</a:t>
            </a:r>
            <a:endParaRPr lang="en-US" altLang="zh-CN" dirty="0">
              <a:solidFill>
                <a:srgbClr val="595959"/>
              </a:solidFill>
              <a:latin typeface="微软雅黑" panose="020B0503020204020204" pitchFamily="34" charset="-122"/>
              <a:ea typeface="微软雅黑" panose="020B0503020204020204" pitchFamily="34" charset="-122"/>
            </a:endParaRPr>
          </a:p>
        </p:txBody>
      </p:sp>
      <p:graphicFrame>
        <p:nvGraphicFramePr>
          <p:cNvPr id="7" name="图表 6"/>
          <p:cNvGraphicFramePr/>
          <p:nvPr>
            <p:extLst>
              <p:ext uri="{D42A27DB-BD31-4B8C-83A1-F6EECF244321}">
                <p14:modId xmlns:p14="http://schemas.microsoft.com/office/powerpoint/2010/main" val="2581845299"/>
              </p:ext>
            </p:extLst>
          </p:nvPr>
        </p:nvGraphicFramePr>
        <p:xfrm>
          <a:off x="827981" y="2153452"/>
          <a:ext cx="2409012" cy="17099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extLst>
              <p:ext uri="{D42A27DB-BD31-4B8C-83A1-F6EECF244321}">
                <p14:modId xmlns:p14="http://schemas.microsoft.com/office/powerpoint/2010/main" val="395960524"/>
              </p:ext>
            </p:extLst>
          </p:nvPr>
        </p:nvGraphicFramePr>
        <p:xfrm>
          <a:off x="3477903" y="2180261"/>
          <a:ext cx="2448272" cy="17099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80926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收获与不足</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12</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endParaRPr lang="en-US" altLang="zh-CN" dirty="0" smtClean="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收获：</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1775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2316628" y="1636706"/>
            <a:ext cx="2207282" cy="554264"/>
          </a:xfrm>
          <a:prstGeom prst="rect">
            <a:avLst/>
          </a:prstGeom>
        </p:spPr>
        <p:txBody>
          <a:bodyPr anchor="ctr"/>
          <a:lstStyle>
            <a:lvl1pPr algn="ctr" defTabSz="684063" rtl="0" eaLnBrk="1" latinLnBrk="0" hangingPunct="1">
              <a:lnSpc>
                <a:spcPct val="90000"/>
              </a:lnSpc>
              <a:spcBef>
                <a:spcPct val="0"/>
              </a:spcBef>
              <a:buNone/>
              <a:defRPr sz="2800" b="0" kern="1200" cap="all">
                <a:solidFill>
                  <a:srgbClr val="D2161A"/>
                </a:solidFill>
                <a:latin typeface="+mj-lt"/>
                <a:ea typeface="+mj-ea"/>
                <a:cs typeface="+mj-cs"/>
              </a:defRPr>
            </a:lvl1pPr>
          </a:lstStyle>
          <a:p>
            <a:r>
              <a:rPr lang="zh-CN" altLang="en-US" sz="3100" smtClean="0">
                <a:solidFill>
                  <a:schemeClr val="tx1"/>
                </a:solidFill>
              </a:rPr>
              <a:t>第一章节</a:t>
            </a:r>
            <a:endParaRPr lang="zh-CN" altLang="en-US" sz="3100" dirty="0">
              <a:solidFill>
                <a:schemeClr val="tx1"/>
              </a:solidFill>
            </a:endParaRPr>
          </a:p>
        </p:txBody>
      </p:sp>
      <p:sp>
        <p:nvSpPr>
          <p:cNvPr id="9" name="文本占位符 2"/>
          <p:cNvSpPr txBox="1">
            <a:spLocks/>
          </p:cNvSpPr>
          <p:nvPr/>
        </p:nvSpPr>
        <p:spPr>
          <a:xfrm>
            <a:off x="669906" y="2279648"/>
            <a:ext cx="5500726" cy="571504"/>
          </a:xfrm>
          <a:prstGeom prst="rect">
            <a:avLst/>
          </a:prstGeom>
        </p:spPr>
        <p:txBody>
          <a:bodyPr anchor="ctr"/>
          <a:lstStyle>
            <a:lvl1pPr marL="0" indent="0" algn="ctr" defTabSz="684063" rtl="0" eaLnBrk="1" latinLnBrk="0" hangingPunct="1">
              <a:lnSpc>
                <a:spcPct val="90000"/>
              </a:lnSpc>
              <a:spcBef>
                <a:spcPts val="748"/>
              </a:spcBef>
              <a:buFont typeface="Arial" panose="020B0604020202020204" pitchFamily="34" charset="0"/>
              <a:buNone/>
              <a:defRPr sz="3200" b="1" kern="1200">
                <a:solidFill>
                  <a:srgbClr val="09318F"/>
                </a:solidFill>
                <a:latin typeface="微软雅黑" panose="020B0503020204020204" pitchFamily="34" charset="-122"/>
                <a:ea typeface="微软雅黑" panose="020B0503020204020204" pitchFamily="34" charset="-122"/>
                <a:cs typeface="+mn-cs"/>
              </a:defRPr>
            </a:lvl1pPr>
            <a:lvl2pPr marL="354965" indent="0" algn="l" defTabSz="684063" rtl="0" eaLnBrk="1" latinLnBrk="0" hangingPunct="1">
              <a:lnSpc>
                <a:spcPct val="90000"/>
              </a:lnSpc>
              <a:spcBef>
                <a:spcPts val="374"/>
              </a:spcBef>
              <a:buFont typeface="Arial" panose="020B0604020202020204" pitchFamily="34" charset="0"/>
              <a:buNone/>
              <a:defRPr sz="1400" kern="1200">
                <a:solidFill>
                  <a:schemeClr val="tx1">
                    <a:tint val="75000"/>
                  </a:schemeClr>
                </a:solidFill>
                <a:latin typeface="+mn-lt"/>
                <a:ea typeface="+mn-ea"/>
                <a:cs typeface="+mn-cs"/>
              </a:defRPr>
            </a:lvl2pPr>
            <a:lvl3pPr marL="709295" indent="0" algn="l" defTabSz="684063" rtl="0" eaLnBrk="1" latinLnBrk="0" hangingPunct="1">
              <a:lnSpc>
                <a:spcPct val="90000"/>
              </a:lnSpc>
              <a:spcBef>
                <a:spcPts val="374"/>
              </a:spcBef>
              <a:buFont typeface="Arial" panose="020B0604020202020204" pitchFamily="34" charset="0"/>
              <a:buNone/>
              <a:defRPr sz="1200" kern="1200">
                <a:solidFill>
                  <a:schemeClr val="tx1">
                    <a:tint val="75000"/>
                  </a:schemeClr>
                </a:solidFill>
                <a:latin typeface="+mn-lt"/>
                <a:ea typeface="+mn-ea"/>
                <a:cs typeface="+mn-cs"/>
              </a:defRPr>
            </a:lvl3pPr>
            <a:lvl4pPr marL="1064260"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4pPr>
            <a:lvl5pPr marL="141922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5pPr>
            <a:lvl6pPr marL="177355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6pPr>
            <a:lvl7pPr marL="2128520"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7pPr>
            <a:lvl8pPr marL="248348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8pPr>
            <a:lvl9pPr marL="2837815" indent="0" algn="l" defTabSz="684063" rtl="0" eaLnBrk="1" latinLnBrk="0" hangingPunct="1">
              <a:lnSpc>
                <a:spcPct val="90000"/>
              </a:lnSpc>
              <a:spcBef>
                <a:spcPts val="374"/>
              </a:spcBef>
              <a:buFont typeface="Arial" panose="020B0604020202020204" pitchFamily="34" charset="0"/>
              <a:buNone/>
              <a:defRPr sz="1100" kern="1200">
                <a:solidFill>
                  <a:schemeClr val="tx1">
                    <a:tint val="75000"/>
                  </a:schemeClr>
                </a:solidFill>
                <a:latin typeface="+mn-lt"/>
                <a:ea typeface="+mn-ea"/>
                <a:cs typeface="+mn-cs"/>
              </a:defRPr>
            </a:lvl9pPr>
          </a:lstStyle>
          <a:p>
            <a:r>
              <a:rPr lang="zh-CN" altLang="en-US" sz="2800" smtClean="0">
                <a:solidFill>
                  <a:schemeClr val="tx1"/>
                </a:solidFill>
              </a:rPr>
              <a:t>请在此处添加标题</a:t>
            </a:r>
            <a:endParaRPr lang="zh-CN" altLang="en-US" sz="2800" dirty="0" smtClean="0">
              <a:solidFill>
                <a:schemeClr val="tx1"/>
              </a:solidFill>
            </a:endParaRPr>
          </a:p>
        </p:txBody>
      </p:sp>
    </p:spTree>
    <p:extLst>
      <p:ext uri="{BB962C8B-B14F-4D97-AF65-F5344CB8AC3E}">
        <p14:creationId xmlns:p14="http://schemas.microsoft.com/office/powerpoint/2010/main" val="33330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7" name="图片占位符 6"/>
          <p:cNvSpPr>
            <a:spLocks noGrp="1"/>
          </p:cNvSpPr>
          <p:nvPr>
            <p:ph type="pic" sz="quarter" idx="10"/>
          </p:nvPr>
        </p:nvSpPr>
        <p:spPr/>
      </p:sp>
      <p:sp>
        <p:nvSpPr>
          <p:cNvPr id="8" name="图片占位符 7"/>
          <p:cNvSpPr>
            <a:spLocks noGrp="1"/>
          </p:cNvSpPr>
          <p:nvPr>
            <p:ph type="pic" sz="quarter" idx="11"/>
          </p:nvPr>
        </p:nvSpPr>
        <p:spPr/>
      </p:sp>
      <p:sp>
        <p:nvSpPr>
          <p:cNvPr id="9" name="图片占位符 8"/>
          <p:cNvSpPr>
            <a:spLocks noGrp="1"/>
          </p:cNvSpPr>
          <p:nvPr>
            <p:ph type="pic" sz="quarter" idx="12"/>
          </p:nvPr>
        </p:nvSpPr>
        <p:spPr/>
      </p:sp>
      <p:sp>
        <p:nvSpPr>
          <p:cNvPr id="10" name="文本占位符 9"/>
          <p:cNvSpPr>
            <a:spLocks noGrp="1"/>
          </p:cNvSpPr>
          <p:nvPr>
            <p:ph type="body" sz="quarter" idx="13"/>
          </p:nvPr>
        </p:nvSpPr>
        <p:spPr/>
        <p:txBody>
          <a:bodyPr/>
          <a:lstStyle/>
          <a:p>
            <a:endParaRPr lang="zh-CN" altLang="en-US"/>
          </a:p>
        </p:txBody>
      </p:sp>
      <p:sp>
        <p:nvSpPr>
          <p:cNvPr id="11" name="内容占位符 10"/>
          <p:cNvSpPr>
            <a:spLocks noGrp="1"/>
          </p:cNvSpPr>
          <p:nvPr>
            <p:ph sz="quarter" idx="14"/>
          </p:nvPr>
        </p:nvSpPr>
        <p:spPr/>
        <p:txBody>
          <a:bodyPr/>
          <a:lstStyle/>
          <a:p>
            <a:endParaRPr lang="zh-CN" altLang="en-US"/>
          </a:p>
        </p:txBody>
      </p:sp>
      <p:sp>
        <p:nvSpPr>
          <p:cNvPr id="12" name="内容占位符 11"/>
          <p:cNvSpPr>
            <a:spLocks noGrp="1"/>
          </p:cNvSpPr>
          <p:nvPr>
            <p:ph sz="quarter" idx="15"/>
          </p:nvPr>
        </p:nvSpPr>
        <p:spPr/>
        <p:txBody>
          <a:bodyPr/>
          <a:lstStyle/>
          <a:p>
            <a:endParaRPr lang="zh-CN" altLang="en-US"/>
          </a:p>
        </p:txBody>
      </p:sp>
      <p:sp>
        <p:nvSpPr>
          <p:cNvPr id="13" name="内容占位符 12"/>
          <p:cNvSpPr>
            <a:spLocks noGrp="1"/>
          </p:cNvSpPr>
          <p:nvPr>
            <p:ph sz="quarter" idx="16"/>
          </p:nvPr>
        </p:nvSpPr>
        <p:spPr/>
        <p:txBody>
          <a:bodyPr/>
          <a:lstStyle/>
          <a:p>
            <a:endParaRPr lang="zh-CN" altLang="en-US"/>
          </a:p>
        </p:txBody>
      </p:sp>
      <p:sp>
        <p:nvSpPr>
          <p:cNvPr id="2" name="灯片编号占位符 1"/>
          <p:cNvSpPr>
            <a:spLocks noGrp="1"/>
          </p:cNvSpPr>
          <p:nvPr>
            <p:ph type="sldNum" sz="quarter" idx="17"/>
          </p:nvPr>
        </p:nvSpPr>
        <p:spPr/>
        <p:txBody>
          <a:bodyPr/>
          <a:lstStyle/>
          <a:p>
            <a:fld id="{6B3E1478-37CF-4E18-9076-DA6228555DA5}" type="slidenum">
              <a:rPr lang="zh-CN" altLang="en-US" smtClean="0"/>
              <a:pPr/>
              <a:t>14</a:t>
            </a:fld>
            <a:endParaRPr lang="zh-CN" altLang="en-US"/>
          </a:p>
        </p:txBody>
      </p:sp>
      <p:sp>
        <p:nvSpPr>
          <p:cNvPr id="14" name="矩形 13"/>
          <p:cNvSpPr/>
          <p:nvPr/>
        </p:nvSpPr>
        <p:spPr>
          <a:xfrm>
            <a:off x="802062" y="1536701"/>
            <a:ext cx="1549551" cy="2137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pic>
        <p:nvPicPr>
          <p:cNvPr id="15" name="Picture 6" descr="\\192.168.1.115\d 学习分享\新建文件夹 (12)\0321南方基金PPT-61.png"/>
          <p:cNvPicPr>
            <a:picLocks noChangeAspect="1" noChangeArrowheads="1"/>
          </p:cNvPicPr>
          <p:nvPr/>
        </p:nvPicPr>
        <p:blipFill>
          <a:blip r:embed="rId3" cstate="print"/>
          <a:srcRect/>
          <a:stretch>
            <a:fillRect/>
          </a:stretch>
        </p:blipFill>
        <p:spPr bwMode="auto">
          <a:xfrm>
            <a:off x="802710" y="3820469"/>
            <a:ext cx="583007" cy="199481"/>
          </a:xfrm>
          <a:prstGeom prst="rect">
            <a:avLst/>
          </a:prstGeom>
          <a:noFill/>
        </p:spPr>
      </p:pic>
    </p:spTree>
    <p:extLst>
      <p:ext uri="{BB962C8B-B14F-4D97-AF65-F5344CB8AC3E}">
        <p14:creationId xmlns:p14="http://schemas.microsoft.com/office/powerpoint/2010/main" val="205783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a:p>
        </p:txBody>
      </p:sp>
      <p:sp>
        <p:nvSpPr>
          <p:cNvPr id="4" name="图片占位符 3"/>
          <p:cNvSpPr>
            <a:spLocks noGrp="1"/>
          </p:cNvSpPr>
          <p:nvPr>
            <p:ph type="pic" sz="quarter" idx="10"/>
          </p:nvPr>
        </p:nvSpPr>
        <p:spPr/>
      </p:sp>
      <p:sp>
        <p:nvSpPr>
          <p:cNvPr id="5" name="文本占位符 4"/>
          <p:cNvSpPr>
            <a:spLocks noGrp="1"/>
          </p:cNvSpPr>
          <p:nvPr>
            <p:ph type="body" sz="quarter" idx="11"/>
          </p:nvPr>
        </p:nvSpPr>
        <p:spPr/>
        <p:txBody>
          <a:bodyPr/>
          <a:lstStyle/>
          <a:p>
            <a:endParaRPr lang="zh-CN" altLang="en-US"/>
          </a:p>
        </p:txBody>
      </p:sp>
      <p:sp>
        <p:nvSpPr>
          <p:cNvPr id="6" name="文本占位符 5"/>
          <p:cNvSpPr>
            <a:spLocks noGrp="1"/>
          </p:cNvSpPr>
          <p:nvPr>
            <p:ph type="body" sz="quarter" idx="12"/>
          </p:nvPr>
        </p:nvSpPr>
        <p:spPr/>
        <p:txBody>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15</a:t>
            </a:fld>
            <a:endParaRPr lang="zh-CN" altLang="en-US"/>
          </a:p>
        </p:txBody>
      </p:sp>
      <p:sp>
        <p:nvSpPr>
          <p:cNvPr id="24" name="矩形 23"/>
          <p:cNvSpPr/>
          <p:nvPr/>
        </p:nvSpPr>
        <p:spPr>
          <a:xfrm>
            <a:off x="940924" y="1495941"/>
            <a:ext cx="2088377" cy="522579"/>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en-US" altLang="zh-CN" sz="598" dirty="0">
              <a:solidFill>
                <a:srgbClr val="595959"/>
              </a:solidFill>
              <a:latin typeface="微软雅黑" panose="020B0503020204020204" pitchFamily="34" charset="-122"/>
              <a:ea typeface="微软雅黑" panose="020B0503020204020204" pitchFamily="34" charset="-122"/>
            </a:endParaRPr>
          </a:p>
          <a:p>
            <a:r>
              <a:rPr lang="zh-CN" altLang="en-US" sz="898" dirty="0">
                <a:solidFill>
                  <a:srgbClr val="595959"/>
                </a:solidFill>
                <a:latin typeface="微软雅黑" panose="020B0503020204020204" pitchFamily="34" charset="-122"/>
                <a:ea typeface="微软雅黑" panose="020B0503020204020204" pitchFamily="34" charset="-122"/>
              </a:rPr>
              <a:t>正文文案输入区域</a:t>
            </a:r>
            <a:endParaRPr lang="en-US" altLang="zh-CN" sz="898" dirty="0">
              <a:solidFill>
                <a:srgbClr val="595959"/>
              </a:solidFill>
              <a:latin typeface="微软雅黑" panose="020B0503020204020204" pitchFamily="34" charset="-122"/>
              <a:ea typeface="微软雅黑" panose="020B0503020204020204" pitchFamily="34" charset="-122"/>
            </a:endParaRPr>
          </a:p>
        </p:txBody>
      </p:sp>
      <p:sp>
        <p:nvSpPr>
          <p:cNvPr id="25" name="矩形 24"/>
          <p:cNvSpPr/>
          <p:nvPr/>
        </p:nvSpPr>
        <p:spPr>
          <a:xfrm>
            <a:off x="941025" y="2297663"/>
            <a:ext cx="3153117" cy="529632"/>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en-US" altLang="zh-CN" sz="598" dirty="0">
              <a:solidFill>
                <a:srgbClr val="595959"/>
              </a:solidFill>
              <a:latin typeface="微软雅黑" panose="020B0503020204020204" pitchFamily="34" charset="-122"/>
              <a:ea typeface="微软雅黑" panose="020B0503020204020204" pitchFamily="34" charset="-122"/>
            </a:endParaRPr>
          </a:p>
          <a:p>
            <a:r>
              <a:rPr lang="zh-CN" altLang="en-US" sz="898" dirty="0">
                <a:solidFill>
                  <a:srgbClr val="595959"/>
                </a:solidFill>
                <a:latin typeface="微软雅黑" panose="020B0503020204020204" pitchFamily="34" charset="-122"/>
                <a:ea typeface="微软雅黑" panose="020B0503020204020204" pitchFamily="34" charset="-122"/>
              </a:rPr>
              <a:t>正文文案输入区域</a:t>
            </a:r>
            <a:endParaRPr lang="en-US" altLang="zh-CN" sz="898" dirty="0">
              <a:solidFill>
                <a:srgbClr val="595959"/>
              </a:solidFill>
              <a:latin typeface="微软雅黑" panose="020B0503020204020204" pitchFamily="34" charset="-122"/>
              <a:ea typeface="微软雅黑" panose="020B0503020204020204" pitchFamily="34" charset="-122"/>
            </a:endParaRPr>
          </a:p>
        </p:txBody>
      </p:sp>
      <p:sp>
        <p:nvSpPr>
          <p:cNvPr id="26" name="矩形 25"/>
          <p:cNvSpPr/>
          <p:nvPr/>
        </p:nvSpPr>
        <p:spPr>
          <a:xfrm>
            <a:off x="941025" y="3152588"/>
            <a:ext cx="3153117" cy="529632"/>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en-US" altLang="zh-CN" sz="598" dirty="0">
              <a:solidFill>
                <a:srgbClr val="595959"/>
              </a:solidFill>
              <a:latin typeface="微软雅黑" panose="020B0503020204020204" pitchFamily="34" charset="-122"/>
              <a:ea typeface="微软雅黑" panose="020B0503020204020204" pitchFamily="34" charset="-122"/>
            </a:endParaRPr>
          </a:p>
          <a:p>
            <a:r>
              <a:rPr lang="zh-CN" altLang="en-US" sz="898" dirty="0">
                <a:solidFill>
                  <a:srgbClr val="595959"/>
                </a:solidFill>
                <a:latin typeface="微软雅黑" panose="020B0503020204020204" pitchFamily="34" charset="-122"/>
                <a:ea typeface="微软雅黑" panose="020B0503020204020204" pitchFamily="34" charset="-122"/>
              </a:rPr>
              <a:t>正文文案输入区域</a:t>
            </a:r>
            <a:endParaRPr lang="en-US" altLang="zh-CN" sz="898" dirty="0">
              <a:solidFill>
                <a:srgbClr val="595959"/>
              </a:solidFill>
              <a:latin typeface="微软雅黑" panose="020B0503020204020204" pitchFamily="34" charset="-122"/>
              <a:ea typeface="微软雅黑" panose="020B0503020204020204" pitchFamily="34" charset="-122"/>
            </a:endParaRPr>
          </a:p>
        </p:txBody>
      </p:sp>
      <p:pic>
        <p:nvPicPr>
          <p:cNvPr id="34" name="Picture 11" descr="\\192.168.1.115\d 学习分享\新建文件夹 (12)\1-43.png"/>
          <p:cNvPicPr>
            <a:picLocks noChangeAspect="1" noChangeArrowheads="1"/>
          </p:cNvPicPr>
          <p:nvPr/>
        </p:nvPicPr>
        <p:blipFill>
          <a:blip r:embed="rId3" cstate="print"/>
          <a:srcRect/>
          <a:stretch>
            <a:fillRect/>
          </a:stretch>
        </p:blipFill>
        <p:spPr bwMode="auto">
          <a:xfrm>
            <a:off x="673862" y="1549604"/>
            <a:ext cx="257663" cy="235103"/>
          </a:xfrm>
          <a:prstGeom prst="rect">
            <a:avLst/>
          </a:prstGeom>
          <a:noFill/>
        </p:spPr>
      </p:pic>
      <p:pic>
        <p:nvPicPr>
          <p:cNvPr id="35" name="Picture 12" descr="\\192.168.1.115\d 学习分享\新建文件夹 (12)\3-45.png"/>
          <p:cNvPicPr>
            <a:picLocks noChangeAspect="1" noChangeArrowheads="1"/>
          </p:cNvPicPr>
          <p:nvPr/>
        </p:nvPicPr>
        <p:blipFill>
          <a:blip r:embed="rId4" cstate="print"/>
          <a:srcRect/>
          <a:stretch>
            <a:fillRect/>
          </a:stretch>
        </p:blipFill>
        <p:spPr bwMode="auto">
          <a:xfrm>
            <a:off x="673862" y="3206021"/>
            <a:ext cx="241039" cy="245790"/>
          </a:xfrm>
          <a:prstGeom prst="rect">
            <a:avLst/>
          </a:prstGeom>
          <a:noFill/>
        </p:spPr>
      </p:pic>
      <p:pic>
        <p:nvPicPr>
          <p:cNvPr id="36" name="Picture 13" descr="\\192.168.1.115\d 学习分享\新建文件夹 (12)\2-44.png"/>
          <p:cNvPicPr>
            <a:picLocks noChangeAspect="1" noChangeArrowheads="1"/>
          </p:cNvPicPr>
          <p:nvPr/>
        </p:nvPicPr>
        <p:blipFill>
          <a:blip r:embed="rId5" cstate="print"/>
          <a:srcRect/>
          <a:stretch>
            <a:fillRect/>
          </a:stretch>
        </p:blipFill>
        <p:spPr bwMode="auto">
          <a:xfrm>
            <a:off x="673861" y="2351096"/>
            <a:ext cx="243415" cy="257663"/>
          </a:xfrm>
          <a:prstGeom prst="rect">
            <a:avLst/>
          </a:prstGeom>
          <a:noFill/>
        </p:spPr>
      </p:pic>
    </p:spTree>
    <p:extLst>
      <p:ext uri="{BB962C8B-B14F-4D97-AF65-F5344CB8AC3E}">
        <p14:creationId xmlns:p14="http://schemas.microsoft.com/office/powerpoint/2010/main" val="3397820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740866" y="1531423"/>
            <a:ext cx="3099672" cy="1496118"/>
          </a:xfrm>
          <a:prstGeom prst="rect">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accent2"/>
              </a:solidFill>
            </a:endParaRPr>
          </a:p>
        </p:txBody>
      </p:sp>
      <p:pic>
        <p:nvPicPr>
          <p:cNvPr id="4100" name="Picture 4" descr="\\192.168.1.115\d 学习分享\新建文件夹 (12)\0321南方基金PPT-62.png"/>
          <p:cNvPicPr>
            <a:picLocks noChangeAspect="1" noChangeArrowheads="1"/>
          </p:cNvPicPr>
          <p:nvPr/>
        </p:nvPicPr>
        <p:blipFill>
          <a:blip r:embed="rId3" cstate="print"/>
          <a:srcRect/>
          <a:stretch>
            <a:fillRect/>
          </a:stretch>
        </p:blipFill>
        <p:spPr bwMode="auto">
          <a:xfrm>
            <a:off x="2233465" y="1531424"/>
            <a:ext cx="1496583" cy="1500382"/>
          </a:xfrm>
          <a:prstGeom prst="rect">
            <a:avLst/>
          </a:prstGeom>
          <a:noFill/>
        </p:spPr>
      </p:pic>
      <p:pic>
        <p:nvPicPr>
          <p:cNvPr id="4099" name="Picture 3" descr="\\192.168.1.115\d 学习分享\新建文件夹 (12)\0321南方基金PPT-63.png"/>
          <p:cNvPicPr>
            <a:picLocks noChangeAspect="1" noChangeArrowheads="1"/>
          </p:cNvPicPr>
          <p:nvPr/>
        </p:nvPicPr>
        <p:blipFill>
          <a:blip r:embed="rId4" cstate="print"/>
          <a:srcRect/>
          <a:stretch>
            <a:fillRect/>
          </a:stretch>
        </p:blipFill>
        <p:spPr bwMode="auto">
          <a:xfrm>
            <a:off x="-1330" y="1531423"/>
            <a:ext cx="2223977" cy="1496108"/>
          </a:xfrm>
          <a:prstGeom prst="rect">
            <a:avLst/>
          </a:prstGeom>
          <a:noFill/>
        </p:spPr>
      </p:pic>
      <p:sp>
        <p:nvSpPr>
          <p:cNvPr id="9" name="标题 8"/>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16</a:t>
            </a:fld>
            <a:endParaRPr lang="zh-CN" altLang="en-US"/>
          </a:p>
        </p:txBody>
      </p:sp>
      <p:sp>
        <p:nvSpPr>
          <p:cNvPr id="5" name="右箭头 4"/>
          <p:cNvSpPr/>
          <p:nvPr/>
        </p:nvSpPr>
        <p:spPr>
          <a:xfrm>
            <a:off x="1898870" y="3622649"/>
            <a:ext cx="143436" cy="10734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6" name="图片 5" descr="0321南方基金PPT-43"/>
          <p:cNvPicPr>
            <a:picLocks noChangeAspect="1"/>
          </p:cNvPicPr>
          <p:nvPr/>
        </p:nvPicPr>
        <p:blipFill>
          <a:blip r:embed="rId5" cstate="print"/>
          <a:stretch>
            <a:fillRect/>
          </a:stretch>
        </p:blipFill>
        <p:spPr>
          <a:xfrm>
            <a:off x="2083152" y="3031806"/>
            <a:ext cx="1657592" cy="675861"/>
          </a:xfrm>
          <a:prstGeom prst="rect">
            <a:avLst/>
          </a:prstGeom>
        </p:spPr>
      </p:pic>
      <p:sp>
        <p:nvSpPr>
          <p:cNvPr id="10" name="矩形 9"/>
          <p:cNvSpPr/>
          <p:nvPr/>
        </p:nvSpPr>
        <p:spPr>
          <a:xfrm>
            <a:off x="3828135" y="3287332"/>
            <a:ext cx="1282509" cy="261610"/>
          </a:xfrm>
          <a:prstGeom prst="rect">
            <a:avLst/>
          </a:prstGeom>
          <a:noFill/>
        </p:spPr>
        <p:txBody>
          <a:bodyPr wrap="square" rtlCol="0">
            <a:spAutoFit/>
          </a:bodyPr>
          <a:lstStyle/>
          <a:p>
            <a:r>
              <a:rPr lang="zh-CN" altLang="en-US" sz="1100" dirty="0">
                <a:solidFill>
                  <a:srgbClr val="595959"/>
                </a:solidFill>
                <a:latin typeface="微软雅黑" panose="020B0503020204020204" pitchFamily="34" charset="-122"/>
                <a:ea typeface="微软雅黑" panose="020B0503020204020204" pitchFamily="34" charset="-122"/>
                <a:sym typeface="+mn-ea"/>
              </a:rPr>
              <a:t>二级副标题文案</a:t>
            </a:r>
          </a:p>
        </p:txBody>
      </p:sp>
      <p:sp>
        <p:nvSpPr>
          <p:cNvPr id="15" name="矩形 14"/>
          <p:cNvSpPr/>
          <p:nvPr/>
        </p:nvSpPr>
        <p:spPr>
          <a:xfrm>
            <a:off x="3901164" y="2191371"/>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6" name="矩形 15"/>
          <p:cNvSpPr/>
          <p:nvPr/>
        </p:nvSpPr>
        <p:spPr>
          <a:xfrm>
            <a:off x="679595" y="3580624"/>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7" name="矩形 16"/>
          <p:cNvSpPr/>
          <p:nvPr/>
        </p:nvSpPr>
        <p:spPr>
          <a:xfrm>
            <a:off x="3847731"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9" name="矩形 18"/>
          <p:cNvSpPr/>
          <p:nvPr/>
        </p:nvSpPr>
        <p:spPr>
          <a:xfrm>
            <a:off x="5023253"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24" name="矩形 23"/>
          <p:cNvSpPr/>
          <p:nvPr/>
        </p:nvSpPr>
        <p:spPr>
          <a:xfrm>
            <a:off x="5023252" y="3287332"/>
            <a:ext cx="1282509" cy="261610"/>
          </a:xfrm>
          <a:prstGeom prst="rect">
            <a:avLst/>
          </a:prstGeom>
          <a:noFill/>
        </p:spPr>
        <p:txBody>
          <a:bodyPr wrap="square" rtlCol="0">
            <a:spAutoFit/>
          </a:bodyPr>
          <a:lstStyle/>
          <a:p>
            <a:r>
              <a:rPr lang="zh-CN" altLang="en-US" sz="1100" dirty="0">
                <a:solidFill>
                  <a:srgbClr val="595959"/>
                </a:solidFill>
                <a:latin typeface="微软雅黑" panose="020B0503020204020204" pitchFamily="34" charset="-122"/>
                <a:ea typeface="微软雅黑" panose="020B0503020204020204" pitchFamily="34" charset="-122"/>
                <a:sym typeface="+mn-ea"/>
              </a:rPr>
              <a:t>二级副标题文案</a:t>
            </a:r>
          </a:p>
        </p:txBody>
      </p:sp>
      <p:sp>
        <p:nvSpPr>
          <p:cNvPr id="25" name="矩形 24"/>
          <p:cNvSpPr/>
          <p:nvPr/>
        </p:nvSpPr>
        <p:spPr>
          <a:xfrm>
            <a:off x="679594" y="3287332"/>
            <a:ext cx="1282509" cy="261610"/>
          </a:xfrm>
          <a:prstGeom prst="rect">
            <a:avLst/>
          </a:prstGeom>
          <a:noFill/>
        </p:spPr>
        <p:txBody>
          <a:bodyPr wrap="square" rtlCol="0">
            <a:spAutoFit/>
          </a:bodyPr>
          <a:lstStyle/>
          <a:p>
            <a:r>
              <a:rPr lang="zh-CN" altLang="en-US" sz="1100" dirty="0">
                <a:solidFill>
                  <a:srgbClr val="595959"/>
                </a:solidFill>
                <a:latin typeface="微软雅黑" panose="020B0503020204020204" pitchFamily="34" charset="-122"/>
                <a:ea typeface="微软雅黑" panose="020B0503020204020204" pitchFamily="34" charset="-122"/>
                <a:sym typeface="+mn-ea"/>
              </a:rPr>
              <a:t>二级副标题文案</a:t>
            </a:r>
          </a:p>
        </p:txBody>
      </p:sp>
      <p:sp>
        <p:nvSpPr>
          <p:cNvPr id="26" name="矩形 25"/>
          <p:cNvSpPr/>
          <p:nvPr/>
        </p:nvSpPr>
        <p:spPr>
          <a:xfrm>
            <a:off x="3901164" y="1924207"/>
            <a:ext cx="1156040"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sym typeface="+mn-ea"/>
              </a:rPr>
              <a:t>副标题文案</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p:sp>
      <p:sp>
        <p:nvSpPr>
          <p:cNvPr id="8" name="图片占位符 7"/>
          <p:cNvSpPr>
            <a:spLocks noGrp="1"/>
          </p:cNvSpPr>
          <p:nvPr>
            <p:ph type="pic" sz="quarter" idx="11"/>
          </p:nvPr>
        </p:nvSpPr>
        <p:spPr/>
      </p:sp>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17</a:t>
            </a:fld>
            <a:endParaRPr lang="zh-CN" altLang="en-US"/>
          </a:p>
        </p:txBody>
      </p:sp>
      <p:sp>
        <p:nvSpPr>
          <p:cNvPr id="9" name="矩形 8"/>
          <p:cNvSpPr/>
          <p:nvPr/>
        </p:nvSpPr>
        <p:spPr>
          <a:xfrm>
            <a:off x="3740866" y="1531423"/>
            <a:ext cx="3099672" cy="1496118"/>
          </a:xfrm>
          <a:prstGeom prst="rect">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accent2"/>
              </a:solidFill>
            </a:endParaRPr>
          </a:p>
        </p:txBody>
      </p:sp>
      <p:sp>
        <p:nvSpPr>
          <p:cNvPr id="10" name="右箭头 9"/>
          <p:cNvSpPr/>
          <p:nvPr/>
        </p:nvSpPr>
        <p:spPr>
          <a:xfrm>
            <a:off x="1898870" y="3622649"/>
            <a:ext cx="143436" cy="10734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1" name="图片 10" descr="0321南方基金PPT-43"/>
          <p:cNvPicPr>
            <a:picLocks noChangeAspect="1"/>
          </p:cNvPicPr>
          <p:nvPr/>
        </p:nvPicPr>
        <p:blipFill>
          <a:blip r:embed="rId3" cstate="print"/>
          <a:stretch>
            <a:fillRect/>
          </a:stretch>
        </p:blipFill>
        <p:spPr>
          <a:xfrm>
            <a:off x="2083152" y="3031806"/>
            <a:ext cx="1657592" cy="675861"/>
          </a:xfrm>
          <a:prstGeom prst="rect">
            <a:avLst/>
          </a:prstGeom>
        </p:spPr>
      </p:pic>
      <p:sp>
        <p:nvSpPr>
          <p:cNvPr id="12" name="矩形 11"/>
          <p:cNvSpPr/>
          <p:nvPr/>
        </p:nvSpPr>
        <p:spPr>
          <a:xfrm>
            <a:off x="3828136" y="3287332"/>
            <a:ext cx="1373584" cy="265009"/>
          </a:xfrm>
          <a:prstGeom prst="rect">
            <a:avLst/>
          </a:prstGeom>
        </p:spPr>
        <p:txBody>
          <a:bodyPr wrap="square">
            <a:spAutoFit/>
          </a:bodyPr>
          <a:lstStyle/>
          <a:p>
            <a:pPr algn="l"/>
            <a:r>
              <a:rPr lang="zh-CN" altLang="en-US" sz="1100" dirty="0">
                <a:latin typeface="微软雅黑" panose="020B0503020204020204" pitchFamily="34" charset="-122"/>
                <a:ea typeface="微软雅黑" panose="020B0503020204020204" pitchFamily="34" charset="-122"/>
                <a:sym typeface="+mn-ea"/>
              </a:rPr>
              <a:t>二级副标题文案</a:t>
            </a:r>
          </a:p>
        </p:txBody>
      </p:sp>
      <p:sp>
        <p:nvSpPr>
          <p:cNvPr id="13" name="矩形 12"/>
          <p:cNvSpPr/>
          <p:nvPr/>
        </p:nvSpPr>
        <p:spPr>
          <a:xfrm>
            <a:off x="3901164" y="2191371"/>
            <a:ext cx="1175522" cy="368691"/>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p>
          <a:p>
            <a:r>
              <a:rPr lang="en-US" altLang="zh-CN" sz="898" dirty="0">
                <a:solidFill>
                  <a:srgbClr val="595959"/>
                </a:solidFill>
                <a:latin typeface="微软雅黑" panose="020B0503020204020204" pitchFamily="34" charset="-122"/>
                <a:ea typeface="微软雅黑" panose="020B0503020204020204" pitchFamily="34" charset="-122"/>
              </a:rPr>
              <a:t>……</a:t>
            </a:r>
          </a:p>
        </p:txBody>
      </p:sp>
      <p:sp>
        <p:nvSpPr>
          <p:cNvPr id="14" name="矩形 13"/>
          <p:cNvSpPr/>
          <p:nvPr/>
        </p:nvSpPr>
        <p:spPr>
          <a:xfrm>
            <a:off x="679595" y="3580624"/>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5" name="矩形 14"/>
          <p:cNvSpPr/>
          <p:nvPr/>
        </p:nvSpPr>
        <p:spPr>
          <a:xfrm>
            <a:off x="3847731"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6" name="矩形 15"/>
          <p:cNvSpPr/>
          <p:nvPr/>
        </p:nvSpPr>
        <p:spPr>
          <a:xfrm>
            <a:off x="5023253" y="3634056"/>
            <a:ext cx="1175522" cy="368691"/>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正文文案区域</a:t>
            </a:r>
          </a:p>
          <a:p>
            <a:r>
              <a:rPr lang="en-US" altLang="zh-CN" sz="898" dirty="0">
                <a:latin typeface="微软雅黑" panose="020B0503020204020204" pitchFamily="34" charset="-122"/>
                <a:ea typeface="微软雅黑" panose="020B0503020204020204" pitchFamily="34" charset="-122"/>
              </a:rPr>
              <a:t>……</a:t>
            </a:r>
          </a:p>
        </p:txBody>
      </p:sp>
      <p:sp>
        <p:nvSpPr>
          <p:cNvPr id="17" name="矩形 16"/>
          <p:cNvSpPr/>
          <p:nvPr/>
        </p:nvSpPr>
        <p:spPr>
          <a:xfrm>
            <a:off x="5023253" y="3287332"/>
            <a:ext cx="1373584" cy="265009"/>
          </a:xfrm>
          <a:prstGeom prst="rect">
            <a:avLst/>
          </a:prstGeom>
        </p:spPr>
        <p:txBody>
          <a:bodyPr wrap="square">
            <a:spAutoFit/>
          </a:bodyPr>
          <a:lstStyle/>
          <a:p>
            <a:pPr algn="l"/>
            <a:r>
              <a:rPr lang="zh-CN" altLang="en-US" sz="1100" dirty="0">
                <a:latin typeface="微软雅黑" panose="020B0503020204020204" pitchFamily="34" charset="-122"/>
                <a:ea typeface="微软雅黑" panose="020B0503020204020204" pitchFamily="34" charset="-122"/>
                <a:sym typeface="+mn-ea"/>
              </a:rPr>
              <a:t>二级副标题文案</a:t>
            </a:r>
          </a:p>
        </p:txBody>
      </p:sp>
      <p:sp>
        <p:nvSpPr>
          <p:cNvPr id="18" name="矩形 17"/>
          <p:cNvSpPr/>
          <p:nvPr/>
        </p:nvSpPr>
        <p:spPr>
          <a:xfrm>
            <a:off x="679595" y="3287332"/>
            <a:ext cx="1373584" cy="265009"/>
          </a:xfrm>
          <a:prstGeom prst="rect">
            <a:avLst/>
          </a:prstGeom>
        </p:spPr>
        <p:txBody>
          <a:bodyPr wrap="square">
            <a:spAutoFit/>
          </a:bodyPr>
          <a:lstStyle/>
          <a:p>
            <a:pPr algn="l"/>
            <a:r>
              <a:rPr lang="zh-CN" altLang="en-US" sz="1100" dirty="0">
                <a:latin typeface="微软雅黑" panose="020B0503020204020204" pitchFamily="34" charset="-122"/>
                <a:ea typeface="微软雅黑" panose="020B0503020204020204" pitchFamily="34" charset="-122"/>
                <a:sym typeface="+mn-ea"/>
              </a:rPr>
              <a:t>二级副标题文案</a:t>
            </a:r>
          </a:p>
        </p:txBody>
      </p:sp>
      <p:sp>
        <p:nvSpPr>
          <p:cNvPr id="19" name="矩形 18"/>
          <p:cNvSpPr/>
          <p:nvPr/>
        </p:nvSpPr>
        <p:spPr>
          <a:xfrm>
            <a:off x="3901164" y="1924207"/>
            <a:ext cx="1156040"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sym typeface="+mn-ea"/>
              </a:rPr>
              <a:t>副标题文案</a:t>
            </a:r>
          </a:p>
        </p:txBody>
      </p:sp>
    </p:spTree>
    <p:extLst>
      <p:ext uri="{BB962C8B-B14F-4D97-AF65-F5344CB8AC3E}">
        <p14:creationId xmlns:p14="http://schemas.microsoft.com/office/powerpoint/2010/main" val="3261150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1998503487"/>
              </p:ext>
            </p:extLst>
          </p:nvPr>
        </p:nvGraphicFramePr>
        <p:xfrm>
          <a:off x="748630" y="1586440"/>
          <a:ext cx="5312236" cy="1894567"/>
        </p:xfrm>
        <a:graphic>
          <a:graphicData uri="http://schemas.openxmlformats.org/drawingml/2006/table">
            <a:tbl>
              <a:tblPr firstRow="1" bandRow="1">
                <a:tableStyleId>{5C22544A-7EE6-4342-B048-85BDC9FD1C3A}</a:tableStyleId>
              </a:tblPr>
              <a:tblGrid>
                <a:gridCol w="1109148">
                  <a:extLst>
                    <a:ext uri="{9D8B030D-6E8A-4147-A177-3AD203B41FA5}">
                      <a16:colId xmlns:a16="http://schemas.microsoft.com/office/drawing/2014/main" val="20000"/>
                    </a:ext>
                  </a:extLst>
                </a:gridCol>
                <a:gridCol w="1868039">
                  <a:extLst>
                    <a:ext uri="{9D8B030D-6E8A-4147-A177-3AD203B41FA5}">
                      <a16:colId xmlns:a16="http://schemas.microsoft.com/office/drawing/2014/main" val="20001"/>
                    </a:ext>
                  </a:extLst>
                </a:gridCol>
                <a:gridCol w="1109148">
                  <a:extLst>
                    <a:ext uri="{9D8B030D-6E8A-4147-A177-3AD203B41FA5}">
                      <a16:colId xmlns:a16="http://schemas.microsoft.com/office/drawing/2014/main" val="20002"/>
                    </a:ext>
                  </a:extLst>
                </a:gridCol>
                <a:gridCol w="1225901">
                  <a:extLst>
                    <a:ext uri="{9D8B030D-6E8A-4147-A177-3AD203B41FA5}">
                      <a16:colId xmlns:a16="http://schemas.microsoft.com/office/drawing/2014/main" val="20003"/>
                    </a:ext>
                  </a:extLst>
                </a:gridCol>
              </a:tblGrid>
              <a:tr h="515656">
                <a:tc>
                  <a:txBody>
                    <a:bodyPr/>
                    <a:lstStyle/>
                    <a:p>
                      <a:pPr algn="ctr" fontAlgn="ctr"/>
                      <a:r>
                        <a:rPr lang="zh-CN" altLang="en-US" sz="900" b="0" i="0" u="none" strike="noStrike" dirty="0">
                          <a:solidFill>
                            <a:schemeClr val="bg1"/>
                          </a:solidFill>
                          <a:latin typeface="微软雅黑" panose="020B0503020204020204" pitchFamily="34" charset="-122"/>
                          <a:ea typeface="微软雅黑" panose="020B0503020204020204" pitchFamily="34" charset="-122"/>
                        </a:rPr>
                        <a:t>基金名称</a:t>
                      </a:r>
                    </a:p>
                  </a:txBody>
                  <a:tcPr marL="38243" marR="74721" marT="37361" marB="37361" anchor="ctr">
                    <a:solidFill>
                      <a:schemeClr val="accent1"/>
                    </a:solidFill>
                  </a:tcPr>
                </a:tc>
                <a:tc>
                  <a:txBody>
                    <a:bodyPr/>
                    <a:lstStyle/>
                    <a:p>
                      <a:pPr algn="ctr" fontAlgn="ctr"/>
                      <a:r>
                        <a:rPr lang="en-US" altLang="zh-CN" sz="900" b="0" i="0" u="none" strike="noStrike" dirty="0">
                          <a:solidFill>
                            <a:schemeClr val="bg1"/>
                          </a:solidFill>
                          <a:latin typeface="微软雅黑" panose="020B0503020204020204" pitchFamily="34" charset="-122"/>
                          <a:ea typeface="微软雅黑" panose="020B0503020204020204" pitchFamily="34" charset="-122"/>
                        </a:rPr>
                        <a:t>2016</a:t>
                      </a:r>
                      <a:r>
                        <a:rPr lang="zh-CN" altLang="en-US" sz="900" b="0" i="0" u="none" strike="noStrike" dirty="0">
                          <a:solidFill>
                            <a:schemeClr val="bg1"/>
                          </a:solidFill>
                          <a:latin typeface="微软雅黑" panose="020B0503020204020204" pitchFamily="34" charset="-122"/>
                          <a:ea typeface="微软雅黑" panose="020B0503020204020204" pitchFamily="34" charset="-122"/>
                        </a:rPr>
                        <a:t>年收益率（</a:t>
                      </a:r>
                      <a:r>
                        <a:rPr lang="en-US" altLang="zh-CN" sz="900" b="0" i="0" u="none" strike="noStrike" dirty="0">
                          <a:solidFill>
                            <a:schemeClr val="bg1"/>
                          </a:solidFill>
                          <a:latin typeface="微软雅黑" panose="020B0503020204020204" pitchFamily="34" charset="-122"/>
                          <a:ea typeface="微软雅黑" panose="020B0503020204020204" pitchFamily="34" charset="-122"/>
                        </a:rPr>
                        <a:t>%</a:t>
                      </a:r>
                      <a:r>
                        <a:rPr lang="zh-CN" altLang="en-US" sz="900" b="0" i="0" u="none" strike="noStrike" dirty="0">
                          <a:solidFill>
                            <a:schemeClr val="bg1"/>
                          </a:solidFill>
                          <a:latin typeface="微软雅黑" panose="020B0503020204020204" pitchFamily="34" charset="-122"/>
                          <a:ea typeface="微软雅黑" panose="020B0503020204020204" pitchFamily="34" charset="-122"/>
                        </a:rPr>
                        <a:t>）</a:t>
                      </a:r>
                    </a:p>
                  </a:txBody>
                  <a:tcPr marL="74721" marR="74721" marT="37361" marB="37361" anchor="ctr">
                    <a:solidFill>
                      <a:schemeClr val="accent1"/>
                    </a:solidFill>
                  </a:tcPr>
                </a:tc>
                <a:tc>
                  <a:txBody>
                    <a:bodyPr/>
                    <a:lstStyle/>
                    <a:p>
                      <a:pPr algn="ctr" fontAlgn="ctr"/>
                      <a:r>
                        <a:rPr lang="en-US" sz="900" b="0" i="0" u="none" strike="noStrike" dirty="0">
                          <a:solidFill>
                            <a:schemeClr val="bg1"/>
                          </a:solidFill>
                          <a:latin typeface="微软雅黑" panose="020B0503020204020204" pitchFamily="34" charset="-122"/>
                          <a:ea typeface="微软雅黑" panose="020B0503020204020204" pitchFamily="34" charset="-122"/>
                        </a:rPr>
                        <a:t>P</a:t>
                      </a:r>
                      <a:r>
                        <a:rPr lang="zh-CN" altLang="en-US" sz="900" b="0" i="0" u="none" strike="noStrike" dirty="0">
                          <a:solidFill>
                            <a:schemeClr val="bg1"/>
                          </a:solidFill>
                          <a:latin typeface="微软雅黑" panose="020B0503020204020204" pitchFamily="34" charset="-122"/>
                          <a:ea typeface="微软雅黑" panose="020B0503020204020204" pitchFamily="34" charset="-122"/>
                        </a:rPr>
                        <a:t>值</a:t>
                      </a:r>
                    </a:p>
                  </a:txBody>
                  <a:tcPr marL="74721" marR="74721" marT="37361" marB="37361" anchor="ctr">
                    <a:solidFill>
                      <a:schemeClr val="accent1"/>
                    </a:solidFill>
                  </a:tcPr>
                </a:tc>
                <a:tc>
                  <a:txBody>
                    <a:bodyPr/>
                    <a:lstStyle/>
                    <a:p>
                      <a:pPr algn="ctr" fontAlgn="ctr"/>
                      <a:r>
                        <a:rPr lang="zh-CN" altLang="en-US" sz="900" b="0" i="0" u="none" strike="noStrike" dirty="0">
                          <a:solidFill>
                            <a:schemeClr val="bg1"/>
                          </a:solidFill>
                          <a:latin typeface="微软雅黑" panose="020B0503020204020204" pitchFamily="34" charset="-122"/>
                          <a:ea typeface="微软雅黑" panose="020B0503020204020204" pitchFamily="34" charset="-122"/>
                        </a:rPr>
                        <a:t>规模（亿元）</a:t>
                      </a:r>
                    </a:p>
                  </a:txBody>
                  <a:tcPr marL="74721" marR="74721" marT="37361" marB="37361" anchor="ctr">
                    <a:solidFill>
                      <a:schemeClr val="accent1"/>
                    </a:solidFill>
                  </a:tcPr>
                </a:tc>
                <a:extLst>
                  <a:ext uri="{0D108BD9-81ED-4DB2-BD59-A6C34878D82A}">
                    <a16:rowId xmlns:a16="http://schemas.microsoft.com/office/drawing/2014/main" val="10000"/>
                  </a:ext>
                </a:extLst>
              </a:tr>
              <a:tr h="459637">
                <a:tc>
                  <a:txBody>
                    <a:bodyPr/>
                    <a:lstStyle/>
                    <a:p>
                      <a:pPr algn="ctr" fontAlgn="ctr"/>
                      <a:r>
                        <a:rPr lang="en-US" altLang="zh-CN" sz="700" b="0" i="0" u="none" strike="noStrike" smtClean="0">
                          <a:solidFill>
                            <a:schemeClr val="tx1"/>
                          </a:solidFill>
                          <a:latin typeface="微软雅黑" panose="020B0503020204020204" pitchFamily="34" charset="-122"/>
                          <a:ea typeface="微软雅黑" panose="020B0503020204020204" pitchFamily="34" charset="-122"/>
                        </a:rPr>
                        <a:t>XXXXX</a:t>
                      </a:r>
                      <a:endParaRPr lang="zh-CN" altLang="en-US" sz="700" b="0" i="0" u="none" strike="noStrike" dirty="0">
                        <a:solidFill>
                          <a:schemeClr val="tx1"/>
                        </a:solidFill>
                        <a:latin typeface="微软雅黑" panose="020B0503020204020204" pitchFamily="34" charset="-122"/>
                        <a:ea typeface="微软雅黑" panose="020B0503020204020204" pitchFamily="34" charset="-122"/>
                      </a:endParaRPr>
                    </a:p>
                  </a:txBody>
                  <a:tcPr marL="38243"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1.037</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1.037</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1.037</a:t>
                      </a:r>
                    </a:p>
                  </a:txBody>
                  <a:tcPr marL="74721" marR="74721" marT="37361" marB="37361" anchor="ctr"/>
                </a:tc>
                <a:extLst>
                  <a:ext uri="{0D108BD9-81ED-4DB2-BD59-A6C34878D82A}">
                    <a16:rowId xmlns:a16="http://schemas.microsoft.com/office/drawing/2014/main" val="10001"/>
                  </a:ext>
                </a:extLst>
              </a:tr>
              <a:tr h="459637">
                <a:tc>
                  <a:txBody>
                    <a:bodyPr/>
                    <a:lstStyle/>
                    <a:p>
                      <a:pPr algn="ctr" fontAlgn="ctr"/>
                      <a:r>
                        <a:rPr lang="en-US" altLang="zh-CN" sz="700" b="0" i="0" u="none" strike="noStrike" smtClean="0">
                          <a:solidFill>
                            <a:schemeClr val="tx1"/>
                          </a:solidFill>
                          <a:latin typeface="微软雅黑" panose="020B0503020204020204" pitchFamily="34" charset="-122"/>
                          <a:ea typeface="微软雅黑" panose="020B0503020204020204" pitchFamily="34" charset="-122"/>
                        </a:rPr>
                        <a:t>XXXXX</a:t>
                      </a:r>
                      <a:endParaRPr lang="zh-CN" altLang="en-US" sz="700" b="0" i="0" u="none" strike="noStrike" dirty="0">
                        <a:solidFill>
                          <a:schemeClr val="tx1"/>
                        </a:solidFill>
                        <a:latin typeface="微软雅黑" panose="020B0503020204020204" pitchFamily="34" charset="-122"/>
                        <a:ea typeface="微软雅黑" panose="020B0503020204020204" pitchFamily="34" charset="-122"/>
                      </a:endParaRPr>
                    </a:p>
                  </a:txBody>
                  <a:tcPr marL="38243"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2.3</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2.3</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23.66</a:t>
                      </a:r>
                    </a:p>
                  </a:txBody>
                  <a:tcPr marL="74721" marR="74721" marT="37361" marB="37361" anchor="ctr"/>
                </a:tc>
                <a:extLst>
                  <a:ext uri="{0D108BD9-81ED-4DB2-BD59-A6C34878D82A}">
                    <a16:rowId xmlns:a16="http://schemas.microsoft.com/office/drawing/2014/main" val="10002"/>
                  </a:ext>
                </a:extLst>
              </a:tr>
              <a:tr h="459637">
                <a:tc>
                  <a:txBody>
                    <a:bodyPr/>
                    <a:lstStyle/>
                    <a:p>
                      <a:pPr algn="ctr" fontAlgn="ctr"/>
                      <a:r>
                        <a:rPr lang="en-US" altLang="zh-CN" sz="700" b="0" i="0" u="none" strike="noStrike" smtClean="0">
                          <a:solidFill>
                            <a:schemeClr val="tx1"/>
                          </a:solidFill>
                          <a:latin typeface="微软雅黑" panose="020B0503020204020204" pitchFamily="34" charset="-122"/>
                          <a:ea typeface="微软雅黑" panose="020B0503020204020204" pitchFamily="34" charset="-122"/>
                        </a:rPr>
                        <a:t>XXXXX</a:t>
                      </a:r>
                      <a:endParaRPr lang="zh-CN" altLang="en-US" sz="700" b="0" i="0" u="none" strike="noStrike" dirty="0">
                        <a:solidFill>
                          <a:schemeClr val="tx1"/>
                        </a:solidFill>
                        <a:latin typeface="微软雅黑" panose="020B0503020204020204" pitchFamily="34" charset="-122"/>
                        <a:ea typeface="微软雅黑" panose="020B0503020204020204" pitchFamily="34" charset="-122"/>
                      </a:endParaRPr>
                    </a:p>
                  </a:txBody>
                  <a:tcPr marL="38243"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5.69</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5.666</a:t>
                      </a:r>
                    </a:p>
                  </a:txBody>
                  <a:tcPr marL="74721" marR="74721" marT="37361" marB="37361" anchor="ctr"/>
                </a:tc>
                <a:tc>
                  <a:txBody>
                    <a:bodyPr/>
                    <a:lstStyle/>
                    <a:p>
                      <a:pPr algn="ctr" fontAlgn="ctr"/>
                      <a:r>
                        <a:rPr lang="en-US" altLang="zh-CN" sz="700" b="0" i="0" u="none" strike="noStrike" dirty="0">
                          <a:solidFill>
                            <a:schemeClr val="tx1"/>
                          </a:solidFill>
                          <a:latin typeface="微软雅黑" panose="020B0503020204020204" pitchFamily="34" charset="-122"/>
                          <a:ea typeface="微软雅黑" panose="020B0503020204020204" pitchFamily="34" charset="-122"/>
                        </a:rPr>
                        <a:t>5.6</a:t>
                      </a:r>
                    </a:p>
                  </a:txBody>
                  <a:tcPr marL="74721" marR="74721" marT="37361" marB="37361" anchor="ctr"/>
                </a:tc>
                <a:extLst>
                  <a:ext uri="{0D108BD9-81ED-4DB2-BD59-A6C34878D82A}">
                    <a16:rowId xmlns:a16="http://schemas.microsoft.com/office/drawing/2014/main" val="10003"/>
                  </a:ext>
                </a:extLst>
              </a:tr>
            </a:tbl>
          </a:graphicData>
        </a:graphic>
      </p:graphicFrame>
      <p:sp>
        <p:nvSpPr>
          <p:cNvPr id="10" name="等腰三角形 9"/>
          <p:cNvSpPr/>
          <p:nvPr/>
        </p:nvSpPr>
        <p:spPr>
          <a:xfrm rot="5400000">
            <a:off x="835030" y="2780836"/>
            <a:ext cx="53433" cy="53433"/>
          </a:xfrm>
          <a:prstGeom prst="triangle">
            <a:avLst/>
          </a:prstGeom>
          <a:solidFill>
            <a:srgbClr val="004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1" name="等腰三角形 10"/>
          <p:cNvSpPr/>
          <p:nvPr/>
        </p:nvSpPr>
        <p:spPr>
          <a:xfrm rot="5400000">
            <a:off x="835030" y="2322894"/>
            <a:ext cx="53433" cy="53433"/>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 name="矩形 8"/>
          <p:cNvSpPr/>
          <p:nvPr/>
        </p:nvSpPr>
        <p:spPr>
          <a:xfrm>
            <a:off x="748629" y="3588724"/>
            <a:ext cx="272507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 name="标题 3"/>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表格占位符 6"/>
          <p:cNvSpPr>
            <a:spLocks noGrp="1"/>
          </p:cNvSpPr>
          <p:nvPr>
            <p:ph type="tbl" sz="quarter" idx="10"/>
          </p:nvPr>
        </p:nvSpPr>
        <p:spPr/>
      </p:sp>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2"/>
          </p:nvPr>
        </p:nvSpPr>
        <p:spPr/>
        <p:txBody>
          <a:bodyPr/>
          <a:lstStyle/>
          <a:p>
            <a:fld id="{6B3E1478-37CF-4E18-9076-DA6228555DA5}" type="slidenum">
              <a:rPr lang="zh-CN" altLang="en-US" smtClean="0"/>
              <a:pPr/>
              <a:t>19</a:t>
            </a:fld>
            <a:endParaRPr lang="zh-CN" altLang="en-US"/>
          </a:p>
        </p:txBody>
      </p:sp>
      <p:sp>
        <p:nvSpPr>
          <p:cNvPr id="11" name="矩形 10"/>
          <p:cNvSpPr/>
          <p:nvPr/>
        </p:nvSpPr>
        <p:spPr>
          <a:xfrm>
            <a:off x="748629" y="3588724"/>
            <a:ext cx="272507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23558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a:spLocks/>
          </p:cNvSpPr>
          <p:nvPr/>
        </p:nvSpPr>
        <p:spPr>
          <a:xfrm>
            <a:off x="481465" y="1227551"/>
            <a:ext cx="1175522" cy="374030"/>
          </a:xfrm>
          <a:prstGeom prst="rect">
            <a:avLst/>
          </a:prstGeom>
        </p:spPr>
        <p:txBody>
          <a:bodyPr/>
          <a:lstStyle>
            <a:lvl1pPr algn="ctr" defTabSz="709295" rtl="0" eaLnBrk="1" latinLnBrk="0" hangingPunct="1">
              <a:spcBef>
                <a:spcPct val="0"/>
              </a:spcBef>
              <a:buNone/>
              <a:defRPr sz="3200" b="0" kern="1200">
                <a:solidFill>
                  <a:srgbClr val="00408D"/>
                </a:solidFill>
                <a:latin typeface="微软雅黑" panose="020B0503020204020204" pitchFamily="34" charset="-122"/>
                <a:ea typeface="微软雅黑" panose="020B0503020204020204" pitchFamily="34" charset="-122"/>
                <a:cs typeface="+mj-cs"/>
              </a:defRPr>
            </a:lvl1pPr>
          </a:lstStyle>
          <a:p>
            <a:r>
              <a:rPr lang="zh-CN" altLang="en-US" sz="2394"/>
              <a:t>目   录</a:t>
            </a:r>
            <a:endParaRPr lang="zh-CN" altLang="en-US" sz="2394" dirty="0"/>
          </a:p>
        </p:txBody>
      </p:sp>
      <p:sp>
        <p:nvSpPr>
          <p:cNvPr id="20" name="标题 1"/>
          <p:cNvSpPr txBox="1"/>
          <p:nvPr/>
        </p:nvSpPr>
        <p:spPr>
          <a:xfrm>
            <a:off x="481465" y="1548147"/>
            <a:ext cx="1175522" cy="374030"/>
          </a:xfrm>
          <a:prstGeom prst="rect">
            <a:avLst/>
          </a:prstGeom>
        </p:spPr>
        <p:txBody>
          <a:bodyPr vert="horz" lIns="53066" tIns="26533" rIns="53066" bIns="26533" rtlCol="0" anchor="ctr">
            <a:noAutofit/>
          </a:bodyPr>
          <a:lstStyle>
            <a:lvl1pPr>
              <a:defRPr sz="3200" b="0">
                <a:solidFill>
                  <a:srgbClr val="457BDA"/>
                </a:solidFill>
              </a:defRPr>
            </a:lvl1pPr>
          </a:lstStyle>
          <a:p>
            <a:pPr algn="ctr" defTabSz="530553">
              <a:spcBef>
                <a:spcPct val="0"/>
              </a:spcBef>
              <a:defRPr/>
            </a:pPr>
            <a:r>
              <a:rPr lang="en-US" altLang="zh-CN" sz="1197" dirty="0">
                <a:solidFill>
                  <a:schemeClr val="tx1"/>
                </a:solidFill>
                <a:latin typeface="微软雅黑" panose="020B0503020204020204" pitchFamily="34" charset="-122"/>
                <a:ea typeface="微软雅黑" panose="020B0503020204020204" pitchFamily="34" charset="-122"/>
                <a:cs typeface="+mj-cs"/>
              </a:rPr>
              <a:t>CONTENTS</a:t>
            </a:r>
            <a:endParaRPr lang="zh-CN" altLang="en-US" sz="1197" dirty="0">
              <a:solidFill>
                <a:schemeClr val="tx1"/>
              </a:solidFill>
              <a:latin typeface="微软雅黑" panose="020B0503020204020204" pitchFamily="34" charset="-122"/>
              <a:ea typeface="微软雅黑" panose="020B0503020204020204" pitchFamily="34" charset="-122"/>
              <a:cs typeface="+mj-cs"/>
            </a:endParaRPr>
          </a:p>
        </p:txBody>
      </p:sp>
      <p:cxnSp>
        <p:nvCxnSpPr>
          <p:cNvPr id="21" name="直接连接符 20"/>
          <p:cNvCxnSpPr/>
          <p:nvPr/>
        </p:nvCxnSpPr>
        <p:spPr>
          <a:xfrm>
            <a:off x="2073791" y="2080668"/>
            <a:ext cx="16157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073791" y="2601306"/>
            <a:ext cx="16157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3791" y="3121944"/>
            <a:ext cx="16157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3791" y="3642583"/>
            <a:ext cx="161577"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
          <p:cNvSpPr txBox="1"/>
          <p:nvPr/>
        </p:nvSpPr>
        <p:spPr>
          <a:xfrm>
            <a:off x="2073791" y="2072598"/>
            <a:ext cx="1870148" cy="292388"/>
          </a:xfrm>
          <a:prstGeom prst="rect">
            <a:avLst/>
          </a:prstGeom>
          <a:noFill/>
        </p:spPr>
        <p:txBody>
          <a:bodyPr wrap="square" rtlCol="0" anchor="ctr">
            <a:spAutoFit/>
          </a:bodyPr>
          <a:lstStyle/>
          <a:p>
            <a:r>
              <a:rPr lang="zh-CN" altLang="en-US" sz="1300" dirty="0" smtClean="0">
                <a:latin typeface="微软雅黑" panose="020B0503020204020204" pitchFamily="34" charset="-122"/>
                <a:ea typeface="微软雅黑" panose="020B0503020204020204" pitchFamily="34" charset="-122"/>
              </a:rPr>
              <a:t>背景</a:t>
            </a:r>
            <a:endParaRPr lang="zh-CN" altLang="en-US" sz="1300" dirty="0">
              <a:latin typeface="微软雅黑" panose="020B0503020204020204" pitchFamily="34" charset="-122"/>
              <a:ea typeface="微软雅黑" panose="020B0503020204020204" pitchFamily="34" charset="-122"/>
            </a:endParaRPr>
          </a:p>
        </p:txBody>
      </p:sp>
      <p:sp>
        <p:nvSpPr>
          <p:cNvPr id="42" name="TextBox 4"/>
          <p:cNvSpPr txBox="1"/>
          <p:nvPr/>
        </p:nvSpPr>
        <p:spPr>
          <a:xfrm>
            <a:off x="2073791" y="2594032"/>
            <a:ext cx="1870148" cy="292388"/>
          </a:xfrm>
          <a:prstGeom prst="rect">
            <a:avLst/>
          </a:prstGeom>
          <a:noFill/>
        </p:spPr>
        <p:txBody>
          <a:bodyPr wrap="square" rtlCol="0" anchor="ctr">
            <a:spAutoFit/>
          </a:bodyPr>
          <a:lstStyle/>
          <a:p>
            <a:r>
              <a:rPr lang="zh-CN" altLang="en-US" sz="1300" dirty="0" smtClean="0">
                <a:latin typeface="微软雅黑" panose="020B0503020204020204" pitchFamily="34" charset="-122"/>
                <a:ea typeface="微软雅黑" panose="020B0503020204020204" pitchFamily="34" charset="-122"/>
              </a:rPr>
              <a:t>实验和结论</a:t>
            </a:r>
            <a:endParaRPr lang="zh-CN" altLang="en-US" sz="1300" dirty="0">
              <a:latin typeface="微软雅黑" panose="020B0503020204020204" pitchFamily="34" charset="-122"/>
              <a:ea typeface="微软雅黑" panose="020B0503020204020204" pitchFamily="34" charset="-122"/>
            </a:endParaRPr>
          </a:p>
        </p:txBody>
      </p:sp>
      <p:sp>
        <p:nvSpPr>
          <p:cNvPr id="43" name="TextBox 4"/>
          <p:cNvSpPr txBox="1"/>
          <p:nvPr/>
        </p:nvSpPr>
        <p:spPr>
          <a:xfrm>
            <a:off x="2073791" y="3115465"/>
            <a:ext cx="1870148" cy="292388"/>
          </a:xfrm>
          <a:prstGeom prst="rect">
            <a:avLst/>
          </a:prstGeom>
          <a:noFill/>
        </p:spPr>
        <p:txBody>
          <a:bodyPr wrap="square" rtlCol="0" anchor="ctr">
            <a:spAutoFit/>
          </a:bodyPr>
          <a:lstStyle/>
          <a:p>
            <a:r>
              <a:rPr lang="zh-CN" altLang="en-US" sz="1300" dirty="0" smtClean="0">
                <a:latin typeface="微软雅黑" panose="020B0503020204020204" pitchFamily="34" charset="-122"/>
                <a:ea typeface="微软雅黑" panose="020B0503020204020204" pitchFamily="34" charset="-122"/>
              </a:rPr>
              <a:t>收获和不足</a:t>
            </a:r>
            <a:endParaRPr lang="zh-CN" altLang="en-US" sz="1300" dirty="0">
              <a:latin typeface="微软雅黑" panose="020B0503020204020204" pitchFamily="34" charset="-122"/>
              <a:ea typeface="微软雅黑" panose="020B0503020204020204" pitchFamily="34" charset="-122"/>
            </a:endParaRPr>
          </a:p>
        </p:txBody>
      </p:sp>
      <p:sp>
        <p:nvSpPr>
          <p:cNvPr id="44" name="TextBox 4"/>
          <p:cNvSpPr txBox="1"/>
          <p:nvPr/>
        </p:nvSpPr>
        <p:spPr>
          <a:xfrm>
            <a:off x="2073791" y="3636899"/>
            <a:ext cx="1870148" cy="292388"/>
          </a:xfrm>
          <a:prstGeom prst="rect">
            <a:avLst/>
          </a:prstGeom>
          <a:noFill/>
        </p:spPr>
        <p:txBody>
          <a:bodyPr wrap="square" rtlCol="0" anchor="ctr">
            <a:spAutoFit/>
          </a:bodyPr>
          <a:lstStyle/>
          <a:p>
            <a:r>
              <a:rPr lang="zh-CN" altLang="en-US" sz="1300" dirty="0">
                <a:latin typeface="微软雅黑" panose="020B0503020204020204" pitchFamily="34" charset="-122"/>
                <a:ea typeface="微软雅黑" panose="020B0503020204020204" pitchFamily="34" charset="-122"/>
              </a:rPr>
              <a:t>请在此处添加标题</a:t>
            </a:r>
          </a:p>
        </p:txBody>
      </p:sp>
      <p:sp>
        <p:nvSpPr>
          <p:cNvPr id="3" name="灯片编号占位符 2"/>
          <p:cNvSpPr>
            <a:spLocks noGrp="1"/>
          </p:cNvSpPr>
          <p:nvPr>
            <p:ph type="sldNum" sz="quarter" idx="4294967295"/>
          </p:nvPr>
        </p:nvSpPr>
        <p:spPr>
          <a:xfrm>
            <a:off x="6626225" y="4279900"/>
            <a:ext cx="214313" cy="204788"/>
          </a:xfrm>
        </p:spPr>
        <p:txBody>
          <a:bodyPr/>
          <a:lstStyle/>
          <a:p>
            <a:fld id="{6B3E1478-37CF-4E18-9076-DA6228555DA5}" type="slidenum">
              <a:rPr lang="zh-CN" altLang="en-US" smtClean="0"/>
              <a:pPr/>
              <a:t>2</a:t>
            </a:fld>
            <a:endParaRPr lang="zh-CN" altLang="en-US"/>
          </a:p>
        </p:txBody>
      </p:sp>
    </p:spTree>
    <p:extLst>
      <p:ext uri="{BB962C8B-B14F-4D97-AF65-F5344CB8AC3E}">
        <p14:creationId xmlns:p14="http://schemas.microsoft.com/office/powerpoint/2010/main" val="152844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a:graphicFrameLocks/>
          </p:cNvGraphicFramePr>
          <p:nvPr>
            <p:extLst>
              <p:ext uri="{D42A27DB-BD31-4B8C-83A1-F6EECF244321}">
                <p14:modId xmlns:p14="http://schemas.microsoft.com/office/powerpoint/2010/main" val="2122003606"/>
              </p:ext>
            </p:extLst>
          </p:nvPr>
        </p:nvGraphicFramePr>
        <p:xfrm>
          <a:off x="748629" y="1763908"/>
          <a:ext cx="2351043" cy="16564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a:graphicFrameLocks/>
          </p:cNvGraphicFramePr>
          <p:nvPr>
            <p:extLst>
              <p:ext uri="{D42A27DB-BD31-4B8C-83A1-F6EECF244321}">
                <p14:modId xmlns:p14="http://schemas.microsoft.com/office/powerpoint/2010/main" val="769149657"/>
              </p:ext>
            </p:extLst>
          </p:nvPr>
        </p:nvGraphicFramePr>
        <p:xfrm>
          <a:off x="3587692" y="1763908"/>
          <a:ext cx="2351043" cy="1656417"/>
        </p:xfrm>
        <a:graphic>
          <a:graphicData uri="http://schemas.openxmlformats.org/drawingml/2006/chart">
            <c:chart xmlns:c="http://schemas.openxmlformats.org/drawingml/2006/chart" xmlns:r="http://schemas.openxmlformats.org/officeDocument/2006/relationships" r:id="rId4"/>
          </a:graphicData>
        </a:graphic>
      </p:graphicFrame>
      <p:sp>
        <p:nvSpPr>
          <p:cNvPr id="4" name="标题 3"/>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20</a:t>
            </a:fld>
            <a:endParaRPr lang="zh-CN" altLang="en-US"/>
          </a:p>
        </p:txBody>
      </p:sp>
      <p:sp>
        <p:nvSpPr>
          <p:cNvPr id="10" name="矩形 9"/>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
        <p:nvSpPr>
          <p:cNvPr id="11" name="矩形 10"/>
          <p:cNvSpPr/>
          <p:nvPr/>
        </p:nvSpPr>
        <p:spPr>
          <a:xfrm>
            <a:off x="748629"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2" name="矩形 11"/>
          <p:cNvSpPr/>
          <p:nvPr/>
        </p:nvSpPr>
        <p:spPr>
          <a:xfrm>
            <a:off x="3587692"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extLst>
              <p:ext uri="{D42A27DB-BD31-4B8C-83A1-F6EECF244321}">
                <p14:modId xmlns:p14="http://schemas.microsoft.com/office/powerpoint/2010/main" val="2659315036"/>
              </p:ext>
            </p:extLst>
          </p:nvPr>
        </p:nvGraphicFramePr>
        <p:xfrm>
          <a:off x="3612600" y="1817341"/>
          <a:ext cx="2351043" cy="16564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p:nvPr>
            <p:extLst>
              <p:ext uri="{D42A27DB-BD31-4B8C-83A1-F6EECF244321}">
                <p14:modId xmlns:p14="http://schemas.microsoft.com/office/powerpoint/2010/main" val="66464203"/>
              </p:ext>
            </p:extLst>
          </p:nvPr>
        </p:nvGraphicFramePr>
        <p:xfrm>
          <a:off x="802062" y="1817341"/>
          <a:ext cx="2322517" cy="1656417"/>
        </p:xfrm>
        <a:graphic>
          <a:graphicData uri="http://schemas.openxmlformats.org/drawingml/2006/chart">
            <c:chart xmlns:c="http://schemas.openxmlformats.org/drawingml/2006/chart" xmlns:r="http://schemas.openxmlformats.org/officeDocument/2006/relationships" r:id="rId4"/>
          </a:graphicData>
        </a:graphic>
      </p:graphicFrame>
      <p:sp>
        <p:nvSpPr>
          <p:cNvPr id="4" name="标题 3"/>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21</a:t>
            </a:fld>
            <a:endParaRPr lang="zh-CN" altLang="en-US"/>
          </a:p>
        </p:txBody>
      </p:sp>
      <p:sp>
        <p:nvSpPr>
          <p:cNvPr id="10" name="矩形 9"/>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
        <p:nvSpPr>
          <p:cNvPr id="13" name="矩形 12"/>
          <p:cNvSpPr/>
          <p:nvPr/>
        </p:nvSpPr>
        <p:spPr>
          <a:xfrm>
            <a:off x="748629"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4" name="矩形 13"/>
          <p:cNvSpPr/>
          <p:nvPr/>
        </p:nvSpPr>
        <p:spPr>
          <a:xfrm>
            <a:off x="3587692" y="3645520"/>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表占位符 7"/>
          <p:cNvSpPr>
            <a:spLocks noGrp="1"/>
          </p:cNvSpPr>
          <p:nvPr>
            <p:ph type="chart" sz="quarter" idx="11"/>
          </p:nvPr>
        </p:nvSpPr>
        <p:spPr/>
      </p:sp>
      <p:sp>
        <p:nvSpPr>
          <p:cNvPr id="7" name="图表占位符 6"/>
          <p:cNvSpPr>
            <a:spLocks noGrp="1"/>
          </p:cNvSpPr>
          <p:nvPr>
            <p:ph type="chart" sz="quarter" idx="10"/>
          </p:nvPr>
        </p:nvSpPr>
        <p:spPr/>
      </p:sp>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3"/>
          </p:nvPr>
        </p:nvSpPr>
        <p:spPr/>
        <p:txBody>
          <a:bodyPr/>
          <a:lstStyle/>
          <a:p>
            <a:fld id="{6B3E1478-37CF-4E18-9076-DA6228555DA5}" type="slidenum">
              <a:rPr lang="zh-CN" altLang="en-US" smtClean="0"/>
              <a:pPr/>
              <a:t>22</a:t>
            </a:fld>
            <a:endParaRPr lang="zh-CN" altLang="en-US"/>
          </a:p>
        </p:txBody>
      </p:sp>
      <p:sp>
        <p:nvSpPr>
          <p:cNvPr id="10" name="矩形 9"/>
          <p:cNvSpPr/>
          <p:nvPr/>
        </p:nvSpPr>
        <p:spPr>
          <a:xfrm>
            <a:off x="748629" y="3995239"/>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1" name="矩形 10"/>
          <p:cNvSpPr/>
          <p:nvPr/>
        </p:nvSpPr>
        <p:spPr>
          <a:xfrm>
            <a:off x="3587692" y="3995239"/>
            <a:ext cx="235104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12" name="矩形 11"/>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9910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23</a:t>
            </a:fld>
            <a:endParaRPr lang="zh-CN" altLang="en-US"/>
          </a:p>
        </p:txBody>
      </p:sp>
      <p:sp>
        <p:nvSpPr>
          <p:cNvPr id="5" name="矩形 4"/>
          <p:cNvSpPr/>
          <p:nvPr/>
        </p:nvSpPr>
        <p:spPr>
          <a:xfrm>
            <a:off x="597657" y="1389879"/>
            <a:ext cx="1496118" cy="1816715"/>
          </a:xfrm>
          <a:prstGeom prst="rect">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tIns="53853" rtlCol="0" anchor="t"/>
          <a:lstStyle/>
          <a:p>
            <a:r>
              <a:rPr lang="zh-CN" altLang="en-US" sz="1346" dirty="0">
                <a:solidFill>
                  <a:srgbClr val="595959"/>
                </a:solidFill>
                <a:latin typeface="微软雅黑" panose="020B0503020204020204" pitchFamily="34" charset="-122"/>
                <a:ea typeface="微软雅黑" panose="020B0503020204020204" pitchFamily="34" charset="-122"/>
              </a:rPr>
              <a:t>副标题文案</a:t>
            </a:r>
            <a:r>
              <a:rPr lang="en-US" altLang="zh-CN" sz="1346" dirty="0">
                <a:solidFill>
                  <a:srgbClr val="595959"/>
                </a:solidFill>
                <a:latin typeface="微软雅黑" panose="020B0503020204020204" pitchFamily="34" charset="-122"/>
                <a:ea typeface="微软雅黑" panose="020B0503020204020204" pitchFamily="34" charset="-122"/>
              </a:rPr>
              <a:t>……</a:t>
            </a:r>
          </a:p>
          <a:p>
            <a:endParaRPr lang="en-US" altLang="zh-CN" sz="1047" dirty="0">
              <a:solidFill>
                <a:srgbClr val="939494"/>
              </a:solidFill>
              <a:latin typeface="微软雅黑" panose="020B0503020204020204" pitchFamily="34" charset="-122"/>
              <a:ea typeface="微软雅黑" panose="020B0503020204020204" pitchFamily="34" charset="-122"/>
            </a:endParaRPr>
          </a:p>
          <a:p>
            <a:r>
              <a:rPr lang="zh-CN" altLang="en-US" sz="898" dirty="0">
                <a:solidFill>
                  <a:schemeClr val="tx1"/>
                </a:solidFill>
                <a:latin typeface="微软雅黑" panose="020B0503020204020204" pitchFamily="34" charset="-122"/>
                <a:ea typeface="微软雅黑" panose="020B0503020204020204" pitchFamily="34" charset="-122"/>
              </a:rPr>
              <a:t>正文文案输入区</a:t>
            </a:r>
            <a:r>
              <a:rPr lang="en-US" altLang="zh-CN" sz="898" dirty="0">
                <a:solidFill>
                  <a:schemeClr val="tx1"/>
                </a:solidFill>
                <a:latin typeface="微软雅黑" panose="020B0503020204020204" pitchFamily="34" charset="-122"/>
                <a:ea typeface="微软雅黑" panose="020B0503020204020204" pitchFamily="34" charset="-122"/>
              </a:rPr>
              <a:t>……</a:t>
            </a:r>
          </a:p>
        </p:txBody>
      </p:sp>
      <p:sp>
        <p:nvSpPr>
          <p:cNvPr id="7" name="TextBox 6"/>
          <p:cNvSpPr txBox="1"/>
          <p:nvPr/>
        </p:nvSpPr>
        <p:spPr>
          <a:xfrm>
            <a:off x="757955" y="2701833"/>
            <a:ext cx="1146468" cy="207429"/>
          </a:xfrm>
          <a:prstGeom prst="rect">
            <a:avLst/>
          </a:prstGeom>
          <a:noFill/>
        </p:spPr>
        <p:txBody>
          <a:bodyPr wrap="none" rtlCol="0">
            <a:spAutoFit/>
          </a:bodyPr>
          <a:lstStyle/>
          <a:p>
            <a:r>
              <a:rPr lang="zh-CN" altLang="en-US" sz="748" b="1" dirty="0">
                <a:solidFill>
                  <a:srgbClr val="445F9F"/>
                </a:solidFill>
                <a:latin typeface="微软雅黑" panose="020B0503020204020204" pitchFamily="34" charset="-122"/>
                <a:ea typeface="微软雅黑" panose="020B0503020204020204" pitchFamily="34" charset="-122"/>
              </a:rPr>
              <a:t>营改项目财务管理系统</a:t>
            </a:r>
          </a:p>
        </p:txBody>
      </p:sp>
      <p:sp>
        <p:nvSpPr>
          <p:cNvPr id="33" name="矩形 32"/>
          <p:cNvSpPr/>
          <p:nvPr/>
        </p:nvSpPr>
        <p:spPr>
          <a:xfrm>
            <a:off x="597656" y="3473758"/>
            <a:ext cx="2725073"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35" name="矩形 34"/>
          <p:cNvSpPr/>
          <p:nvPr/>
        </p:nvSpPr>
        <p:spPr>
          <a:xfrm>
            <a:off x="5353175" y="2779131"/>
            <a:ext cx="1496118" cy="468718"/>
          </a:xfrm>
          <a:prstGeom prst="rect">
            <a:avLst/>
          </a:prstGeom>
        </p:spPr>
        <p:txBody>
          <a:bodyPr wrap="square">
            <a:spAutoFit/>
          </a:bodyPr>
          <a:lstStyle/>
          <a:p>
            <a:r>
              <a:rPr lang="zh-CN" altLang="en-US" sz="898" dirty="0">
                <a:solidFill>
                  <a:schemeClr val="tx1">
                    <a:lumMod val="65000"/>
                    <a:lumOff val="3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27" name="TextBox 26"/>
          <p:cNvSpPr txBox="1"/>
          <p:nvPr/>
        </p:nvSpPr>
        <p:spPr>
          <a:xfrm>
            <a:off x="794357" y="2933715"/>
            <a:ext cx="761747" cy="207749"/>
          </a:xfrm>
          <a:prstGeom prst="rect">
            <a:avLst/>
          </a:prstGeom>
          <a:noFill/>
        </p:spPr>
        <p:txBody>
          <a:bodyPr wrap="none" rtlCol="0">
            <a:spAutoFit/>
          </a:bodyPr>
          <a:lstStyle/>
          <a:p>
            <a:r>
              <a:rPr lang="zh-CN" altLang="en-US" sz="750" b="1" dirty="0" smtClean="0">
                <a:solidFill>
                  <a:srgbClr val="FF788E"/>
                </a:solidFill>
                <a:latin typeface="微软雅黑" panose="020B0503020204020204" pitchFamily="34" charset="-122"/>
                <a:ea typeface="微软雅黑" panose="020B0503020204020204" pitchFamily="34" charset="-122"/>
              </a:rPr>
              <a:t>深交所新一代</a:t>
            </a:r>
            <a:endParaRPr lang="zh-CN" altLang="en-US" sz="750" b="1" dirty="0">
              <a:solidFill>
                <a:srgbClr val="FF788E"/>
              </a:solidFill>
              <a:latin typeface="微软雅黑" panose="020B0503020204020204" pitchFamily="34" charset="-122"/>
              <a:ea typeface="微软雅黑" panose="020B0503020204020204" pitchFamily="34" charset="-122"/>
            </a:endParaRPr>
          </a:p>
        </p:txBody>
      </p:sp>
      <p:grpSp>
        <p:nvGrpSpPr>
          <p:cNvPr id="31" name="组合 30"/>
          <p:cNvGrpSpPr>
            <a:grpSpLocks/>
          </p:cNvGrpSpPr>
          <p:nvPr/>
        </p:nvGrpSpPr>
        <p:grpSpPr>
          <a:xfrm>
            <a:off x="2530641" y="1557288"/>
            <a:ext cx="3240360" cy="2762201"/>
            <a:chOff x="382111" y="1042988"/>
            <a:chExt cx="6488113" cy="5365750"/>
          </a:xfrm>
          <a:solidFill>
            <a:srgbClr val="D7DEEE"/>
          </a:solidFill>
        </p:grpSpPr>
        <p:sp>
          <p:nvSpPr>
            <p:cNvPr id="32"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50"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solidFill>
              <a:srgbClr val="0A31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solidFill>
              <a:srgbClr val="FF78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7"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8"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9"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0"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1"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2"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3"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4"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5"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6" name="placeholder_121383"/>
          <p:cNvSpPr>
            <a:spLocks noChangeAspect="1"/>
          </p:cNvSpPr>
          <p:nvPr/>
        </p:nvSpPr>
        <p:spPr bwMode="auto">
          <a:xfrm>
            <a:off x="3124851" y="3293698"/>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67" name="placeholder_121383"/>
          <p:cNvSpPr>
            <a:spLocks noChangeAspect="1"/>
          </p:cNvSpPr>
          <p:nvPr/>
        </p:nvSpPr>
        <p:spPr bwMode="auto">
          <a:xfrm>
            <a:off x="4301370" y="3209187"/>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68" name="placeholder_121383"/>
          <p:cNvSpPr>
            <a:spLocks noChangeAspect="1"/>
          </p:cNvSpPr>
          <p:nvPr/>
        </p:nvSpPr>
        <p:spPr bwMode="auto">
          <a:xfrm>
            <a:off x="5011175" y="3136443"/>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69" name="placeholder_121383"/>
          <p:cNvSpPr>
            <a:spLocks noChangeAspect="1"/>
          </p:cNvSpPr>
          <p:nvPr/>
        </p:nvSpPr>
        <p:spPr bwMode="auto">
          <a:xfrm>
            <a:off x="4490028" y="2895307"/>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0" name="placeholder_121383"/>
          <p:cNvSpPr>
            <a:spLocks noChangeAspect="1"/>
          </p:cNvSpPr>
          <p:nvPr/>
        </p:nvSpPr>
        <p:spPr bwMode="auto">
          <a:xfrm>
            <a:off x="4835443" y="2549715"/>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1" name="placeholder_121383"/>
          <p:cNvSpPr>
            <a:spLocks noChangeAspect="1"/>
          </p:cNvSpPr>
          <p:nvPr/>
        </p:nvSpPr>
        <p:spPr bwMode="auto">
          <a:xfrm>
            <a:off x="5480408" y="1877333"/>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2" name="placeholder_121383"/>
          <p:cNvSpPr>
            <a:spLocks noChangeAspect="1"/>
          </p:cNvSpPr>
          <p:nvPr/>
        </p:nvSpPr>
        <p:spPr bwMode="auto">
          <a:xfrm>
            <a:off x="5030086" y="1814661"/>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3" name="placeholder_121383"/>
          <p:cNvSpPr>
            <a:spLocks noChangeAspect="1"/>
          </p:cNvSpPr>
          <p:nvPr/>
        </p:nvSpPr>
        <p:spPr bwMode="auto">
          <a:xfrm>
            <a:off x="3350413" y="2359009"/>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4" name="placeholder_121383"/>
          <p:cNvSpPr>
            <a:spLocks noChangeAspect="1"/>
          </p:cNvSpPr>
          <p:nvPr/>
        </p:nvSpPr>
        <p:spPr bwMode="auto">
          <a:xfrm>
            <a:off x="4180117" y="2870246"/>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75" name="placeholder_121383"/>
          <p:cNvSpPr>
            <a:spLocks noChangeAspect="1"/>
          </p:cNvSpPr>
          <p:nvPr/>
        </p:nvSpPr>
        <p:spPr bwMode="auto">
          <a:xfrm>
            <a:off x="3206642" y="2646940"/>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77" name="placeholder_121383"/>
          <p:cNvSpPr>
            <a:spLocks noChangeAspect="1"/>
          </p:cNvSpPr>
          <p:nvPr/>
        </p:nvSpPr>
        <p:spPr bwMode="auto">
          <a:xfrm>
            <a:off x="658433" y="2709416"/>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chemeClr val="tx2"/>
          </a:solidFill>
          <a:ln>
            <a:noFill/>
          </a:ln>
        </p:spPr>
      </p:sp>
      <p:sp>
        <p:nvSpPr>
          <p:cNvPr id="78" name="placeholder_121383"/>
          <p:cNvSpPr>
            <a:spLocks noChangeAspect="1"/>
          </p:cNvSpPr>
          <p:nvPr/>
        </p:nvSpPr>
        <p:spPr bwMode="auto">
          <a:xfrm>
            <a:off x="658433" y="2925440"/>
            <a:ext cx="118957" cy="159712"/>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24</a:t>
            </a:fld>
            <a:endParaRPr lang="zh-CN" altLang="en-US"/>
          </a:p>
        </p:txBody>
      </p:sp>
      <p:pic>
        <p:nvPicPr>
          <p:cNvPr id="73" name="Picture 5" descr="\\192.168.1.115\d 学习分享\ppt元素\0321南方基金PPT-60.png"/>
          <p:cNvPicPr>
            <a:picLocks noChangeAspect="1" noChangeArrowheads="1"/>
          </p:cNvPicPr>
          <p:nvPr/>
        </p:nvPicPr>
        <p:blipFill>
          <a:blip r:embed="rId3" cstate="print"/>
          <a:srcRect/>
          <a:stretch>
            <a:fillRect/>
          </a:stretch>
        </p:blipFill>
        <p:spPr bwMode="auto">
          <a:xfrm>
            <a:off x="590672" y="1528754"/>
            <a:ext cx="5757415" cy="2980862"/>
          </a:xfrm>
          <a:prstGeom prst="rect">
            <a:avLst/>
          </a:prstGeom>
          <a:noFill/>
        </p:spPr>
      </p:pic>
      <p:sp>
        <p:nvSpPr>
          <p:cNvPr id="74" name="矩形 73"/>
          <p:cNvSpPr/>
          <p:nvPr/>
        </p:nvSpPr>
        <p:spPr>
          <a:xfrm>
            <a:off x="515439" y="3399138"/>
            <a:ext cx="5860612" cy="979963"/>
          </a:xfrm>
          <a:prstGeom prst="rect">
            <a:avLst/>
          </a:prstGeom>
          <a:solidFill>
            <a:srgbClr val="DDE0E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TextBox 74"/>
          <p:cNvSpPr txBox="1"/>
          <p:nvPr/>
        </p:nvSpPr>
        <p:spPr>
          <a:xfrm>
            <a:off x="847425" y="3546326"/>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sp>
        <p:nvSpPr>
          <p:cNvPr id="76" name="TextBox 75"/>
          <p:cNvSpPr txBox="1"/>
          <p:nvPr/>
        </p:nvSpPr>
        <p:spPr>
          <a:xfrm>
            <a:off x="847425" y="3719261"/>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sp>
        <p:nvSpPr>
          <p:cNvPr id="77" name="TextBox 76"/>
          <p:cNvSpPr txBox="1"/>
          <p:nvPr/>
        </p:nvSpPr>
        <p:spPr>
          <a:xfrm>
            <a:off x="847425" y="3892195"/>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sp>
        <p:nvSpPr>
          <p:cNvPr id="78" name="TextBox 77"/>
          <p:cNvSpPr txBox="1"/>
          <p:nvPr/>
        </p:nvSpPr>
        <p:spPr>
          <a:xfrm>
            <a:off x="847425" y="4065130"/>
            <a:ext cx="774978" cy="19868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颜色标注文案</a:t>
            </a:r>
            <a:endParaRPr lang="zh-CN" altLang="en-US" sz="1000" dirty="0">
              <a:latin typeface="微软雅黑" panose="020B0503020204020204" pitchFamily="34" charset="-122"/>
              <a:ea typeface="微软雅黑" panose="020B0503020204020204" pitchFamily="34" charset="-122"/>
            </a:endParaRPr>
          </a:p>
        </p:txBody>
      </p:sp>
      <p:grpSp>
        <p:nvGrpSpPr>
          <p:cNvPr id="79" name="组合 24"/>
          <p:cNvGrpSpPr/>
          <p:nvPr/>
        </p:nvGrpSpPr>
        <p:grpSpPr>
          <a:xfrm>
            <a:off x="1054879" y="1355820"/>
            <a:ext cx="870388" cy="518804"/>
            <a:chOff x="6858810" y="1065202"/>
            <a:chExt cx="1071570" cy="642942"/>
          </a:xfrm>
        </p:grpSpPr>
        <p:sp>
          <p:nvSpPr>
            <p:cNvPr id="80" name="矩形 79"/>
            <p:cNvSpPr/>
            <p:nvPr/>
          </p:nvSpPr>
          <p:spPr>
            <a:xfrm>
              <a:off x="6858810" y="1065202"/>
              <a:ext cx="1071570" cy="500066"/>
            </a:xfrm>
            <a:prstGeom prst="rect">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dirty="0" smtClean="0">
                  <a:latin typeface="微软雅黑" panose="020B0503020204020204" pitchFamily="34" charset="-122"/>
                  <a:ea typeface="微软雅黑" panose="020B0503020204020204" pitchFamily="34" charset="-122"/>
                </a:rPr>
                <a:t>颜色标注文案</a:t>
              </a:r>
              <a:endParaRPr lang="zh-CN" altLang="en-US" sz="800" dirty="0">
                <a:latin typeface="微软雅黑" panose="020B0503020204020204" pitchFamily="34" charset="-122"/>
                <a:ea typeface="微软雅黑" panose="020B0503020204020204" pitchFamily="34" charset="-122"/>
              </a:endParaRPr>
            </a:p>
          </p:txBody>
        </p:sp>
        <p:sp>
          <p:nvSpPr>
            <p:cNvPr id="81" name="直角三角形 80"/>
            <p:cNvSpPr/>
            <p:nvPr/>
          </p:nvSpPr>
          <p:spPr>
            <a:xfrm flipV="1">
              <a:off x="6858810" y="1493830"/>
              <a:ext cx="142876" cy="214314"/>
            </a:xfrm>
            <a:prstGeom prst="rtTriangle">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grpSp>
        <p:nvGrpSpPr>
          <p:cNvPr id="82" name="组合 25"/>
          <p:cNvGrpSpPr/>
          <p:nvPr/>
        </p:nvGrpSpPr>
        <p:grpSpPr>
          <a:xfrm flipH="1">
            <a:off x="1983293" y="1125240"/>
            <a:ext cx="870388" cy="518804"/>
            <a:chOff x="6858810" y="1065202"/>
            <a:chExt cx="1071570" cy="642942"/>
          </a:xfrm>
          <a:solidFill>
            <a:srgbClr val="7E4D76"/>
          </a:solidFill>
        </p:grpSpPr>
        <p:sp>
          <p:nvSpPr>
            <p:cNvPr id="83" name="矩形 82"/>
            <p:cNvSpPr/>
            <p:nvPr/>
          </p:nvSpPr>
          <p:spPr>
            <a:xfrm flipH="1">
              <a:off x="6858810" y="1065202"/>
              <a:ext cx="1071570" cy="500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650" dirty="0">
                <a:solidFill>
                  <a:schemeClr val="bg1"/>
                </a:solidFill>
                <a:latin typeface="微软雅黑" panose="020B0503020204020204" pitchFamily="34" charset="-122"/>
                <a:ea typeface="微软雅黑" panose="020B0503020204020204" pitchFamily="34" charset="-122"/>
              </a:endParaRPr>
            </a:p>
          </p:txBody>
        </p:sp>
        <p:sp>
          <p:nvSpPr>
            <p:cNvPr id="84" name="直角三角形 83"/>
            <p:cNvSpPr/>
            <p:nvPr/>
          </p:nvSpPr>
          <p:spPr>
            <a:xfrm flipV="1">
              <a:off x="6858810" y="1493830"/>
              <a:ext cx="142876" cy="2143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sp>
        <p:nvSpPr>
          <p:cNvPr id="85" name="矩形 84"/>
          <p:cNvSpPr/>
          <p:nvPr/>
        </p:nvSpPr>
        <p:spPr>
          <a:xfrm>
            <a:off x="2041319" y="1182885"/>
            <a:ext cx="649982" cy="173847"/>
          </a:xfrm>
          <a:prstGeom prst="rect">
            <a:avLst/>
          </a:prstGeom>
        </p:spPr>
        <p:txBody>
          <a:bodyPr wrap="none">
            <a:spAutoFit/>
          </a:bodyPr>
          <a:lstStyle/>
          <a:p>
            <a:r>
              <a:rPr lang="zh-CN" altLang="en-US" sz="800" dirty="0" smtClean="0">
                <a:solidFill>
                  <a:schemeClr val="bg1"/>
                </a:solidFill>
                <a:latin typeface="微软雅黑" panose="020B0503020204020204" pitchFamily="34" charset="-122"/>
                <a:ea typeface="微软雅黑" panose="020B0503020204020204" pitchFamily="34" charset="-122"/>
              </a:rPr>
              <a:t>颜色标注文案</a:t>
            </a:r>
            <a:endParaRPr lang="zh-CN" altLang="en-US" sz="800" dirty="0">
              <a:solidFill>
                <a:schemeClr val="bg1"/>
              </a:solidFill>
              <a:latin typeface="微软雅黑" panose="020B0503020204020204" pitchFamily="34" charset="-122"/>
              <a:ea typeface="微软雅黑" panose="020B0503020204020204" pitchFamily="34" charset="-122"/>
            </a:endParaRPr>
          </a:p>
        </p:txBody>
      </p:sp>
      <p:grpSp>
        <p:nvGrpSpPr>
          <p:cNvPr id="86" name="组合 29"/>
          <p:cNvGrpSpPr/>
          <p:nvPr/>
        </p:nvGrpSpPr>
        <p:grpSpPr>
          <a:xfrm>
            <a:off x="4072224" y="1644044"/>
            <a:ext cx="870388" cy="518804"/>
            <a:chOff x="6858810" y="1065202"/>
            <a:chExt cx="1071570" cy="642942"/>
          </a:xfrm>
          <a:solidFill>
            <a:srgbClr val="939494"/>
          </a:solidFill>
        </p:grpSpPr>
        <p:sp>
          <p:nvSpPr>
            <p:cNvPr id="87" name="矩形 86"/>
            <p:cNvSpPr/>
            <p:nvPr/>
          </p:nvSpPr>
          <p:spPr>
            <a:xfrm>
              <a:off x="6858810" y="1065202"/>
              <a:ext cx="1071570" cy="500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dirty="0" smtClean="0">
                  <a:latin typeface="微软雅黑" panose="020B0503020204020204" pitchFamily="34" charset="-122"/>
                  <a:ea typeface="微软雅黑" panose="020B0503020204020204" pitchFamily="34" charset="-122"/>
                </a:rPr>
                <a:t>颜色标注文案</a:t>
              </a:r>
              <a:endParaRPr lang="zh-CN" altLang="en-US" sz="800" dirty="0">
                <a:latin typeface="微软雅黑" panose="020B0503020204020204" pitchFamily="34" charset="-122"/>
                <a:ea typeface="微软雅黑" panose="020B0503020204020204" pitchFamily="34" charset="-122"/>
              </a:endParaRPr>
            </a:p>
          </p:txBody>
        </p:sp>
        <p:sp>
          <p:nvSpPr>
            <p:cNvPr id="88" name="直角三角形 87"/>
            <p:cNvSpPr/>
            <p:nvPr/>
          </p:nvSpPr>
          <p:spPr>
            <a:xfrm flipV="1">
              <a:off x="6858810" y="1493830"/>
              <a:ext cx="142876" cy="2143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grpSp>
        <p:nvGrpSpPr>
          <p:cNvPr id="89" name="组合 33"/>
          <p:cNvGrpSpPr/>
          <p:nvPr/>
        </p:nvGrpSpPr>
        <p:grpSpPr>
          <a:xfrm flipH="1">
            <a:off x="2331448" y="2335783"/>
            <a:ext cx="870388" cy="518804"/>
            <a:chOff x="6858810" y="1065202"/>
            <a:chExt cx="1071570" cy="642942"/>
          </a:xfrm>
          <a:solidFill>
            <a:srgbClr val="FF788E"/>
          </a:solidFill>
        </p:grpSpPr>
        <p:sp>
          <p:nvSpPr>
            <p:cNvPr id="90" name="矩形 89"/>
            <p:cNvSpPr/>
            <p:nvPr/>
          </p:nvSpPr>
          <p:spPr>
            <a:xfrm flipH="1">
              <a:off x="6858810" y="1065202"/>
              <a:ext cx="1071570" cy="500066"/>
            </a:xfrm>
            <a:prstGeom prst="rect">
              <a:avLst/>
            </a:prstGeom>
            <a:grpFill/>
            <a:ln>
              <a:solidFill>
                <a:srgbClr val="FF78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650" dirty="0">
                <a:solidFill>
                  <a:schemeClr val="bg1"/>
                </a:solidFill>
                <a:latin typeface="微软雅黑" panose="020B0503020204020204" pitchFamily="34" charset="-122"/>
                <a:ea typeface="微软雅黑" panose="020B0503020204020204" pitchFamily="34" charset="-122"/>
              </a:endParaRPr>
            </a:p>
          </p:txBody>
        </p:sp>
        <p:sp>
          <p:nvSpPr>
            <p:cNvPr id="91" name="直角三角形 90"/>
            <p:cNvSpPr/>
            <p:nvPr/>
          </p:nvSpPr>
          <p:spPr>
            <a:xfrm flipV="1">
              <a:off x="6858810" y="1493830"/>
              <a:ext cx="142876" cy="214314"/>
            </a:xfrm>
            <a:prstGeom prst="rtTriangle">
              <a:avLst/>
            </a:prstGeom>
            <a:grpFill/>
            <a:ln>
              <a:solidFill>
                <a:srgbClr val="FF78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50"/>
            </a:p>
          </p:txBody>
        </p:sp>
      </p:grpSp>
      <p:sp>
        <p:nvSpPr>
          <p:cNvPr id="92" name="矩形 91"/>
          <p:cNvSpPr/>
          <p:nvPr/>
        </p:nvSpPr>
        <p:spPr>
          <a:xfrm>
            <a:off x="2331448" y="2335783"/>
            <a:ext cx="843987" cy="173847"/>
          </a:xfrm>
          <a:prstGeom prst="rect">
            <a:avLst/>
          </a:prstGeom>
          <a:solidFill>
            <a:srgbClr val="FF788E"/>
          </a:solidFill>
          <a:ln>
            <a:solidFill>
              <a:srgbClr val="FF788E"/>
            </a:solidFill>
          </a:ln>
        </p:spPr>
        <p:txBody>
          <a:bodyPr wrap="square">
            <a:spAutoFit/>
          </a:bodyPr>
          <a:lstStyle/>
          <a:p>
            <a:r>
              <a:rPr lang="zh-CN" altLang="en-US" sz="800" dirty="0" smtClean="0">
                <a:solidFill>
                  <a:schemeClr val="bg1"/>
                </a:solidFill>
                <a:latin typeface="微软雅黑" panose="020B0503020204020204" pitchFamily="34" charset="-122"/>
                <a:ea typeface="微软雅黑" panose="020B0503020204020204" pitchFamily="34" charset="-122"/>
              </a:rPr>
              <a:t>颜色标注文案</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1966086" y="3603971"/>
            <a:ext cx="2959319" cy="523220"/>
          </a:xfrm>
          <a:prstGeom prst="rect">
            <a:avLst/>
          </a:prstGeom>
        </p:spPr>
        <p:txBody>
          <a:bodyPr wrap="square">
            <a:spAutoFit/>
          </a:bodyPr>
          <a:lstStyle/>
          <a:p>
            <a:r>
              <a:rPr lang="zh-CN" altLang="en-US" sz="900" dirty="0" smtClean="0">
                <a:latin typeface="微软雅黑" panose="020B0503020204020204" pitchFamily="34" charset="-122"/>
                <a:ea typeface="微软雅黑" panose="020B0503020204020204" pitchFamily="34" charset="-122"/>
              </a:rPr>
              <a:t>图表解释要点文案</a:t>
            </a:r>
            <a:endParaRPr lang="en-US" altLang="zh-CN" sz="900" dirty="0" smtClean="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94" name="矩形 93"/>
          <p:cNvSpPr/>
          <p:nvPr/>
        </p:nvSpPr>
        <p:spPr>
          <a:xfrm>
            <a:off x="3532784" y="3603971"/>
            <a:ext cx="2959319" cy="523220"/>
          </a:xfrm>
          <a:prstGeom prst="rect">
            <a:avLst/>
          </a:prstGeom>
        </p:spPr>
        <p:txBody>
          <a:bodyPr wrap="square">
            <a:spAutoFit/>
          </a:bodyPr>
          <a:lstStyle/>
          <a:p>
            <a:r>
              <a:rPr lang="zh-CN" altLang="en-US" sz="900" dirty="0">
                <a:latin typeface="微软雅黑" panose="020B0503020204020204" pitchFamily="34" charset="-122"/>
                <a:ea typeface="微软雅黑" panose="020B0503020204020204" pitchFamily="34" charset="-122"/>
              </a:rPr>
              <a:t>图表解释要点文案</a:t>
            </a:r>
            <a:endParaRPr lang="en-US" altLang="zh-CN" sz="900" dirty="0">
              <a:latin typeface="微软雅黑" panose="020B0503020204020204" pitchFamily="34" charset="-122"/>
              <a:ea typeface="微软雅黑" panose="020B0503020204020204" pitchFamily="34" charset="-122"/>
            </a:endParaRPr>
          </a:p>
          <a:p>
            <a:endParaRPr lang="en-US" altLang="zh-CN" sz="1100" dirty="0" smtClean="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95" name="placeholder_121383"/>
          <p:cNvSpPr>
            <a:spLocks noChangeAspect="1"/>
          </p:cNvSpPr>
          <p:nvPr/>
        </p:nvSpPr>
        <p:spPr bwMode="auto">
          <a:xfrm>
            <a:off x="918457" y="1985773"/>
            <a:ext cx="175300" cy="226584"/>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6281BD"/>
          </a:solidFill>
          <a:ln>
            <a:noFill/>
          </a:ln>
        </p:spPr>
      </p:sp>
      <p:sp>
        <p:nvSpPr>
          <p:cNvPr id="96" name="placeholder_121383"/>
          <p:cNvSpPr>
            <a:spLocks noChangeAspect="1"/>
          </p:cNvSpPr>
          <p:nvPr/>
        </p:nvSpPr>
        <p:spPr bwMode="auto">
          <a:xfrm>
            <a:off x="726245" y="3554605"/>
            <a:ext cx="130494" cy="16866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97" name="placeholder_121383"/>
          <p:cNvSpPr>
            <a:spLocks noChangeAspect="1"/>
          </p:cNvSpPr>
          <p:nvPr/>
        </p:nvSpPr>
        <p:spPr bwMode="auto">
          <a:xfrm>
            <a:off x="4018365" y="2218193"/>
            <a:ext cx="175300" cy="226584"/>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939393"/>
          </a:solidFill>
          <a:ln>
            <a:noFill/>
          </a:ln>
        </p:spPr>
      </p:sp>
      <p:sp>
        <p:nvSpPr>
          <p:cNvPr id="98" name="placeholder_121383"/>
          <p:cNvSpPr>
            <a:spLocks noChangeAspect="1"/>
          </p:cNvSpPr>
          <p:nvPr/>
        </p:nvSpPr>
        <p:spPr bwMode="auto">
          <a:xfrm>
            <a:off x="726245" y="3728920"/>
            <a:ext cx="130347" cy="16847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939393"/>
          </a:solidFill>
          <a:ln>
            <a:noFill/>
          </a:ln>
        </p:spPr>
      </p:sp>
      <p:sp>
        <p:nvSpPr>
          <p:cNvPr id="99" name="placeholder_121383"/>
          <p:cNvSpPr>
            <a:spLocks noChangeAspect="1"/>
          </p:cNvSpPr>
          <p:nvPr/>
        </p:nvSpPr>
        <p:spPr bwMode="auto">
          <a:xfrm>
            <a:off x="726245" y="3903234"/>
            <a:ext cx="130346" cy="16847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6281BD"/>
          </a:solidFill>
          <a:ln>
            <a:noFill/>
          </a:ln>
        </p:spPr>
      </p:sp>
      <p:sp>
        <p:nvSpPr>
          <p:cNvPr id="100" name="placeholder_121383"/>
          <p:cNvSpPr>
            <a:spLocks noChangeAspect="1"/>
          </p:cNvSpPr>
          <p:nvPr/>
        </p:nvSpPr>
        <p:spPr bwMode="auto">
          <a:xfrm>
            <a:off x="2731610" y="1695250"/>
            <a:ext cx="175300" cy="226584"/>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7A4B72"/>
          </a:solidFill>
          <a:ln>
            <a:noFill/>
          </a:ln>
        </p:spPr>
      </p:sp>
      <p:sp>
        <p:nvSpPr>
          <p:cNvPr id="101" name="placeholder_121383"/>
          <p:cNvSpPr>
            <a:spLocks noChangeAspect="1"/>
          </p:cNvSpPr>
          <p:nvPr/>
        </p:nvSpPr>
        <p:spPr bwMode="auto">
          <a:xfrm>
            <a:off x="3024054" y="2857347"/>
            <a:ext cx="179815" cy="23241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FF788E"/>
          </a:solidFill>
          <a:ln>
            <a:noFill/>
          </a:ln>
        </p:spPr>
      </p:sp>
      <p:sp>
        <p:nvSpPr>
          <p:cNvPr id="102" name="placeholder_121383"/>
          <p:cNvSpPr>
            <a:spLocks noChangeAspect="1"/>
          </p:cNvSpPr>
          <p:nvPr/>
        </p:nvSpPr>
        <p:spPr bwMode="auto">
          <a:xfrm>
            <a:off x="726245" y="4077549"/>
            <a:ext cx="130347" cy="168479"/>
          </a:xfrm>
          <a:custGeom>
            <a:avLst/>
            <a:gdLst>
              <a:gd name="connsiteX0" fmla="*/ 233008 w 466155"/>
              <a:gd name="connsiteY0" fmla="*/ 166817 h 606510"/>
              <a:gd name="connsiteX1" fmla="*/ 295953 w 466155"/>
              <a:gd name="connsiteY1" fmla="*/ 229656 h 606510"/>
              <a:gd name="connsiteX2" fmla="*/ 233008 w 466155"/>
              <a:gd name="connsiteY2" fmla="*/ 292495 h 606510"/>
              <a:gd name="connsiteX3" fmla="*/ 170063 w 466155"/>
              <a:gd name="connsiteY3" fmla="*/ 229656 h 606510"/>
              <a:gd name="connsiteX4" fmla="*/ 233008 w 466155"/>
              <a:gd name="connsiteY4" fmla="*/ 166817 h 606510"/>
              <a:gd name="connsiteX5" fmla="*/ 233025 w 466155"/>
              <a:gd name="connsiteY5" fmla="*/ 124885 h 606510"/>
              <a:gd name="connsiteX6" fmla="*/ 128106 w 466155"/>
              <a:gd name="connsiteY6" fmla="*/ 229655 h 606510"/>
              <a:gd name="connsiteX7" fmla="*/ 233025 w 466155"/>
              <a:gd name="connsiteY7" fmla="*/ 334424 h 606510"/>
              <a:gd name="connsiteX8" fmla="*/ 337944 w 466155"/>
              <a:gd name="connsiteY8" fmla="*/ 229655 h 606510"/>
              <a:gd name="connsiteX9" fmla="*/ 233025 w 466155"/>
              <a:gd name="connsiteY9" fmla="*/ 124885 h 606510"/>
              <a:gd name="connsiteX10" fmla="*/ 233025 w 466155"/>
              <a:gd name="connsiteY10" fmla="*/ 0 h 606510"/>
              <a:gd name="connsiteX11" fmla="*/ 466155 w 466155"/>
              <a:gd name="connsiteY11" fmla="*/ 232798 h 606510"/>
              <a:gd name="connsiteX12" fmla="*/ 416004 w 466155"/>
              <a:gd name="connsiteY12" fmla="*/ 376856 h 606510"/>
              <a:gd name="connsiteX13" fmla="*/ 233025 w 466155"/>
              <a:gd name="connsiteY13" fmla="*/ 606510 h 606510"/>
              <a:gd name="connsiteX14" fmla="*/ 50151 w 466155"/>
              <a:gd name="connsiteY14" fmla="*/ 376856 h 606510"/>
              <a:gd name="connsiteX15" fmla="*/ 0 w 466155"/>
              <a:gd name="connsiteY15" fmla="*/ 232798 h 606510"/>
              <a:gd name="connsiteX16" fmla="*/ 233025 w 466155"/>
              <a:gd name="connsiteY16"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155" h="606510">
                <a:moveTo>
                  <a:pt x="233008" y="166817"/>
                </a:moveTo>
                <a:cubicBezTo>
                  <a:pt x="267772" y="166817"/>
                  <a:pt x="295953" y="194951"/>
                  <a:pt x="295953" y="229656"/>
                </a:cubicBezTo>
                <a:cubicBezTo>
                  <a:pt x="295953" y="264361"/>
                  <a:pt x="267772" y="292495"/>
                  <a:pt x="233008" y="292495"/>
                </a:cubicBezTo>
                <a:cubicBezTo>
                  <a:pt x="198244" y="292495"/>
                  <a:pt x="170063" y="264361"/>
                  <a:pt x="170063" y="229656"/>
                </a:cubicBezTo>
                <a:cubicBezTo>
                  <a:pt x="170063" y="194951"/>
                  <a:pt x="198244" y="166817"/>
                  <a:pt x="233008" y="166817"/>
                </a:cubicBezTo>
                <a:close/>
                <a:moveTo>
                  <a:pt x="233025" y="124885"/>
                </a:moveTo>
                <a:cubicBezTo>
                  <a:pt x="175215" y="124885"/>
                  <a:pt x="128106" y="171927"/>
                  <a:pt x="128106" y="229655"/>
                </a:cubicBezTo>
                <a:cubicBezTo>
                  <a:pt x="128106" y="287383"/>
                  <a:pt x="175215" y="334424"/>
                  <a:pt x="233025" y="334424"/>
                </a:cubicBezTo>
                <a:cubicBezTo>
                  <a:pt x="290940" y="334424"/>
                  <a:pt x="337944" y="287383"/>
                  <a:pt x="337944" y="229655"/>
                </a:cubicBezTo>
                <a:cubicBezTo>
                  <a:pt x="337944" y="171927"/>
                  <a:pt x="290940" y="124885"/>
                  <a:pt x="233025" y="124885"/>
                </a:cubicBezTo>
                <a:close/>
                <a:moveTo>
                  <a:pt x="233025" y="0"/>
                </a:moveTo>
                <a:cubicBezTo>
                  <a:pt x="361551" y="0"/>
                  <a:pt x="466155" y="104455"/>
                  <a:pt x="466155" y="232798"/>
                </a:cubicBezTo>
                <a:cubicBezTo>
                  <a:pt x="466155" y="287173"/>
                  <a:pt x="447374" y="337253"/>
                  <a:pt x="416004" y="376856"/>
                </a:cubicBezTo>
                <a:lnTo>
                  <a:pt x="233025" y="606510"/>
                </a:lnTo>
                <a:lnTo>
                  <a:pt x="50151" y="376856"/>
                </a:lnTo>
                <a:cubicBezTo>
                  <a:pt x="18780" y="337253"/>
                  <a:pt x="0" y="287173"/>
                  <a:pt x="0" y="232798"/>
                </a:cubicBezTo>
                <a:cubicBezTo>
                  <a:pt x="0" y="104455"/>
                  <a:pt x="104604" y="0"/>
                  <a:pt x="233025" y="0"/>
                </a:cubicBezTo>
                <a:close/>
              </a:path>
            </a:pathLst>
          </a:custGeom>
          <a:solidFill>
            <a:srgbClr val="7A4B72"/>
          </a:solidFill>
          <a:ln>
            <a:noFill/>
          </a:ln>
        </p:spPr>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1705290" y="2405102"/>
            <a:ext cx="267164" cy="801492"/>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产品线</a:t>
            </a:r>
          </a:p>
        </p:txBody>
      </p:sp>
      <p:grpSp>
        <p:nvGrpSpPr>
          <p:cNvPr id="2" name="组合 55"/>
          <p:cNvGrpSpPr/>
          <p:nvPr/>
        </p:nvGrpSpPr>
        <p:grpSpPr>
          <a:xfrm>
            <a:off x="2085850" y="1870774"/>
            <a:ext cx="107459" cy="1939217"/>
            <a:chOff x="2786050" y="1636706"/>
            <a:chExt cx="143670" cy="2592673"/>
          </a:xfrm>
        </p:grpSpPr>
        <p:cxnSp>
          <p:nvCxnSpPr>
            <p:cNvPr id="47" name="直接连接符 46"/>
            <p:cNvCxnSpPr/>
            <p:nvPr/>
          </p:nvCxnSpPr>
          <p:spPr>
            <a:xfrm rot="10800000">
              <a:off x="2786844" y="1636706"/>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flipH="1" flipV="1">
              <a:off x="1500960" y="2922590"/>
              <a:ext cx="257176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a:off x="2786844" y="4227791"/>
              <a:ext cx="142876"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 name="组合 110"/>
          <p:cNvGrpSpPr/>
          <p:nvPr/>
        </p:nvGrpSpPr>
        <p:grpSpPr>
          <a:xfrm>
            <a:off x="3057396" y="1705047"/>
            <a:ext cx="58007" cy="374623"/>
            <a:chOff x="4094502" y="1415134"/>
            <a:chExt cx="77554" cy="500860"/>
          </a:xfrm>
        </p:grpSpPr>
        <p:cxnSp>
          <p:nvCxnSpPr>
            <p:cNvPr id="80" name="直接连接符 79"/>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197"/>
          <p:cNvGrpSpPr/>
          <p:nvPr/>
        </p:nvGrpSpPr>
        <p:grpSpPr>
          <a:xfrm>
            <a:off x="3041111" y="2310620"/>
            <a:ext cx="56567" cy="201347"/>
            <a:chOff x="4072728" y="2154917"/>
            <a:chExt cx="75629" cy="269195"/>
          </a:xfrm>
        </p:grpSpPr>
        <p:cxnSp>
          <p:nvCxnSpPr>
            <p:cNvPr id="101" name="直接连接符 100"/>
            <p:cNvCxnSpPr/>
            <p:nvPr/>
          </p:nvCxnSpPr>
          <p:spPr>
            <a:xfrm rot="10800000">
              <a:off x="4076357" y="2158546"/>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10800000">
              <a:off x="4072728" y="2422524"/>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5400000" flipH="1" flipV="1">
              <a:off x="3950754" y="2280520"/>
              <a:ext cx="252000" cy="7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111"/>
          <p:cNvGrpSpPr/>
          <p:nvPr/>
        </p:nvGrpSpPr>
        <p:grpSpPr>
          <a:xfrm>
            <a:off x="3041110" y="2672266"/>
            <a:ext cx="58007" cy="374623"/>
            <a:chOff x="4094502" y="1415134"/>
            <a:chExt cx="77554" cy="500860"/>
          </a:xfrm>
        </p:grpSpPr>
        <p:cxnSp>
          <p:nvCxnSpPr>
            <p:cNvPr id="113" name="直接连接符 112"/>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组合 115"/>
          <p:cNvGrpSpPr/>
          <p:nvPr/>
        </p:nvGrpSpPr>
        <p:grpSpPr>
          <a:xfrm>
            <a:off x="3041110" y="3260026"/>
            <a:ext cx="53433" cy="213731"/>
            <a:chOff x="4094502" y="1415134"/>
            <a:chExt cx="77554" cy="500860"/>
          </a:xfrm>
        </p:grpSpPr>
        <p:cxnSp>
          <p:nvCxnSpPr>
            <p:cNvPr id="117" name="直接连接符 116"/>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0" name="矩形 119"/>
          <p:cNvSpPr/>
          <p:nvPr/>
        </p:nvSpPr>
        <p:spPr>
          <a:xfrm>
            <a:off x="3201409" y="1615715"/>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1" name="矩形 120"/>
          <p:cNvSpPr/>
          <p:nvPr/>
        </p:nvSpPr>
        <p:spPr>
          <a:xfrm>
            <a:off x="4008953" y="1615715"/>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2" name="矩形 121"/>
          <p:cNvSpPr/>
          <p:nvPr/>
        </p:nvSpPr>
        <p:spPr>
          <a:xfrm>
            <a:off x="4008953" y="1817341"/>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3" name="矩形 122"/>
          <p:cNvSpPr/>
          <p:nvPr/>
        </p:nvSpPr>
        <p:spPr>
          <a:xfrm>
            <a:off x="3201409" y="1814882"/>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4" name="矩形 123"/>
          <p:cNvSpPr/>
          <p:nvPr/>
        </p:nvSpPr>
        <p:spPr>
          <a:xfrm>
            <a:off x="3201409" y="2014049"/>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6" name="矩形 125"/>
          <p:cNvSpPr/>
          <p:nvPr/>
        </p:nvSpPr>
        <p:spPr>
          <a:xfrm>
            <a:off x="3201409" y="2810716"/>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7" name="矩形 126"/>
          <p:cNvSpPr/>
          <p:nvPr/>
        </p:nvSpPr>
        <p:spPr>
          <a:xfrm>
            <a:off x="3201409" y="3009883"/>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8" name="矩形 127"/>
          <p:cNvSpPr/>
          <p:nvPr/>
        </p:nvSpPr>
        <p:spPr>
          <a:xfrm>
            <a:off x="3201409" y="3209050"/>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29" name="矩形 128"/>
          <p:cNvSpPr/>
          <p:nvPr/>
        </p:nvSpPr>
        <p:spPr>
          <a:xfrm>
            <a:off x="3201409" y="3408220"/>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0" name="矩形 129"/>
          <p:cNvSpPr/>
          <p:nvPr/>
        </p:nvSpPr>
        <p:spPr>
          <a:xfrm>
            <a:off x="3201409" y="2213216"/>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1" name="矩形 130"/>
          <p:cNvSpPr/>
          <p:nvPr/>
        </p:nvSpPr>
        <p:spPr>
          <a:xfrm>
            <a:off x="3201409" y="2412382"/>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2" name="矩形 131"/>
          <p:cNvSpPr/>
          <p:nvPr/>
        </p:nvSpPr>
        <p:spPr>
          <a:xfrm>
            <a:off x="4109766" y="2511967"/>
            <a:ext cx="623036" cy="16029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4" name="矩形 133"/>
          <p:cNvSpPr/>
          <p:nvPr/>
        </p:nvSpPr>
        <p:spPr>
          <a:xfrm>
            <a:off x="5712750" y="2417207"/>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5" name="矩形 134"/>
          <p:cNvSpPr/>
          <p:nvPr/>
        </p:nvSpPr>
        <p:spPr>
          <a:xfrm>
            <a:off x="5712750" y="2609092"/>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6" name="矩形 135"/>
          <p:cNvSpPr/>
          <p:nvPr/>
        </p:nvSpPr>
        <p:spPr>
          <a:xfrm>
            <a:off x="5712750" y="2800978"/>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7" name="矩形 136"/>
          <p:cNvSpPr/>
          <p:nvPr/>
        </p:nvSpPr>
        <p:spPr>
          <a:xfrm>
            <a:off x="5712750" y="2992863"/>
            <a:ext cx="62303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8" name="矩形 137"/>
          <p:cNvSpPr/>
          <p:nvPr/>
        </p:nvSpPr>
        <p:spPr>
          <a:xfrm>
            <a:off x="3201409" y="2611549"/>
            <a:ext cx="694626" cy="160298"/>
          </a:xfrm>
          <a:prstGeom prst="rect">
            <a:avLst/>
          </a:prstGeom>
          <a:noFill/>
          <a:ln w="12700">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39" name="矩形 138"/>
          <p:cNvSpPr/>
          <p:nvPr/>
        </p:nvSpPr>
        <p:spPr>
          <a:xfrm>
            <a:off x="4109766" y="2707541"/>
            <a:ext cx="623036" cy="160298"/>
          </a:xfrm>
          <a:prstGeom prst="rect">
            <a:avLst/>
          </a:prstGeom>
          <a:noFill/>
          <a:ln w="127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0" name="矩形 139"/>
          <p:cNvSpPr/>
          <p:nvPr/>
        </p:nvSpPr>
        <p:spPr>
          <a:xfrm>
            <a:off x="4857825" y="2696476"/>
            <a:ext cx="623036" cy="160298"/>
          </a:xfrm>
          <a:prstGeom prst="rect">
            <a:avLst/>
          </a:prstGeom>
          <a:noFill/>
          <a:ln w="127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nvGrpSpPr>
          <p:cNvPr id="9" name="组合 163"/>
          <p:cNvGrpSpPr/>
          <p:nvPr/>
        </p:nvGrpSpPr>
        <p:grpSpPr>
          <a:xfrm>
            <a:off x="2246743" y="1754276"/>
            <a:ext cx="694626" cy="267164"/>
            <a:chOff x="3001158" y="1480952"/>
            <a:chExt cx="928694" cy="357190"/>
          </a:xfrm>
        </p:grpSpPr>
        <p:sp>
          <p:nvSpPr>
            <p:cNvPr id="141" name="矩形 140"/>
            <p:cNvSpPr/>
            <p:nvPr/>
          </p:nvSpPr>
          <p:spPr>
            <a:xfrm>
              <a:off x="3001158" y="1480952"/>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2" name="矩形 141"/>
            <p:cNvSpPr/>
            <p:nvPr/>
          </p:nvSpPr>
          <p:spPr>
            <a:xfrm>
              <a:off x="3001158" y="1484305"/>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0" name="组合 164"/>
          <p:cNvGrpSpPr/>
          <p:nvPr/>
        </p:nvGrpSpPr>
        <p:grpSpPr>
          <a:xfrm>
            <a:off x="2246743" y="2235171"/>
            <a:ext cx="694626" cy="267164"/>
            <a:chOff x="3001158" y="2123894"/>
            <a:chExt cx="928694" cy="357190"/>
          </a:xfrm>
        </p:grpSpPr>
        <p:sp>
          <p:nvSpPr>
            <p:cNvPr id="144" name="矩形 143"/>
            <p:cNvSpPr/>
            <p:nvPr/>
          </p:nvSpPr>
          <p:spPr>
            <a:xfrm>
              <a:off x="3001158" y="2123894"/>
              <a:ext cx="928694" cy="357190"/>
            </a:xfrm>
            <a:prstGeom prst="rect">
              <a:avLst/>
            </a:prstGeom>
            <a:noFill/>
            <a:ln w="127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5" name="矩形 144"/>
            <p:cNvSpPr/>
            <p:nvPr/>
          </p:nvSpPr>
          <p:spPr>
            <a:xfrm>
              <a:off x="3001158" y="2136772"/>
              <a:ext cx="928694" cy="36000"/>
            </a:xfrm>
            <a:prstGeom prst="rect">
              <a:avLst/>
            </a:prstGeom>
            <a:solidFill>
              <a:srgbClr val="FD625E"/>
            </a:solidFill>
            <a:ln w="9525">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1" name="组合 165"/>
          <p:cNvGrpSpPr/>
          <p:nvPr/>
        </p:nvGrpSpPr>
        <p:grpSpPr>
          <a:xfrm>
            <a:off x="2246743" y="2769499"/>
            <a:ext cx="694626" cy="267164"/>
            <a:chOff x="3001158" y="2838274"/>
            <a:chExt cx="928694" cy="357190"/>
          </a:xfrm>
        </p:grpSpPr>
        <p:sp>
          <p:nvSpPr>
            <p:cNvPr id="146" name="矩形 145"/>
            <p:cNvSpPr/>
            <p:nvPr/>
          </p:nvSpPr>
          <p:spPr>
            <a:xfrm>
              <a:off x="3001158" y="2838274"/>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47" name="矩形 146"/>
            <p:cNvSpPr/>
            <p:nvPr/>
          </p:nvSpPr>
          <p:spPr>
            <a:xfrm>
              <a:off x="3001158" y="2851152"/>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2" name="组合 166"/>
          <p:cNvGrpSpPr/>
          <p:nvPr/>
        </p:nvGrpSpPr>
        <p:grpSpPr>
          <a:xfrm>
            <a:off x="2246743" y="3250394"/>
            <a:ext cx="694626" cy="267164"/>
            <a:chOff x="3001158" y="3481216"/>
            <a:chExt cx="928694" cy="357190"/>
          </a:xfrm>
        </p:grpSpPr>
        <p:sp>
          <p:nvSpPr>
            <p:cNvPr id="160" name="矩形 159"/>
            <p:cNvSpPr/>
            <p:nvPr/>
          </p:nvSpPr>
          <p:spPr>
            <a:xfrm>
              <a:off x="3001158" y="3481216"/>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61" name="矩形 160"/>
            <p:cNvSpPr/>
            <p:nvPr/>
          </p:nvSpPr>
          <p:spPr>
            <a:xfrm>
              <a:off x="3001158" y="3484569"/>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grpSp>
        <p:nvGrpSpPr>
          <p:cNvPr id="13" name="组合 167"/>
          <p:cNvGrpSpPr/>
          <p:nvPr/>
        </p:nvGrpSpPr>
        <p:grpSpPr>
          <a:xfrm>
            <a:off x="2246743" y="3667687"/>
            <a:ext cx="694626" cy="277334"/>
            <a:chOff x="3001158" y="4039123"/>
            <a:chExt cx="928694" cy="370787"/>
          </a:xfrm>
        </p:grpSpPr>
        <p:sp>
          <p:nvSpPr>
            <p:cNvPr id="162" name="矩形 161"/>
            <p:cNvSpPr/>
            <p:nvPr/>
          </p:nvSpPr>
          <p:spPr>
            <a:xfrm>
              <a:off x="3001158" y="4052720"/>
              <a:ext cx="928694" cy="35719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sp>
          <p:nvSpPr>
            <p:cNvPr id="163" name="矩形 162"/>
            <p:cNvSpPr/>
            <p:nvPr/>
          </p:nvSpPr>
          <p:spPr>
            <a:xfrm>
              <a:off x="3001158" y="4039123"/>
              <a:ext cx="928694" cy="3600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48"/>
            </a:p>
          </p:txBody>
        </p:sp>
      </p:grpSp>
      <p:sp>
        <p:nvSpPr>
          <p:cNvPr id="169" name="TextBox 168"/>
          <p:cNvSpPr txBox="1"/>
          <p:nvPr/>
        </p:nvSpPr>
        <p:spPr>
          <a:xfrm>
            <a:off x="2239618" y="1781226"/>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非标债性类</a:t>
            </a:r>
          </a:p>
        </p:txBody>
      </p:sp>
      <p:sp>
        <p:nvSpPr>
          <p:cNvPr id="170" name="TextBox 169"/>
          <p:cNvSpPr txBox="1"/>
          <p:nvPr/>
        </p:nvSpPr>
        <p:spPr>
          <a:xfrm>
            <a:off x="2246742" y="2265682"/>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非标股性类</a:t>
            </a:r>
          </a:p>
        </p:txBody>
      </p:sp>
      <p:sp>
        <p:nvSpPr>
          <p:cNvPr id="171" name="TextBox 170"/>
          <p:cNvSpPr txBox="1"/>
          <p:nvPr/>
        </p:nvSpPr>
        <p:spPr>
          <a:xfrm>
            <a:off x="2246742" y="2789325"/>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标准证券类</a:t>
            </a:r>
          </a:p>
        </p:txBody>
      </p:sp>
      <p:sp>
        <p:nvSpPr>
          <p:cNvPr id="173" name="TextBox 172"/>
          <p:cNvSpPr txBox="1"/>
          <p:nvPr/>
        </p:nvSpPr>
        <p:spPr>
          <a:xfrm>
            <a:off x="2246742" y="3266903"/>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非标股性类</a:t>
            </a:r>
          </a:p>
        </p:txBody>
      </p:sp>
      <p:sp>
        <p:nvSpPr>
          <p:cNvPr id="174" name="TextBox 173"/>
          <p:cNvSpPr txBox="1"/>
          <p:nvPr/>
        </p:nvSpPr>
        <p:spPr>
          <a:xfrm>
            <a:off x="2254321" y="3705052"/>
            <a:ext cx="687048" cy="207429"/>
          </a:xfrm>
          <a:prstGeom prst="rect">
            <a:avLst/>
          </a:prstGeom>
          <a:noFill/>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标准证券类</a:t>
            </a:r>
          </a:p>
        </p:txBody>
      </p:sp>
      <p:sp>
        <p:nvSpPr>
          <p:cNvPr id="175" name="TextBox 174"/>
          <p:cNvSpPr txBox="1"/>
          <p:nvPr/>
        </p:nvSpPr>
        <p:spPr>
          <a:xfrm>
            <a:off x="3216261" y="1586906"/>
            <a:ext cx="66556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不动产投资</a:t>
            </a:r>
          </a:p>
        </p:txBody>
      </p:sp>
      <p:sp>
        <p:nvSpPr>
          <p:cNvPr id="177" name="TextBox 176"/>
          <p:cNvSpPr txBox="1"/>
          <p:nvPr/>
        </p:nvSpPr>
        <p:spPr>
          <a:xfrm>
            <a:off x="3231493" y="1789596"/>
            <a:ext cx="66556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不动产投资</a:t>
            </a:r>
          </a:p>
        </p:txBody>
      </p:sp>
      <p:sp>
        <p:nvSpPr>
          <p:cNvPr id="178" name="TextBox 177"/>
          <p:cNvSpPr txBox="1"/>
          <p:nvPr/>
        </p:nvSpPr>
        <p:spPr>
          <a:xfrm>
            <a:off x="3377842" y="1967257"/>
            <a:ext cx="341760" cy="207429"/>
          </a:xfrm>
          <a:prstGeom prst="rect">
            <a:avLst/>
          </a:prstGeom>
          <a:noFill/>
        </p:spPr>
        <p:txBody>
          <a:bodyPr wrap="none" rtlCol="0" anchor="ctr">
            <a:spAutoFit/>
          </a:bodyPr>
          <a:lstStyle/>
          <a:p>
            <a:pPr algn="ctr"/>
            <a:r>
              <a:rPr lang="en-US" altLang="zh-CN" sz="748" dirty="0">
                <a:latin typeface="微软雅黑" panose="020B0503020204020204" pitchFamily="34" charset="-122"/>
                <a:ea typeface="微软雅黑" panose="020B0503020204020204" pitchFamily="34" charset="-122"/>
              </a:rPr>
              <a:t>……</a:t>
            </a:r>
            <a:endParaRPr lang="zh-CN" altLang="en-US" sz="748" dirty="0">
              <a:latin typeface="微软雅黑" panose="020B0503020204020204" pitchFamily="34" charset="-122"/>
              <a:ea typeface="微软雅黑" panose="020B0503020204020204" pitchFamily="34" charset="-122"/>
            </a:endParaRPr>
          </a:p>
        </p:txBody>
      </p:sp>
      <p:sp>
        <p:nvSpPr>
          <p:cNvPr id="179" name="TextBox 178"/>
          <p:cNvSpPr txBox="1"/>
          <p:nvPr/>
        </p:nvSpPr>
        <p:spPr>
          <a:xfrm>
            <a:off x="3281945" y="2185850"/>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股权并购</a:t>
            </a:r>
          </a:p>
        </p:txBody>
      </p:sp>
      <p:sp>
        <p:nvSpPr>
          <p:cNvPr id="180" name="TextBox 179"/>
          <p:cNvSpPr txBox="1"/>
          <p:nvPr/>
        </p:nvSpPr>
        <p:spPr>
          <a:xfrm>
            <a:off x="3176831" y="2387097"/>
            <a:ext cx="761747"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不良资产并购</a:t>
            </a:r>
          </a:p>
        </p:txBody>
      </p:sp>
      <p:sp>
        <p:nvSpPr>
          <p:cNvPr id="181" name="TextBox 180"/>
          <p:cNvSpPr txBox="1"/>
          <p:nvPr/>
        </p:nvSpPr>
        <p:spPr>
          <a:xfrm>
            <a:off x="3270568" y="2589973"/>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二级市场</a:t>
            </a:r>
          </a:p>
        </p:txBody>
      </p:sp>
      <p:sp>
        <p:nvSpPr>
          <p:cNvPr id="182" name="TextBox 181"/>
          <p:cNvSpPr txBox="1"/>
          <p:nvPr/>
        </p:nvSpPr>
        <p:spPr>
          <a:xfrm>
            <a:off x="3275911" y="2784712"/>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大宗交易</a:t>
            </a:r>
          </a:p>
        </p:txBody>
      </p:sp>
      <p:sp>
        <p:nvSpPr>
          <p:cNvPr id="184" name="TextBox 183"/>
          <p:cNvSpPr txBox="1"/>
          <p:nvPr/>
        </p:nvSpPr>
        <p:spPr>
          <a:xfrm>
            <a:off x="3266802" y="2989084"/>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大宗交易</a:t>
            </a:r>
          </a:p>
        </p:txBody>
      </p:sp>
      <p:sp>
        <p:nvSpPr>
          <p:cNvPr id="185" name="TextBox 184"/>
          <p:cNvSpPr txBox="1"/>
          <p:nvPr/>
        </p:nvSpPr>
        <p:spPr>
          <a:xfrm>
            <a:off x="3186997" y="3187924"/>
            <a:ext cx="761747"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不良资产并购</a:t>
            </a:r>
          </a:p>
        </p:txBody>
      </p:sp>
      <p:sp>
        <p:nvSpPr>
          <p:cNvPr id="186" name="TextBox 185"/>
          <p:cNvSpPr txBox="1"/>
          <p:nvPr/>
        </p:nvSpPr>
        <p:spPr>
          <a:xfrm>
            <a:off x="3292601" y="3384687"/>
            <a:ext cx="569388" cy="207429"/>
          </a:xfrm>
          <a:prstGeom prst="rect">
            <a:avLst/>
          </a:prstGeom>
          <a:noFill/>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股权并购</a:t>
            </a:r>
          </a:p>
        </p:txBody>
      </p:sp>
      <p:sp>
        <p:nvSpPr>
          <p:cNvPr id="187" name="TextBox 186"/>
          <p:cNvSpPr txBox="1"/>
          <p:nvPr/>
        </p:nvSpPr>
        <p:spPr>
          <a:xfrm>
            <a:off x="4046787" y="1607418"/>
            <a:ext cx="569388" cy="207429"/>
          </a:xfrm>
          <a:prstGeom prst="rect">
            <a:avLst/>
          </a:prstGeom>
          <a:noFill/>
        </p:spPr>
        <p:txBody>
          <a:bodyPr wrap="non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88" name="TextBox 187"/>
          <p:cNvSpPr txBox="1"/>
          <p:nvPr/>
        </p:nvSpPr>
        <p:spPr>
          <a:xfrm>
            <a:off x="4070582" y="1808795"/>
            <a:ext cx="569387" cy="207429"/>
          </a:xfrm>
          <a:prstGeom prst="rect">
            <a:avLst/>
          </a:prstGeom>
          <a:noFill/>
        </p:spPr>
        <p:txBody>
          <a:bodyPr wrap="none" rtlCol="0">
            <a:spAutoFit/>
          </a:bodyPr>
          <a:lstStyle/>
          <a:p>
            <a:r>
              <a:rPr lang="zh-CN" altLang="en-US" sz="748" dirty="0">
                <a:latin typeface="微软雅黑" panose="020B0503020204020204" pitchFamily="34" charset="-122"/>
                <a:ea typeface="微软雅黑" panose="020B0503020204020204" pitchFamily="34" charset="-122"/>
              </a:rPr>
              <a:t>消费金融</a:t>
            </a:r>
          </a:p>
        </p:txBody>
      </p:sp>
      <p:sp>
        <p:nvSpPr>
          <p:cNvPr id="189" name="TextBox 188"/>
          <p:cNvSpPr txBox="1"/>
          <p:nvPr/>
        </p:nvSpPr>
        <p:spPr>
          <a:xfrm>
            <a:off x="4112778" y="2491767"/>
            <a:ext cx="617013" cy="207429"/>
          </a:xfrm>
          <a:prstGeom prst="rect">
            <a:avLst/>
          </a:prstGeom>
          <a:noFill/>
        </p:spPr>
        <p:txBody>
          <a:bodyPr wrap="squar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90" name="TextBox 189"/>
          <p:cNvSpPr txBox="1"/>
          <p:nvPr/>
        </p:nvSpPr>
        <p:spPr>
          <a:xfrm>
            <a:off x="4136247" y="2689242"/>
            <a:ext cx="569388" cy="207429"/>
          </a:xfrm>
          <a:prstGeom prst="rect">
            <a:avLst/>
          </a:prstGeom>
          <a:noFill/>
        </p:spPr>
        <p:txBody>
          <a:bodyPr wrap="non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91" name="TextBox 190"/>
          <p:cNvSpPr txBox="1"/>
          <p:nvPr/>
        </p:nvSpPr>
        <p:spPr>
          <a:xfrm>
            <a:off x="4881982" y="2689242"/>
            <a:ext cx="569388" cy="207429"/>
          </a:xfrm>
          <a:prstGeom prst="rect">
            <a:avLst/>
          </a:prstGeom>
          <a:noFill/>
          <a:ln>
            <a:noFill/>
          </a:ln>
        </p:spPr>
        <p:txBody>
          <a:bodyPr wrap="none" rtlCol="0">
            <a:spAutoFit/>
          </a:bodyPr>
          <a:lstStyle/>
          <a:p>
            <a:pPr algn="ctr"/>
            <a:r>
              <a:rPr lang="zh-CN" altLang="en-US" sz="748" dirty="0">
                <a:latin typeface="微软雅黑" panose="020B0503020204020204" pitchFamily="34" charset="-122"/>
                <a:ea typeface="微软雅黑" panose="020B0503020204020204" pitchFamily="34" charset="-122"/>
              </a:rPr>
              <a:t>消费金融</a:t>
            </a:r>
          </a:p>
        </p:txBody>
      </p:sp>
      <p:sp>
        <p:nvSpPr>
          <p:cNvPr id="192" name="TextBox 191"/>
          <p:cNvSpPr txBox="1"/>
          <p:nvPr/>
        </p:nvSpPr>
        <p:spPr>
          <a:xfrm>
            <a:off x="5718435" y="2778735"/>
            <a:ext cx="630792" cy="207429"/>
          </a:xfrm>
          <a:prstGeom prst="rect">
            <a:avLst/>
          </a:prstGeom>
          <a:noFill/>
          <a:ln w="12700">
            <a:noFill/>
          </a:ln>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股票多空</a:t>
            </a:r>
          </a:p>
        </p:txBody>
      </p:sp>
      <p:sp>
        <p:nvSpPr>
          <p:cNvPr id="193" name="TextBox 192"/>
          <p:cNvSpPr txBox="1"/>
          <p:nvPr/>
        </p:nvSpPr>
        <p:spPr>
          <a:xfrm>
            <a:off x="5708780" y="2585950"/>
            <a:ext cx="625503" cy="207429"/>
          </a:xfrm>
          <a:prstGeom prst="rect">
            <a:avLst/>
          </a:prstGeom>
          <a:noFill/>
          <a:ln w="12700">
            <a:noFill/>
          </a:ln>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股票多空</a:t>
            </a:r>
          </a:p>
        </p:txBody>
      </p:sp>
      <p:sp>
        <p:nvSpPr>
          <p:cNvPr id="194" name="TextBox 193"/>
          <p:cNvSpPr txBox="1"/>
          <p:nvPr/>
        </p:nvSpPr>
        <p:spPr>
          <a:xfrm>
            <a:off x="5720971" y="2388817"/>
            <a:ext cx="606194" cy="207429"/>
          </a:xfrm>
          <a:prstGeom prst="rect">
            <a:avLst/>
          </a:prstGeom>
          <a:noFill/>
          <a:ln w="12700">
            <a:noFill/>
          </a:ln>
        </p:spPr>
        <p:txBody>
          <a:bodyPr wrap="square" rtlCol="0" anchor="ctr">
            <a:spAutoFit/>
          </a:bodyPr>
          <a:lstStyle/>
          <a:p>
            <a:pPr algn="ctr"/>
            <a:r>
              <a:rPr lang="zh-CN" altLang="en-US" sz="748" dirty="0">
                <a:latin typeface="微软雅黑" panose="020B0503020204020204" pitchFamily="34" charset="-122"/>
                <a:ea typeface="微软雅黑" panose="020B0503020204020204" pitchFamily="34" charset="-122"/>
              </a:rPr>
              <a:t>管理期货</a:t>
            </a:r>
          </a:p>
        </p:txBody>
      </p:sp>
      <p:sp>
        <p:nvSpPr>
          <p:cNvPr id="195" name="TextBox 194"/>
          <p:cNvSpPr txBox="1"/>
          <p:nvPr/>
        </p:nvSpPr>
        <p:spPr>
          <a:xfrm>
            <a:off x="5862950" y="2968875"/>
            <a:ext cx="341760" cy="207429"/>
          </a:xfrm>
          <a:prstGeom prst="rect">
            <a:avLst/>
          </a:prstGeom>
          <a:noFill/>
          <a:ln w="12700">
            <a:noFill/>
          </a:ln>
        </p:spPr>
        <p:txBody>
          <a:bodyPr wrap="none" rtlCol="0" anchor="ctr">
            <a:spAutoFit/>
          </a:bodyPr>
          <a:lstStyle/>
          <a:p>
            <a:pPr algn="ctr"/>
            <a:r>
              <a:rPr lang="en-US" altLang="zh-CN" sz="748" dirty="0">
                <a:latin typeface="微软雅黑" panose="020B0503020204020204" pitchFamily="34" charset="-122"/>
                <a:ea typeface="微软雅黑" panose="020B0503020204020204" pitchFamily="34" charset="-122"/>
              </a:rPr>
              <a:t>……</a:t>
            </a:r>
            <a:endParaRPr lang="zh-CN" altLang="en-US" sz="748" dirty="0">
              <a:latin typeface="微软雅黑" panose="020B0503020204020204" pitchFamily="34" charset="-122"/>
              <a:ea typeface="微软雅黑" panose="020B0503020204020204" pitchFamily="34" charset="-122"/>
            </a:endParaRPr>
          </a:p>
        </p:txBody>
      </p:sp>
      <p:sp>
        <p:nvSpPr>
          <p:cNvPr id="196" name="TextBox 195"/>
          <p:cNvSpPr txBox="1"/>
          <p:nvPr/>
        </p:nvSpPr>
        <p:spPr>
          <a:xfrm>
            <a:off x="4887884" y="2882967"/>
            <a:ext cx="569388" cy="207429"/>
          </a:xfrm>
          <a:prstGeom prst="rect">
            <a:avLst/>
          </a:prstGeom>
          <a:noFill/>
          <a:ln>
            <a:noFill/>
          </a:ln>
        </p:spPr>
        <p:txBody>
          <a:bodyPr wrap="none" rtlCol="0" anchor="ctr">
            <a:spAutoFit/>
          </a:bodyPr>
          <a:lstStyle/>
          <a:p>
            <a:pPr algn="ctr"/>
            <a:r>
              <a:rPr lang="zh-CN" altLang="en-US" sz="748" dirty="0">
                <a:latin typeface="微软雅黑" panose="020B0503020204020204" pitchFamily="34" charset="-122"/>
                <a:ea typeface="微软雅黑" panose="020B0503020204020204" pitchFamily="34" charset="-122"/>
              </a:rPr>
              <a:t>股票多头</a:t>
            </a:r>
          </a:p>
        </p:txBody>
      </p:sp>
      <p:grpSp>
        <p:nvGrpSpPr>
          <p:cNvPr id="14" name="组合 198"/>
          <p:cNvGrpSpPr/>
          <p:nvPr/>
        </p:nvGrpSpPr>
        <p:grpSpPr>
          <a:xfrm>
            <a:off x="4002901" y="2565400"/>
            <a:ext cx="56567" cy="201347"/>
            <a:chOff x="4072728" y="2154917"/>
            <a:chExt cx="75629" cy="269195"/>
          </a:xfrm>
        </p:grpSpPr>
        <p:cxnSp>
          <p:nvCxnSpPr>
            <p:cNvPr id="200" name="直接连接符 199"/>
            <p:cNvCxnSpPr/>
            <p:nvPr/>
          </p:nvCxnSpPr>
          <p:spPr>
            <a:xfrm rot="10800000">
              <a:off x="4076357" y="2158546"/>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rot="10800000">
              <a:off x="4072728" y="2422524"/>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rot="5400000" flipH="1" flipV="1">
              <a:off x="3950754" y="2280520"/>
              <a:ext cx="252000" cy="79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05" name="直接连接符 204"/>
          <p:cNvCxnSpPr/>
          <p:nvPr/>
        </p:nvCxnSpPr>
        <p:spPr>
          <a:xfrm rot="10800000">
            <a:off x="4763750" y="2779131"/>
            <a:ext cx="72702" cy="11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组合 207"/>
          <p:cNvGrpSpPr/>
          <p:nvPr/>
        </p:nvGrpSpPr>
        <p:grpSpPr>
          <a:xfrm>
            <a:off x="5620133" y="2487032"/>
            <a:ext cx="53433" cy="587761"/>
            <a:chOff x="4094502" y="1415134"/>
            <a:chExt cx="77554" cy="500860"/>
          </a:xfrm>
        </p:grpSpPr>
        <p:cxnSp>
          <p:nvCxnSpPr>
            <p:cNvPr id="209" name="直接连接符 208"/>
            <p:cNvCxnSpPr/>
            <p:nvPr/>
          </p:nvCxnSpPr>
          <p:spPr>
            <a:xfrm rot="10800000">
              <a:off x="4100056" y="1422392"/>
              <a:ext cx="7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rot="5400000" flipH="1" flipV="1">
              <a:off x="3848098" y="1665167"/>
              <a:ext cx="50086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rot="10800000">
              <a:off x="4094502" y="1909084"/>
              <a:ext cx="72000" cy="15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2" name="直接连接符 211"/>
          <p:cNvCxnSpPr/>
          <p:nvPr/>
        </p:nvCxnSpPr>
        <p:spPr>
          <a:xfrm rot="10800000">
            <a:off x="5500758" y="2779131"/>
            <a:ext cx="72702" cy="1188"/>
          </a:xfrm>
          <a:prstGeom prst="line">
            <a:avLst/>
          </a:prstGeom>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465302" y="1582237"/>
            <a:ext cx="1168397" cy="506549"/>
          </a:xfrm>
          <a:prstGeom prst="rect">
            <a:avLst/>
          </a:prstGeom>
          <a:noFill/>
        </p:spPr>
        <p:txBody>
          <a:bodyPr wrap="square" rtlCol="0">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a:p>
            <a:endParaRPr lang="zh-CN" altLang="en-US" sz="1346" dirty="0">
              <a:solidFill>
                <a:srgbClr val="595959"/>
              </a:solidFill>
            </a:endParaRPr>
          </a:p>
        </p:txBody>
      </p:sp>
      <p:sp>
        <p:nvSpPr>
          <p:cNvPr id="216" name="TextBox 215"/>
          <p:cNvSpPr txBox="1"/>
          <p:nvPr/>
        </p:nvSpPr>
        <p:spPr>
          <a:xfrm>
            <a:off x="461741" y="1870774"/>
            <a:ext cx="1496118" cy="368691"/>
          </a:xfrm>
          <a:prstGeom prst="rect">
            <a:avLst/>
          </a:prstGeom>
          <a:noFill/>
        </p:spPr>
        <p:txBody>
          <a:bodyPr wrap="square" rtlCol="0">
            <a:spAutoFit/>
          </a:bodyPr>
          <a:lstStyle/>
          <a:p>
            <a:r>
              <a:rPr lang="zh-CN" altLang="en-US" sz="898" dirty="0">
                <a:latin typeface="微软雅黑" panose="020B0503020204020204" pitchFamily="34" charset="-122"/>
                <a:ea typeface="微软雅黑" panose="020B0503020204020204" pitchFamily="34" charset="-122"/>
              </a:rPr>
              <a:t>正文文案区域</a:t>
            </a:r>
            <a:r>
              <a:rPr lang="en-US" altLang="zh-CN" sz="898" dirty="0">
                <a:latin typeface="微软雅黑" panose="020B0503020204020204" pitchFamily="34" charset="-122"/>
                <a:ea typeface="微软雅黑" panose="020B0503020204020204" pitchFamily="34" charset="-122"/>
              </a:rPr>
              <a:t>……</a:t>
            </a:r>
            <a:endParaRPr lang="zh-CN" altLang="en-US" sz="898" dirty="0">
              <a:latin typeface="微软雅黑" panose="020B0503020204020204" pitchFamily="34" charset="-122"/>
              <a:ea typeface="微软雅黑" panose="020B0503020204020204" pitchFamily="34" charset="-122"/>
            </a:endParaRPr>
          </a:p>
          <a:p>
            <a:endParaRPr lang="zh-CN" altLang="en-US" sz="898" dirty="0"/>
          </a:p>
        </p:txBody>
      </p:sp>
      <p:sp>
        <p:nvSpPr>
          <p:cNvPr id="218" name="矩形 217"/>
          <p:cNvSpPr/>
          <p:nvPr/>
        </p:nvSpPr>
        <p:spPr>
          <a:xfrm>
            <a:off x="528817" y="2627436"/>
            <a:ext cx="53433" cy="53433"/>
          </a:xfrm>
          <a:prstGeom prst="rect">
            <a:avLst/>
          </a:prstGeom>
          <a:solidFill>
            <a:srgbClr val="0A319D"/>
          </a:solidFill>
          <a:ln>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19" name="矩形 218"/>
          <p:cNvSpPr/>
          <p:nvPr/>
        </p:nvSpPr>
        <p:spPr>
          <a:xfrm>
            <a:off x="528817" y="2841167"/>
            <a:ext cx="53433" cy="53433"/>
          </a:xfrm>
          <a:prstGeom prst="rect">
            <a:avLst/>
          </a:prstGeom>
          <a:solidFill>
            <a:srgbClr val="FD625E"/>
          </a:solidFill>
          <a:ln>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20" name="TextBox 219"/>
          <p:cNvSpPr txBox="1"/>
          <p:nvPr/>
        </p:nvSpPr>
        <p:spPr>
          <a:xfrm>
            <a:off x="573647" y="2583457"/>
            <a:ext cx="732893" cy="201722"/>
          </a:xfrm>
          <a:prstGeom prst="rect">
            <a:avLst/>
          </a:prstGeom>
          <a:noFill/>
        </p:spPr>
        <p:txBody>
          <a:bodyPr wrap="none" rtlCol="0">
            <a:spAutoFit/>
          </a:bodyPr>
          <a:lstStyle/>
          <a:p>
            <a:r>
              <a:rPr lang="zh-CN" altLang="en-US" sz="711" dirty="0">
                <a:latin typeface="微软雅黑" panose="020B0503020204020204" pitchFamily="34" charset="-122"/>
                <a:ea typeface="微软雅黑" panose="020B0503020204020204" pitchFamily="34" charset="-122"/>
              </a:rPr>
              <a:t>颜色标注文案</a:t>
            </a:r>
          </a:p>
        </p:txBody>
      </p:sp>
      <p:sp>
        <p:nvSpPr>
          <p:cNvPr id="221" name="TextBox 220"/>
          <p:cNvSpPr txBox="1"/>
          <p:nvPr/>
        </p:nvSpPr>
        <p:spPr>
          <a:xfrm>
            <a:off x="582250" y="2780041"/>
            <a:ext cx="732893" cy="201722"/>
          </a:xfrm>
          <a:prstGeom prst="rect">
            <a:avLst/>
          </a:prstGeom>
          <a:noFill/>
        </p:spPr>
        <p:txBody>
          <a:bodyPr wrap="none" rtlCol="0">
            <a:spAutoFit/>
          </a:bodyPr>
          <a:lstStyle/>
          <a:p>
            <a:r>
              <a:rPr lang="zh-CN" altLang="en-US" sz="711" dirty="0">
                <a:latin typeface="微软雅黑" panose="020B0503020204020204" pitchFamily="34" charset="-122"/>
                <a:ea typeface="微软雅黑" panose="020B0503020204020204" pitchFamily="34" charset="-122"/>
              </a:rPr>
              <a:t>颜色标注文案</a:t>
            </a:r>
          </a:p>
        </p:txBody>
      </p:sp>
      <p:sp>
        <p:nvSpPr>
          <p:cNvPr id="16" name="标题 15"/>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66578" y="1582012"/>
            <a:ext cx="1657947" cy="506549"/>
          </a:xfrm>
          <a:prstGeom prst="rect">
            <a:avLst/>
          </a:prstGeom>
          <a:noFill/>
        </p:spPr>
        <p:txBody>
          <a:bodyPr wrap="square" rtlCol="0">
            <a:spAutoFit/>
          </a:bodyPr>
          <a:lstStyle/>
          <a:p>
            <a:r>
              <a:rPr lang="zh-CN" altLang="en-US" sz="1346" dirty="0">
                <a:solidFill>
                  <a:srgbClr val="595959"/>
                </a:solidFill>
                <a:latin typeface="微软雅黑" panose="020B0503020204020204" pitchFamily="34" charset="-122"/>
                <a:ea typeface="微软雅黑" panose="020B0503020204020204" pitchFamily="34" charset="-122"/>
              </a:rPr>
              <a:t>标题文案</a:t>
            </a:r>
            <a:endParaRPr lang="en-US" altLang="zh-CN" sz="1346" dirty="0">
              <a:solidFill>
                <a:srgbClr val="595959"/>
              </a:solidFill>
              <a:latin typeface="微软雅黑" panose="020B0503020204020204" pitchFamily="34" charset="-122"/>
              <a:ea typeface="微软雅黑" panose="020B0503020204020204" pitchFamily="34" charset="-122"/>
            </a:endParaRPr>
          </a:p>
          <a:p>
            <a:endParaRPr lang="zh-CN" altLang="en-US" sz="1346" dirty="0">
              <a:solidFill>
                <a:srgbClr val="595959"/>
              </a:solidFill>
            </a:endParaRPr>
          </a:p>
        </p:txBody>
      </p:sp>
      <p:sp>
        <p:nvSpPr>
          <p:cNvPr id="13" name="矩形 12"/>
          <p:cNvSpPr/>
          <p:nvPr/>
        </p:nvSpPr>
        <p:spPr>
          <a:xfrm>
            <a:off x="4066579" y="1849177"/>
            <a:ext cx="906017"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副标题文案</a:t>
            </a:r>
            <a:endParaRPr lang="en-US" altLang="zh-CN" sz="1122" dirty="0">
              <a:solidFill>
                <a:srgbClr val="595959"/>
              </a:solidFill>
              <a:latin typeface="微软雅黑" panose="020B0503020204020204" pitchFamily="34" charset="-122"/>
              <a:ea typeface="微软雅黑" panose="020B0503020204020204" pitchFamily="34" charset="-122"/>
            </a:endParaRPr>
          </a:p>
        </p:txBody>
      </p:sp>
      <p:graphicFrame>
        <p:nvGraphicFramePr>
          <p:cNvPr id="9" name="图表 8"/>
          <p:cNvGraphicFramePr/>
          <p:nvPr>
            <p:extLst>
              <p:ext uri="{D42A27DB-BD31-4B8C-83A1-F6EECF244321}">
                <p14:modId xmlns:p14="http://schemas.microsoft.com/office/powerpoint/2010/main" val="3827683728"/>
              </p:ext>
            </p:extLst>
          </p:nvPr>
        </p:nvGraphicFramePr>
        <p:xfrm>
          <a:off x="681057" y="1389879"/>
          <a:ext cx="3116227" cy="246858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4066579" y="2116341"/>
            <a:ext cx="1496118"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4" name="矩形 13"/>
          <p:cNvSpPr/>
          <p:nvPr/>
        </p:nvSpPr>
        <p:spPr>
          <a:xfrm>
            <a:off x="673453" y="3900023"/>
            <a:ext cx="2030446" cy="468718"/>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endParaRPr lang="en-US" altLang="zh-CN" sz="748"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7" name="标题 6"/>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3"/>
          </p:nvPr>
        </p:nvSpPr>
        <p:spPr/>
        <p:txBody>
          <a:bodyPr/>
          <a:lstStyle/>
          <a:p>
            <a:fld id="{6B3E1478-37CF-4E18-9076-DA6228555DA5}"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endParaRPr lang="zh-CN" altLang="en-US"/>
          </a:p>
        </p:txBody>
      </p:sp>
      <p:sp>
        <p:nvSpPr>
          <p:cNvPr id="5" name="图表占位符 4"/>
          <p:cNvSpPr>
            <a:spLocks noGrp="1"/>
          </p:cNvSpPr>
          <p:nvPr>
            <p:ph type="chart" sz="quarter" idx="10"/>
          </p:nvPr>
        </p:nvSpPr>
        <p:spPr/>
      </p:sp>
      <p:sp>
        <p:nvSpPr>
          <p:cNvPr id="7" name="内容占位符 6"/>
          <p:cNvSpPr>
            <a:spLocks noGrp="1"/>
          </p:cNvSpPr>
          <p:nvPr>
            <p:ph sz="quarter" idx="11"/>
          </p:nvPr>
        </p:nvSpPr>
        <p:spPr/>
        <p:txBody>
          <a:bodyPr/>
          <a:lstStyle/>
          <a:p>
            <a:endParaRPr lang="zh-CN" altLang="en-US"/>
          </a:p>
        </p:txBody>
      </p:sp>
      <p:sp>
        <p:nvSpPr>
          <p:cNvPr id="8" name="文本占位符 7"/>
          <p:cNvSpPr>
            <a:spLocks noGrp="1"/>
          </p:cNvSpPr>
          <p:nvPr>
            <p:ph type="body" sz="quarter" idx="12"/>
          </p:nvPr>
        </p:nvSpPr>
        <p:spPr/>
        <p:txBody>
          <a:bodyPr/>
          <a:lstStyle/>
          <a:p>
            <a:endParaRPr lang="zh-CN" altLang="en-US"/>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27</a:t>
            </a:fld>
            <a:endParaRPr lang="zh-CN" altLang="en-US"/>
          </a:p>
        </p:txBody>
      </p:sp>
    </p:spTree>
    <p:extLst>
      <p:ext uri="{BB962C8B-B14F-4D97-AF65-F5344CB8AC3E}">
        <p14:creationId xmlns:p14="http://schemas.microsoft.com/office/powerpoint/2010/main" val="1407927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28</a:t>
            </a:fld>
            <a:endParaRPr lang="zh-CN" altLang="en-US"/>
          </a:p>
        </p:txBody>
      </p:sp>
      <p:grpSp>
        <p:nvGrpSpPr>
          <p:cNvPr id="2" name="组合 17"/>
          <p:cNvGrpSpPr/>
          <p:nvPr/>
        </p:nvGrpSpPr>
        <p:grpSpPr>
          <a:xfrm>
            <a:off x="4105046" y="1620489"/>
            <a:ext cx="765301" cy="557648"/>
            <a:chOff x="5447700" y="1192710"/>
            <a:chExt cx="1023184" cy="745558"/>
          </a:xfrm>
          <a:solidFill>
            <a:schemeClr val="accent1"/>
          </a:solidFill>
        </p:grpSpPr>
        <p:sp>
          <p:nvSpPr>
            <p:cNvPr id="11" name="椭圆 10"/>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2" name="椭圆 11"/>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4" name="椭圆 13"/>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5" name="椭圆 14"/>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6" name="矩形 15"/>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5" name="组合 18"/>
          <p:cNvGrpSpPr/>
          <p:nvPr/>
        </p:nvGrpSpPr>
        <p:grpSpPr>
          <a:xfrm>
            <a:off x="1858354" y="1649795"/>
            <a:ext cx="765301" cy="557648"/>
            <a:chOff x="5447700" y="1192710"/>
            <a:chExt cx="1023184" cy="745558"/>
          </a:xfrm>
          <a:solidFill>
            <a:schemeClr val="accent1"/>
          </a:solidFill>
        </p:grpSpPr>
        <p:sp>
          <p:nvSpPr>
            <p:cNvPr id="20" name="椭圆 19"/>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1" name="椭圆 20"/>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2" name="椭圆 21"/>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3" name="椭圆 22"/>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4" name="矩形 23"/>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6" name="组合 24"/>
          <p:cNvGrpSpPr/>
          <p:nvPr/>
        </p:nvGrpSpPr>
        <p:grpSpPr>
          <a:xfrm>
            <a:off x="1227847" y="2686391"/>
            <a:ext cx="765301" cy="557648"/>
            <a:chOff x="5447700" y="1192710"/>
            <a:chExt cx="1023184" cy="745558"/>
          </a:xfrm>
          <a:solidFill>
            <a:schemeClr val="accent1"/>
          </a:solidFill>
        </p:grpSpPr>
        <p:sp>
          <p:nvSpPr>
            <p:cNvPr id="26" name="椭圆 25"/>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7" name="椭圆 26"/>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8" name="椭圆 27"/>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9" name="椭圆 28"/>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0" name="矩形 29"/>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7" name="组合 30"/>
          <p:cNvGrpSpPr/>
          <p:nvPr/>
        </p:nvGrpSpPr>
        <p:grpSpPr>
          <a:xfrm flipH="1">
            <a:off x="4759191" y="2647207"/>
            <a:ext cx="800843" cy="611081"/>
            <a:chOff x="5447700" y="1192710"/>
            <a:chExt cx="1023184" cy="745558"/>
          </a:xfrm>
          <a:solidFill>
            <a:schemeClr val="accent1"/>
          </a:solidFill>
        </p:grpSpPr>
        <p:sp>
          <p:nvSpPr>
            <p:cNvPr id="32" name="椭圆 31"/>
            <p:cNvSpPr/>
            <p:nvPr/>
          </p:nvSpPr>
          <p:spPr>
            <a:xfrm flipH="1">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3" name="椭圆 32"/>
            <p:cNvSpPr/>
            <p:nvPr/>
          </p:nvSpPr>
          <p:spPr>
            <a:xfrm flipH="1">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4" name="椭圆 33"/>
            <p:cNvSpPr/>
            <p:nvPr/>
          </p:nvSpPr>
          <p:spPr>
            <a:xfrm flipH="1">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5" name="椭圆 34"/>
            <p:cNvSpPr/>
            <p:nvPr/>
          </p:nvSpPr>
          <p:spPr>
            <a:xfrm flipH="1">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6" name="矩形 35"/>
            <p:cNvSpPr/>
            <p:nvPr/>
          </p:nvSpPr>
          <p:spPr>
            <a:xfrm flipH="1">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8" name="组合 36"/>
          <p:cNvGrpSpPr/>
          <p:nvPr/>
        </p:nvGrpSpPr>
        <p:grpSpPr>
          <a:xfrm>
            <a:off x="2691906" y="2465535"/>
            <a:ext cx="659968" cy="480895"/>
            <a:chOff x="5447700" y="1192710"/>
            <a:chExt cx="1023184" cy="745558"/>
          </a:xfrm>
          <a:solidFill>
            <a:schemeClr val="accent1"/>
          </a:solidFill>
        </p:grpSpPr>
        <p:sp>
          <p:nvSpPr>
            <p:cNvPr id="38" name="椭圆 37"/>
            <p:cNvSpPr/>
            <p:nvPr/>
          </p:nvSpPr>
          <p:spPr>
            <a:xfrm>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9" name="椭圆 38"/>
            <p:cNvSpPr/>
            <p:nvPr/>
          </p:nvSpPr>
          <p:spPr>
            <a:xfrm>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0" name="椭圆 39"/>
            <p:cNvSpPr/>
            <p:nvPr/>
          </p:nvSpPr>
          <p:spPr>
            <a:xfrm>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1" name="椭圆 40"/>
            <p:cNvSpPr/>
            <p:nvPr/>
          </p:nvSpPr>
          <p:spPr>
            <a:xfrm>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2" name="矩形 41"/>
            <p:cNvSpPr/>
            <p:nvPr/>
          </p:nvSpPr>
          <p:spPr>
            <a:xfrm>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9" name="组合 42"/>
          <p:cNvGrpSpPr/>
          <p:nvPr/>
        </p:nvGrpSpPr>
        <p:grpSpPr>
          <a:xfrm flipH="1">
            <a:off x="3472024" y="2487848"/>
            <a:ext cx="583509" cy="437209"/>
            <a:chOff x="5447700" y="1192710"/>
            <a:chExt cx="1023184" cy="745558"/>
          </a:xfrm>
          <a:solidFill>
            <a:schemeClr val="accent1"/>
          </a:solidFill>
        </p:grpSpPr>
        <p:sp>
          <p:nvSpPr>
            <p:cNvPr id="44" name="椭圆 43"/>
            <p:cNvSpPr/>
            <p:nvPr/>
          </p:nvSpPr>
          <p:spPr>
            <a:xfrm flipH="1">
              <a:off x="5619030" y="1192710"/>
              <a:ext cx="500066"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5" name="椭圆 44"/>
            <p:cNvSpPr/>
            <p:nvPr/>
          </p:nvSpPr>
          <p:spPr>
            <a:xfrm flipH="1">
              <a:off x="6072108" y="1317936"/>
              <a:ext cx="276895" cy="262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6" name="椭圆 45"/>
            <p:cNvSpPr/>
            <p:nvPr/>
          </p:nvSpPr>
          <p:spPr>
            <a:xfrm flipH="1">
              <a:off x="6072992" y="1540376"/>
              <a:ext cx="397892" cy="3978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7" name="椭圆 46"/>
            <p:cNvSpPr/>
            <p:nvPr/>
          </p:nvSpPr>
          <p:spPr>
            <a:xfrm flipH="1">
              <a:off x="5447700" y="1478462"/>
              <a:ext cx="443996" cy="4439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8" name="矩形 47"/>
            <p:cNvSpPr/>
            <p:nvPr/>
          </p:nvSpPr>
          <p:spPr>
            <a:xfrm flipH="1">
              <a:off x="5644364" y="1493830"/>
              <a:ext cx="642942" cy="428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cxnSp>
        <p:nvCxnSpPr>
          <p:cNvPr id="57" name="直接连接符 56"/>
          <p:cNvCxnSpPr/>
          <p:nvPr/>
        </p:nvCxnSpPr>
        <p:spPr>
          <a:xfrm rot="5400000">
            <a:off x="1569905" y="2892909"/>
            <a:ext cx="1346329"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0800000">
            <a:off x="2235161" y="3547251"/>
            <a:ext cx="525068"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2881622" y="3084707"/>
            <a:ext cx="296192"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a:off x="3598810" y="3068997"/>
            <a:ext cx="296192" cy="11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64"/>
          <p:cNvGrpSpPr/>
          <p:nvPr/>
        </p:nvGrpSpPr>
        <p:grpSpPr>
          <a:xfrm flipH="1">
            <a:off x="4081158" y="2209235"/>
            <a:ext cx="427462" cy="1346329"/>
            <a:chOff x="2947721" y="1994690"/>
            <a:chExt cx="702000" cy="1800000"/>
          </a:xfrm>
        </p:grpSpPr>
        <p:cxnSp>
          <p:nvCxnSpPr>
            <p:cNvPr id="66" name="直接连接符 65"/>
            <p:cNvCxnSpPr/>
            <p:nvPr/>
          </p:nvCxnSpPr>
          <p:spPr>
            <a:xfrm rot="5400000">
              <a:off x="2058295" y="2893896"/>
              <a:ext cx="1800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0800000">
              <a:off x="2947721" y="3768732"/>
              <a:ext cx="702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69"/>
          <p:cNvGrpSpPr/>
          <p:nvPr/>
        </p:nvGrpSpPr>
        <p:grpSpPr>
          <a:xfrm>
            <a:off x="1580504" y="3234967"/>
            <a:ext cx="1168397" cy="608541"/>
            <a:chOff x="2072464" y="3351218"/>
            <a:chExt cx="1562111" cy="813600"/>
          </a:xfrm>
        </p:grpSpPr>
        <p:cxnSp>
          <p:nvCxnSpPr>
            <p:cNvPr id="68" name="直接连接符 67"/>
            <p:cNvCxnSpPr/>
            <p:nvPr/>
          </p:nvCxnSpPr>
          <p:spPr>
            <a:xfrm rot="5400000">
              <a:off x="1666458" y="3757224"/>
              <a:ext cx="81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800000">
              <a:off x="2086575" y="4160849"/>
              <a:ext cx="154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组合 70"/>
          <p:cNvGrpSpPr/>
          <p:nvPr/>
        </p:nvGrpSpPr>
        <p:grpSpPr>
          <a:xfrm flipH="1">
            <a:off x="4091844" y="3234967"/>
            <a:ext cx="1068655" cy="608541"/>
            <a:chOff x="2072464" y="3351218"/>
            <a:chExt cx="1562111" cy="813600"/>
          </a:xfrm>
        </p:grpSpPr>
        <p:cxnSp>
          <p:nvCxnSpPr>
            <p:cNvPr id="72" name="直接连接符 71"/>
            <p:cNvCxnSpPr/>
            <p:nvPr/>
          </p:nvCxnSpPr>
          <p:spPr>
            <a:xfrm rot="5400000">
              <a:off x="1666458" y="3757224"/>
              <a:ext cx="81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a:off x="2086575" y="4160849"/>
              <a:ext cx="1548000" cy="158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27" name="Picture 3" descr="C:\Users\Administrator\Desktop\PPT元素\0321南方基金PPT_复制-49.png"/>
          <p:cNvPicPr>
            <a:picLocks noChangeAspect="1" noChangeArrowheads="1"/>
          </p:cNvPicPr>
          <p:nvPr/>
        </p:nvPicPr>
        <p:blipFill>
          <a:blip r:embed="rId3" cstate="print"/>
          <a:srcRect/>
          <a:stretch>
            <a:fillRect/>
          </a:stretch>
        </p:blipFill>
        <p:spPr bwMode="auto">
          <a:xfrm>
            <a:off x="2488861" y="3234967"/>
            <a:ext cx="1802454" cy="935661"/>
          </a:xfrm>
          <a:prstGeom prst="rect">
            <a:avLst/>
          </a:prstGeom>
          <a:noFill/>
        </p:spPr>
      </p:pic>
      <p:pic>
        <p:nvPicPr>
          <p:cNvPr id="1028" name="Picture 4" descr="C:\Users\Administrator\Desktop\PPT元素\0321南方基金PPT_复制-50.png"/>
          <p:cNvPicPr>
            <a:picLocks noChangeAspect="1" noChangeArrowheads="1"/>
          </p:cNvPicPr>
          <p:nvPr/>
        </p:nvPicPr>
        <p:blipFill>
          <a:blip r:embed="rId4" cstate="print"/>
          <a:srcRect/>
          <a:stretch>
            <a:fillRect/>
          </a:stretch>
        </p:blipFill>
        <p:spPr bwMode="auto">
          <a:xfrm>
            <a:off x="3136587" y="3448699"/>
            <a:ext cx="514139" cy="514138"/>
          </a:xfrm>
          <a:prstGeom prst="rect">
            <a:avLst/>
          </a:prstGeom>
          <a:noFill/>
        </p:spPr>
      </p:pic>
      <p:pic>
        <p:nvPicPr>
          <p:cNvPr id="1030" name="Picture 6" descr="\\192.168.1.115\d 学习分享\ppt元素\0321南方基金PPT_复制-53.png"/>
          <p:cNvPicPr>
            <a:picLocks noChangeAspect="1" noChangeArrowheads="1"/>
          </p:cNvPicPr>
          <p:nvPr/>
        </p:nvPicPr>
        <p:blipFill>
          <a:blip r:embed="rId5" cstate="print"/>
          <a:srcRect/>
          <a:stretch>
            <a:fillRect/>
          </a:stretch>
        </p:blipFill>
        <p:spPr bwMode="auto">
          <a:xfrm>
            <a:off x="5028700" y="2860938"/>
            <a:ext cx="281411" cy="251726"/>
          </a:xfrm>
          <a:prstGeom prst="rect">
            <a:avLst/>
          </a:prstGeom>
          <a:noFill/>
        </p:spPr>
      </p:pic>
      <p:pic>
        <p:nvPicPr>
          <p:cNvPr id="1031" name="Picture 7" descr="\\192.168.1.115\d 学习分享\ppt元素\0321南方基金PPT_复制-54.png"/>
          <p:cNvPicPr>
            <a:picLocks noChangeAspect="1" noChangeArrowheads="1"/>
          </p:cNvPicPr>
          <p:nvPr/>
        </p:nvPicPr>
        <p:blipFill>
          <a:blip r:embed="rId6" cstate="print"/>
          <a:srcRect/>
          <a:stretch>
            <a:fillRect/>
          </a:stretch>
        </p:blipFill>
        <p:spPr bwMode="auto">
          <a:xfrm>
            <a:off x="4305576" y="1792282"/>
            <a:ext cx="352654" cy="241040"/>
          </a:xfrm>
          <a:prstGeom prst="rect">
            <a:avLst/>
          </a:prstGeom>
          <a:noFill/>
        </p:spPr>
      </p:pic>
      <p:pic>
        <p:nvPicPr>
          <p:cNvPr id="1032" name="Picture 8" descr="\\192.168.1.115\d 学习分享\ppt元素\0321南方基金PPT_复制-55.png"/>
          <p:cNvPicPr>
            <a:picLocks noChangeAspect="1" noChangeArrowheads="1"/>
          </p:cNvPicPr>
          <p:nvPr/>
        </p:nvPicPr>
        <p:blipFill>
          <a:blip r:embed="rId7" cstate="print"/>
          <a:srcRect/>
          <a:stretch>
            <a:fillRect/>
          </a:stretch>
        </p:blipFill>
        <p:spPr bwMode="auto">
          <a:xfrm>
            <a:off x="2905637" y="2672143"/>
            <a:ext cx="232728" cy="155548"/>
          </a:xfrm>
          <a:prstGeom prst="rect">
            <a:avLst/>
          </a:prstGeom>
          <a:noFill/>
        </p:spPr>
      </p:pic>
      <p:pic>
        <p:nvPicPr>
          <p:cNvPr id="1033" name="Picture 9" descr="\\192.168.1.115\d 学习分享\ppt元素\0321南方基金PPT_复制-56.png"/>
          <p:cNvPicPr>
            <a:picLocks noChangeAspect="1" noChangeArrowheads="1"/>
          </p:cNvPicPr>
          <p:nvPr/>
        </p:nvPicPr>
        <p:blipFill>
          <a:blip r:embed="rId8" cstate="print"/>
          <a:srcRect/>
          <a:stretch>
            <a:fillRect/>
          </a:stretch>
        </p:blipFill>
        <p:spPr bwMode="auto">
          <a:xfrm>
            <a:off x="3664383" y="2644834"/>
            <a:ext cx="182858" cy="216104"/>
          </a:xfrm>
          <a:prstGeom prst="rect">
            <a:avLst/>
          </a:prstGeom>
          <a:noFill/>
        </p:spPr>
      </p:pic>
      <p:pic>
        <p:nvPicPr>
          <p:cNvPr id="1035" name="Picture 11" descr="\\192.168.1.115\d 学习分享\ppt元素\0321南方基金PPT_复制-52.png"/>
          <p:cNvPicPr>
            <a:picLocks noChangeAspect="1" noChangeArrowheads="1"/>
          </p:cNvPicPr>
          <p:nvPr/>
        </p:nvPicPr>
        <p:blipFill>
          <a:blip r:embed="rId9" cstate="print"/>
          <a:srcRect/>
          <a:stretch>
            <a:fillRect/>
          </a:stretch>
        </p:blipFill>
        <p:spPr bwMode="auto">
          <a:xfrm>
            <a:off x="2074460" y="1839778"/>
            <a:ext cx="312282" cy="241040"/>
          </a:xfrm>
          <a:prstGeom prst="rect">
            <a:avLst/>
          </a:prstGeom>
          <a:noFill/>
        </p:spPr>
      </p:pic>
      <p:pic>
        <p:nvPicPr>
          <p:cNvPr id="1036" name="Picture 12" descr="OQAAAB+LCAAAAAAABACrVlIpqSxIVbJSCs5NLCpxyUxML0rM9SxJzVXSUfJMUbLKK83J0VFyysxLycxLdy/KLy0oVrKKjq0FALpUkis5AAAA"/>
          <p:cNvPicPr>
            <a:picLocks noChangeAspect="1" noChangeArrowheads="1"/>
          </p:cNvPicPr>
          <p:nvPr/>
        </p:nvPicPr>
        <p:blipFill>
          <a:blip r:embed="rId10" cstate="print"/>
          <a:srcRect/>
          <a:stretch>
            <a:fillRect/>
          </a:stretch>
        </p:blipFill>
        <p:spPr bwMode="auto">
          <a:xfrm>
            <a:off x="1480762" y="2860938"/>
            <a:ext cx="230353" cy="230353"/>
          </a:xfrm>
          <a:prstGeom prst="rect">
            <a:avLst/>
          </a:prstGeom>
          <a:noFill/>
        </p:spPr>
      </p:pic>
      <p:sp>
        <p:nvSpPr>
          <p:cNvPr id="71" name="矩形 70"/>
          <p:cNvSpPr/>
          <p:nvPr/>
        </p:nvSpPr>
        <p:spPr>
          <a:xfrm>
            <a:off x="750311" y="1525118"/>
            <a:ext cx="1257655"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4" name="矩形 83"/>
          <p:cNvSpPr/>
          <p:nvPr/>
        </p:nvSpPr>
        <p:spPr>
          <a:xfrm>
            <a:off x="109117" y="2647207"/>
            <a:ext cx="1257655"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5" name="矩形 84"/>
          <p:cNvSpPr/>
          <p:nvPr/>
        </p:nvSpPr>
        <p:spPr>
          <a:xfrm>
            <a:off x="4733038" y="1471685"/>
            <a:ext cx="133303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6" name="矩形 85"/>
          <p:cNvSpPr/>
          <p:nvPr/>
        </p:nvSpPr>
        <p:spPr>
          <a:xfrm>
            <a:off x="5427665" y="2486908"/>
            <a:ext cx="133303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7" name="矩形 86"/>
          <p:cNvSpPr/>
          <p:nvPr/>
        </p:nvSpPr>
        <p:spPr>
          <a:xfrm>
            <a:off x="2969756" y="2059446"/>
            <a:ext cx="133303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3" name="灯片编号占位符 2"/>
          <p:cNvSpPr>
            <a:spLocks noGrp="1"/>
          </p:cNvSpPr>
          <p:nvPr>
            <p:ph type="sldNum" sz="quarter" idx="14"/>
          </p:nvPr>
        </p:nvSpPr>
        <p:spPr/>
        <p:txBody>
          <a:bodyPr/>
          <a:lstStyle/>
          <a:p>
            <a:fld id="{6B3E1478-37CF-4E18-9076-DA6228555DA5}" type="slidenum">
              <a:rPr lang="zh-CN" altLang="en-US" smtClean="0"/>
              <a:pPr/>
              <a:t>29</a:t>
            </a:fld>
            <a:endParaRPr lang="zh-CN" altLang="en-US"/>
          </a:p>
        </p:txBody>
      </p:sp>
      <p:graphicFrame>
        <p:nvGraphicFramePr>
          <p:cNvPr id="37" name="图表 36"/>
          <p:cNvGraphicFramePr>
            <a:graphicFrameLocks/>
          </p:cNvGraphicFramePr>
          <p:nvPr>
            <p:extLst>
              <p:ext uri="{D42A27DB-BD31-4B8C-83A1-F6EECF244321}">
                <p14:modId xmlns:p14="http://schemas.microsoft.com/office/powerpoint/2010/main" val="3363339942"/>
              </p:ext>
            </p:extLst>
          </p:nvPr>
        </p:nvGraphicFramePr>
        <p:xfrm>
          <a:off x="81212" y="1434359"/>
          <a:ext cx="1669633" cy="14817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图表 38"/>
          <p:cNvGraphicFramePr>
            <a:graphicFrameLocks/>
          </p:cNvGraphicFramePr>
          <p:nvPr>
            <p:extLst>
              <p:ext uri="{D42A27DB-BD31-4B8C-83A1-F6EECF244321}">
                <p14:modId xmlns:p14="http://schemas.microsoft.com/office/powerpoint/2010/main" val="3401876050"/>
              </p:ext>
            </p:extLst>
          </p:nvPr>
        </p:nvGraphicFramePr>
        <p:xfrm>
          <a:off x="1750776" y="1434359"/>
          <a:ext cx="1669633" cy="148175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7" name="图表 46"/>
          <p:cNvGraphicFramePr>
            <a:graphicFrameLocks/>
          </p:cNvGraphicFramePr>
          <p:nvPr>
            <p:extLst>
              <p:ext uri="{D42A27DB-BD31-4B8C-83A1-F6EECF244321}">
                <p14:modId xmlns:p14="http://schemas.microsoft.com/office/powerpoint/2010/main" val="4196901766"/>
              </p:ext>
            </p:extLst>
          </p:nvPr>
        </p:nvGraphicFramePr>
        <p:xfrm>
          <a:off x="3420339" y="1434359"/>
          <a:ext cx="1669633" cy="148175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8" name="图表 47"/>
          <p:cNvGraphicFramePr>
            <a:graphicFrameLocks/>
          </p:cNvGraphicFramePr>
          <p:nvPr>
            <p:extLst>
              <p:ext uri="{D42A27DB-BD31-4B8C-83A1-F6EECF244321}">
                <p14:modId xmlns:p14="http://schemas.microsoft.com/office/powerpoint/2010/main" val="2619433643"/>
              </p:ext>
            </p:extLst>
          </p:nvPr>
        </p:nvGraphicFramePr>
        <p:xfrm>
          <a:off x="5089902" y="1434359"/>
          <a:ext cx="1669633" cy="1481757"/>
        </p:xfrm>
        <a:graphic>
          <a:graphicData uri="http://schemas.openxmlformats.org/drawingml/2006/chart">
            <c:chart xmlns:c="http://schemas.openxmlformats.org/drawingml/2006/chart" xmlns:r="http://schemas.openxmlformats.org/officeDocument/2006/relationships" r:id="rId6"/>
          </a:graphicData>
        </a:graphic>
      </p:graphicFrame>
      <p:sp>
        <p:nvSpPr>
          <p:cNvPr id="7" name="文本框 6"/>
          <p:cNvSpPr txBox="1"/>
          <p:nvPr/>
        </p:nvSpPr>
        <p:spPr>
          <a:xfrm>
            <a:off x="81002"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70%</a:t>
            </a:r>
            <a:endParaRPr lang="zh-CN" altLang="en-US" sz="1795">
              <a:solidFill>
                <a:schemeClr val="tx1">
                  <a:lumMod val="65000"/>
                  <a:lumOff val="35000"/>
                </a:schemeClr>
              </a:solidFill>
              <a:latin typeface="Impact" panose="020B0806030902050204" pitchFamily="34" charset="0"/>
            </a:endParaRPr>
          </a:p>
        </p:txBody>
      </p:sp>
      <p:sp>
        <p:nvSpPr>
          <p:cNvPr id="51" name="文本框 50"/>
          <p:cNvSpPr txBox="1"/>
          <p:nvPr/>
        </p:nvSpPr>
        <p:spPr>
          <a:xfrm>
            <a:off x="1750496"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55%</a:t>
            </a:r>
            <a:endParaRPr lang="zh-CN" altLang="en-US" sz="1795">
              <a:solidFill>
                <a:schemeClr val="tx1">
                  <a:lumMod val="65000"/>
                  <a:lumOff val="35000"/>
                </a:schemeClr>
              </a:solidFill>
              <a:latin typeface="Impact" panose="020B0806030902050204" pitchFamily="34" charset="0"/>
            </a:endParaRPr>
          </a:p>
        </p:txBody>
      </p:sp>
      <p:sp>
        <p:nvSpPr>
          <p:cNvPr id="52" name="文本框 51"/>
          <p:cNvSpPr txBox="1"/>
          <p:nvPr/>
        </p:nvSpPr>
        <p:spPr>
          <a:xfrm>
            <a:off x="3419989"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70%</a:t>
            </a:r>
            <a:endParaRPr lang="zh-CN" altLang="en-US" sz="1795">
              <a:solidFill>
                <a:schemeClr val="tx1">
                  <a:lumMod val="65000"/>
                  <a:lumOff val="35000"/>
                </a:schemeClr>
              </a:solidFill>
              <a:latin typeface="Impact" panose="020B0806030902050204" pitchFamily="34" charset="0"/>
            </a:endParaRPr>
          </a:p>
        </p:txBody>
      </p:sp>
      <p:sp>
        <p:nvSpPr>
          <p:cNvPr id="53" name="文本框 52"/>
          <p:cNvSpPr txBox="1"/>
          <p:nvPr/>
        </p:nvSpPr>
        <p:spPr>
          <a:xfrm>
            <a:off x="5089482" y="1990954"/>
            <a:ext cx="1669773" cy="368562"/>
          </a:xfrm>
          <a:prstGeom prst="rect">
            <a:avLst/>
          </a:prstGeom>
          <a:noFill/>
        </p:spPr>
        <p:txBody>
          <a:bodyPr wrap="square" rtlCol="0" anchor="ctr">
            <a:spAutoFit/>
          </a:bodyPr>
          <a:lstStyle/>
          <a:p>
            <a:pPr algn="ctr"/>
            <a:r>
              <a:rPr lang="en-US" altLang="zh-CN" sz="1795">
                <a:solidFill>
                  <a:schemeClr val="tx1">
                    <a:lumMod val="65000"/>
                    <a:lumOff val="35000"/>
                  </a:schemeClr>
                </a:solidFill>
                <a:latin typeface="Impact" panose="020B0806030902050204" pitchFamily="34" charset="0"/>
              </a:rPr>
              <a:t>86%</a:t>
            </a:r>
            <a:endParaRPr lang="zh-CN" altLang="en-US" sz="1795">
              <a:solidFill>
                <a:schemeClr val="tx1">
                  <a:lumMod val="65000"/>
                  <a:lumOff val="35000"/>
                </a:schemeClr>
              </a:solidFill>
              <a:latin typeface="Impact" panose="020B0806030902050204" pitchFamily="34" charset="0"/>
            </a:endParaRPr>
          </a:p>
        </p:txBody>
      </p:sp>
      <p:cxnSp>
        <p:nvCxnSpPr>
          <p:cNvPr id="57" name="直接连接符 56"/>
          <p:cNvCxnSpPr/>
          <p:nvPr/>
        </p:nvCxnSpPr>
        <p:spPr>
          <a:xfrm>
            <a:off x="1710135" y="2942414"/>
            <a:ext cx="0" cy="921469"/>
          </a:xfrm>
          <a:prstGeom prst="line">
            <a:avLst/>
          </a:prstGeom>
          <a:ln w="15875">
            <a:solidFill>
              <a:srgbClr val="A8B7C4"/>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420269" y="2942414"/>
            <a:ext cx="0" cy="921469"/>
          </a:xfrm>
          <a:prstGeom prst="line">
            <a:avLst/>
          </a:prstGeom>
          <a:ln w="15875">
            <a:solidFill>
              <a:srgbClr val="A8B7C4"/>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130403" y="2942414"/>
            <a:ext cx="0" cy="921469"/>
          </a:xfrm>
          <a:prstGeom prst="line">
            <a:avLst/>
          </a:prstGeom>
          <a:ln w="15875">
            <a:solidFill>
              <a:srgbClr val="A8B7C4"/>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29391" y="3074997"/>
            <a:ext cx="267164" cy="11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35221" y="3073809"/>
            <a:ext cx="267164" cy="11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854280" y="3008045"/>
            <a:ext cx="134633" cy="1346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77" name="直接连接符 76"/>
          <p:cNvCxnSpPr/>
          <p:nvPr/>
        </p:nvCxnSpPr>
        <p:spPr>
          <a:xfrm>
            <a:off x="2198884" y="3074997"/>
            <a:ext cx="267164" cy="11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704715" y="3073809"/>
            <a:ext cx="267164" cy="11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2523773" y="3008045"/>
            <a:ext cx="134633" cy="1346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81" name="直接连接符 80"/>
          <p:cNvCxnSpPr/>
          <p:nvPr/>
        </p:nvCxnSpPr>
        <p:spPr>
          <a:xfrm>
            <a:off x="3868377" y="3074997"/>
            <a:ext cx="267164" cy="11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374208" y="3073809"/>
            <a:ext cx="267164" cy="11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4193267" y="3008045"/>
            <a:ext cx="134633" cy="13463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85" name="直接连接符 84"/>
          <p:cNvCxnSpPr/>
          <p:nvPr/>
        </p:nvCxnSpPr>
        <p:spPr>
          <a:xfrm>
            <a:off x="5537871" y="3074997"/>
            <a:ext cx="267164" cy="11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6043701" y="3073809"/>
            <a:ext cx="267164" cy="11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5862760" y="3008045"/>
            <a:ext cx="134633" cy="13463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8" name="矩形 87"/>
          <p:cNvSpPr/>
          <p:nvPr/>
        </p:nvSpPr>
        <p:spPr>
          <a:xfrm>
            <a:off x="381560"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9" name="矩形 88"/>
          <p:cNvSpPr/>
          <p:nvPr/>
        </p:nvSpPr>
        <p:spPr>
          <a:xfrm>
            <a:off x="2056762"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0" name="矩形 89"/>
          <p:cNvSpPr/>
          <p:nvPr/>
        </p:nvSpPr>
        <p:spPr>
          <a:xfrm>
            <a:off x="3731964"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1" name="矩形 90"/>
          <p:cNvSpPr/>
          <p:nvPr/>
        </p:nvSpPr>
        <p:spPr>
          <a:xfrm>
            <a:off x="5407165" y="3300371"/>
            <a:ext cx="1253464"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lstStyle/>
          <a:p>
            <a:r>
              <a:rPr lang="zh-CN" altLang="en-US" dirty="0" smtClean="0"/>
              <a:t>人工智能兴起</a:t>
            </a:r>
            <a:endParaRPr lang="en-US" altLang="zh-CN" dirty="0" smtClean="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3</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453" y="1541215"/>
            <a:ext cx="2769096" cy="1384548"/>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53" y="3285480"/>
            <a:ext cx="2753739" cy="1551272"/>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4631" y="2071291"/>
            <a:ext cx="2219408" cy="1708944"/>
          </a:xfrm>
          <a:prstGeom prst="rect">
            <a:avLst/>
          </a:prstGeom>
        </p:spPr>
      </p:pic>
    </p:spTree>
    <p:extLst>
      <p:ext uri="{BB962C8B-B14F-4D97-AF65-F5344CB8AC3E}">
        <p14:creationId xmlns:p14="http://schemas.microsoft.com/office/powerpoint/2010/main" val="1416767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9"/>
          <p:cNvSpPr>
            <a:spLocks noGrp="1"/>
          </p:cNvSpPr>
          <p:nvPr>
            <p:ph type="title"/>
          </p:nvPr>
        </p:nvSpPr>
        <p:spPr/>
        <p:txBody>
          <a:bodyPr>
            <a:normAutofit/>
          </a:bodyPr>
          <a:lstStyle/>
          <a:p>
            <a:endParaRPr lang="zh-CN" altLang="en-US"/>
          </a:p>
        </p:txBody>
      </p:sp>
      <p:graphicFrame>
        <p:nvGraphicFramePr>
          <p:cNvPr id="10" name="图表占位符 9"/>
          <p:cNvGraphicFramePr>
            <a:graphicFrameLocks noGrp="1"/>
          </p:cNvGraphicFramePr>
          <p:nvPr>
            <p:ph type="chart" sz="quarter" idx="10"/>
            <p:extLst>
              <p:ext uri="{D42A27DB-BD31-4B8C-83A1-F6EECF244321}">
                <p14:modId xmlns:p14="http://schemas.microsoft.com/office/powerpoint/2010/main" val="3305641989"/>
              </p:ext>
            </p:extLst>
          </p:nvPr>
        </p:nvGraphicFramePr>
        <p:xfrm>
          <a:off x="408461" y="1552559"/>
          <a:ext cx="1909319" cy="13904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占位符 13"/>
          <p:cNvGraphicFramePr>
            <a:graphicFrameLocks noGrp="1"/>
          </p:cNvGraphicFramePr>
          <p:nvPr>
            <p:ph type="chart" sz="quarter" idx="11"/>
            <p:extLst>
              <p:ext uri="{D42A27DB-BD31-4B8C-83A1-F6EECF244321}">
                <p14:modId xmlns:p14="http://schemas.microsoft.com/office/powerpoint/2010/main" val="703174379"/>
              </p:ext>
            </p:extLst>
          </p:nvPr>
        </p:nvGraphicFramePr>
        <p:xfrm>
          <a:off x="2479264" y="1552559"/>
          <a:ext cx="1909319" cy="13904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图表占位符 20"/>
          <p:cNvGraphicFramePr>
            <a:graphicFrameLocks noGrp="1"/>
          </p:cNvGraphicFramePr>
          <p:nvPr>
            <p:ph type="chart" sz="quarter" idx="12"/>
            <p:extLst>
              <p:ext uri="{D42A27DB-BD31-4B8C-83A1-F6EECF244321}">
                <p14:modId xmlns:p14="http://schemas.microsoft.com/office/powerpoint/2010/main" val="2300201956"/>
              </p:ext>
            </p:extLst>
          </p:nvPr>
        </p:nvGraphicFramePr>
        <p:xfrm>
          <a:off x="4550068" y="1552559"/>
          <a:ext cx="1908132" cy="1390430"/>
        </p:xfrm>
        <a:graphic>
          <a:graphicData uri="http://schemas.openxmlformats.org/drawingml/2006/chart">
            <c:chart xmlns:c="http://schemas.openxmlformats.org/drawingml/2006/chart" xmlns:r="http://schemas.openxmlformats.org/officeDocument/2006/relationships" r:id="rId5"/>
          </a:graphicData>
        </a:graphic>
      </p:graphicFrame>
      <p:sp>
        <p:nvSpPr>
          <p:cNvPr id="3" name="灯片编号占位符 2"/>
          <p:cNvSpPr>
            <a:spLocks noGrp="1"/>
          </p:cNvSpPr>
          <p:nvPr>
            <p:ph type="sldNum" sz="quarter" idx="17"/>
          </p:nvPr>
        </p:nvSpPr>
        <p:spPr/>
        <p:txBody>
          <a:bodyPr/>
          <a:lstStyle/>
          <a:p>
            <a:fld id="{6B3E1478-37CF-4E18-9076-DA6228555DA5}" type="slidenum">
              <a:rPr lang="zh-CN" altLang="en-US" smtClean="0"/>
              <a:pPr/>
              <a:t>30</a:t>
            </a:fld>
            <a:endParaRPr lang="zh-CN" altLang="en-US"/>
          </a:p>
        </p:txBody>
      </p:sp>
      <p:sp>
        <p:nvSpPr>
          <p:cNvPr id="11" name="矩形 10"/>
          <p:cNvSpPr/>
          <p:nvPr/>
        </p:nvSpPr>
        <p:spPr>
          <a:xfrm>
            <a:off x="619594" y="3309610"/>
            <a:ext cx="153384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2" name="矩形 11"/>
          <p:cNvSpPr/>
          <p:nvPr/>
        </p:nvSpPr>
        <p:spPr>
          <a:xfrm>
            <a:off x="2773959" y="3300371"/>
            <a:ext cx="153384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3" name="矩形 12"/>
          <p:cNvSpPr/>
          <p:nvPr/>
        </p:nvSpPr>
        <p:spPr>
          <a:xfrm>
            <a:off x="4766747" y="3300371"/>
            <a:ext cx="153384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37549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9"/>
          <p:cNvSpPr>
            <a:spLocks noGrp="1"/>
          </p:cNvSpPr>
          <p:nvPr>
            <p:ph type="title"/>
          </p:nvPr>
        </p:nvSpPr>
        <p:spPr/>
        <p:txBody>
          <a:bodyPr>
            <a:normAutofit/>
          </a:bodyPr>
          <a:lstStyle/>
          <a:p>
            <a:endParaRPr lang="zh-CN" altLang="en-US"/>
          </a:p>
        </p:txBody>
      </p:sp>
      <p:sp>
        <p:nvSpPr>
          <p:cNvPr id="2" name="图表占位符 1"/>
          <p:cNvSpPr>
            <a:spLocks noGrp="1"/>
          </p:cNvSpPr>
          <p:nvPr>
            <p:ph type="chart" sz="quarter" idx="10"/>
          </p:nvPr>
        </p:nvSpPr>
        <p:spPr/>
      </p:sp>
      <p:sp>
        <p:nvSpPr>
          <p:cNvPr id="3" name="图表占位符 2"/>
          <p:cNvSpPr>
            <a:spLocks noGrp="1"/>
          </p:cNvSpPr>
          <p:nvPr>
            <p:ph type="chart" sz="quarter" idx="11"/>
          </p:nvPr>
        </p:nvSpPr>
        <p:spPr/>
      </p:sp>
      <p:sp>
        <p:nvSpPr>
          <p:cNvPr id="4" name="图表占位符 3"/>
          <p:cNvSpPr>
            <a:spLocks noGrp="1"/>
          </p:cNvSpPr>
          <p:nvPr>
            <p:ph type="chart" sz="quarter" idx="12"/>
          </p:nvPr>
        </p:nvSpPr>
        <p:spPr/>
      </p:sp>
      <p:sp>
        <p:nvSpPr>
          <p:cNvPr id="6" name="灯片编号占位符 5"/>
          <p:cNvSpPr>
            <a:spLocks noGrp="1"/>
          </p:cNvSpPr>
          <p:nvPr>
            <p:ph type="sldNum" sz="quarter" idx="17"/>
          </p:nvPr>
        </p:nvSpPr>
        <p:spPr/>
        <p:txBody>
          <a:bodyPr/>
          <a:lstStyle/>
          <a:p>
            <a:fld id="{6B3E1478-37CF-4E18-9076-DA6228555DA5}" type="slidenum">
              <a:rPr lang="zh-CN" altLang="en-US" smtClean="0"/>
              <a:pPr/>
              <a:t>31</a:t>
            </a:fld>
            <a:endParaRPr lang="zh-CN" altLang="en-US"/>
          </a:p>
        </p:txBody>
      </p:sp>
      <p:sp>
        <p:nvSpPr>
          <p:cNvPr id="11" name="矩形 10"/>
          <p:cNvSpPr/>
          <p:nvPr/>
        </p:nvSpPr>
        <p:spPr>
          <a:xfrm>
            <a:off x="619594" y="3309610"/>
            <a:ext cx="13898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2" name="矩形 11"/>
          <p:cNvSpPr/>
          <p:nvPr/>
        </p:nvSpPr>
        <p:spPr>
          <a:xfrm>
            <a:off x="2773959" y="3300371"/>
            <a:ext cx="13898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3" name="矩形 12"/>
          <p:cNvSpPr/>
          <p:nvPr/>
        </p:nvSpPr>
        <p:spPr>
          <a:xfrm>
            <a:off x="4766747" y="3300371"/>
            <a:ext cx="13898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143998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779076" y="1483069"/>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26" name="矩形 25"/>
          <p:cNvSpPr/>
          <p:nvPr/>
        </p:nvSpPr>
        <p:spPr>
          <a:xfrm>
            <a:off x="2779076" y="1778730"/>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pic>
        <p:nvPicPr>
          <p:cNvPr id="26633" name="Picture 9" descr="\\192.168.1.115\d 学习分享\ppt元素\0321南方基金PPT-44.png"/>
          <p:cNvPicPr>
            <a:picLocks noChangeAspect="1" noChangeArrowheads="1"/>
          </p:cNvPicPr>
          <p:nvPr/>
        </p:nvPicPr>
        <p:blipFill>
          <a:blip r:embed="rId3" cstate="print"/>
          <a:srcRect/>
          <a:stretch>
            <a:fillRect/>
          </a:stretch>
        </p:blipFill>
        <p:spPr bwMode="auto">
          <a:xfrm>
            <a:off x="1261582" y="1615483"/>
            <a:ext cx="847794" cy="847794"/>
          </a:xfrm>
          <a:prstGeom prst="rect">
            <a:avLst/>
          </a:prstGeom>
          <a:noFill/>
        </p:spPr>
      </p:pic>
      <p:pic>
        <p:nvPicPr>
          <p:cNvPr id="26634" name="Picture 10" descr="\\192.168.1.115\d 学习分享\ppt元素\0321南方基金PPT-43.png"/>
          <p:cNvPicPr>
            <a:picLocks noChangeAspect="1" noChangeArrowheads="1"/>
          </p:cNvPicPr>
          <p:nvPr/>
        </p:nvPicPr>
        <p:blipFill>
          <a:blip r:embed="rId4" cstate="print"/>
          <a:srcRect/>
          <a:stretch>
            <a:fillRect/>
          </a:stretch>
        </p:blipFill>
        <p:spPr bwMode="auto">
          <a:xfrm>
            <a:off x="374599" y="1388340"/>
            <a:ext cx="2358167" cy="1335484"/>
          </a:xfrm>
          <a:prstGeom prst="rect">
            <a:avLst/>
          </a:prstGeom>
          <a:noFill/>
        </p:spPr>
      </p:pic>
      <p:sp>
        <p:nvSpPr>
          <p:cNvPr id="36" name="矩形 35"/>
          <p:cNvSpPr/>
          <p:nvPr/>
        </p:nvSpPr>
        <p:spPr>
          <a:xfrm>
            <a:off x="4809522" y="1496744"/>
            <a:ext cx="1389253" cy="256477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26635" name="Picture 11" descr="\\192.168.1.115\d 学习分享\ppt元素\0321南方基金PPT-44.png"/>
          <p:cNvPicPr>
            <a:picLocks noChangeAspect="1" noChangeArrowheads="1"/>
          </p:cNvPicPr>
          <p:nvPr/>
        </p:nvPicPr>
        <p:blipFill>
          <a:blip r:embed="rId5" cstate="print"/>
          <a:srcRect/>
          <a:stretch>
            <a:fillRect/>
          </a:stretch>
        </p:blipFill>
        <p:spPr bwMode="auto">
          <a:xfrm>
            <a:off x="5083817" y="1710476"/>
            <a:ext cx="847794" cy="847794"/>
          </a:xfrm>
          <a:prstGeom prst="rect">
            <a:avLst/>
          </a:prstGeom>
          <a:noFill/>
        </p:spPr>
      </p:pic>
      <p:graphicFrame>
        <p:nvGraphicFramePr>
          <p:cNvPr id="51" name="图表 50"/>
          <p:cNvGraphicFramePr/>
          <p:nvPr>
            <p:extLst>
              <p:ext uri="{D42A27DB-BD31-4B8C-83A1-F6EECF244321}">
                <p14:modId xmlns:p14="http://schemas.microsoft.com/office/powerpoint/2010/main" val="2354396626"/>
              </p:ext>
            </p:extLst>
          </p:nvPr>
        </p:nvGraphicFramePr>
        <p:xfrm>
          <a:off x="374600" y="2888555"/>
          <a:ext cx="2404476" cy="1440127"/>
        </p:xfrm>
        <a:graphic>
          <a:graphicData uri="http://schemas.openxmlformats.org/drawingml/2006/chart">
            <c:chart xmlns:c="http://schemas.openxmlformats.org/drawingml/2006/chart" xmlns:r="http://schemas.openxmlformats.org/officeDocument/2006/relationships" r:id="rId6"/>
          </a:graphicData>
        </a:graphic>
      </p:graphicFrame>
      <p:sp>
        <p:nvSpPr>
          <p:cNvPr id="27" name="TextBox 26"/>
          <p:cNvSpPr txBox="1"/>
          <p:nvPr/>
        </p:nvSpPr>
        <p:spPr>
          <a:xfrm>
            <a:off x="2779075" y="2117138"/>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8" name="矩形 27"/>
          <p:cNvSpPr/>
          <p:nvPr/>
        </p:nvSpPr>
        <p:spPr>
          <a:xfrm>
            <a:off x="2779075" y="2888555"/>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9" name="矩形 28"/>
          <p:cNvSpPr/>
          <p:nvPr/>
        </p:nvSpPr>
        <p:spPr>
          <a:xfrm>
            <a:off x="4969820" y="2939430"/>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normAutofit/>
          </a:bodyPr>
          <a:lstStyle/>
          <a:p>
            <a:endParaRPr lang="zh-CN" altLang="en-US"/>
          </a:p>
        </p:txBody>
      </p:sp>
      <p:sp>
        <p:nvSpPr>
          <p:cNvPr id="4" name="灯片编号占位符 3"/>
          <p:cNvSpPr>
            <a:spLocks noGrp="1"/>
          </p:cNvSpPr>
          <p:nvPr>
            <p:ph type="sldNum" sz="quarter" idx="14"/>
          </p:nvPr>
        </p:nvSpPr>
        <p:spPr/>
        <p:txBody>
          <a:bodyPr/>
          <a:lstStyle/>
          <a:p>
            <a:fld id="{6B3E1478-37CF-4E18-9076-DA6228555DA5}"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endParaRPr lang="zh-CN" altLang="en-US"/>
          </a:p>
        </p:txBody>
      </p:sp>
      <p:sp>
        <p:nvSpPr>
          <p:cNvPr id="7" name="图片占位符 6"/>
          <p:cNvSpPr>
            <a:spLocks noGrp="1"/>
          </p:cNvSpPr>
          <p:nvPr>
            <p:ph type="pic" sz="quarter" idx="10"/>
          </p:nvPr>
        </p:nvSpPr>
        <p:spPr/>
      </p:sp>
      <p:sp>
        <p:nvSpPr>
          <p:cNvPr id="8" name="图表占位符 7"/>
          <p:cNvSpPr>
            <a:spLocks noGrp="1"/>
          </p:cNvSpPr>
          <p:nvPr>
            <p:ph type="chart" sz="quarter" idx="11"/>
          </p:nvPr>
        </p:nvSpPr>
        <p:spPr/>
      </p:sp>
      <p:sp>
        <p:nvSpPr>
          <p:cNvPr id="3" name="灯片编号占位符 2"/>
          <p:cNvSpPr>
            <a:spLocks noGrp="1"/>
          </p:cNvSpPr>
          <p:nvPr>
            <p:ph type="sldNum" sz="quarter" idx="13"/>
          </p:nvPr>
        </p:nvSpPr>
        <p:spPr/>
        <p:txBody>
          <a:bodyPr/>
          <a:lstStyle/>
          <a:p>
            <a:fld id="{6B3E1478-37CF-4E18-9076-DA6228555DA5}" type="slidenum">
              <a:rPr lang="zh-CN" altLang="en-US" smtClean="0"/>
              <a:pPr/>
              <a:t>33</a:t>
            </a:fld>
            <a:endParaRPr lang="zh-CN" altLang="en-US"/>
          </a:p>
        </p:txBody>
      </p:sp>
      <p:sp>
        <p:nvSpPr>
          <p:cNvPr id="9" name="TextBox 22"/>
          <p:cNvSpPr txBox="1"/>
          <p:nvPr/>
        </p:nvSpPr>
        <p:spPr>
          <a:xfrm>
            <a:off x="2779076" y="1483069"/>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0" name="矩形 9"/>
          <p:cNvSpPr/>
          <p:nvPr/>
        </p:nvSpPr>
        <p:spPr>
          <a:xfrm>
            <a:off x="2779076" y="1778730"/>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11" name="矩形 10"/>
          <p:cNvSpPr/>
          <p:nvPr/>
        </p:nvSpPr>
        <p:spPr>
          <a:xfrm>
            <a:off x="4809522" y="1496744"/>
            <a:ext cx="1389253" cy="256477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2" name="Picture 11" descr="\\192.168.1.115\d 学习分享\ppt元素\0321南方基金PPT-44.png"/>
          <p:cNvPicPr>
            <a:picLocks noChangeAspect="1" noChangeArrowheads="1"/>
          </p:cNvPicPr>
          <p:nvPr/>
        </p:nvPicPr>
        <p:blipFill>
          <a:blip r:embed="rId3" cstate="print"/>
          <a:srcRect/>
          <a:stretch>
            <a:fillRect/>
          </a:stretch>
        </p:blipFill>
        <p:spPr bwMode="auto">
          <a:xfrm>
            <a:off x="5083817" y="1710476"/>
            <a:ext cx="847794" cy="847794"/>
          </a:xfrm>
          <a:prstGeom prst="rect">
            <a:avLst/>
          </a:prstGeom>
          <a:noFill/>
        </p:spPr>
      </p:pic>
      <p:sp>
        <p:nvSpPr>
          <p:cNvPr id="13" name="TextBox 26"/>
          <p:cNvSpPr txBox="1"/>
          <p:nvPr/>
        </p:nvSpPr>
        <p:spPr>
          <a:xfrm>
            <a:off x="2779075" y="2117138"/>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4" name="矩形 13"/>
          <p:cNvSpPr/>
          <p:nvPr/>
        </p:nvSpPr>
        <p:spPr>
          <a:xfrm>
            <a:off x="2779075" y="2888555"/>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15" name="矩形 14"/>
          <p:cNvSpPr/>
          <p:nvPr/>
        </p:nvSpPr>
        <p:spPr>
          <a:xfrm>
            <a:off x="4969820" y="2939430"/>
            <a:ext cx="1068656" cy="606897"/>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07437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流程图: 数据 26"/>
          <p:cNvSpPr/>
          <p:nvPr/>
        </p:nvSpPr>
        <p:spPr>
          <a:xfrm flipH="1">
            <a:off x="734380" y="1557301"/>
            <a:ext cx="1122089" cy="641194"/>
          </a:xfrm>
          <a:prstGeom prst="flowChartInputOutput">
            <a:avLst/>
          </a:prstGeom>
          <a:solidFill>
            <a:srgbClr val="293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atin typeface="微软雅黑" panose="020B0503020204020204" pitchFamily="34" charset="-122"/>
              <a:ea typeface="微软雅黑" panose="020B0503020204020204" pitchFamily="34" charset="-122"/>
            </a:endParaRPr>
          </a:p>
        </p:txBody>
      </p:sp>
      <p:sp>
        <p:nvSpPr>
          <p:cNvPr id="28" name="流程图: 数据 27"/>
          <p:cNvSpPr/>
          <p:nvPr/>
        </p:nvSpPr>
        <p:spPr>
          <a:xfrm>
            <a:off x="734380" y="2198495"/>
            <a:ext cx="1122089" cy="534328"/>
          </a:xfrm>
          <a:prstGeom prst="flowChartInputOutput">
            <a:avLst/>
          </a:prstGeom>
          <a:solidFill>
            <a:srgbClr val="293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nvGrpSpPr>
          <p:cNvPr id="2" name="组合 29"/>
          <p:cNvGrpSpPr/>
          <p:nvPr/>
        </p:nvGrpSpPr>
        <p:grpSpPr>
          <a:xfrm>
            <a:off x="1781663" y="1553738"/>
            <a:ext cx="1122089" cy="1175522"/>
            <a:chOff x="786580" y="2136772"/>
            <a:chExt cx="1571636" cy="1571636"/>
          </a:xfrm>
          <a:solidFill>
            <a:srgbClr val="0A319D"/>
          </a:solidFill>
        </p:grpSpPr>
        <p:sp>
          <p:nvSpPr>
            <p:cNvPr id="31" name="流程图: 数据 30"/>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2" name="流程图: 数据 31"/>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3" name="组合 32"/>
          <p:cNvGrpSpPr/>
          <p:nvPr/>
        </p:nvGrpSpPr>
        <p:grpSpPr>
          <a:xfrm>
            <a:off x="2779075" y="1550177"/>
            <a:ext cx="1122089" cy="1175522"/>
            <a:chOff x="786580" y="2136772"/>
            <a:chExt cx="1571636" cy="1571636"/>
          </a:xfrm>
          <a:solidFill>
            <a:srgbClr val="457BDA"/>
          </a:solidFill>
        </p:grpSpPr>
        <p:sp>
          <p:nvSpPr>
            <p:cNvPr id="34" name="流程图: 数据 33"/>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5" name="流程图: 数据 34"/>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 name="组合 45"/>
          <p:cNvGrpSpPr/>
          <p:nvPr/>
        </p:nvGrpSpPr>
        <p:grpSpPr>
          <a:xfrm>
            <a:off x="4862954" y="1550177"/>
            <a:ext cx="1122089" cy="1175522"/>
            <a:chOff x="786580" y="2136772"/>
            <a:chExt cx="1571636" cy="1571636"/>
          </a:xfrm>
          <a:solidFill>
            <a:srgbClr val="C9D3EE"/>
          </a:solidFill>
        </p:grpSpPr>
        <p:sp>
          <p:nvSpPr>
            <p:cNvPr id="47" name="流程图: 数据 46"/>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8" name="流程图: 数据 47"/>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5" name="组合 51"/>
          <p:cNvGrpSpPr/>
          <p:nvPr/>
        </p:nvGrpSpPr>
        <p:grpSpPr>
          <a:xfrm>
            <a:off x="3847731" y="1550177"/>
            <a:ext cx="1122089" cy="1175522"/>
            <a:chOff x="786580" y="2136772"/>
            <a:chExt cx="1571636" cy="1571636"/>
          </a:xfrm>
          <a:solidFill>
            <a:srgbClr val="C9D3EE"/>
          </a:solidFill>
        </p:grpSpPr>
        <p:sp>
          <p:nvSpPr>
            <p:cNvPr id="53" name="流程图: 数据 52"/>
            <p:cNvSpPr/>
            <p:nvPr/>
          </p:nvSpPr>
          <p:spPr>
            <a:xfrm flipH="1">
              <a:off x="786580" y="2136772"/>
              <a:ext cx="1571636" cy="857256"/>
            </a:xfrm>
            <a:prstGeom prst="flowChartInputOutput">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4" name="流程图: 数据 53"/>
            <p:cNvSpPr/>
            <p:nvPr/>
          </p:nvSpPr>
          <p:spPr>
            <a:xfrm>
              <a:off x="786580" y="2994028"/>
              <a:ext cx="1571636" cy="714380"/>
            </a:xfrm>
            <a:prstGeom prst="flowChartInputOutput">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59" name="矩形 58"/>
          <p:cNvSpPr/>
          <p:nvPr/>
        </p:nvSpPr>
        <p:spPr>
          <a:xfrm>
            <a:off x="2135063"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60" name="矩形 59"/>
          <p:cNvSpPr/>
          <p:nvPr/>
        </p:nvSpPr>
        <p:spPr>
          <a:xfrm>
            <a:off x="3096853"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61" name="矩形 60"/>
          <p:cNvSpPr/>
          <p:nvPr/>
        </p:nvSpPr>
        <p:spPr>
          <a:xfrm>
            <a:off x="4165509"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62" name="矩形 61"/>
          <p:cNvSpPr/>
          <p:nvPr/>
        </p:nvSpPr>
        <p:spPr>
          <a:xfrm>
            <a:off x="5173608" y="1679753"/>
            <a:ext cx="415498" cy="230512"/>
          </a:xfrm>
          <a:prstGeom prst="rect">
            <a:avLst/>
          </a:prstGeom>
        </p:spPr>
        <p:txBody>
          <a:bodyPr wrap="none">
            <a:spAutoFit/>
          </a:bodyPr>
          <a:lstStyle/>
          <a:p>
            <a:pPr lvl="0" algn="ctr"/>
            <a:r>
              <a:rPr lang="zh-CN" altLang="en-US" sz="898" dirty="0">
                <a:solidFill>
                  <a:srgbClr val="0A319D"/>
                </a:solidFill>
                <a:latin typeface="微软雅黑" panose="020B0503020204020204" pitchFamily="34" charset="-122"/>
                <a:ea typeface="微软雅黑" panose="020B0503020204020204" pitchFamily="34" charset="-122"/>
              </a:rPr>
              <a:t>标题</a:t>
            </a:r>
          </a:p>
        </p:txBody>
      </p:sp>
      <p:pic>
        <p:nvPicPr>
          <p:cNvPr id="27652" name="Picture 4" descr="\\192.168.1.115\d 学习分享\ppt元素\0321南方基金PPT-46.png"/>
          <p:cNvPicPr>
            <a:picLocks noChangeAspect="1" noChangeArrowheads="1"/>
          </p:cNvPicPr>
          <p:nvPr/>
        </p:nvPicPr>
        <p:blipFill>
          <a:blip r:embed="rId3" cstate="print"/>
          <a:srcRect/>
          <a:stretch>
            <a:fillRect/>
          </a:stretch>
        </p:blipFill>
        <p:spPr bwMode="auto">
          <a:xfrm>
            <a:off x="1108410" y="1924207"/>
            <a:ext cx="383526" cy="383526"/>
          </a:xfrm>
          <a:prstGeom prst="rect">
            <a:avLst/>
          </a:prstGeom>
          <a:noFill/>
        </p:spPr>
      </p:pic>
      <p:pic>
        <p:nvPicPr>
          <p:cNvPr id="27653" name="Picture 5" descr="\\192.168.1.115\d 学习分享\ppt元素\0321南方基金PPT-47.png"/>
          <p:cNvPicPr>
            <a:picLocks noChangeAspect="1" noChangeArrowheads="1"/>
          </p:cNvPicPr>
          <p:nvPr/>
        </p:nvPicPr>
        <p:blipFill>
          <a:blip r:embed="rId4" cstate="print"/>
          <a:srcRect/>
          <a:stretch>
            <a:fillRect/>
          </a:stretch>
        </p:blipFill>
        <p:spPr bwMode="auto">
          <a:xfrm>
            <a:off x="2155693" y="1924207"/>
            <a:ext cx="383526" cy="383526"/>
          </a:xfrm>
          <a:prstGeom prst="rect">
            <a:avLst/>
          </a:prstGeom>
          <a:noFill/>
        </p:spPr>
      </p:pic>
      <p:pic>
        <p:nvPicPr>
          <p:cNvPr id="27654" name="Picture 6" descr="\\192.168.1.115\d 学习分享\ppt元素\0321南方基金PPT-48.png"/>
          <p:cNvPicPr>
            <a:picLocks noChangeAspect="1" noChangeArrowheads="1"/>
          </p:cNvPicPr>
          <p:nvPr/>
        </p:nvPicPr>
        <p:blipFill>
          <a:blip r:embed="rId5" cstate="print"/>
          <a:srcRect/>
          <a:stretch>
            <a:fillRect/>
          </a:stretch>
        </p:blipFill>
        <p:spPr bwMode="auto">
          <a:xfrm>
            <a:off x="3153105" y="1924207"/>
            <a:ext cx="383526" cy="383526"/>
          </a:xfrm>
          <a:prstGeom prst="rect">
            <a:avLst/>
          </a:prstGeom>
          <a:noFill/>
        </p:spPr>
      </p:pic>
      <p:pic>
        <p:nvPicPr>
          <p:cNvPr id="27655" name="Picture 7" descr="\\192.168.1.115\d 学习分享\ppt元素\0321南方基金PPT-49.png"/>
          <p:cNvPicPr>
            <a:picLocks noChangeAspect="1" noChangeArrowheads="1"/>
          </p:cNvPicPr>
          <p:nvPr/>
        </p:nvPicPr>
        <p:blipFill>
          <a:blip r:embed="rId6" cstate="print"/>
          <a:srcRect/>
          <a:stretch>
            <a:fillRect/>
          </a:stretch>
        </p:blipFill>
        <p:spPr bwMode="auto">
          <a:xfrm>
            <a:off x="4221761" y="1924207"/>
            <a:ext cx="383526" cy="383526"/>
          </a:xfrm>
          <a:prstGeom prst="rect">
            <a:avLst/>
          </a:prstGeom>
          <a:noFill/>
        </p:spPr>
      </p:pic>
      <p:pic>
        <p:nvPicPr>
          <p:cNvPr id="27656" name="Picture 8" descr="\\192.168.1.115\d 学习分享\ppt元素\0321南方基金PPT-23.png"/>
          <p:cNvPicPr>
            <a:picLocks noChangeAspect="1" noChangeArrowheads="1"/>
          </p:cNvPicPr>
          <p:nvPr/>
        </p:nvPicPr>
        <p:blipFill>
          <a:blip r:embed="rId7" cstate="print"/>
          <a:srcRect/>
          <a:stretch>
            <a:fillRect/>
          </a:stretch>
        </p:blipFill>
        <p:spPr bwMode="auto">
          <a:xfrm>
            <a:off x="5236984" y="1938456"/>
            <a:ext cx="383526" cy="383526"/>
          </a:xfrm>
          <a:prstGeom prst="rect">
            <a:avLst/>
          </a:prstGeom>
          <a:noFill/>
        </p:spPr>
      </p:pic>
      <p:sp>
        <p:nvSpPr>
          <p:cNvPr id="68" name="矩形 67"/>
          <p:cNvSpPr/>
          <p:nvPr/>
        </p:nvSpPr>
        <p:spPr>
          <a:xfrm>
            <a:off x="1045641" y="1679753"/>
            <a:ext cx="415498" cy="230512"/>
          </a:xfrm>
          <a:prstGeom prst="rect">
            <a:avLst/>
          </a:prstGeom>
        </p:spPr>
        <p:txBody>
          <a:bodyPr wrap="none">
            <a:spAutoFit/>
          </a:bodyPr>
          <a:lstStyle/>
          <a:p>
            <a:pPr lvl="0" algn="ctr"/>
            <a:r>
              <a:rPr lang="zh-CN" altLang="en-US" sz="898" dirty="0">
                <a:solidFill>
                  <a:prstClr val="white"/>
                </a:solidFill>
                <a:latin typeface="微软雅黑" panose="020B0503020204020204" pitchFamily="34" charset="-122"/>
                <a:ea typeface="微软雅黑" panose="020B0503020204020204" pitchFamily="34" charset="-122"/>
              </a:rPr>
              <a:t>标题</a:t>
            </a:r>
          </a:p>
        </p:txBody>
      </p:sp>
      <p:sp>
        <p:nvSpPr>
          <p:cNvPr id="70" name="椭圆 69"/>
          <p:cNvSpPr/>
          <p:nvPr/>
        </p:nvSpPr>
        <p:spPr>
          <a:xfrm>
            <a:off x="1282957" y="3153161"/>
            <a:ext cx="106866" cy="106866"/>
          </a:xfrm>
          <a:prstGeom prst="ellipse">
            <a:avLst/>
          </a:prstGeom>
          <a:noFill/>
          <a:ln>
            <a:solidFill>
              <a:srgbClr val="2933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1" name="椭圆 70"/>
          <p:cNvSpPr/>
          <p:nvPr/>
        </p:nvSpPr>
        <p:spPr>
          <a:xfrm>
            <a:off x="2319553" y="3153161"/>
            <a:ext cx="106866" cy="106866"/>
          </a:xfrm>
          <a:prstGeom prst="ellipse">
            <a:avLst/>
          </a:prstGeom>
          <a:noFill/>
          <a:ln>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2" name="椭圆 71"/>
          <p:cNvSpPr/>
          <p:nvPr/>
        </p:nvSpPr>
        <p:spPr>
          <a:xfrm>
            <a:off x="3359712" y="3160285"/>
            <a:ext cx="106866" cy="106866"/>
          </a:xfrm>
          <a:prstGeom prst="ellipse">
            <a:avLst/>
          </a:prstGeom>
          <a:no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3" name="椭圆 72"/>
          <p:cNvSpPr/>
          <p:nvPr/>
        </p:nvSpPr>
        <p:spPr>
          <a:xfrm>
            <a:off x="4403433" y="3153161"/>
            <a:ext cx="106866" cy="106866"/>
          </a:xfrm>
          <a:prstGeom prst="ellipse">
            <a:avLst/>
          </a:prstGeom>
          <a:no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4" name="椭圆 73"/>
          <p:cNvSpPr/>
          <p:nvPr/>
        </p:nvSpPr>
        <p:spPr>
          <a:xfrm>
            <a:off x="5450715" y="3153161"/>
            <a:ext cx="106866" cy="106866"/>
          </a:xfrm>
          <a:prstGeom prst="ellipse">
            <a:avLst/>
          </a:prstGeom>
          <a:no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83" name="直接连接符 82"/>
          <p:cNvCxnSpPr/>
          <p:nvPr/>
        </p:nvCxnSpPr>
        <p:spPr>
          <a:xfrm rot="16200000" flipH="1">
            <a:off x="1120978" y="2939738"/>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16200000" flipH="1">
            <a:off x="2175384" y="2933987"/>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3204856" y="2941110"/>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4237890" y="2941111"/>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6200000" flipH="1">
            <a:off x="5285173" y="2948236"/>
            <a:ext cx="430825"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0800000" flipV="1">
            <a:off x="734381" y="3206594"/>
            <a:ext cx="534328"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endCxn id="70" idx="6"/>
          </p:cNvCxnSpPr>
          <p:nvPr/>
        </p:nvCxnSpPr>
        <p:spPr>
          <a:xfrm rot="10800000" flipV="1">
            <a:off x="1389822" y="3206592"/>
            <a:ext cx="908358"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V="1">
            <a:off x="2446200" y="3206593"/>
            <a:ext cx="920637" cy="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endCxn id="72" idx="6"/>
          </p:cNvCxnSpPr>
          <p:nvPr/>
        </p:nvCxnSpPr>
        <p:spPr>
          <a:xfrm rot="10800000" flipV="1">
            <a:off x="3466578" y="3206593"/>
            <a:ext cx="917074" cy="712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V="1">
            <a:off x="4526518" y="3206594"/>
            <a:ext cx="924199" cy="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0800000" flipV="1">
            <a:off x="5557581" y="3206594"/>
            <a:ext cx="267164" cy="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878178" y="3205406"/>
            <a:ext cx="160298" cy="1188"/>
          </a:xfrm>
          <a:prstGeom prst="line">
            <a:avLst/>
          </a:prstGeom>
          <a:ln>
            <a:solidFill>
              <a:srgbClr val="939494"/>
            </a:solidFill>
            <a:prstDash val="dash"/>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a:off x="695196" y="3172398"/>
            <a:ext cx="26927" cy="34196"/>
          </a:xfrm>
          <a:prstGeom prst="ellipse">
            <a:avLst/>
          </a:prstGeom>
          <a:solidFill>
            <a:srgbClr val="2933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8" name="TextBox 107"/>
          <p:cNvSpPr txBox="1"/>
          <p:nvPr/>
        </p:nvSpPr>
        <p:spPr>
          <a:xfrm>
            <a:off x="976609" y="3195907"/>
            <a:ext cx="399468" cy="322524"/>
          </a:xfrm>
          <a:prstGeom prst="rect">
            <a:avLst/>
          </a:prstGeom>
          <a:noFill/>
        </p:spPr>
        <p:txBody>
          <a:bodyPr wrap="none" rtlCol="0">
            <a:spAutoFit/>
          </a:bodyPr>
          <a:lstStyle/>
          <a:p>
            <a:r>
              <a:rPr lang="en-US" altLang="zh-CN" sz="1496" dirty="0"/>
              <a:t>01</a:t>
            </a:r>
            <a:endParaRPr lang="zh-CN" altLang="en-US" sz="1496" dirty="0"/>
          </a:p>
        </p:txBody>
      </p:sp>
      <p:sp>
        <p:nvSpPr>
          <p:cNvPr id="109" name="TextBox 108"/>
          <p:cNvSpPr txBox="1"/>
          <p:nvPr/>
        </p:nvSpPr>
        <p:spPr>
          <a:xfrm>
            <a:off x="2091574" y="3206594"/>
            <a:ext cx="399468" cy="322524"/>
          </a:xfrm>
          <a:prstGeom prst="rect">
            <a:avLst/>
          </a:prstGeom>
          <a:noFill/>
        </p:spPr>
        <p:txBody>
          <a:bodyPr wrap="none" rtlCol="0">
            <a:spAutoFit/>
          </a:bodyPr>
          <a:lstStyle/>
          <a:p>
            <a:r>
              <a:rPr lang="en-US" altLang="zh-CN" sz="1496" dirty="0"/>
              <a:t>02</a:t>
            </a:r>
            <a:endParaRPr lang="zh-CN" altLang="en-US" sz="1496" dirty="0"/>
          </a:p>
        </p:txBody>
      </p:sp>
      <p:sp>
        <p:nvSpPr>
          <p:cNvPr id="110" name="TextBox 109"/>
          <p:cNvSpPr txBox="1"/>
          <p:nvPr/>
        </p:nvSpPr>
        <p:spPr>
          <a:xfrm>
            <a:off x="3102160" y="3206594"/>
            <a:ext cx="399468" cy="322524"/>
          </a:xfrm>
          <a:prstGeom prst="rect">
            <a:avLst/>
          </a:prstGeom>
          <a:noFill/>
        </p:spPr>
        <p:txBody>
          <a:bodyPr wrap="none" rtlCol="0">
            <a:spAutoFit/>
          </a:bodyPr>
          <a:lstStyle/>
          <a:p>
            <a:r>
              <a:rPr lang="en-US" altLang="zh-CN" sz="1496" dirty="0"/>
              <a:t>03</a:t>
            </a:r>
            <a:endParaRPr lang="zh-CN" altLang="en-US" sz="1496" dirty="0"/>
          </a:p>
        </p:txBody>
      </p:sp>
      <p:sp>
        <p:nvSpPr>
          <p:cNvPr id="111" name="TextBox 110"/>
          <p:cNvSpPr txBox="1"/>
          <p:nvPr/>
        </p:nvSpPr>
        <p:spPr>
          <a:xfrm>
            <a:off x="5183551" y="3206551"/>
            <a:ext cx="399468" cy="322524"/>
          </a:xfrm>
          <a:prstGeom prst="rect">
            <a:avLst/>
          </a:prstGeom>
          <a:noFill/>
        </p:spPr>
        <p:txBody>
          <a:bodyPr wrap="none" rtlCol="0">
            <a:spAutoFit/>
          </a:bodyPr>
          <a:lstStyle/>
          <a:p>
            <a:r>
              <a:rPr lang="en-US" altLang="zh-CN" sz="1496" b="1" dirty="0"/>
              <a:t>05</a:t>
            </a:r>
            <a:endParaRPr lang="zh-CN" altLang="en-US" sz="1496" b="1" dirty="0"/>
          </a:p>
        </p:txBody>
      </p:sp>
      <p:sp>
        <p:nvSpPr>
          <p:cNvPr id="122" name="TextBox 121"/>
          <p:cNvSpPr txBox="1"/>
          <p:nvPr/>
        </p:nvSpPr>
        <p:spPr>
          <a:xfrm>
            <a:off x="4168328" y="3206594"/>
            <a:ext cx="399468" cy="322524"/>
          </a:xfrm>
          <a:prstGeom prst="rect">
            <a:avLst/>
          </a:prstGeom>
          <a:noFill/>
        </p:spPr>
        <p:txBody>
          <a:bodyPr wrap="none" rtlCol="0">
            <a:spAutoFit/>
          </a:bodyPr>
          <a:lstStyle/>
          <a:p>
            <a:r>
              <a:rPr lang="en-US" altLang="zh-CN" sz="1496" dirty="0"/>
              <a:t>04</a:t>
            </a:r>
            <a:endParaRPr lang="zh-CN" altLang="en-US" sz="1496" dirty="0"/>
          </a:p>
        </p:txBody>
      </p:sp>
      <p:sp>
        <p:nvSpPr>
          <p:cNvPr id="67" name="矩形 66"/>
          <p:cNvSpPr/>
          <p:nvPr/>
        </p:nvSpPr>
        <p:spPr>
          <a:xfrm>
            <a:off x="908928"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5" name="矩形 74"/>
          <p:cNvSpPr/>
          <p:nvPr/>
        </p:nvSpPr>
        <p:spPr>
          <a:xfrm>
            <a:off x="1977583"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6" name="矩形 75"/>
          <p:cNvSpPr/>
          <p:nvPr/>
        </p:nvSpPr>
        <p:spPr>
          <a:xfrm>
            <a:off x="3046239"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7" name="矩形 76"/>
          <p:cNvSpPr/>
          <p:nvPr/>
        </p:nvSpPr>
        <p:spPr>
          <a:xfrm>
            <a:off x="4114895"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8" name="矩形 77"/>
          <p:cNvSpPr/>
          <p:nvPr/>
        </p:nvSpPr>
        <p:spPr>
          <a:xfrm>
            <a:off x="5183551" y="3473758"/>
            <a:ext cx="121328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9" name="矩形 78"/>
          <p:cNvSpPr/>
          <p:nvPr/>
        </p:nvSpPr>
        <p:spPr>
          <a:xfrm>
            <a:off x="908928"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1" name="矩形 80"/>
          <p:cNvSpPr/>
          <p:nvPr/>
        </p:nvSpPr>
        <p:spPr>
          <a:xfrm>
            <a:off x="1924151"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2" name="矩形 81"/>
          <p:cNvSpPr/>
          <p:nvPr/>
        </p:nvSpPr>
        <p:spPr>
          <a:xfrm>
            <a:off x="2939374"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4" name="矩形 83"/>
          <p:cNvSpPr/>
          <p:nvPr/>
        </p:nvSpPr>
        <p:spPr>
          <a:xfrm>
            <a:off x="4008030"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85" name="矩形 84"/>
          <p:cNvSpPr/>
          <p:nvPr/>
        </p:nvSpPr>
        <p:spPr>
          <a:xfrm>
            <a:off x="5023253" y="2351669"/>
            <a:ext cx="1068656" cy="184346"/>
          </a:xfrm>
          <a:prstGeom prst="rect">
            <a:avLst/>
          </a:prstGeom>
        </p:spPr>
        <p:txBody>
          <a:bodyPr wrap="square">
            <a:spAutoFit/>
          </a:bodyPr>
          <a:lstStyle/>
          <a:p>
            <a:r>
              <a:rPr lang="zh-CN" altLang="en-US" sz="598" dirty="0">
                <a:solidFill>
                  <a:schemeClr val="bg1"/>
                </a:solidFill>
                <a:latin typeface="微软雅黑" panose="020B0503020204020204" pitchFamily="34" charset="-122"/>
                <a:ea typeface="微软雅黑" panose="020B0503020204020204" pitchFamily="34" charset="-122"/>
              </a:rPr>
              <a:t>注解文案输入区</a:t>
            </a:r>
            <a:r>
              <a:rPr lang="en-US" altLang="zh-CN" sz="598" dirty="0">
                <a:solidFill>
                  <a:schemeClr val="bg1"/>
                </a:solidFill>
                <a:latin typeface="微软雅黑" panose="020B0503020204020204" pitchFamily="34" charset="-122"/>
                <a:ea typeface="微软雅黑" panose="020B0503020204020204" pitchFamily="34" charset="-122"/>
              </a:rPr>
              <a:t>……</a:t>
            </a:r>
          </a:p>
        </p:txBody>
      </p:sp>
      <p:sp>
        <p:nvSpPr>
          <p:cNvPr id="7" name="标题 6"/>
          <p:cNvSpPr>
            <a:spLocks noGrp="1"/>
          </p:cNvSpPr>
          <p:nvPr>
            <p:ph type="title"/>
          </p:nvPr>
        </p:nvSpPr>
        <p:spPr/>
        <p:txBody>
          <a:bodyPr/>
          <a:lstStyle/>
          <a:p>
            <a:endParaRPr lang="zh-CN" altLang="en-US"/>
          </a:p>
        </p:txBody>
      </p:sp>
      <p:sp>
        <p:nvSpPr>
          <p:cNvPr id="8" name="灯片编号占位符 7"/>
          <p:cNvSpPr>
            <a:spLocks noGrp="1"/>
          </p:cNvSpPr>
          <p:nvPr>
            <p:ph type="sldNum" sz="quarter" idx="11"/>
          </p:nvPr>
        </p:nvSpPr>
        <p:spPr/>
        <p:txBody>
          <a:bodyPr/>
          <a:lstStyle/>
          <a:p>
            <a:fld id="{6B3E1478-37CF-4E18-9076-DA6228555DA5}"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5"/>
          <p:cNvGrpSpPr/>
          <p:nvPr/>
        </p:nvGrpSpPr>
        <p:grpSpPr>
          <a:xfrm>
            <a:off x="1030042" y="1938455"/>
            <a:ext cx="1517491" cy="908358"/>
            <a:chOff x="1358084" y="1708144"/>
            <a:chExt cx="2028839" cy="1214446"/>
          </a:xfrm>
        </p:grpSpPr>
        <p:sp>
          <p:nvSpPr>
            <p:cNvPr id="67" name="矩形 66"/>
            <p:cNvSpPr/>
            <p:nvPr/>
          </p:nvSpPr>
          <p:spPr>
            <a:xfrm>
              <a:off x="1358084" y="1708144"/>
              <a:ext cx="1714512" cy="1214446"/>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75" name="虚尾箭头 74"/>
            <p:cNvSpPr/>
            <p:nvPr/>
          </p:nvSpPr>
          <p:spPr>
            <a:xfrm>
              <a:off x="2315353" y="2012946"/>
              <a:ext cx="1071570" cy="642942"/>
            </a:xfrm>
            <a:prstGeom prst="stripedRightArrow">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3" name="组合 76"/>
          <p:cNvGrpSpPr/>
          <p:nvPr/>
        </p:nvGrpSpPr>
        <p:grpSpPr>
          <a:xfrm>
            <a:off x="4275194" y="3153161"/>
            <a:ext cx="1496118" cy="908358"/>
            <a:chOff x="1072332" y="1708144"/>
            <a:chExt cx="2000264" cy="1214446"/>
          </a:xfrm>
          <a:solidFill>
            <a:srgbClr val="457BDA"/>
          </a:solidFill>
        </p:grpSpPr>
        <p:sp>
          <p:nvSpPr>
            <p:cNvPr id="78" name="矩形 77"/>
            <p:cNvSpPr/>
            <p:nvPr/>
          </p:nvSpPr>
          <p:spPr>
            <a:xfrm>
              <a:off x="1358084" y="1708144"/>
              <a:ext cx="1714512" cy="1214446"/>
            </a:xfrm>
            <a:prstGeom prst="rect">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9" name="虚尾箭头 78"/>
            <p:cNvSpPr/>
            <p:nvPr/>
          </p:nvSpPr>
          <p:spPr>
            <a:xfrm flipH="1">
              <a:off x="1072332" y="1993896"/>
              <a:ext cx="1071570" cy="642942"/>
            </a:xfrm>
            <a:prstGeom prst="stripedRightArrow">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 name="组合 79"/>
          <p:cNvGrpSpPr/>
          <p:nvPr/>
        </p:nvGrpSpPr>
        <p:grpSpPr>
          <a:xfrm>
            <a:off x="4524547" y="1924207"/>
            <a:ext cx="1282387" cy="1129213"/>
            <a:chOff x="1405709" y="2922590"/>
            <a:chExt cx="1714512" cy="1509723"/>
          </a:xfrm>
          <a:solidFill>
            <a:srgbClr val="6687C8"/>
          </a:solidFill>
        </p:grpSpPr>
        <p:sp>
          <p:nvSpPr>
            <p:cNvPr id="81" name="矩形 80"/>
            <p:cNvSpPr/>
            <p:nvPr/>
          </p:nvSpPr>
          <p:spPr>
            <a:xfrm>
              <a:off x="1405709" y="2922590"/>
              <a:ext cx="1714512" cy="12144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2" name="虚尾箭头 81"/>
            <p:cNvSpPr/>
            <p:nvPr/>
          </p:nvSpPr>
          <p:spPr>
            <a:xfrm rot="5400000">
              <a:off x="1724799" y="3575057"/>
              <a:ext cx="1071570" cy="642942"/>
            </a:xfrm>
            <a:prstGeom prst="striped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5" name="组合 84"/>
          <p:cNvGrpSpPr/>
          <p:nvPr/>
        </p:nvGrpSpPr>
        <p:grpSpPr>
          <a:xfrm>
            <a:off x="2511912" y="3153161"/>
            <a:ext cx="1496118" cy="908358"/>
            <a:chOff x="1072332" y="1708144"/>
            <a:chExt cx="2000264" cy="1214446"/>
          </a:xfrm>
          <a:solidFill>
            <a:srgbClr val="C9D3EE"/>
          </a:solidFill>
        </p:grpSpPr>
        <p:sp>
          <p:nvSpPr>
            <p:cNvPr id="86" name="矩形 85"/>
            <p:cNvSpPr/>
            <p:nvPr/>
          </p:nvSpPr>
          <p:spPr>
            <a:xfrm>
              <a:off x="1358084" y="1708144"/>
              <a:ext cx="1714512" cy="1214446"/>
            </a:xfrm>
            <a:prstGeom prst="rect">
              <a:avLst/>
            </a:prstGeom>
            <a:grp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7" name="虚尾箭头 86"/>
            <p:cNvSpPr/>
            <p:nvPr/>
          </p:nvSpPr>
          <p:spPr>
            <a:xfrm flipH="1">
              <a:off x="1072332" y="1993896"/>
              <a:ext cx="1071570" cy="642942"/>
            </a:xfrm>
            <a:prstGeom prst="stripedRightArrow">
              <a:avLst/>
            </a:prstGeom>
            <a:grp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6" name="组合 91"/>
          <p:cNvGrpSpPr/>
          <p:nvPr/>
        </p:nvGrpSpPr>
        <p:grpSpPr>
          <a:xfrm>
            <a:off x="1022918" y="2935867"/>
            <a:ext cx="1282387" cy="1122089"/>
            <a:chOff x="1358084" y="1422392"/>
            <a:chExt cx="1714512" cy="1500198"/>
          </a:xfrm>
          <a:solidFill>
            <a:srgbClr val="DDE0E9"/>
          </a:solidFill>
        </p:grpSpPr>
        <p:sp>
          <p:nvSpPr>
            <p:cNvPr id="94" name="矩形 93"/>
            <p:cNvSpPr/>
            <p:nvPr/>
          </p:nvSpPr>
          <p:spPr>
            <a:xfrm>
              <a:off x="1358084" y="1708144"/>
              <a:ext cx="1714512" cy="1214446"/>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6" name="虚尾箭头 95"/>
            <p:cNvSpPr/>
            <p:nvPr/>
          </p:nvSpPr>
          <p:spPr>
            <a:xfrm rot="5400000" flipH="1">
              <a:off x="1710511" y="1636706"/>
              <a:ext cx="1071570" cy="642942"/>
            </a:xfrm>
            <a:prstGeom prst="stripedRightArrow">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103" name="TextBox 102"/>
          <p:cNvSpPr txBox="1"/>
          <p:nvPr/>
        </p:nvSpPr>
        <p:spPr>
          <a:xfrm>
            <a:off x="1083474" y="2072417"/>
            <a:ext cx="854925"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23" name="TextBox 122"/>
          <p:cNvSpPr txBox="1"/>
          <p:nvPr/>
        </p:nvSpPr>
        <p:spPr>
          <a:xfrm>
            <a:off x="4595790" y="2059569"/>
            <a:ext cx="854925"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26" name="TextBox 125"/>
          <p:cNvSpPr txBox="1"/>
          <p:nvPr/>
        </p:nvSpPr>
        <p:spPr>
          <a:xfrm>
            <a:off x="4585104" y="3297810"/>
            <a:ext cx="854925" cy="230512"/>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标题</a:t>
            </a:r>
          </a:p>
        </p:txBody>
      </p:sp>
      <p:sp>
        <p:nvSpPr>
          <p:cNvPr id="129" name="TextBox 128"/>
          <p:cNvSpPr txBox="1"/>
          <p:nvPr/>
        </p:nvSpPr>
        <p:spPr>
          <a:xfrm>
            <a:off x="2825384" y="3297810"/>
            <a:ext cx="854925" cy="230512"/>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标题</a:t>
            </a:r>
          </a:p>
        </p:txBody>
      </p:sp>
      <p:sp>
        <p:nvSpPr>
          <p:cNvPr id="132" name="TextBox 131"/>
          <p:cNvSpPr txBox="1"/>
          <p:nvPr/>
        </p:nvSpPr>
        <p:spPr>
          <a:xfrm>
            <a:off x="1115534" y="3297810"/>
            <a:ext cx="854925" cy="230512"/>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标题</a:t>
            </a:r>
          </a:p>
        </p:txBody>
      </p:sp>
      <p:grpSp>
        <p:nvGrpSpPr>
          <p:cNvPr id="7" name="组合 132"/>
          <p:cNvGrpSpPr/>
          <p:nvPr/>
        </p:nvGrpSpPr>
        <p:grpSpPr>
          <a:xfrm>
            <a:off x="2725643" y="1959828"/>
            <a:ext cx="1517491" cy="908358"/>
            <a:chOff x="1358084" y="1708144"/>
            <a:chExt cx="2028839" cy="1214446"/>
          </a:xfrm>
        </p:grpSpPr>
        <p:sp>
          <p:nvSpPr>
            <p:cNvPr id="134" name="矩形 133"/>
            <p:cNvSpPr/>
            <p:nvPr/>
          </p:nvSpPr>
          <p:spPr>
            <a:xfrm>
              <a:off x="1358084" y="1708144"/>
              <a:ext cx="1714512" cy="1214446"/>
            </a:xfrm>
            <a:prstGeom prst="rect">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35" name="虚尾箭头 134"/>
            <p:cNvSpPr/>
            <p:nvPr/>
          </p:nvSpPr>
          <p:spPr>
            <a:xfrm>
              <a:off x="2315353" y="2012946"/>
              <a:ext cx="1071570" cy="642942"/>
            </a:xfrm>
            <a:prstGeom prst="stripedRightArrow">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138" name="TextBox 137"/>
          <p:cNvSpPr txBox="1"/>
          <p:nvPr/>
        </p:nvSpPr>
        <p:spPr>
          <a:xfrm>
            <a:off x="2878817" y="2090186"/>
            <a:ext cx="854925"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cxnSp>
        <p:nvCxnSpPr>
          <p:cNvPr id="140" name="直接连接符 139"/>
          <p:cNvCxnSpPr>
            <a:stCxn id="75" idx="3"/>
            <a:endCxn id="134" idx="1"/>
          </p:cNvCxnSpPr>
          <p:nvPr/>
        </p:nvCxnSpPr>
        <p:spPr>
          <a:xfrm>
            <a:off x="2547533" y="2406883"/>
            <a:ext cx="178110" cy="71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4221761" y="2403914"/>
            <a:ext cx="323119" cy="11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4008030" y="3601996"/>
            <a:ext cx="323119" cy="11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2330240" y="3601996"/>
            <a:ext cx="188486" cy="11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069226" y="2298236"/>
            <a:ext cx="1068656" cy="215444"/>
          </a:xfrm>
          <a:prstGeom prst="rect">
            <a:avLst/>
          </a:prstGeom>
        </p:spPr>
        <p:txBody>
          <a:bodyPr wrap="square">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46" name="矩形 45"/>
          <p:cNvSpPr/>
          <p:nvPr/>
        </p:nvSpPr>
        <p:spPr>
          <a:xfrm>
            <a:off x="1122659" y="3527190"/>
            <a:ext cx="1068656" cy="21544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7" name="矩形 46"/>
          <p:cNvSpPr/>
          <p:nvPr/>
        </p:nvSpPr>
        <p:spPr>
          <a:xfrm>
            <a:off x="2885941" y="2298236"/>
            <a:ext cx="1068656" cy="215444"/>
          </a:xfrm>
          <a:prstGeom prst="rect">
            <a:avLst/>
          </a:prstGeom>
        </p:spPr>
        <p:txBody>
          <a:bodyPr wrap="square">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48" name="矩形 47"/>
          <p:cNvSpPr/>
          <p:nvPr/>
        </p:nvSpPr>
        <p:spPr>
          <a:xfrm>
            <a:off x="2832508" y="3527190"/>
            <a:ext cx="1068656" cy="21544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1" name="矩形 50"/>
          <p:cNvSpPr/>
          <p:nvPr/>
        </p:nvSpPr>
        <p:spPr>
          <a:xfrm>
            <a:off x="4595790" y="2298236"/>
            <a:ext cx="1068656" cy="215444"/>
          </a:xfrm>
          <a:prstGeom prst="rect">
            <a:avLst/>
          </a:prstGeom>
        </p:spPr>
        <p:txBody>
          <a:bodyPr wrap="square">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52" name="矩形 51"/>
          <p:cNvSpPr/>
          <p:nvPr/>
        </p:nvSpPr>
        <p:spPr>
          <a:xfrm>
            <a:off x="4595790" y="3527190"/>
            <a:ext cx="1068656" cy="21544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9" name="标题 8"/>
          <p:cNvSpPr>
            <a:spLocks noGrp="1"/>
          </p:cNvSpPr>
          <p:nvPr>
            <p:ph type="title"/>
          </p:nvPr>
        </p:nvSpPr>
        <p:spPr/>
        <p:txBody>
          <a:bodyPr/>
          <a:lstStyle/>
          <a:p>
            <a:endParaRPr lang="zh-CN" altLang="en-US"/>
          </a:p>
        </p:txBody>
      </p:sp>
      <p:sp>
        <p:nvSpPr>
          <p:cNvPr id="10" name="灯片编号占位符 9"/>
          <p:cNvSpPr>
            <a:spLocks noGrp="1"/>
          </p:cNvSpPr>
          <p:nvPr>
            <p:ph type="sldNum" sz="quarter" idx="11"/>
          </p:nvPr>
        </p:nvSpPr>
        <p:spPr/>
        <p:txBody>
          <a:bodyPr/>
          <a:lstStyle/>
          <a:p>
            <a:fld id="{6B3E1478-37CF-4E18-9076-DA6228555DA5}" type="slidenum">
              <a:rPr lang="zh-CN" altLang="en-US" smtClean="0"/>
              <a:pPr/>
              <a:t>35</a:t>
            </a:fld>
            <a:endParaRPr lang="zh-CN" altLang="en-US"/>
          </a:p>
        </p:txBody>
      </p:sp>
      <p:sp>
        <p:nvSpPr>
          <p:cNvPr id="40" name="矩形 39"/>
          <p:cNvSpPr/>
          <p:nvPr/>
        </p:nvSpPr>
        <p:spPr>
          <a:xfrm>
            <a:off x="351347" y="878061"/>
            <a:ext cx="1442686" cy="299441"/>
          </a:xfrm>
          <a:prstGeom prst="rect">
            <a:avLst/>
          </a:prstGeom>
        </p:spPr>
        <p:txBody>
          <a:bodyPr wrap="square">
            <a:spAutoFit/>
          </a:bodyPr>
          <a:lstStyle/>
          <a:p>
            <a:r>
              <a:rPr lang="zh-CN" altLang="en-US" sz="1346" dirty="0">
                <a:solidFill>
                  <a:srgbClr val="595959"/>
                </a:solidFill>
                <a:latin typeface="微软雅黑" panose="020B0503020204020204" pitchFamily="34" charset="-122"/>
                <a:ea typeface="微软雅黑" panose="020B0503020204020204" pitchFamily="34" charset="-122"/>
              </a:rPr>
              <a:t>副标题文案</a:t>
            </a:r>
            <a:endParaRPr lang="en-US" altLang="zh-CN" sz="1346"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7bdfb2c-7240-4214-826d-b3e9e8973e8a"/>
          <p:cNvGrpSpPr>
            <a:grpSpLocks noChangeAspect="1"/>
          </p:cNvGrpSpPr>
          <p:nvPr/>
        </p:nvGrpSpPr>
        <p:grpSpPr>
          <a:xfrm>
            <a:off x="411457" y="1488218"/>
            <a:ext cx="6017626" cy="2535302"/>
            <a:chOff x="1828795" y="2275747"/>
            <a:chExt cx="16459207" cy="6934471"/>
          </a:xfrm>
        </p:grpSpPr>
        <p:grpSp>
          <p:nvGrpSpPr>
            <p:cNvPr id="4" name="Group 2"/>
            <p:cNvGrpSpPr/>
            <p:nvPr/>
          </p:nvGrpSpPr>
          <p:grpSpPr>
            <a:xfrm>
              <a:off x="1828795" y="2275747"/>
              <a:ext cx="4572005" cy="3276871"/>
              <a:chOff x="1828795" y="2275747"/>
              <a:chExt cx="4572005" cy="3276871"/>
            </a:xfrm>
          </p:grpSpPr>
          <p:sp>
            <p:nvSpPr>
              <p:cNvPr id="35" name="Rectangle: Rounded Corners 33"/>
              <p:cNvSpPr/>
              <p:nvPr/>
            </p:nvSpPr>
            <p:spPr>
              <a:xfrm>
                <a:off x="1828799" y="2743200"/>
                <a:ext cx="4572001" cy="2743200"/>
              </a:xfrm>
              <a:prstGeom prst="roundRect">
                <a:avLst>
                  <a:gd name="adj" fmla="val 2728"/>
                </a:avLst>
              </a:prstGeom>
              <a:solidFill>
                <a:schemeClr val="accent1"/>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6" name="Freeform: Shape 34"/>
              <p:cNvSpPr/>
              <p:nvPr/>
            </p:nvSpPr>
            <p:spPr>
              <a:xfrm>
                <a:off x="1828798" y="41148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7" name="Rectangle: Rounded Corners 35"/>
              <p:cNvSpPr/>
              <p:nvPr/>
            </p:nvSpPr>
            <p:spPr>
              <a:xfrm>
                <a:off x="3632658" y="22757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1"/>
                    </a:solidFill>
                  </a:rPr>
                  <a:t>01</a:t>
                </a:r>
              </a:p>
            </p:txBody>
          </p:sp>
          <p:sp>
            <p:nvSpPr>
              <p:cNvPr id="38" name="TextBox 36"/>
              <p:cNvSpPr txBox="1"/>
              <p:nvPr/>
            </p:nvSpPr>
            <p:spPr>
              <a:xfrm>
                <a:off x="2915203" y="34656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39" name="Rectangle 37"/>
              <p:cNvSpPr/>
              <p:nvPr/>
            </p:nvSpPr>
            <p:spPr>
              <a:xfrm>
                <a:off x="1828795" y="40531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5" name="Group 3"/>
            <p:cNvGrpSpPr/>
            <p:nvPr/>
          </p:nvGrpSpPr>
          <p:grpSpPr>
            <a:xfrm>
              <a:off x="7772395" y="2275747"/>
              <a:ext cx="4572005" cy="3276871"/>
              <a:chOff x="7772395" y="2275747"/>
              <a:chExt cx="4572005" cy="3276871"/>
            </a:xfrm>
          </p:grpSpPr>
          <p:sp>
            <p:nvSpPr>
              <p:cNvPr id="30" name="Rectangle: Rounded Corners 28"/>
              <p:cNvSpPr/>
              <p:nvPr/>
            </p:nvSpPr>
            <p:spPr>
              <a:xfrm>
                <a:off x="7772399" y="2743200"/>
                <a:ext cx="4572001" cy="2743200"/>
              </a:xfrm>
              <a:prstGeom prst="roundRect">
                <a:avLst>
                  <a:gd name="adj" fmla="val 2728"/>
                </a:avLst>
              </a:prstGeom>
              <a:solidFill>
                <a:schemeClr val="accent2"/>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1" name="Freeform: Shape 29"/>
              <p:cNvSpPr/>
              <p:nvPr/>
            </p:nvSpPr>
            <p:spPr>
              <a:xfrm>
                <a:off x="7772398" y="41148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2">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32" name="Rectangle: Rounded Corners 30"/>
              <p:cNvSpPr/>
              <p:nvPr/>
            </p:nvSpPr>
            <p:spPr>
              <a:xfrm>
                <a:off x="9576258" y="22757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2"/>
                    </a:solidFill>
                  </a:rPr>
                  <a:t>02</a:t>
                </a:r>
              </a:p>
            </p:txBody>
          </p:sp>
          <p:sp>
            <p:nvSpPr>
              <p:cNvPr id="33" name="TextBox 31"/>
              <p:cNvSpPr txBox="1"/>
              <p:nvPr/>
            </p:nvSpPr>
            <p:spPr>
              <a:xfrm>
                <a:off x="8858803" y="34656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34" name="Rectangle 32"/>
              <p:cNvSpPr/>
              <p:nvPr/>
            </p:nvSpPr>
            <p:spPr>
              <a:xfrm>
                <a:off x="7772395" y="40531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6" name="Group 4"/>
            <p:cNvGrpSpPr/>
            <p:nvPr/>
          </p:nvGrpSpPr>
          <p:grpSpPr>
            <a:xfrm>
              <a:off x="13715995" y="2275747"/>
              <a:ext cx="4572005" cy="3276871"/>
              <a:chOff x="13715995" y="2275747"/>
              <a:chExt cx="4572005" cy="3276871"/>
            </a:xfrm>
          </p:grpSpPr>
          <p:sp>
            <p:nvSpPr>
              <p:cNvPr id="25" name="Rectangle: Rounded Corners 23"/>
              <p:cNvSpPr/>
              <p:nvPr/>
            </p:nvSpPr>
            <p:spPr>
              <a:xfrm>
                <a:off x="13715999" y="2743200"/>
                <a:ext cx="4572001" cy="2743200"/>
              </a:xfrm>
              <a:prstGeom prst="roundRect">
                <a:avLst>
                  <a:gd name="adj" fmla="val 2728"/>
                </a:avLst>
              </a:prstGeom>
              <a:solidFill>
                <a:schemeClr val="accent3"/>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6" name="Freeform: Shape 24"/>
              <p:cNvSpPr/>
              <p:nvPr/>
            </p:nvSpPr>
            <p:spPr>
              <a:xfrm>
                <a:off x="13715998" y="41148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3">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7" name="Rectangle: Rounded Corners 25"/>
              <p:cNvSpPr/>
              <p:nvPr/>
            </p:nvSpPr>
            <p:spPr>
              <a:xfrm>
                <a:off x="15519858" y="22757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3"/>
                    </a:solidFill>
                  </a:rPr>
                  <a:t>03</a:t>
                </a:r>
              </a:p>
            </p:txBody>
          </p:sp>
          <p:sp>
            <p:nvSpPr>
              <p:cNvPr id="28" name="TextBox 26"/>
              <p:cNvSpPr txBox="1"/>
              <p:nvPr/>
            </p:nvSpPr>
            <p:spPr>
              <a:xfrm>
                <a:off x="14802403" y="34656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29" name="Rectangle 27"/>
              <p:cNvSpPr/>
              <p:nvPr/>
            </p:nvSpPr>
            <p:spPr>
              <a:xfrm>
                <a:off x="13715995" y="40531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7" name="Group 5"/>
            <p:cNvGrpSpPr/>
            <p:nvPr/>
          </p:nvGrpSpPr>
          <p:grpSpPr>
            <a:xfrm>
              <a:off x="1828795" y="5933347"/>
              <a:ext cx="4572007" cy="3276871"/>
              <a:chOff x="1828795" y="5933347"/>
              <a:chExt cx="4572007" cy="3276871"/>
            </a:xfrm>
          </p:grpSpPr>
          <p:sp>
            <p:nvSpPr>
              <p:cNvPr id="20" name="Rectangle: Rounded Corners 18"/>
              <p:cNvSpPr/>
              <p:nvPr/>
            </p:nvSpPr>
            <p:spPr>
              <a:xfrm>
                <a:off x="1828801" y="6400800"/>
                <a:ext cx="4572001" cy="2743200"/>
              </a:xfrm>
              <a:prstGeom prst="roundRect">
                <a:avLst>
                  <a:gd name="adj" fmla="val 2728"/>
                </a:avLst>
              </a:prstGeom>
              <a:solidFill>
                <a:schemeClr val="accent5"/>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1" name="Freeform: Shape 19"/>
              <p:cNvSpPr/>
              <p:nvPr/>
            </p:nvSpPr>
            <p:spPr>
              <a:xfrm>
                <a:off x="1828800" y="77724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5">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22" name="Rectangle: Rounded Corners 20"/>
              <p:cNvSpPr/>
              <p:nvPr/>
            </p:nvSpPr>
            <p:spPr>
              <a:xfrm>
                <a:off x="3632660" y="59333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5"/>
                    </a:solidFill>
                  </a:rPr>
                  <a:t>04</a:t>
                </a:r>
              </a:p>
            </p:txBody>
          </p:sp>
          <p:sp>
            <p:nvSpPr>
              <p:cNvPr id="23" name="TextBox 21"/>
              <p:cNvSpPr txBox="1"/>
              <p:nvPr/>
            </p:nvSpPr>
            <p:spPr>
              <a:xfrm>
                <a:off x="2915205" y="71232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24" name="Rectangle 22"/>
              <p:cNvSpPr/>
              <p:nvPr/>
            </p:nvSpPr>
            <p:spPr>
              <a:xfrm>
                <a:off x="1828795" y="7710726"/>
                <a:ext cx="4572004"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8" name="Group 6"/>
            <p:cNvGrpSpPr/>
            <p:nvPr/>
          </p:nvGrpSpPr>
          <p:grpSpPr>
            <a:xfrm>
              <a:off x="7772392" y="5933347"/>
              <a:ext cx="4572010" cy="3276871"/>
              <a:chOff x="7772392" y="5933347"/>
              <a:chExt cx="4572010" cy="3276871"/>
            </a:xfrm>
          </p:grpSpPr>
          <p:sp>
            <p:nvSpPr>
              <p:cNvPr id="15" name="Rectangle: Rounded Corners 13"/>
              <p:cNvSpPr/>
              <p:nvPr/>
            </p:nvSpPr>
            <p:spPr>
              <a:xfrm>
                <a:off x="7772401" y="6400800"/>
                <a:ext cx="4572001" cy="2743200"/>
              </a:xfrm>
              <a:prstGeom prst="roundRect">
                <a:avLst>
                  <a:gd name="adj" fmla="val 2728"/>
                </a:avLst>
              </a:prstGeom>
              <a:solidFill>
                <a:schemeClr val="accent4"/>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6" name="Freeform: Shape 14"/>
              <p:cNvSpPr/>
              <p:nvPr/>
            </p:nvSpPr>
            <p:spPr>
              <a:xfrm>
                <a:off x="7772400" y="77724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7" name="Rectangle: Rounded Corners 15"/>
              <p:cNvSpPr/>
              <p:nvPr/>
            </p:nvSpPr>
            <p:spPr>
              <a:xfrm>
                <a:off x="9576260" y="59333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accent4"/>
                    </a:solidFill>
                  </a:rPr>
                  <a:t>05</a:t>
                </a:r>
              </a:p>
            </p:txBody>
          </p:sp>
          <p:sp>
            <p:nvSpPr>
              <p:cNvPr id="18" name="TextBox 16"/>
              <p:cNvSpPr txBox="1"/>
              <p:nvPr/>
            </p:nvSpPr>
            <p:spPr>
              <a:xfrm>
                <a:off x="8858805" y="71232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19" name="Rectangle 17"/>
              <p:cNvSpPr/>
              <p:nvPr/>
            </p:nvSpPr>
            <p:spPr>
              <a:xfrm>
                <a:off x="7772392" y="7710726"/>
                <a:ext cx="4572005"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nvGrpSpPr>
            <p:cNvPr id="9" name="Group 7"/>
            <p:cNvGrpSpPr/>
            <p:nvPr/>
          </p:nvGrpSpPr>
          <p:grpSpPr>
            <a:xfrm>
              <a:off x="13715995" y="5933347"/>
              <a:ext cx="4572007" cy="3276871"/>
              <a:chOff x="13715995" y="5933347"/>
              <a:chExt cx="4572007" cy="3276871"/>
            </a:xfrm>
          </p:grpSpPr>
          <p:sp>
            <p:nvSpPr>
              <p:cNvPr id="10" name="Rectangle: Rounded Corners 8"/>
              <p:cNvSpPr/>
              <p:nvPr/>
            </p:nvSpPr>
            <p:spPr>
              <a:xfrm>
                <a:off x="13716001" y="6400800"/>
                <a:ext cx="4572001" cy="2743200"/>
              </a:xfrm>
              <a:prstGeom prst="roundRect">
                <a:avLst>
                  <a:gd name="adj" fmla="val 2728"/>
                </a:avLst>
              </a:prstGeom>
              <a:solidFill>
                <a:schemeClr val="tx2">
                  <a:lumMod val="75000"/>
                  <a:lumOff val="25000"/>
                </a:schemeClr>
              </a:solidFill>
              <a:ln>
                <a:noFill/>
              </a:ln>
              <a:effectLst>
                <a:outerShdw dist="1016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1" name="Freeform: Shape 9"/>
              <p:cNvSpPr/>
              <p:nvPr/>
            </p:nvSpPr>
            <p:spPr>
              <a:xfrm>
                <a:off x="13716000" y="7772400"/>
                <a:ext cx="4572001" cy="1371600"/>
              </a:xfrm>
              <a:custGeom>
                <a:avLst/>
                <a:gdLst>
                  <a:gd name="connsiteX0" fmla="*/ 0 w 4572001"/>
                  <a:gd name="connsiteY0" fmla="*/ 0 h 1371600"/>
                  <a:gd name="connsiteX1" fmla="*/ 87289 w 4572001"/>
                  <a:gd name="connsiteY1" fmla="*/ 0 h 1371600"/>
                  <a:gd name="connsiteX2" fmla="*/ 4484712 w 4572001"/>
                  <a:gd name="connsiteY2" fmla="*/ 0 h 1371600"/>
                  <a:gd name="connsiteX3" fmla="*/ 4572001 w 4572001"/>
                  <a:gd name="connsiteY3" fmla="*/ 0 h 1371600"/>
                  <a:gd name="connsiteX4" fmla="*/ 4572001 w 4572001"/>
                  <a:gd name="connsiteY4" fmla="*/ 87289 h 1371600"/>
                  <a:gd name="connsiteX5" fmla="*/ 4572001 w 4572001"/>
                  <a:gd name="connsiteY5" fmla="*/ 760615 h 1371600"/>
                  <a:gd name="connsiteX6" fmla="*/ 4572001 w 4572001"/>
                  <a:gd name="connsiteY6" fmla="*/ 1284311 h 1371600"/>
                  <a:gd name="connsiteX7" fmla="*/ 4484712 w 4572001"/>
                  <a:gd name="connsiteY7" fmla="*/ 1371600 h 1371600"/>
                  <a:gd name="connsiteX8" fmla="*/ 87289 w 4572001"/>
                  <a:gd name="connsiteY8" fmla="*/ 1371600 h 1371600"/>
                  <a:gd name="connsiteX9" fmla="*/ 0 w 4572001"/>
                  <a:gd name="connsiteY9" fmla="*/ 1284311 h 1371600"/>
                  <a:gd name="connsiteX10" fmla="*/ 0 w 4572001"/>
                  <a:gd name="connsiteY10" fmla="*/ 760615 h 1371600"/>
                  <a:gd name="connsiteX11" fmla="*/ 0 w 4572001"/>
                  <a:gd name="connsiteY11" fmla="*/ 87289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1" h="1371600">
                    <a:moveTo>
                      <a:pt x="0" y="0"/>
                    </a:moveTo>
                    <a:lnTo>
                      <a:pt x="87289" y="0"/>
                    </a:lnTo>
                    <a:lnTo>
                      <a:pt x="4484712" y="0"/>
                    </a:lnTo>
                    <a:lnTo>
                      <a:pt x="4572001" y="0"/>
                    </a:lnTo>
                    <a:lnTo>
                      <a:pt x="4572001" y="87289"/>
                    </a:lnTo>
                    <a:lnTo>
                      <a:pt x="4572001" y="760615"/>
                    </a:lnTo>
                    <a:lnTo>
                      <a:pt x="4572001" y="1284311"/>
                    </a:lnTo>
                    <a:cubicBezTo>
                      <a:pt x="4572001" y="1332519"/>
                      <a:pt x="4532920" y="1371600"/>
                      <a:pt x="4484712" y="1371600"/>
                    </a:cubicBezTo>
                    <a:lnTo>
                      <a:pt x="87289" y="1371600"/>
                    </a:lnTo>
                    <a:cubicBezTo>
                      <a:pt x="39081" y="1371600"/>
                      <a:pt x="0" y="1332519"/>
                      <a:pt x="0" y="1284311"/>
                    </a:cubicBezTo>
                    <a:lnTo>
                      <a:pt x="0" y="760615"/>
                    </a:lnTo>
                    <a:lnTo>
                      <a:pt x="0" y="87289"/>
                    </a:lnTo>
                    <a:close/>
                  </a:path>
                </a:pathLst>
              </a:custGeom>
              <a:solidFill>
                <a:schemeClr val="tx2">
                  <a:lumMod val="90000"/>
                  <a:lumOff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2" name="Rectangle: Rounded Corners 10"/>
              <p:cNvSpPr/>
              <p:nvPr/>
            </p:nvSpPr>
            <p:spPr>
              <a:xfrm>
                <a:off x="15519860" y="5933347"/>
                <a:ext cx="964279" cy="964279"/>
              </a:xfrm>
              <a:prstGeom prst="roundRect">
                <a:avLst>
                  <a:gd name="adj" fmla="val 9625"/>
                </a:avLst>
              </a:prstGeom>
              <a:solidFill>
                <a:schemeClr val="bg2"/>
              </a:solidFill>
              <a:ln>
                <a:noFill/>
              </a:ln>
              <a:effectLst>
                <a:outerShdw dist="635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sz="2094">
                    <a:solidFill>
                      <a:schemeClr val="tx2">
                        <a:lumMod val="75000"/>
                        <a:lumOff val="25000"/>
                      </a:schemeClr>
                    </a:solidFill>
                  </a:rPr>
                  <a:t>06</a:t>
                </a:r>
              </a:p>
            </p:txBody>
          </p:sp>
          <p:sp>
            <p:nvSpPr>
              <p:cNvPr id="13" name="TextBox 11"/>
              <p:cNvSpPr txBox="1"/>
              <p:nvPr/>
            </p:nvSpPr>
            <p:spPr>
              <a:xfrm>
                <a:off x="14802405" y="7123278"/>
                <a:ext cx="2399186" cy="631364"/>
              </a:xfrm>
              <a:prstGeom prst="rect">
                <a:avLst/>
              </a:prstGeom>
              <a:noFill/>
            </p:spPr>
            <p:txBody>
              <a:bodyPr wrap="none">
                <a:spAutoFit/>
              </a:bodyPr>
              <a:lstStyle/>
              <a:p>
                <a:pPr algn="ctr"/>
                <a:r>
                  <a:rPr lang="zh-CN" altLang="en-US" sz="900">
                    <a:solidFill>
                      <a:schemeClr val="bg1"/>
                    </a:solidFill>
                  </a:rPr>
                  <a:t>标题文本预设</a:t>
                </a:r>
              </a:p>
            </p:txBody>
          </p:sp>
          <p:sp>
            <p:nvSpPr>
              <p:cNvPr id="14" name="Rectangle 12"/>
              <p:cNvSpPr/>
              <p:nvPr/>
            </p:nvSpPr>
            <p:spPr>
              <a:xfrm>
                <a:off x="13715995" y="7710726"/>
                <a:ext cx="4572004" cy="1499492"/>
              </a:xfrm>
              <a:prstGeom prst="rect">
                <a:avLst/>
              </a:prstGeom>
            </p:spPr>
            <p:txBody>
              <a:bodyPr wrap="square">
                <a:spAutoFit/>
              </a:bodyPr>
              <a:lstStyle/>
              <a:p>
                <a:pPr algn="ctr">
                  <a:lnSpc>
                    <a:spcPct val="120000"/>
                  </a:lnSpc>
                </a:pPr>
                <a:r>
                  <a:rPr lang="zh-CN" altLang="en-US" sz="800">
                    <a:solidFill>
                      <a:schemeClr val="bg1"/>
                    </a:solidFill>
                  </a:rPr>
                  <a:t>此部分内容作为文字排版占位显示</a:t>
                </a:r>
                <a:br>
                  <a:rPr lang="zh-CN" altLang="en-US" sz="800">
                    <a:solidFill>
                      <a:schemeClr val="bg1"/>
                    </a:solidFill>
                  </a:rPr>
                </a:br>
                <a:r>
                  <a:rPr lang="zh-CN" altLang="en-US" sz="800">
                    <a:solidFill>
                      <a:schemeClr val="bg1"/>
                    </a:solidFill>
                  </a:rPr>
                  <a:t>（建议使用主题字体）。</a:t>
                </a:r>
              </a:p>
            </p:txBody>
          </p:sp>
        </p:grpSp>
      </p:grpSp>
      <p:sp>
        <p:nvSpPr>
          <p:cNvPr id="2" name="标题 1"/>
          <p:cNvSpPr>
            <a:spLocks noGrp="1"/>
          </p:cNvSpPr>
          <p:nvPr>
            <p:ph type="title"/>
          </p:nvPr>
        </p:nvSpPr>
        <p:spPr/>
        <p:txBody>
          <a:bodyPr/>
          <a:lstStyle/>
          <a:p>
            <a:endParaRPr lang="zh-CN" altLang="en-US"/>
          </a:p>
        </p:txBody>
      </p:sp>
      <p:sp>
        <p:nvSpPr>
          <p:cNvPr id="41" name="灯片编号占位符 40"/>
          <p:cNvSpPr>
            <a:spLocks noGrp="1"/>
          </p:cNvSpPr>
          <p:nvPr>
            <p:ph type="sldNum" sz="quarter" idx="11"/>
          </p:nvPr>
        </p:nvSpPr>
        <p:spPr/>
        <p:txBody>
          <a:bodyPr/>
          <a:lstStyle/>
          <a:p>
            <a:fld id="{6B3E1478-37CF-4E18-9076-DA6228555DA5}" type="slidenum">
              <a:rPr lang="zh-CN" altLang="en-US" smtClean="0"/>
              <a:pPr/>
              <a:t>36</a:t>
            </a:fld>
            <a:endParaRPr lang="zh-CN" altLang="en-US"/>
          </a:p>
        </p:txBody>
      </p:sp>
    </p:spTree>
    <p:extLst>
      <p:ext uri="{BB962C8B-B14F-4D97-AF65-F5344CB8AC3E}">
        <p14:creationId xmlns:p14="http://schemas.microsoft.com/office/powerpoint/2010/main" val="12482671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855495" y="1711188"/>
            <a:ext cx="896810" cy="487307"/>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grpSp>
        <p:nvGrpSpPr>
          <p:cNvPr id="2" name="组合 50"/>
          <p:cNvGrpSpPr/>
          <p:nvPr/>
        </p:nvGrpSpPr>
        <p:grpSpPr>
          <a:xfrm>
            <a:off x="1810161" y="1710476"/>
            <a:ext cx="990288" cy="473770"/>
            <a:chOff x="786580" y="2136772"/>
            <a:chExt cx="1571636" cy="1571636"/>
          </a:xfrm>
          <a:solidFill>
            <a:srgbClr val="457BDA"/>
          </a:solidFill>
        </p:grpSpPr>
        <p:sp>
          <p:nvSpPr>
            <p:cNvPr id="52" name="流程图: 数据 51"/>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3" name="流程图: 数据 52"/>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3" name="组合 53"/>
          <p:cNvGrpSpPr/>
          <p:nvPr/>
        </p:nvGrpSpPr>
        <p:grpSpPr>
          <a:xfrm>
            <a:off x="2643712" y="1717600"/>
            <a:ext cx="990288" cy="473770"/>
            <a:chOff x="786580" y="2136772"/>
            <a:chExt cx="1571636" cy="1571636"/>
          </a:xfrm>
          <a:solidFill>
            <a:srgbClr val="96C5FF"/>
          </a:solidFill>
        </p:grpSpPr>
        <p:sp>
          <p:nvSpPr>
            <p:cNvPr id="55" name="流程图: 数据 54"/>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6" name="流程图: 数据 55"/>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 name="组合 56"/>
          <p:cNvGrpSpPr/>
          <p:nvPr/>
        </p:nvGrpSpPr>
        <p:grpSpPr>
          <a:xfrm>
            <a:off x="3470140" y="1717600"/>
            <a:ext cx="990288" cy="473770"/>
            <a:chOff x="786580" y="2136772"/>
            <a:chExt cx="1571636" cy="1571636"/>
          </a:xfrm>
          <a:solidFill>
            <a:srgbClr val="C9D3EE"/>
          </a:solidFill>
        </p:grpSpPr>
        <p:sp>
          <p:nvSpPr>
            <p:cNvPr id="58" name="流程图: 数据 57"/>
            <p:cNvSpPr/>
            <p:nvPr/>
          </p:nvSpPr>
          <p:spPr>
            <a:xfrm flipH="1">
              <a:off x="786580" y="2136772"/>
              <a:ext cx="1571636" cy="857256"/>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59" name="流程图: 数据 58"/>
            <p:cNvSpPr/>
            <p:nvPr/>
          </p:nvSpPr>
          <p:spPr>
            <a:xfrm>
              <a:off x="786580" y="2994028"/>
              <a:ext cx="1571636" cy="714380"/>
            </a:xfrm>
            <a:prstGeom prst="flowChartInputOut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61" name="TextBox 60"/>
          <p:cNvSpPr txBox="1"/>
          <p:nvPr/>
        </p:nvSpPr>
        <p:spPr>
          <a:xfrm>
            <a:off x="1977584" y="1824465"/>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62" name="TextBox 61"/>
          <p:cNvSpPr txBox="1"/>
          <p:nvPr/>
        </p:nvSpPr>
        <p:spPr>
          <a:xfrm>
            <a:off x="2885941" y="1824465"/>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63" name="TextBox 62"/>
          <p:cNvSpPr txBox="1"/>
          <p:nvPr/>
        </p:nvSpPr>
        <p:spPr>
          <a:xfrm>
            <a:off x="3687433" y="1824465"/>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grpSp>
        <p:nvGrpSpPr>
          <p:cNvPr id="5" name="组合 63"/>
          <p:cNvGrpSpPr/>
          <p:nvPr/>
        </p:nvGrpSpPr>
        <p:grpSpPr>
          <a:xfrm>
            <a:off x="908928" y="1710475"/>
            <a:ext cx="1068656" cy="480895"/>
            <a:chOff x="797886" y="2030418"/>
            <a:chExt cx="1582944" cy="1577010"/>
          </a:xfrm>
          <a:solidFill>
            <a:srgbClr val="C9D3EE"/>
          </a:solidFill>
        </p:grpSpPr>
        <p:sp>
          <p:nvSpPr>
            <p:cNvPr id="65" name="流程图: 数据 64"/>
            <p:cNvSpPr/>
            <p:nvPr/>
          </p:nvSpPr>
          <p:spPr>
            <a:xfrm flipH="1">
              <a:off x="797886" y="2030418"/>
              <a:ext cx="1571636" cy="867998"/>
            </a:xfrm>
            <a:prstGeom prst="flowChartInputOutpu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66" name="流程图: 数据 65"/>
            <p:cNvSpPr/>
            <p:nvPr/>
          </p:nvSpPr>
          <p:spPr>
            <a:xfrm>
              <a:off x="809194" y="2893049"/>
              <a:ext cx="1571636" cy="714379"/>
            </a:xfrm>
            <a:prstGeom prst="flowChartInputOutpu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68" name="TextBox 67"/>
          <p:cNvSpPr txBox="1"/>
          <p:nvPr/>
        </p:nvSpPr>
        <p:spPr>
          <a:xfrm>
            <a:off x="1020087" y="1817341"/>
            <a:ext cx="415498"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grpSp>
        <p:nvGrpSpPr>
          <p:cNvPr id="6" name="组合 70"/>
          <p:cNvGrpSpPr/>
          <p:nvPr/>
        </p:nvGrpSpPr>
        <p:grpSpPr>
          <a:xfrm>
            <a:off x="876867" y="2244803"/>
            <a:ext cx="886985" cy="1549551"/>
            <a:chOff x="1286646" y="2136772"/>
            <a:chExt cx="1071570" cy="2071702"/>
          </a:xfrm>
          <a:solidFill>
            <a:srgbClr val="DDE0E9"/>
          </a:solidFill>
        </p:grpSpPr>
        <p:sp>
          <p:nvSpPr>
            <p:cNvPr id="69" name="矩形 68"/>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0" name="椭圆 69"/>
            <p:cNvSpPr/>
            <p:nvPr/>
          </p:nvSpPr>
          <p:spPr>
            <a:xfrm>
              <a:off x="1286646" y="3208342"/>
              <a:ext cx="1071570" cy="1000132"/>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7" name="组合 71"/>
          <p:cNvGrpSpPr/>
          <p:nvPr/>
        </p:nvGrpSpPr>
        <p:grpSpPr>
          <a:xfrm>
            <a:off x="2657960" y="2244803"/>
            <a:ext cx="801492" cy="1549551"/>
            <a:chOff x="1286646" y="2136772"/>
            <a:chExt cx="1071570" cy="2071702"/>
          </a:xfrm>
          <a:solidFill>
            <a:srgbClr val="DDE0E9"/>
          </a:solidFill>
        </p:grpSpPr>
        <p:sp>
          <p:nvSpPr>
            <p:cNvPr id="73" name="矩形 72"/>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4" name="椭圆 73"/>
            <p:cNvSpPr/>
            <p:nvPr/>
          </p:nvSpPr>
          <p:spPr>
            <a:xfrm>
              <a:off x="1286646" y="3065466"/>
              <a:ext cx="1071570" cy="1143008"/>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8" name="组合 75"/>
          <p:cNvGrpSpPr/>
          <p:nvPr/>
        </p:nvGrpSpPr>
        <p:grpSpPr>
          <a:xfrm>
            <a:off x="3505761" y="2244803"/>
            <a:ext cx="801492" cy="2030446"/>
            <a:chOff x="1286646" y="2136772"/>
            <a:chExt cx="1071570" cy="2071702"/>
          </a:xfrm>
          <a:solidFill>
            <a:srgbClr val="DDE0E9"/>
          </a:solidFill>
        </p:grpSpPr>
        <p:sp>
          <p:nvSpPr>
            <p:cNvPr id="77" name="矩形 76"/>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0" name="椭圆 79"/>
            <p:cNvSpPr/>
            <p:nvPr/>
          </p:nvSpPr>
          <p:spPr>
            <a:xfrm>
              <a:off x="1286646" y="3118105"/>
              <a:ext cx="1071570" cy="1090369"/>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9" name="组合 87"/>
          <p:cNvGrpSpPr/>
          <p:nvPr/>
        </p:nvGrpSpPr>
        <p:grpSpPr>
          <a:xfrm>
            <a:off x="1803036" y="2244803"/>
            <a:ext cx="801492" cy="1335820"/>
            <a:chOff x="1286646" y="2136772"/>
            <a:chExt cx="1071570" cy="2071702"/>
          </a:xfrm>
          <a:solidFill>
            <a:srgbClr val="DDE0E9"/>
          </a:solidFill>
        </p:grpSpPr>
        <p:sp>
          <p:nvSpPr>
            <p:cNvPr id="89" name="矩形 88"/>
            <p:cNvSpPr/>
            <p:nvPr/>
          </p:nvSpPr>
          <p:spPr>
            <a:xfrm>
              <a:off x="1286646" y="2136772"/>
              <a:ext cx="1071570" cy="1428760"/>
            </a:xfrm>
            <a:prstGeom prst="rect">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0" name="椭圆 89"/>
            <p:cNvSpPr/>
            <p:nvPr/>
          </p:nvSpPr>
          <p:spPr>
            <a:xfrm>
              <a:off x="1286646" y="3208342"/>
              <a:ext cx="1071570" cy="1000132"/>
            </a:xfrm>
            <a:prstGeom prst="ellipse">
              <a:avLst/>
            </a:prstGeom>
            <a:grpFill/>
            <a:ln>
              <a:solidFill>
                <a:srgbClr val="DDE0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42" name="矩形 41"/>
          <p:cNvSpPr/>
          <p:nvPr/>
        </p:nvSpPr>
        <p:spPr>
          <a:xfrm>
            <a:off x="876867" y="2458534"/>
            <a:ext cx="886985"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3" name="矩形 42"/>
          <p:cNvSpPr/>
          <p:nvPr/>
        </p:nvSpPr>
        <p:spPr>
          <a:xfrm>
            <a:off x="1799473" y="2458534"/>
            <a:ext cx="812178"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4" name="矩形 43"/>
          <p:cNvSpPr/>
          <p:nvPr/>
        </p:nvSpPr>
        <p:spPr>
          <a:xfrm>
            <a:off x="2657960" y="2458534"/>
            <a:ext cx="801492"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5" name="矩形 44"/>
          <p:cNvSpPr/>
          <p:nvPr/>
        </p:nvSpPr>
        <p:spPr>
          <a:xfrm>
            <a:off x="3512884" y="2458534"/>
            <a:ext cx="794369" cy="338554"/>
          </a:xfrm>
          <a:prstGeom prst="rect">
            <a:avLst/>
          </a:prstGeom>
        </p:spPr>
        <p:txBody>
          <a:bodyPr wrap="square">
            <a:spAutoFit/>
          </a:bodyPr>
          <a:lstStyle/>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6" name="TextBox 45"/>
          <p:cNvSpPr txBox="1"/>
          <p:nvPr/>
        </p:nvSpPr>
        <p:spPr>
          <a:xfrm>
            <a:off x="4702656" y="1763908"/>
            <a:ext cx="1595860" cy="299441"/>
          </a:xfrm>
          <a:prstGeom prst="rect">
            <a:avLst/>
          </a:prstGeom>
          <a:noFill/>
        </p:spPr>
        <p:txBody>
          <a:bodyPr wrap="square" rtlCol="0">
            <a:spAutoFit/>
          </a:bodyPr>
          <a:lstStyle/>
          <a:p>
            <a:pPr lvl="0">
              <a:spcBef>
                <a:spcPct val="0"/>
              </a:spcBef>
              <a:defRPr/>
            </a:pPr>
            <a:r>
              <a:rPr lang="zh-CN" altLang="en-US" sz="1346" dirty="0">
                <a:solidFill>
                  <a:srgbClr val="595959"/>
                </a:solidFill>
                <a:latin typeface="微软雅黑" panose="020B0503020204020204" pitchFamily="34" charset="-122"/>
                <a:ea typeface="微软雅黑" panose="020B0503020204020204" pitchFamily="34" charset="-122"/>
              </a:rPr>
              <a:t>副标题文案</a:t>
            </a:r>
          </a:p>
        </p:txBody>
      </p:sp>
      <p:sp>
        <p:nvSpPr>
          <p:cNvPr id="48" name="矩形 47"/>
          <p:cNvSpPr/>
          <p:nvPr/>
        </p:nvSpPr>
        <p:spPr>
          <a:xfrm>
            <a:off x="4702656" y="2059570"/>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4702656" y="2397978"/>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1" name="标题 10"/>
          <p:cNvSpPr>
            <a:spLocks noGrp="1"/>
          </p:cNvSpPr>
          <p:nvPr>
            <p:ph type="title"/>
          </p:nvPr>
        </p:nvSpPr>
        <p:spPr/>
        <p:txBody>
          <a:bodyPr/>
          <a:lstStyle/>
          <a:p>
            <a:endParaRPr lang="zh-CN" altLang="en-US"/>
          </a:p>
        </p:txBody>
      </p:sp>
      <p:sp>
        <p:nvSpPr>
          <p:cNvPr id="12" name="灯片编号占位符 11"/>
          <p:cNvSpPr>
            <a:spLocks noGrp="1"/>
          </p:cNvSpPr>
          <p:nvPr>
            <p:ph type="sldNum" sz="quarter" idx="11"/>
          </p:nvPr>
        </p:nvSpPr>
        <p:spPr/>
        <p:txBody>
          <a:bodyPr/>
          <a:lstStyle/>
          <a:p>
            <a:fld id="{6B3E1478-37CF-4E18-9076-DA6228555DA5}"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p:txBody>
          <a:bodyPr/>
          <a:lstStyle/>
          <a:p>
            <a:endParaRPr lang="zh-CN" altLang="en-US"/>
          </a:p>
        </p:txBody>
      </p:sp>
      <p:sp>
        <p:nvSpPr>
          <p:cNvPr id="34" name="灯片编号占位符 33"/>
          <p:cNvSpPr>
            <a:spLocks noGrp="1"/>
          </p:cNvSpPr>
          <p:nvPr>
            <p:ph type="sldNum" sz="quarter" idx="11"/>
          </p:nvPr>
        </p:nvSpPr>
        <p:spPr/>
        <p:txBody>
          <a:bodyPr/>
          <a:lstStyle/>
          <a:p>
            <a:fld id="{6B3E1478-37CF-4E18-9076-DA6228555DA5}" type="slidenum">
              <a:rPr lang="zh-CN" altLang="en-US" smtClean="0"/>
              <a:pPr/>
              <a:t>38</a:t>
            </a:fld>
            <a:endParaRPr lang="zh-CN" altLang="en-US"/>
          </a:p>
        </p:txBody>
      </p:sp>
      <p:grpSp>
        <p:nvGrpSpPr>
          <p:cNvPr id="3" name="组合 2"/>
          <p:cNvGrpSpPr/>
          <p:nvPr/>
        </p:nvGrpSpPr>
        <p:grpSpPr>
          <a:xfrm>
            <a:off x="289052" y="1649795"/>
            <a:ext cx="6254639" cy="2344981"/>
            <a:chOff x="685802" y="1750531"/>
            <a:chExt cx="7778646" cy="2916360"/>
          </a:xfrm>
        </p:grpSpPr>
        <p:sp>
          <p:nvSpPr>
            <p:cNvPr id="4" name="Rounded Rectangle 3"/>
            <p:cNvSpPr>
              <a:spLocks/>
            </p:cNvSpPr>
            <p:nvPr/>
          </p:nvSpPr>
          <p:spPr>
            <a:xfrm>
              <a:off x="685802" y="2166830"/>
              <a:ext cx="1567288" cy="2500061"/>
            </a:xfrm>
            <a:prstGeom prst="rect">
              <a:avLst/>
            </a:prstGeom>
            <a:solidFill>
              <a:schemeClr val="accent2">
                <a:alpha val="20000"/>
              </a:schemeClr>
            </a:solidFill>
            <a:effectLst/>
          </p:spPr>
          <p:txBody>
            <a:bodyPr wrap="square" lIns="51295" tIns="205181" rIns="51295" bIns="102590">
              <a:normAutofit/>
            </a:bodyPr>
            <a:lstStyle/>
            <a:p>
              <a:pPr marL="96173" indent="-96173">
                <a:lnSpc>
                  <a:spcPct val="150000"/>
                </a:lnSpc>
                <a:spcAft>
                  <a:spcPts val="450"/>
                </a:spcAft>
                <a:buClr>
                  <a:schemeClr val="accent1"/>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1"/>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5" name="TextBox 4"/>
            <p:cNvSpPr txBox="1"/>
            <p:nvPr/>
          </p:nvSpPr>
          <p:spPr>
            <a:xfrm>
              <a:off x="685802" y="1970768"/>
              <a:ext cx="1567288" cy="344025"/>
            </a:xfrm>
            <a:prstGeom prst="rect">
              <a:avLst/>
            </a:prstGeom>
            <a:solidFill>
              <a:schemeClr val="accent1"/>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p:nvSpPr>
            <p:cNvPr id="6" name="Right Arrow 5"/>
            <p:cNvSpPr/>
            <p:nvPr/>
          </p:nvSpPr>
          <p:spPr>
            <a:xfrm>
              <a:off x="2253090" y="3053802"/>
              <a:ext cx="288758" cy="372979"/>
            </a:xfrm>
            <a:prstGeom prst="rightArrow">
              <a:avLst>
                <a:gd name="adj1" fmla="val 50000"/>
                <a:gd name="adj2" fmla="val 68571"/>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7">
                <a:cs typeface="+mn-ea"/>
                <a:sym typeface="+mn-lt"/>
              </a:endParaRPr>
            </a:p>
          </p:txBody>
        </p:sp>
        <p:sp>
          <p:nvSpPr>
            <p:cNvPr id="7" name="Rounded Rectangle 8"/>
            <p:cNvSpPr>
              <a:spLocks/>
            </p:cNvSpPr>
            <p:nvPr/>
          </p:nvSpPr>
          <p:spPr>
            <a:xfrm>
              <a:off x="2689061" y="2166830"/>
              <a:ext cx="1567288" cy="2500061"/>
            </a:xfrm>
            <a:prstGeom prst="rect">
              <a:avLst/>
            </a:prstGeom>
            <a:solidFill>
              <a:schemeClr val="accent2">
                <a:alpha val="20000"/>
              </a:schemeClr>
            </a:solidFill>
            <a:effectLst/>
          </p:spPr>
          <p:txBody>
            <a:bodyPr wrap="square" lIns="51295" tIns="205181" rIns="51295" bIns="102590">
              <a:normAutofit/>
            </a:bodyPr>
            <a:lstStyle/>
            <a:p>
              <a:pPr marL="96173" indent="-96173">
                <a:lnSpc>
                  <a:spcPct val="150000"/>
                </a:lnSpc>
                <a:spcAft>
                  <a:spcPts val="450"/>
                </a:spcAft>
                <a:buClr>
                  <a:schemeClr val="accent2"/>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2"/>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8" name="TextBox 9"/>
            <p:cNvSpPr txBox="1"/>
            <p:nvPr/>
          </p:nvSpPr>
          <p:spPr>
            <a:xfrm>
              <a:off x="2689061" y="1970768"/>
              <a:ext cx="1567288" cy="344025"/>
            </a:xfrm>
            <a:prstGeom prst="rect">
              <a:avLst/>
            </a:prstGeom>
            <a:solidFill>
              <a:schemeClr val="accent2"/>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p:nvSpPr>
            <p:cNvPr id="9" name="Right Arrow 10"/>
            <p:cNvSpPr/>
            <p:nvPr/>
          </p:nvSpPr>
          <p:spPr>
            <a:xfrm>
              <a:off x="4256347" y="3053802"/>
              <a:ext cx="288758" cy="372979"/>
            </a:xfrm>
            <a:prstGeom prst="rightArrow">
              <a:avLst>
                <a:gd name="adj1" fmla="val 50000"/>
                <a:gd name="adj2" fmla="val 68571"/>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7">
                <a:cs typeface="+mn-ea"/>
                <a:sym typeface="+mn-lt"/>
              </a:endParaRPr>
            </a:p>
          </p:txBody>
        </p:sp>
        <p:sp>
          <p:nvSpPr>
            <p:cNvPr id="10" name="Rounded Rectangle 11"/>
            <p:cNvSpPr>
              <a:spLocks/>
            </p:cNvSpPr>
            <p:nvPr/>
          </p:nvSpPr>
          <p:spPr>
            <a:xfrm>
              <a:off x="4692318" y="2166830"/>
              <a:ext cx="1567288" cy="2500061"/>
            </a:xfrm>
            <a:prstGeom prst="rect">
              <a:avLst/>
            </a:prstGeom>
            <a:solidFill>
              <a:schemeClr val="accent3">
                <a:alpha val="20000"/>
              </a:schemeClr>
            </a:solidFill>
            <a:effectLst/>
          </p:spPr>
          <p:txBody>
            <a:bodyPr wrap="square" lIns="51295" tIns="205181" rIns="51295" bIns="102590">
              <a:normAutofit/>
            </a:bodyPr>
            <a:lstStyle/>
            <a:p>
              <a:pPr marL="96173" indent="-96173">
                <a:lnSpc>
                  <a:spcPct val="150000"/>
                </a:lnSpc>
                <a:spcAft>
                  <a:spcPts val="450"/>
                </a:spcAft>
                <a:buClr>
                  <a:schemeClr val="accent3"/>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3"/>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11" name="TextBox 12"/>
            <p:cNvSpPr txBox="1"/>
            <p:nvPr/>
          </p:nvSpPr>
          <p:spPr>
            <a:xfrm>
              <a:off x="4692318" y="1970768"/>
              <a:ext cx="1567288" cy="344025"/>
            </a:xfrm>
            <a:prstGeom prst="rect">
              <a:avLst/>
            </a:prstGeom>
            <a:solidFill>
              <a:schemeClr val="accent3"/>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p:nvSpPr>
            <p:cNvPr id="12" name="Right Arrow 13"/>
            <p:cNvSpPr/>
            <p:nvPr/>
          </p:nvSpPr>
          <p:spPr>
            <a:xfrm>
              <a:off x="6259606" y="3053802"/>
              <a:ext cx="288758" cy="372979"/>
            </a:xfrm>
            <a:prstGeom prst="rightArrow">
              <a:avLst>
                <a:gd name="adj1" fmla="val 50000"/>
                <a:gd name="adj2" fmla="val 68571"/>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7">
                <a:cs typeface="+mn-ea"/>
                <a:sym typeface="+mn-lt"/>
              </a:endParaRPr>
            </a:p>
          </p:txBody>
        </p:sp>
        <p:sp>
          <p:nvSpPr>
            <p:cNvPr id="13" name="Rounded Rectangle 14"/>
            <p:cNvSpPr>
              <a:spLocks/>
            </p:cNvSpPr>
            <p:nvPr/>
          </p:nvSpPr>
          <p:spPr>
            <a:xfrm>
              <a:off x="6695575" y="2166830"/>
              <a:ext cx="1567288" cy="2500061"/>
            </a:xfrm>
            <a:prstGeom prst="rect">
              <a:avLst/>
            </a:prstGeom>
            <a:solidFill>
              <a:schemeClr val="accent3">
                <a:alpha val="20000"/>
              </a:schemeClr>
            </a:solidFill>
            <a:effectLst/>
          </p:spPr>
          <p:txBody>
            <a:bodyPr wrap="square" lIns="51295" tIns="205181" rIns="51295" bIns="102590">
              <a:normAutofit/>
            </a:bodyPr>
            <a:lstStyle/>
            <a:p>
              <a:pPr marL="96173" indent="-96173">
                <a:lnSpc>
                  <a:spcPct val="150000"/>
                </a:lnSpc>
                <a:spcAft>
                  <a:spcPts val="450"/>
                </a:spcAft>
                <a:buClr>
                  <a:schemeClr val="accent5"/>
                </a:buClr>
                <a:buFont typeface="Arial" panose="020B0604020202020204" pitchFamily="34" charset="0"/>
                <a:buChar char="•"/>
              </a:pPr>
              <a:r>
                <a:rPr lang="zh-CN" altLang="en-US" sz="800" dirty="0">
                  <a:solidFill>
                    <a:srgbClr val="4C4948"/>
                  </a:solidFill>
                  <a:latin typeface="Arial"/>
                  <a:ea typeface="微软雅黑"/>
                  <a:cs typeface="+mn-ea"/>
                  <a:sym typeface="+mn-lt"/>
                </a:rPr>
                <a:t>文本占位符示意，文字内容本身无实际意义。</a:t>
              </a:r>
              <a:endParaRPr lang="en-US" altLang="zh-CN" sz="800" dirty="0">
                <a:solidFill>
                  <a:srgbClr val="4C4948"/>
                </a:solidFill>
                <a:latin typeface="Arial"/>
                <a:ea typeface="微软雅黑"/>
                <a:cs typeface="+mn-ea"/>
                <a:sym typeface="+mn-lt"/>
              </a:endParaRPr>
            </a:p>
            <a:p>
              <a:pPr marL="96173" indent="-96173">
                <a:lnSpc>
                  <a:spcPct val="150000"/>
                </a:lnSpc>
                <a:spcAft>
                  <a:spcPts val="450"/>
                </a:spcAft>
                <a:buClr>
                  <a:schemeClr val="accent5"/>
                </a:buClr>
                <a:buFont typeface="Arial" panose="020B0604020202020204" pitchFamily="34" charset="0"/>
                <a:buChar char="•"/>
              </a:pPr>
              <a:r>
                <a:rPr lang="zh-CN" altLang="en-US" sz="800" dirty="0">
                  <a:solidFill>
                    <a:srgbClr val="4C4948"/>
                  </a:solidFill>
                  <a:latin typeface="Arial"/>
                  <a:ea typeface="微软雅黑"/>
                  <a:cs typeface="+mn-ea"/>
                  <a:sym typeface="+mn-lt"/>
                </a:rPr>
                <a:t>建议文本行距定义为</a:t>
              </a:r>
              <a:r>
                <a:rPr lang="en-US" altLang="zh-CN" sz="800" dirty="0">
                  <a:solidFill>
                    <a:srgbClr val="4C4948"/>
                  </a:solidFill>
                  <a:latin typeface="Arial"/>
                  <a:ea typeface="微软雅黑"/>
                  <a:cs typeface="+mn-ea"/>
                  <a:sym typeface="+mn-lt"/>
                </a:rPr>
                <a:t>1.2/1.5</a:t>
              </a:r>
              <a:r>
                <a:rPr lang="zh-CN" altLang="en-US" sz="800" dirty="0">
                  <a:solidFill>
                    <a:srgbClr val="4C4948"/>
                  </a:solidFill>
                  <a:latin typeface="Arial"/>
                  <a:ea typeface="微软雅黑"/>
                  <a:cs typeface="+mn-ea"/>
                  <a:sym typeface="+mn-lt"/>
                </a:rPr>
                <a:t>倍行距请使用默认的主题字体。</a:t>
              </a:r>
            </a:p>
          </p:txBody>
        </p:sp>
        <p:sp>
          <p:nvSpPr>
            <p:cNvPr id="14" name="TextBox 15"/>
            <p:cNvSpPr txBox="1"/>
            <p:nvPr/>
          </p:nvSpPr>
          <p:spPr>
            <a:xfrm>
              <a:off x="6695575" y="1970768"/>
              <a:ext cx="1567288" cy="344025"/>
            </a:xfrm>
            <a:prstGeom prst="rect">
              <a:avLst/>
            </a:prstGeom>
            <a:solidFill>
              <a:schemeClr val="accent4"/>
            </a:solidFill>
          </p:spPr>
          <p:txBody>
            <a:bodyPr wrap="square" lIns="136787" tIns="68394" rIns="136787" bIns="68394" rtlCol="0">
              <a:spAutoFit/>
            </a:bodyPr>
            <a:lstStyle/>
            <a:p>
              <a:r>
                <a:rPr lang="zh-CN" altLang="en-US" sz="900" b="1" dirty="0">
                  <a:solidFill>
                    <a:srgbClr val="FFFFFF"/>
                  </a:solidFill>
                  <a:latin typeface="+mn-ea"/>
                  <a:cs typeface="+mn-ea"/>
                  <a:sym typeface="+mn-lt"/>
                </a:rPr>
                <a:t>标题文本</a:t>
              </a:r>
            </a:p>
          </p:txBody>
        </p:sp>
        <p:sp useBgFill="1">
          <p:nvSpPr>
            <p:cNvPr id="15" name="Rounded Rectangle 17"/>
            <p:cNvSpPr/>
            <p:nvPr/>
          </p:nvSpPr>
          <p:spPr>
            <a:xfrm>
              <a:off x="2051504" y="1750531"/>
              <a:ext cx="403168" cy="403168"/>
            </a:xfrm>
            <a:prstGeom prst="rect">
              <a:avLst/>
            </a:prstGeom>
            <a:ln w="12700">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useBgFill="1">
          <p:nvSpPr>
            <p:cNvPr id="16" name="Rounded Rectangle 18"/>
            <p:cNvSpPr/>
            <p:nvPr/>
          </p:nvSpPr>
          <p:spPr>
            <a:xfrm>
              <a:off x="4054764" y="1750531"/>
              <a:ext cx="403168" cy="403168"/>
            </a:xfrm>
            <a:prstGeom prst="rect">
              <a:avLst/>
            </a:prstGeom>
            <a:ln w="12700">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useBgFill="1">
          <p:nvSpPr>
            <p:cNvPr id="17" name="Rounded Rectangle 19"/>
            <p:cNvSpPr/>
            <p:nvPr/>
          </p:nvSpPr>
          <p:spPr>
            <a:xfrm>
              <a:off x="6058020" y="1750531"/>
              <a:ext cx="403168" cy="403168"/>
            </a:xfrm>
            <a:prstGeom prst="rect">
              <a:avLst/>
            </a:prstGeom>
            <a:ln w="12700">
              <a:solidFill>
                <a:schemeClr val="accent3"/>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useBgFill="1">
          <p:nvSpPr>
            <p:cNvPr id="18" name="Rounded Rectangle 20"/>
            <p:cNvSpPr/>
            <p:nvPr/>
          </p:nvSpPr>
          <p:spPr>
            <a:xfrm>
              <a:off x="8061280" y="1750531"/>
              <a:ext cx="403168" cy="403168"/>
            </a:xfrm>
            <a:prstGeom prst="rect">
              <a:avLst/>
            </a:prstGeom>
            <a:ln w="12700">
              <a:solidFill>
                <a:schemeClr val="accent4"/>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47" dirty="0">
                <a:solidFill>
                  <a:schemeClr val="tx1"/>
                </a:solidFill>
                <a:cs typeface="+mn-ea"/>
                <a:sym typeface="+mn-lt"/>
              </a:endParaRPr>
            </a:p>
          </p:txBody>
        </p:sp>
        <p:sp>
          <p:nvSpPr>
            <p:cNvPr id="19" name="AutoShape 126"/>
            <p:cNvSpPr>
              <a:spLocks/>
            </p:cNvSpPr>
            <p:nvPr/>
          </p:nvSpPr>
          <p:spPr bwMode="auto">
            <a:xfrm>
              <a:off x="4169431" y="1829995"/>
              <a:ext cx="173830" cy="173830"/>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chemeClr val="accent2"/>
            </a:solidFill>
            <a:ln>
              <a:noFill/>
            </a:ln>
          </p:spPr>
          <p:txBody>
            <a:bodyPr lIns="0" tIns="0" rIns="0" bIns="0"/>
            <a:lstStyle/>
            <a:p>
              <a:endParaRPr lang="en-US" sz="1197">
                <a:cs typeface="+mn-ea"/>
                <a:sym typeface="+mn-lt"/>
              </a:endParaRPr>
            </a:p>
          </p:txBody>
        </p:sp>
        <p:grpSp>
          <p:nvGrpSpPr>
            <p:cNvPr id="20" name="Group 197"/>
            <p:cNvGrpSpPr>
              <a:grpSpLocks/>
            </p:cNvGrpSpPr>
            <p:nvPr/>
          </p:nvGrpSpPr>
          <p:grpSpPr bwMode="auto">
            <a:xfrm>
              <a:off x="6187757" y="1844927"/>
              <a:ext cx="172641" cy="175022"/>
              <a:chOff x="0" y="0"/>
              <a:chExt cx="570" cy="576"/>
            </a:xfrm>
            <a:solidFill>
              <a:schemeClr val="accent3"/>
            </a:solidFill>
          </p:grpSpPr>
          <p:sp>
            <p:nvSpPr>
              <p:cNvPr id="31" name="AutoShape 195"/>
              <p:cNvSpPr>
                <a:spLocks/>
              </p:cNvSpPr>
              <p:nvPr/>
            </p:nvSpPr>
            <p:spPr bwMode="auto">
              <a:xfrm>
                <a:off x="376" y="248"/>
                <a:ext cx="21" cy="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cubicBezTo>
                      <a:pt x="16007" y="16818"/>
                      <a:pt x="8457" y="9069"/>
                      <a:pt x="0" y="0"/>
                    </a:cubicBezTo>
                    <a:cubicBezTo>
                      <a:pt x="6420" y="10388"/>
                      <a:pt x="13700" y="17478"/>
                      <a:pt x="21600" y="21600"/>
                    </a:cubicBezTo>
                    <a:close/>
                    <a:moveTo>
                      <a:pt x="21600"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32" name="AutoShape 196"/>
              <p:cNvSpPr>
                <a:spLocks/>
              </p:cNvSpPr>
              <p:nvPr/>
            </p:nvSpPr>
            <p:spPr bwMode="auto">
              <a:xfrm>
                <a:off x="0" y="0"/>
                <a:ext cx="570" cy="576"/>
              </a:xfrm>
              <a:custGeom>
                <a:avLst/>
                <a:gdLst>
                  <a:gd name="T0" fmla="*/ 0 w 20024"/>
                  <a:gd name="T1" fmla="*/ 0 h 21059"/>
                  <a:gd name="T2" fmla="*/ 0 w 20024"/>
                  <a:gd name="T3" fmla="*/ 0 h 21059"/>
                  <a:gd name="T4" fmla="*/ 0 w 20024"/>
                  <a:gd name="T5" fmla="*/ 0 h 21059"/>
                  <a:gd name="T6" fmla="*/ 0 w 20024"/>
                  <a:gd name="T7" fmla="*/ 0 h 21059"/>
                  <a:gd name="T8" fmla="*/ 0 w 20024"/>
                  <a:gd name="T9" fmla="*/ 0 h 21059"/>
                  <a:gd name="T10" fmla="*/ 0 w 20024"/>
                  <a:gd name="T11" fmla="*/ 0 h 21059"/>
                  <a:gd name="T12" fmla="*/ 0 w 20024"/>
                  <a:gd name="T13" fmla="*/ 0 h 21059"/>
                  <a:gd name="T14" fmla="*/ 0 w 20024"/>
                  <a:gd name="T15" fmla="*/ 0 h 21059"/>
                  <a:gd name="T16" fmla="*/ 0 w 20024"/>
                  <a:gd name="T17" fmla="*/ 0 h 21059"/>
                  <a:gd name="T18" fmla="*/ 0 w 20024"/>
                  <a:gd name="T19" fmla="*/ 0 h 21059"/>
                  <a:gd name="T20" fmla="*/ 0 w 20024"/>
                  <a:gd name="T21" fmla="*/ 0 h 21059"/>
                  <a:gd name="T22" fmla="*/ 0 w 20024"/>
                  <a:gd name="T23" fmla="*/ 0 h 21059"/>
                  <a:gd name="T24" fmla="*/ 0 w 20024"/>
                  <a:gd name="T25" fmla="*/ 0 h 21059"/>
                  <a:gd name="T26" fmla="*/ 0 w 20024"/>
                  <a:gd name="T27" fmla="*/ 0 h 21059"/>
                  <a:gd name="T28" fmla="*/ 0 w 20024"/>
                  <a:gd name="T29" fmla="*/ 0 h 21059"/>
                  <a:gd name="T30" fmla="*/ 0 w 20024"/>
                  <a:gd name="T31" fmla="*/ 0 h 21059"/>
                  <a:gd name="T32" fmla="*/ 0 w 20024"/>
                  <a:gd name="T33" fmla="*/ 0 h 21059"/>
                  <a:gd name="T34" fmla="*/ 0 w 20024"/>
                  <a:gd name="T35" fmla="*/ 0 h 21059"/>
                  <a:gd name="T36" fmla="*/ 0 w 20024"/>
                  <a:gd name="T37" fmla="*/ 0 h 21059"/>
                  <a:gd name="T38" fmla="*/ 0 w 20024"/>
                  <a:gd name="T39" fmla="*/ 0 h 21059"/>
                  <a:gd name="T40" fmla="*/ 0 w 20024"/>
                  <a:gd name="T41" fmla="*/ 0 h 21059"/>
                  <a:gd name="T42" fmla="*/ 0 w 20024"/>
                  <a:gd name="T43" fmla="*/ 0 h 21059"/>
                  <a:gd name="T44" fmla="*/ 0 w 20024"/>
                  <a:gd name="T45" fmla="*/ 0 h 21059"/>
                  <a:gd name="T46" fmla="*/ 0 w 20024"/>
                  <a:gd name="T47" fmla="*/ 0 h 21059"/>
                  <a:gd name="T48" fmla="*/ 0 w 20024"/>
                  <a:gd name="T49" fmla="*/ 0 h 21059"/>
                  <a:gd name="T50" fmla="*/ 0 w 20024"/>
                  <a:gd name="T51" fmla="*/ 0 h 21059"/>
                  <a:gd name="T52" fmla="*/ 0 w 20024"/>
                  <a:gd name="T53" fmla="*/ 0 h 21059"/>
                  <a:gd name="T54" fmla="*/ 0 w 20024"/>
                  <a:gd name="T55" fmla="*/ 0 h 21059"/>
                  <a:gd name="T56" fmla="*/ 0 w 20024"/>
                  <a:gd name="T57" fmla="*/ 0 h 21059"/>
                  <a:gd name="T58" fmla="*/ 0 w 20024"/>
                  <a:gd name="T59" fmla="*/ 0 h 21059"/>
                  <a:gd name="T60" fmla="*/ 0 w 20024"/>
                  <a:gd name="T61" fmla="*/ 0 h 21059"/>
                  <a:gd name="T62" fmla="*/ 0 w 20024"/>
                  <a:gd name="T63" fmla="*/ 0 h 21059"/>
                  <a:gd name="T64" fmla="*/ 0 w 20024"/>
                  <a:gd name="T65" fmla="*/ 0 h 21059"/>
                  <a:gd name="T66" fmla="*/ 0 w 20024"/>
                  <a:gd name="T67" fmla="*/ 0 h 21059"/>
                  <a:gd name="T68" fmla="*/ 0 w 20024"/>
                  <a:gd name="T69" fmla="*/ 0 h 21059"/>
                  <a:gd name="T70" fmla="*/ 0 w 20024"/>
                  <a:gd name="T71" fmla="*/ 0 h 21059"/>
                  <a:gd name="T72" fmla="*/ 0 w 20024"/>
                  <a:gd name="T73" fmla="*/ 0 h 21059"/>
                  <a:gd name="T74" fmla="*/ 0 w 20024"/>
                  <a:gd name="T75" fmla="*/ 0 h 21059"/>
                  <a:gd name="T76" fmla="*/ 0 w 20024"/>
                  <a:gd name="T77" fmla="*/ 0 h 21059"/>
                  <a:gd name="T78" fmla="*/ 0 w 20024"/>
                  <a:gd name="T79" fmla="*/ 0 h 21059"/>
                  <a:gd name="T80" fmla="*/ 0 w 20024"/>
                  <a:gd name="T81" fmla="*/ 0 h 21059"/>
                  <a:gd name="T82" fmla="*/ 0 w 20024"/>
                  <a:gd name="T83" fmla="*/ 0 h 21059"/>
                  <a:gd name="T84" fmla="*/ 0 w 20024"/>
                  <a:gd name="T85" fmla="*/ 0 h 21059"/>
                  <a:gd name="T86" fmla="*/ 0 w 20024"/>
                  <a:gd name="T87" fmla="*/ 0 h 21059"/>
                  <a:gd name="T88" fmla="*/ 0 w 20024"/>
                  <a:gd name="T89" fmla="*/ 0 h 21059"/>
                  <a:gd name="T90" fmla="*/ 0 w 20024"/>
                  <a:gd name="T91" fmla="*/ 0 h 21059"/>
                  <a:gd name="T92" fmla="*/ 0 w 20024"/>
                  <a:gd name="T93" fmla="*/ 0 h 2105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024" h="21059">
                    <a:moveTo>
                      <a:pt x="14769" y="15886"/>
                    </a:moveTo>
                    <a:lnTo>
                      <a:pt x="14493" y="15660"/>
                    </a:lnTo>
                    <a:lnTo>
                      <a:pt x="14788" y="15467"/>
                    </a:lnTo>
                    <a:lnTo>
                      <a:pt x="14936" y="15456"/>
                    </a:lnTo>
                    <a:cubicBezTo>
                      <a:pt x="15071" y="15448"/>
                      <a:pt x="17233" y="15305"/>
                      <a:pt x="18271" y="15227"/>
                    </a:cubicBezTo>
                    <a:cubicBezTo>
                      <a:pt x="19519" y="14334"/>
                      <a:pt x="19268" y="13379"/>
                      <a:pt x="18975" y="12855"/>
                    </a:cubicBezTo>
                    <a:cubicBezTo>
                      <a:pt x="18898" y="12856"/>
                      <a:pt x="18811" y="12857"/>
                      <a:pt x="18699" y="12858"/>
                    </a:cubicBezTo>
                    <a:lnTo>
                      <a:pt x="18683" y="12858"/>
                    </a:lnTo>
                    <a:lnTo>
                      <a:pt x="18682" y="12858"/>
                    </a:lnTo>
                    <a:cubicBezTo>
                      <a:pt x="18319" y="12856"/>
                      <a:pt x="15012" y="12701"/>
                      <a:pt x="14844" y="12694"/>
                    </a:cubicBezTo>
                    <a:lnTo>
                      <a:pt x="14678" y="12685"/>
                    </a:lnTo>
                    <a:lnTo>
                      <a:pt x="14386" y="12463"/>
                    </a:lnTo>
                    <a:lnTo>
                      <a:pt x="14656" y="12254"/>
                    </a:lnTo>
                    <a:lnTo>
                      <a:pt x="14818" y="12242"/>
                    </a:lnTo>
                    <a:cubicBezTo>
                      <a:pt x="14990" y="12229"/>
                      <a:pt x="18422" y="11964"/>
                      <a:pt x="18704" y="11959"/>
                    </a:cubicBezTo>
                    <a:cubicBezTo>
                      <a:pt x="19123" y="11953"/>
                      <a:pt x="19273" y="11951"/>
                      <a:pt x="19311" y="11951"/>
                    </a:cubicBezTo>
                    <a:cubicBezTo>
                      <a:pt x="19311" y="11951"/>
                      <a:pt x="19312" y="11951"/>
                      <a:pt x="19312" y="11951"/>
                    </a:cubicBezTo>
                    <a:cubicBezTo>
                      <a:pt x="19991" y="11309"/>
                      <a:pt x="20387" y="10507"/>
                      <a:pt x="19554" y="9691"/>
                    </a:cubicBezTo>
                    <a:cubicBezTo>
                      <a:pt x="18782" y="8935"/>
                      <a:pt x="15840" y="9089"/>
                      <a:pt x="13784" y="9056"/>
                    </a:cubicBezTo>
                    <a:cubicBezTo>
                      <a:pt x="13757" y="9057"/>
                      <a:pt x="13732" y="9057"/>
                      <a:pt x="13702" y="9057"/>
                    </a:cubicBezTo>
                    <a:lnTo>
                      <a:pt x="13698" y="9059"/>
                    </a:lnTo>
                    <a:cubicBezTo>
                      <a:pt x="13649" y="9059"/>
                      <a:pt x="14137" y="9054"/>
                      <a:pt x="13988" y="9048"/>
                    </a:cubicBezTo>
                    <a:cubicBezTo>
                      <a:pt x="13710" y="9040"/>
                      <a:pt x="13453" y="9028"/>
                      <a:pt x="13226" y="9009"/>
                    </a:cubicBezTo>
                    <a:cubicBezTo>
                      <a:pt x="12251" y="8958"/>
                      <a:pt x="10497" y="8968"/>
                      <a:pt x="10398" y="8964"/>
                    </a:cubicBezTo>
                    <a:lnTo>
                      <a:pt x="10343" y="8961"/>
                    </a:lnTo>
                    <a:lnTo>
                      <a:pt x="10040" y="8818"/>
                    </a:lnTo>
                    <a:lnTo>
                      <a:pt x="10340" y="8761"/>
                    </a:lnTo>
                    <a:lnTo>
                      <a:pt x="10392" y="8756"/>
                    </a:lnTo>
                    <a:cubicBezTo>
                      <a:pt x="10458" y="8750"/>
                      <a:pt x="10646" y="8743"/>
                      <a:pt x="11319" y="8672"/>
                    </a:cubicBezTo>
                    <a:cubicBezTo>
                      <a:pt x="10380" y="6546"/>
                      <a:pt x="12015" y="5309"/>
                      <a:pt x="12293" y="4218"/>
                    </a:cubicBezTo>
                    <a:cubicBezTo>
                      <a:pt x="13281" y="346"/>
                      <a:pt x="11306" y="0"/>
                      <a:pt x="11306" y="0"/>
                    </a:cubicBezTo>
                    <a:cubicBezTo>
                      <a:pt x="11306" y="0"/>
                      <a:pt x="6375" y="6964"/>
                      <a:pt x="5882" y="9217"/>
                    </a:cubicBezTo>
                    <a:cubicBezTo>
                      <a:pt x="5540" y="10780"/>
                      <a:pt x="3524" y="10650"/>
                      <a:pt x="2827" y="10619"/>
                    </a:cubicBezTo>
                    <a:cubicBezTo>
                      <a:pt x="-538" y="10467"/>
                      <a:pt x="-1213" y="19295"/>
                      <a:pt x="2526" y="20068"/>
                    </a:cubicBezTo>
                    <a:cubicBezTo>
                      <a:pt x="3273" y="20222"/>
                      <a:pt x="4127" y="19355"/>
                      <a:pt x="5727" y="20057"/>
                    </a:cubicBezTo>
                    <a:cubicBezTo>
                      <a:pt x="9239" y="21600"/>
                      <a:pt x="12279" y="20917"/>
                      <a:pt x="15069" y="20857"/>
                    </a:cubicBezTo>
                    <a:cubicBezTo>
                      <a:pt x="16961" y="20816"/>
                      <a:pt x="16824" y="19393"/>
                      <a:pt x="16651" y="18696"/>
                    </a:cubicBezTo>
                    <a:cubicBezTo>
                      <a:pt x="15741" y="18643"/>
                      <a:pt x="14834" y="18622"/>
                      <a:pt x="14748" y="18618"/>
                    </a:cubicBezTo>
                    <a:lnTo>
                      <a:pt x="14581" y="18611"/>
                    </a:lnTo>
                    <a:lnTo>
                      <a:pt x="14288" y="18403"/>
                    </a:lnTo>
                    <a:lnTo>
                      <a:pt x="14572" y="18191"/>
                    </a:lnTo>
                    <a:lnTo>
                      <a:pt x="14734" y="18179"/>
                    </a:lnTo>
                    <a:cubicBezTo>
                      <a:pt x="14837" y="18172"/>
                      <a:pt x="16113" y="18101"/>
                      <a:pt x="17172" y="18012"/>
                    </a:cubicBezTo>
                    <a:cubicBezTo>
                      <a:pt x="18121" y="17273"/>
                      <a:pt x="17881" y="16561"/>
                      <a:pt x="17661" y="16030"/>
                    </a:cubicBezTo>
                    <a:cubicBezTo>
                      <a:pt x="16564" y="15964"/>
                      <a:pt x="15065" y="15902"/>
                      <a:pt x="14953" y="15897"/>
                    </a:cubicBezTo>
                    <a:lnTo>
                      <a:pt x="14769" y="15886"/>
                    </a:lnTo>
                    <a:close/>
                    <a:moveTo>
                      <a:pt x="14769" y="15886"/>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grpSp>
        <p:grpSp>
          <p:nvGrpSpPr>
            <p:cNvPr id="21" name="Group 220"/>
            <p:cNvGrpSpPr>
              <a:grpSpLocks/>
            </p:cNvGrpSpPr>
            <p:nvPr/>
          </p:nvGrpSpPr>
          <p:grpSpPr bwMode="auto">
            <a:xfrm>
              <a:off x="8175947" y="1873712"/>
              <a:ext cx="173830" cy="158353"/>
              <a:chOff x="0" y="0"/>
              <a:chExt cx="575" cy="523"/>
            </a:xfrm>
            <a:solidFill>
              <a:schemeClr val="accent4"/>
            </a:solidFill>
          </p:grpSpPr>
          <p:sp>
            <p:nvSpPr>
              <p:cNvPr id="28" name="AutoShape 217"/>
              <p:cNvSpPr>
                <a:spLocks/>
              </p:cNvSpPr>
              <p:nvPr/>
            </p:nvSpPr>
            <p:spPr bwMode="auto">
              <a:xfrm>
                <a:off x="248" y="0"/>
                <a:ext cx="327" cy="523"/>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599" h="21600">
                    <a:moveTo>
                      <a:pt x="19521" y="0"/>
                    </a:moveTo>
                    <a:lnTo>
                      <a:pt x="2078" y="0"/>
                    </a:lnTo>
                    <a:cubicBezTo>
                      <a:pt x="666" y="0"/>
                      <a:pt x="0" y="417"/>
                      <a:pt x="0" y="1302"/>
                    </a:cubicBezTo>
                    <a:lnTo>
                      <a:pt x="0" y="3279"/>
                    </a:lnTo>
                    <a:lnTo>
                      <a:pt x="4806" y="5801"/>
                    </a:lnTo>
                    <a:lnTo>
                      <a:pt x="4806" y="3011"/>
                    </a:lnTo>
                    <a:lnTo>
                      <a:pt x="16793" y="3011"/>
                    </a:lnTo>
                    <a:lnTo>
                      <a:pt x="16793" y="21600"/>
                    </a:lnTo>
                    <a:lnTo>
                      <a:pt x="21599" y="21600"/>
                    </a:lnTo>
                    <a:lnTo>
                      <a:pt x="21599" y="1302"/>
                    </a:lnTo>
                    <a:cubicBezTo>
                      <a:pt x="21600" y="417"/>
                      <a:pt x="20934" y="0"/>
                      <a:pt x="19521" y="0"/>
                    </a:cubicBezTo>
                    <a:close/>
                    <a:moveTo>
                      <a:pt x="19521"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9" name="AutoShape 218"/>
              <p:cNvSpPr>
                <a:spLocks/>
              </p:cNvSpPr>
              <p:nvPr/>
            </p:nvSpPr>
            <p:spPr bwMode="auto">
              <a:xfrm>
                <a:off x="248" y="408"/>
                <a:ext cx="72" cy="1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11452"/>
                    </a:lnTo>
                    <a:lnTo>
                      <a:pt x="0" y="21600"/>
                    </a:lnTo>
                    <a:close/>
                    <a:moveTo>
                      <a:pt x="0"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30" name="AutoShape 219"/>
              <p:cNvSpPr>
                <a:spLocks/>
              </p:cNvSpPr>
              <p:nvPr/>
            </p:nvSpPr>
            <p:spPr bwMode="auto">
              <a:xfrm>
                <a:off x="0" y="103"/>
                <a:ext cx="399" cy="341"/>
              </a:xfrm>
              <a:custGeom>
                <a:avLst/>
                <a:gdLst>
                  <a:gd name="T0" fmla="*/ 0 w 21430"/>
                  <a:gd name="T1" fmla="*/ 0 h 21600"/>
                  <a:gd name="T2" fmla="*/ 0 w 21430"/>
                  <a:gd name="T3" fmla="*/ 0 h 21600"/>
                  <a:gd name="T4" fmla="*/ 0 w 21430"/>
                  <a:gd name="T5" fmla="*/ 0 h 21600"/>
                  <a:gd name="T6" fmla="*/ 0 w 21430"/>
                  <a:gd name="T7" fmla="*/ 0 h 21600"/>
                  <a:gd name="T8" fmla="*/ 0 w 21430"/>
                  <a:gd name="T9" fmla="*/ 0 h 21600"/>
                  <a:gd name="T10" fmla="*/ 0 w 21430"/>
                  <a:gd name="T11" fmla="*/ 0 h 21600"/>
                  <a:gd name="T12" fmla="*/ 0 w 21430"/>
                  <a:gd name="T13" fmla="*/ 0 h 21600"/>
                  <a:gd name="T14" fmla="*/ 0 w 21430"/>
                  <a:gd name="T15" fmla="*/ 0 h 21600"/>
                  <a:gd name="T16" fmla="*/ 0 w 21430"/>
                  <a:gd name="T17" fmla="*/ 0 h 21600"/>
                  <a:gd name="T18" fmla="*/ 0 w 21430"/>
                  <a:gd name="T19" fmla="*/ 0 h 21600"/>
                  <a:gd name="T20" fmla="*/ 0 w 21430"/>
                  <a:gd name="T21" fmla="*/ 0 h 21600"/>
                  <a:gd name="T22" fmla="*/ 0 w 21430"/>
                  <a:gd name="T23" fmla="*/ 0 h 21600"/>
                  <a:gd name="T24" fmla="*/ 0 w 21430"/>
                  <a:gd name="T25" fmla="*/ 0 h 21600"/>
                  <a:gd name="T26" fmla="*/ 0 w 21430"/>
                  <a:gd name="T27" fmla="*/ 0 h 21600"/>
                  <a:gd name="T28" fmla="*/ 0 w 21430"/>
                  <a:gd name="T29" fmla="*/ 0 h 21600"/>
                  <a:gd name="T30" fmla="*/ 0 w 21430"/>
                  <a:gd name="T31" fmla="*/ 0 h 21600"/>
                  <a:gd name="T32" fmla="*/ 0 w 21430"/>
                  <a:gd name="T33" fmla="*/ 0 h 21600"/>
                  <a:gd name="T34" fmla="*/ 0 w 2143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30" h="21600">
                    <a:moveTo>
                      <a:pt x="11596" y="357"/>
                    </a:moveTo>
                    <a:cubicBezTo>
                      <a:pt x="11352" y="115"/>
                      <a:pt x="11123" y="1"/>
                      <a:pt x="10931" y="0"/>
                    </a:cubicBezTo>
                    <a:cubicBezTo>
                      <a:pt x="10587" y="0"/>
                      <a:pt x="10359" y="367"/>
                      <a:pt x="10359" y="1039"/>
                    </a:cubicBezTo>
                    <a:lnTo>
                      <a:pt x="10359" y="5885"/>
                    </a:lnTo>
                    <a:cubicBezTo>
                      <a:pt x="10359" y="6409"/>
                      <a:pt x="10359" y="7100"/>
                      <a:pt x="10359" y="7791"/>
                    </a:cubicBezTo>
                    <a:lnTo>
                      <a:pt x="1613" y="7791"/>
                    </a:lnTo>
                    <a:cubicBezTo>
                      <a:pt x="726" y="7791"/>
                      <a:pt x="0" y="8649"/>
                      <a:pt x="0" y="9697"/>
                    </a:cubicBezTo>
                    <a:lnTo>
                      <a:pt x="0" y="11903"/>
                    </a:lnTo>
                    <a:cubicBezTo>
                      <a:pt x="0" y="12951"/>
                      <a:pt x="726" y="13809"/>
                      <a:pt x="1613" y="13809"/>
                    </a:cubicBezTo>
                    <a:lnTo>
                      <a:pt x="10359" y="13809"/>
                    </a:lnTo>
                    <a:cubicBezTo>
                      <a:pt x="10359" y="14499"/>
                      <a:pt x="10359" y="15191"/>
                      <a:pt x="10359" y="15714"/>
                    </a:cubicBezTo>
                    <a:lnTo>
                      <a:pt x="10359" y="20562"/>
                    </a:lnTo>
                    <a:cubicBezTo>
                      <a:pt x="10359" y="21233"/>
                      <a:pt x="10587" y="21600"/>
                      <a:pt x="10931" y="21600"/>
                    </a:cubicBezTo>
                    <a:cubicBezTo>
                      <a:pt x="11123" y="21600"/>
                      <a:pt x="11351" y="21485"/>
                      <a:pt x="11596" y="21244"/>
                    </a:cubicBezTo>
                    <a:lnTo>
                      <a:pt x="20920" y="12024"/>
                    </a:lnTo>
                    <a:cubicBezTo>
                      <a:pt x="21600" y="11351"/>
                      <a:pt x="21600" y="10250"/>
                      <a:pt x="20920" y="9578"/>
                    </a:cubicBezTo>
                    <a:lnTo>
                      <a:pt x="11596" y="357"/>
                    </a:lnTo>
                    <a:close/>
                    <a:moveTo>
                      <a:pt x="11596" y="357"/>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grpSp>
        <p:grpSp>
          <p:nvGrpSpPr>
            <p:cNvPr id="22" name="Group 473"/>
            <p:cNvGrpSpPr>
              <a:grpSpLocks/>
            </p:cNvGrpSpPr>
            <p:nvPr/>
          </p:nvGrpSpPr>
          <p:grpSpPr bwMode="auto">
            <a:xfrm>
              <a:off x="2166173" y="1865197"/>
              <a:ext cx="173830" cy="173830"/>
              <a:chOff x="0" y="0"/>
              <a:chExt cx="574" cy="574"/>
            </a:xfrm>
            <a:solidFill>
              <a:schemeClr val="accent1"/>
            </a:solidFill>
          </p:grpSpPr>
          <p:sp>
            <p:nvSpPr>
              <p:cNvPr id="23" name="AutoShape 468"/>
              <p:cNvSpPr>
                <a:spLocks/>
              </p:cNvSpPr>
              <p:nvPr/>
            </p:nvSpPr>
            <p:spPr bwMode="auto">
              <a:xfrm>
                <a:off x="280" y="0"/>
                <a:ext cx="294" cy="5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1838"/>
                    </a:moveTo>
                    <a:lnTo>
                      <a:pt x="5393" y="21600"/>
                    </a:lnTo>
                    <a:lnTo>
                      <a:pt x="21600" y="0"/>
                    </a:lnTo>
                    <a:lnTo>
                      <a:pt x="0" y="11838"/>
                    </a:lnTo>
                    <a:close/>
                    <a:moveTo>
                      <a:pt x="0" y="11838"/>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4" name="AutoShape 469"/>
              <p:cNvSpPr>
                <a:spLocks/>
              </p:cNvSpPr>
              <p:nvPr/>
            </p:nvSpPr>
            <p:spPr bwMode="auto">
              <a:xfrm>
                <a:off x="176" y="328"/>
                <a:ext cx="154" cy="2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7372"/>
                    </a:moveTo>
                    <a:lnTo>
                      <a:pt x="7525" y="21599"/>
                    </a:lnTo>
                    <a:lnTo>
                      <a:pt x="21600" y="21600"/>
                    </a:lnTo>
                    <a:lnTo>
                      <a:pt x="11447" y="0"/>
                    </a:lnTo>
                    <a:lnTo>
                      <a:pt x="0" y="7372"/>
                    </a:lnTo>
                    <a:close/>
                    <a:moveTo>
                      <a:pt x="0" y="7372"/>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5" name="AutoShape 470"/>
              <p:cNvSpPr>
                <a:spLocks/>
              </p:cNvSpPr>
              <p:nvPr/>
            </p:nvSpPr>
            <p:spPr bwMode="auto">
              <a:xfrm>
                <a:off x="16" y="0"/>
                <a:ext cx="551" cy="2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6191"/>
                    </a:lnTo>
                    <a:lnTo>
                      <a:pt x="9750" y="21600"/>
                    </a:lnTo>
                    <a:lnTo>
                      <a:pt x="21600" y="0"/>
                    </a:lnTo>
                    <a:close/>
                    <a:moveTo>
                      <a:pt x="21600" y="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6" name="AutoShape 471"/>
              <p:cNvSpPr>
                <a:spLocks/>
              </p:cNvSpPr>
              <p:nvPr/>
            </p:nvSpPr>
            <p:spPr bwMode="auto">
              <a:xfrm>
                <a:off x="0" y="240"/>
                <a:ext cx="246" cy="1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0172"/>
                    </a:moveTo>
                    <a:lnTo>
                      <a:pt x="0" y="0"/>
                    </a:lnTo>
                    <a:lnTo>
                      <a:pt x="0" y="14092"/>
                    </a:lnTo>
                    <a:lnTo>
                      <a:pt x="14214" y="21600"/>
                    </a:lnTo>
                    <a:lnTo>
                      <a:pt x="21600" y="10172"/>
                    </a:lnTo>
                    <a:close/>
                    <a:moveTo>
                      <a:pt x="21600" y="10172"/>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sp>
            <p:nvSpPr>
              <p:cNvPr id="27" name="AutoShape 472"/>
              <p:cNvSpPr>
                <a:spLocks/>
              </p:cNvSpPr>
              <p:nvPr/>
            </p:nvSpPr>
            <p:spPr bwMode="auto">
              <a:xfrm>
                <a:off x="112" y="424"/>
                <a:ext cx="53" cy="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9535"/>
                    </a:moveTo>
                    <a:lnTo>
                      <a:pt x="2431" y="21600"/>
                    </a:lnTo>
                    <a:lnTo>
                      <a:pt x="21600" y="9677"/>
                    </a:lnTo>
                    <a:lnTo>
                      <a:pt x="15975" y="0"/>
                    </a:lnTo>
                    <a:lnTo>
                      <a:pt x="0" y="9535"/>
                    </a:lnTo>
                    <a:close/>
                    <a:moveTo>
                      <a:pt x="0" y="9535"/>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1197">
                  <a:cs typeface="+mn-ea"/>
                  <a:sym typeface="+mn-lt"/>
                </a:endParaRPr>
              </a:p>
            </p:txBody>
          </p:sp>
        </p:grpSp>
      </p:grpSp>
    </p:spTree>
    <p:extLst>
      <p:ext uri="{BB962C8B-B14F-4D97-AF65-F5344CB8AC3E}">
        <p14:creationId xmlns:p14="http://schemas.microsoft.com/office/powerpoint/2010/main" val="27291726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1642738" y="1909958"/>
            <a:ext cx="1681889" cy="689266"/>
            <a:chOff x="2196290" y="1689094"/>
            <a:chExt cx="2248634" cy="921527"/>
          </a:xfrm>
        </p:grpSpPr>
        <p:sp>
          <p:nvSpPr>
            <p:cNvPr id="72" name="右箭头 71"/>
            <p:cNvSpPr/>
            <p:nvPr/>
          </p:nvSpPr>
          <p:spPr>
            <a:xfrm rot="13948010" flipH="1">
              <a:off x="3513021" y="1678717"/>
              <a:ext cx="879352" cy="984455"/>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4" name="矩形 43"/>
            <p:cNvSpPr/>
            <p:nvPr/>
          </p:nvSpPr>
          <p:spPr>
            <a:xfrm>
              <a:off x="2196290" y="1689094"/>
              <a:ext cx="150019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tLang="zh-CN" sz="673" b="1" dirty="0">
                <a:solidFill>
                  <a:srgbClr val="6B6B6B"/>
                </a:solidFill>
                <a:latin typeface="微软雅黑" panose="020B0503020204020204" pitchFamily="34" charset="-122"/>
                <a:ea typeface="微软雅黑" panose="020B0503020204020204" pitchFamily="34" charset="-122"/>
              </a:endParaRPr>
            </a:p>
          </p:txBody>
        </p:sp>
      </p:grpSp>
      <p:grpSp>
        <p:nvGrpSpPr>
          <p:cNvPr id="3" name="组合 37"/>
          <p:cNvGrpSpPr/>
          <p:nvPr/>
        </p:nvGrpSpPr>
        <p:grpSpPr>
          <a:xfrm>
            <a:off x="1079913" y="2725698"/>
            <a:ext cx="1699163" cy="587761"/>
            <a:chOff x="1443810" y="2779714"/>
            <a:chExt cx="2271728" cy="785818"/>
          </a:xfrm>
        </p:grpSpPr>
        <p:sp>
          <p:nvSpPr>
            <p:cNvPr id="64" name="右箭头 63"/>
            <p:cNvSpPr/>
            <p:nvPr/>
          </p:nvSpPr>
          <p:spPr>
            <a:xfrm>
              <a:off x="2858282" y="2779714"/>
              <a:ext cx="857256" cy="785818"/>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6" name="矩形 45"/>
            <p:cNvSpPr/>
            <p:nvPr/>
          </p:nvSpPr>
          <p:spPr>
            <a:xfrm>
              <a:off x="1443810" y="2870200"/>
              <a:ext cx="185738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grpSp>
      <p:pic>
        <p:nvPicPr>
          <p:cNvPr id="30729" name="Picture 9" descr="\\192.168.1.115\d 学习分享\ppt元素\0321南方基金PPT_复制-58.png"/>
          <p:cNvPicPr>
            <a:picLocks noChangeAspect="1" noChangeArrowheads="1"/>
          </p:cNvPicPr>
          <p:nvPr/>
        </p:nvPicPr>
        <p:blipFill>
          <a:blip r:embed="rId3" cstate="print"/>
          <a:srcRect/>
          <a:stretch>
            <a:fillRect/>
          </a:stretch>
        </p:blipFill>
        <p:spPr bwMode="auto">
          <a:xfrm>
            <a:off x="2084449" y="2793380"/>
            <a:ext cx="453582" cy="453582"/>
          </a:xfrm>
          <a:prstGeom prst="rect">
            <a:avLst/>
          </a:prstGeom>
          <a:noFill/>
        </p:spPr>
      </p:pic>
      <p:pic>
        <p:nvPicPr>
          <p:cNvPr id="30736" name="Picture 16" descr="\\192.168.1.115\d 学习分享\ppt元素\0321南方基金PPT_复制-59.png"/>
          <p:cNvPicPr>
            <a:picLocks noChangeAspect="1" noChangeArrowheads="1"/>
          </p:cNvPicPr>
          <p:nvPr/>
        </p:nvPicPr>
        <p:blipFill>
          <a:blip r:embed="rId4" cstate="print"/>
          <a:srcRect/>
          <a:stretch>
            <a:fillRect/>
          </a:stretch>
        </p:blipFill>
        <p:spPr bwMode="auto">
          <a:xfrm>
            <a:off x="2567830" y="1890276"/>
            <a:ext cx="453582" cy="453582"/>
          </a:xfrm>
          <a:prstGeom prst="rect">
            <a:avLst/>
          </a:prstGeom>
          <a:noFill/>
        </p:spPr>
      </p:pic>
      <p:grpSp>
        <p:nvGrpSpPr>
          <p:cNvPr id="4" name="组合 35"/>
          <p:cNvGrpSpPr/>
          <p:nvPr/>
        </p:nvGrpSpPr>
        <p:grpSpPr>
          <a:xfrm>
            <a:off x="3699561" y="1881496"/>
            <a:ext cx="1683473" cy="736333"/>
            <a:chOff x="4946199" y="1651041"/>
            <a:chExt cx="2250751" cy="984455"/>
          </a:xfrm>
        </p:grpSpPr>
        <p:sp>
          <p:nvSpPr>
            <p:cNvPr id="45" name="矩形 44"/>
            <p:cNvSpPr/>
            <p:nvPr/>
          </p:nvSpPr>
          <p:spPr>
            <a:xfrm>
              <a:off x="5696752" y="1689094"/>
              <a:ext cx="150019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67" name="右箭头 66"/>
            <p:cNvSpPr/>
            <p:nvPr/>
          </p:nvSpPr>
          <p:spPr>
            <a:xfrm rot="19348010" flipH="1">
              <a:off x="4946199" y="1651041"/>
              <a:ext cx="879352" cy="984455"/>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30" name="Picture 10" descr="\\192.168.1.115\d 学习分享\ppt元素\0321南方基金PPT_复制-60.png"/>
          <p:cNvPicPr>
            <a:picLocks noChangeAspect="1" noChangeArrowheads="1"/>
          </p:cNvPicPr>
          <p:nvPr/>
        </p:nvPicPr>
        <p:blipFill>
          <a:blip r:embed="rId5" cstate="print"/>
          <a:srcRect/>
          <a:stretch>
            <a:fillRect/>
          </a:stretch>
        </p:blipFill>
        <p:spPr bwMode="auto">
          <a:xfrm>
            <a:off x="3954597" y="1902834"/>
            <a:ext cx="453582" cy="453582"/>
          </a:xfrm>
          <a:prstGeom prst="rect">
            <a:avLst/>
          </a:prstGeom>
          <a:noFill/>
        </p:spPr>
      </p:pic>
      <p:grpSp>
        <p:nvGrpSpPr>
          <p:cNvPr id="5" name="组合 34"/>
          <p:cNvGrpSpPr/>
          <p:nvPr/>
        </p:nvGrpSpPr>
        <p:grpSpPr>
          <a:xfrm>
            <a:off x="4175453" y="2718574"/>
            <a:ext cx="1702725" cy="587761"/>
            <a:chOff x="5582451" y="2770189"/>
            <a:chExt cx="2276491" cy="785818"/>
          </a:xfrm>
        </p:grpSpPr>
        <p:sp>
          <p:nvSpPr>
            <p:cNvPr id="48" name="矩形 47"/>
            <p:cNvSpPr/>
            <p:nvPr/>
          </p:nvSpPr>
          <p:spPr>
            <a:xfrm>
              <a:off x="6001554" y="2860677"/>
              <a:ext cx="185738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71" name="右箭头 70"/>
            <p:cNvSpPr/>
            <p:nvPr/>
          </p:nvSpPr>
          <p:spPr>
            <a:xfrm flipH="1">
              <a:off x="5582451" y="2770189"/>
              <a:ext cx="857256" cy="785818"/>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31" name="Picture 11" descr="\\192.168.1.115\d 学习分享\ppt元素\0321南方基金PPT_复制-61.png"/>
          <p:cNvPicPr>
            <a:picLocks noChangeAspect="1" noChangeArrowheads="1"/>
          </p:cNvPicPr>
          <p:nvPr/>
        </p:nvPicPr>
        <p:blipFill>
          <a:blip r:embed="rId6" cstate="print"/>
          <a:srcRect/>
          <a:stretch>
            <a:fillRect/>
          </a:stretch>
        </p:blipFill>
        <p:spPr bwMode="auto">
          <a:xfrm>
            <a:off x="4435492" y="2779132"/>
            <a:ext cx="453582" cy="453582"/>
          </a:xfrm>
          <a:prstGeom prst="rect">
            <a:avLst/>
          </a:prstGeom>
          <a:noFill/>
        </p:spPr>
      </p:pic>
      <p:grpSp>
        <p:nvGrpSpPr>
          <p:cNvPr id="6" name="组合 38"/>
          <p:cNvGrpSpPr/>
          <p:nvPr/>
        </p:nvGrpSpPr>
        <p:grpSpPr>
          <a:xfrm>
            <a:off x="3648900" y="3349132"/>
            <a:ext cx="1694950" cy="712387"/>
            <a:chOff x="4878466" y="3613225"/>
            <a:chExt cx="2266096" cy="952439"/>
          </a:xfrm>
        </p:grpSpPr>
        <p:sp>
          <p:nvSpPr>
            <p:cNvPr id="54" name="矩形 53"/>
            <p:cNvSpPr/>
            <p:nvPr/>
          </p:nvSpPr>
          <p:spPr>
            <a:xfrm>
              <a:off x="5572926" y="3994160"/>
              <a:ext cx="1571636"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75" name="右箭头 74"/>
            <p:cNvSpPr/>
            <p:nvPr/>
          </p:nvSpPr>
          <p:spPr>
            <a:xfrm rot="3148010" flipH="1">
              <a:off x="4912493" y="3579198"/>
              <a:ext cx="844503" cy="912557"/>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32" name="Picture 12" descr="\\192.168.1.115\d 学习分享\ppt元素\0321南方基金PPT_复制-62.png"/>
          <p:cNvPicPr>
            <a:picLocks noChangeAspect="1" noChangeArrowheads="1"/>
          </p:cNvPicPr>
          <p:nvPr/>
        </p:nvPicPr>
        <p:blipFill>
          <a:blip r:embed="rId7" cstate="print"/>
          <a:srcRect/>
          <a:stretch>
            <a:fillRect/>
          </a:stretch>
        </p:blipFill>
        <p:spPr bwMode="auto">
          <a:xfrm>
            <a:off x="3894040" y="3619808"/>
            <a:ext cx="453582" cy="453582"/>
          </a:xfrm>
          <a:prstGeom prst="rect">
            <a:avLst/>
          </a:prstGeom>
          <a:noFill/>
        </p:spPr>
      </p:pic>
      <p:grpSp>
        <p:nvGrpSpPr>
          <p:cNvPr id="7" name="组合 39"/>
          <p:cNvGrpSpPr/>
          <p:nvPr/>
        </p:nvGrpSpPr>
        <p:grpSpPr>
          <a:xfrm>
            <a:off x="1603555" y="3339145"/>
            <a:ext cx="1730480" cy="722373"/>
            <a:chOff x="2143902" y="3599873"/>
            <a:chExt cx="2313599" cy="965791"/>
          </a:xfrm>
        </p:grpSpPr>
        <p:sp>
          <p:nvSpPr>
            <p:cNvPr id="51" name="矩形 50"/>
            <p:cNvSpPr/>
            <p:nvPr/>
          </p:nvSpPr>
          <p:spPr>
            <a:xfrm>
              <a:off x="2143902" y="3994160"/>
              <a:ext cx="1500198" cy="571504"/>
            </a:xfrm>
            <a:prstGeom prst="rect">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6" name="右箭头 75"/>
            <p:cNvSpPr/>
            <p:nvPr/>
          </p:nvSpPr>
          <p:spPr>
            <a:xfrm rot="8515493" flipH="1">
              <a:off x="3567883" y="3599873"/>
              <a:ext cx="889618" cy="912557"/>
            </a:xfrm>
            <a:prstGeom prst="rightArrow">
              <a:avLst/>
            </a:prstGeom>
            <a:solidFill>
              <a:srgbClr val="C9D3EE"/>
            </a:solidFill>
            <a:ln>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pic>
        <p:nvPicPr>
          <p:cNvPr id="30728" name="Picture 8" descr="\\192.168.1.115\d 学习分享\ppt元素\0321南方基金PPT_复制-63.png"/>
          <p:cNvPicPr>
            <a:picLocks noChangeAspect="1" noChangeArrowheads="1"/>
          </p:cNvPicPr>
          <p:nvPr/>
        </p:nvPicPr>
        <p:blipFill>
          <a:blip r:embed="rId8" cstate="print"/>
          <a:srcRect/>
          <a:stretch>
            <a:fillRect/>
          </a:stretch>
        </p:blipFill>
        <p:spPr bwMode="auto">
          <a:xfrm>
            <a:off x="2558654" y="3634056"/>
            <a:ext cx="453582" cy="453582"/>
          </a:xfrm>
          <a:prstGeom prst="rect">
            <a:avLst/>
          </a:prstGeom>
          <a:noFill/>
        </p:spPr>
      </p:pic>
      <p:sp>
        <p:nvSpPr>
          <p:cNvPr id="78" name="椭圆 77"/>
          <p:cNvSpPr/>
          <p:nvPr/>
        </p:nvSpPr>
        <p:spPr>
          <a:xfrm>
            <a:off x="3046239" y="2511967"/>
            <a:ext cx="908358" cy="908358"/>
          </a:xfrm>
          <a:prstGeom prst="ellipse">
            <a:avLst/>
          </a:prstGeom>
          <a:noFill/>
          <a:ln w="76200">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noFill/>
            </a:endParaRPr>
          </a:p>
        </p:txBody>
      </p:sp>
      <p:sp>
        <p:nvSpPr>
          <p:cNvPr id="79" name="TextBox 78"/>
          <p:cNvSpPr txBox="1"/>
          <p:nvPr/>
        </p:nvSpPr>
        <p:spPr>
          <a:xfrm>
            <a:off x="3255038" y="2839689"/>
            <a:ext cx="530915" cy="299441"/>
          </a:xfrm>
          <a:prstGeom prst="rect">
            <a:avLst/>
          </a:prstGeom>
          <a:noFill/>
        </p:spPr>
        <p:txBody>
          <a:bodyPr wrap="none" rtlCol="0">
            <a:spAutoFit/>
          </a:bodyPr>
          <a:lstStyle/>
          <a:p>
            <a:r>
              <a:rPr lang="zh-CN" altLang="en-US" sz="1346" b="1" dirty="0">
                <a:solidFill>
                  <a:srgbClr val="6B6B6B"/>
                </a:solidFill>
                <a:latin typeface="+mj-ea"/>
                <a:ea typeface="+mj-ea"/>
              </a:rPr>
              <a:t>标题</a:t>
            </a:r>
          </a:p>
        </p:txBody>
      </p:sp>
      <p:sp>
        <p:nvSpPr>
          <p:cNvPr id="42" name="矩形 41"/>
          <p:cNvSpPr/>
          <p:nvPr/>
        </p:nvSpPr>
        <p:spPr>
          <a:xfrm>
            <a:off x="1642738" y="1954412"/>
            <a:ext cx="925092" cy="33855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7" name="矩形 46"/>
          <p:cNvSpPr/>
          <p:nvPr/>
        </p:nvSpPr>
        <p:spPr>
          <a:xfrm>
            <a:off x="1079913" y="2836532"/>
            <a:ext cx="998166"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2" name="矩形 51"/>
          <p:cNvSpPr/>
          <p:nvPr/>
        </p:nvSpPr>
        <p:spPr>
          <a:xfrm>
            <a:off x="1603554" y="3679366"/>
            <a:ext cx="964276"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3" name="矩形 52"/>
          <p:cNvSpPr/>
          <p:nvPr/>
        </p:nvSpPr>
        <p:spPr>
          <a:xfrm>
            <a:off x="4347621" y="3679366"/>
            <a:ext cx="996229"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5" name="矩形 54"/>
          <p:cNvSpPr/>
          <p:nvPr/>
        </p:nvSpPr>
        <p:spPr>
          <a:xfrm>
            <a:off x="4889073" y="2850301"/>
            <a:ext cx="989105"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56" name="矩形 55"/>
          <p:cNvSpPr/>
          <p:nvPr/>
        </p:nvSpPr>
        <p:spPr>
          <a:xfrm>
            <a:off x="4408179" y="1951618"/>
            <a:ext cx="974855"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 name="标题 8"/>
          <p:cNvSpPr>
            <a:spLocks noGrp="1"/>
          </p:cNvSpPr>
          <p:nvPr>
            <p:ph type="title"/>
          </p:nvPr>
        </p:nvSpPr>
        <p:spPr/>
        <p:txBody>
          <a:bodyPr/>
          <a:lstStyle/>
          <a:p>
            <a:endParaRPr lang="zh-CN" altLang="en-US"/>
          </a:p>
        </p:txBody>
      </p:sp>
      <p:sp>
        <p:nvSpPr>
          <p:cNvPr id="10" name="灯片编号占位符 9"/>
          <p:cNvSpPr>
            <a:spLocks noGrp="1"/>
          </p:cNvSpPr>
          <p:nvPr>
            <p:ph type="sldNum" sz="quarter" idx="11"/>
          </p:nvPr>
        </p:nvSpPr>
        <p:spPr/>
        <p:txBody>
          <a:bodyPr/>
          <a:lstStyle/>
          <a:p>
            <a:fld id="{6B3E1478-37CF-4E18-9076-DA6228555DA5}" type="slidenum">
              <a:rPr lang="zh-CN" altLang="en-US" smtClean="0"/>
              <a:pPr/>
              <a:t>39</a:t>
            </a:fld>
            <a:endParaRPr lang="zh-CN" altLang="en-US"/>
          </a:p>
        </p:txBody>
      </p:sp>
      <p:sp>
        <p:nvSpPr>
          <p:cNvPr id="38" name="矩形 37"/>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lstStyle/>
          <a:p>
            <a:r>
              <a:rPr lang="zh-CN" altLang="en-US" sz="1400" dirty="0" smtClean="0"/>
              <a:t>搭建深度学习的框架</a:t>
            </a:r>
            <a:endParaRPr lang="en-US" altLang="zh-CN" sz="1400" dirty="0" smtClean="0"/>
          </a:p>
          <a:p>
            <a:endParaRPr lang="en-US" altLang="zh-CN" sz="1400" dirty="0" smtClean="0"/>
          </a:p>
          <a:p>
            <a:r>
              <a:rPr lang="zh-CN" altLang="en-US" sz="1400" dirty="0" smtClean="0"/>
              <a:t>前期调研</a:t>
            </a:r>
            <a:endParaRPr lang="en-US" altLang="zh-CN" sz="1400" dirty="0" smtClean="0"/>
          </a:p>
          <a:p>
            <a:endParaRPr lang="en-US" altLang="zh-CN" sz="1400" dirty="0" smtClean="0"/>
          </a:p>
          <a:p>
            <a:r>
              <a:rPr lang="zh-CN" altLang="en-US" sz="1400" dirty="0" smtClean="0"/>
              <a:t>实验部分：</a:t>
            </a:r>
            <a:r>
              <a:rPr lang="zh-CN" altLang="en-US" sz="1400" dirty="0" smtClean="0"/>
              <a:t>构建模型、调整模型参数、进行预测</a:t>
            </a:r>
            <a:endParaRPr lang="en-US" altLang="zh-CN" sz="1400" dirty="0" smtClean="0"/>
          </a:p>
          <a:p>
            <a:endParaRPr lang="en-US" altLang="zh-CN" sz="1400" dirty="0"/>
          </a:p>
          <a:p>
            <a:r>
              <a:rPr lang="zh-CN" altLang="en-US" sz="1400" dirty="0" smtClean="0"/>
              <a:t>分析得出结论</a:t>
            </a:r>
            <a:endParaRPr lang="en-US" altLang="zh-CN" sz="1400" dirty="0" smtClean="0"/>
          </a:p>
          <a:p>
            <a:pPr marL="0" indent="0">
              <a:buNone/>
            </a:pPr>
            <a:endParaRPr lang="en-US" altLang="zh-CN" sz="1400" dirty="0" smtClean="0"/>
          </a:p>
          <a:p>
            <a:pPr marL="0" indent="0">
              <a:buNone/>
            </a:pPr>
            <a:endParaRPr lang="en-US" altLang="zh-CN" sz="1400" dirty="0" smtClean="0"/>
          </a:p>
          <a:p>
            <a:pPr marL="0" indent="0">
              <a:buNone/>
            </a:pPr>
            <a:endParaRPr lang="zh-CN" altLang="en-US" dirty="0"/>
          </a:p>
        </p:txBody>
      </p:sp>
      <p:sp>
        <p:nvSpPr>
          <p:cNvPr id="2" name="标题 1"/>
          <p:cNvSpPr>
            <a:spLocks noGrp="1"/>
          </p:cNvSpPr>
          <p:nvPr>
            <p:ph type="title"/>
          </p:nvPr>
        </p:nvSpPr>
        <p:spPr/>
        <p:txBody>
          <a:bodyPr/>
          <a:lstStyle/>
          <a:p>
            <a:r>
              <a:rPr lang="zh-CN" altLang="en-US" dirty="0" smtClean="0"/>
              <a:t>工作和实验</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a:t>
            </a:fld>
            <a:endParaRPr lang="zh-CN" altLang="en-US"/>
          </a:p>
        </p:txBody>
      </p:sp>
    </p:spTree>
    <p:extLst>
      <p:ext uri="{BB962C8B-B14F-4D97-AF65-F5344CB8AC3E}">
        <p14:creationId xmlns:p14="http://schemas.microsoft.com/office/powerpoint/2010/main" val="2742823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511c76c-1a3f-4939-92e4-096473c80b7c">
            <a:extLst>
              <a:ext uri="{FF2B5EF4-FFF2-40B4-BE49-F238E27FC236}">
                <a16:creationId xmlns:a16="http://schemas.microsoft.com/office/drawing/2014/main" id="{A1094218-5483-4CA6-97DB-93B6F43569B4}"/>
              </a:ext>
            </a:extLst>
          </p:cNvPr>
          <p:cNvGrpSpPr>
            <a:grpSpLocks noChangeAspect="1"/>
          </p:cNvGrpSpPr>
          <p:nvPr/>
        </p:nvGrpSpPr>
        <p:grpSpPr>
          <a:xfrm>
            <a:off x="740704" y="1811372"/>
            <a:ext cx="5379331" cy="2158011"/>
            <a:chOff x="1307468" y="1500776"/>
            <a:chExt cx="9613068" cy="3856448"/>
          </a:xfrm>
        </p:grpSpPr>
        <p:grpSp>
          <p:nvGrpSpPr>
            <p:cNvPr id="37" name="组合 36"/>
            <p:cNvGrpSpPr/>
            <p:nvPr/>
          </p:nvGrpSpPr>
          <p:grpSpPr>
            <a:xfrm>
              <a:off x="3942357" y="1500776"/>
              <a:ext cx="4307285" cy="3856448"/>
              <a:chOff x="2940843" y="1512917"/>
              <a:chExt cx="3251201" cy="2910903"/>
            </a:xfrm>
          </p:grpSpPr>
          <p:sp>
            <p:nvSpPr>
              <p:cNvPr id="87" name="圆: 空心 1"/>
              <p:cNvSpPr/>
              <p:nvPr/>
            </p:nvSpPr>
            <p:spPr>
              <a:xfrm>
                <a:off x="3398043" y="1799969"/>
                <a:ext cx="2336799" cy="2336800"/>
              </a:xfrm>
              <a:prstGeom prst="donut">
                <a:avLst>
                  <a:gd name="adj" fmla="val 12516"/>
                </a:avLst>
              </a:prstGeom>
              <a:solidFill>
                <a:schemeClr val="tx2">
                  <a:alpha val="14000"/>
                </a:schemeClr>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96">
                  <a:sym typeface="华文细黑" panose="02010600040101010101" pitchFamily="2" charset="-122"/>
                </a:endParaRPr>
              </a:p>
            </p:txBody>
          </p:sp>
          <p:sp>
            <p:nvSpPr>
              <p:cNvPr id="88" name="椭圆 87"/>
              <p:cNvSpPr/>
              <p:nvPr/>
            </p:nvSpPr>
            <p:spPr>
              <a:xfrm>
                <a:off x="4083842" y="2485769"/>
                <a:ext cx="965199" cy="965200"/>
              </a:xfrm>
              <a:prstGeom prst="ellipse">
                <a:avLst/>
              </a:prstGeom>
              <a:solidFill>
                <a:schemeClr val="tx2"/>
              </a:solidFill>
              <a:ln w="92075">
                <a:solidFill>
                  <a:schemeClr val="accent1">
                    <a:alpha val="18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p>
                <a:pPr algn="ctr"/>
                <a:r>
                  <a:rPr lang="zh-CN" altLang="en-US" sz="1100" b="1">
                    <a:solidFill>
                      <a:schemeClr val="bg1"/>
                    </a:solidFill>
                    <a:latin typeface="+mn-ea"/>
                    <a:sym typeface="华文细黑" panose="02010600040101010101" pitchFamily="2" charset="-122"/>
                  </a:rPr>
                  <a:t>关键词</a:t>
                </a:r>
                <a:endParaRPr lang="en-US" altLang="zh-CN" sz="1100">
                  <a:solidFill>
                    <a:schemeClr val="bg1"/>
                  </a:solidFill>
                  <a:latin typeface="+mn-ea"/>
                  <a:sym typeface="华文细黑" panose="02010600040101010101" pitchFamily="2" charset="-122"/>
                </a:endParaRPr>
              </a:p>
            </p:txBody>
          </p:sp>
          <p:grpSp>
            <p:nvGrpSpPr>
              <p:cNvPr id="89" name="组合 88"/>
              <p:cNvGrpSpPr/>
              <p:nvPr/>
            </p:nvGrpSpPr>
            <p:grpSpPr>
              <a:xfrm>
                <a:off x="3563144" y="2092712"/>
                <a:ext cx="2006600" cy="1788811"/>
                <a:chOff x="3563144" y="2092712"/>
                <a:chExt cx="2006600" cy="1788811"/>
              </a:xfrm>
            </p:grpSpPr>
            <p:cxnSp>
              <p:nvCxnSpPr>
                <p:cNvPr id="97" name="直接连接符 96"/>
                <p:cNvCxnSpPr/>
                <p:nvPr/>
              </p:nvCxnSpPr>
              <p:spPr>
                <a:xfrm rot="16200000">
                  <a:off x="3753644" y="2796618"/>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9800000">
                  <a:off x="4160044" y="2092712"/>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800000">
                  <a:off x="4972844" y="2092712"/>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5379244" y="2796618"/>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0">
                  <a:off x="4972844" y="3500523"/>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2600000">
                  <a:off x="4160044" y="3500523"/>
                  <a:ext cx="0" cy="381000"/>
                </a:xfrm>
                <a:prstGeom prst="line">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2940843" y="1512917"/>
                <a:ext cx="3251201" cy="2910903"/>
                <a:chOff x="2940843" y="1512917"/>
                <a:chExt cx="3251201" cy="2910903"/>
              </a:xfrm>
            </p:grpSpPr>
            <p:sp>
              <p:nvSpPr>
                <p:cNvPr id="91" name="椭圆 90"/>
                <p:cNvSpPr/>
                <p:nvPr/>
              </p:nvSpPr>
              <p:spPr>
                <a:xfrm>
                  <a:off x="2940843" y="2612769"/>
                  <a:ext cx="711199"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2" name="椭圆 91"/>
                <p:cNvSpPr/>
                <p:nvPr/>
              </p:nvSpPr>
              <p:spPr>
                <a:xfrm>
                  <a:off x="3575844" y="1512917"/>
                  <a:ext cx="711199"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900" b="1" dirty="0">
                      <a:solidFill>
                        <a:schemeClr val="bg1"/>
                      </a:solidFill>
                      <a:latin typeface="+mn-ea"/>
                      <a:sym typeface="华文细黑" panose="02010600040101010101" pitchFamily="2" charset="-122"/>
                    </a:rPr>
                    <a:t>关键词</a:t>
                  </a:r>
                  <a:endParaRPr lang="en-US" altLang="zh-CN" sz="900" b="1" dirty="0">
                    <a:solidFill>
                      <a:schemeClr val="bg1"/>
                    </a:solidFill>
                    <a:latin typeface="+mn-ea"/>
                    <a:sym typeface="华文细黑" panose="02010600040101010101" pitchFamily="2" charset="-122"/>
                  </a:endParaRPr>
                </a:p>
              </p:txBody>
            </p:sp>
            <p:sp>
              <p:nvSpPr>
                <p:cNvPr id="93" name="椭圆 92"/>
                <p:cNvSpPr/>
                <p:nvPr/>
              </p:nvSpPr>
              <p:spPr>
                <a:xfrm>
                  <a:off x="4845844" y="1512917"/>
                  <a:ext cx="711199"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4" name="椭圆 93"/>
                <p:cNvSpPr/>
                <p:nvPr/>
              </p:nvSpPr>
              <p:spPr>
                <a:xfrm>
                  <a:off x="5480845" y="2612769"/>
                  <a:ext cx="711199"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5" name="椭圆 94"/>
                <p:cNvSpPr/>
                <p:nvPr/>
              </p:nvSpPr>
              <p:spPr>
                <a:xfrm>
                  <a:off x="4845844" y="3712620"/>
                  <a:ext cx="711199" cy="711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sp>
              <p:nvSpPr>
                <p:cNvPr id="96" name="椭圆 95"/>
                <p:cNvSpPr/>
                <p:nvPr/>
              </p:nvSpPr>
              <p:spPr>
                <a:xfrm>
                  <a:off x="3575844" y="3712620"/>
                  <a:ext cx="711199" cy="711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68394" tIns="34197" rIns="68394" bIns="34197" numCol="1" spcCol="0" rtlCol="0" fromWordArt="0" anchor="ctr" anchorCtr="0" forceAA="0" compatLnSpc="1">
                  <a:prstTxWarp prst="textNoShape">
                    <a:avLst/>
                  </a:prstTxWarp>
                  <a:noAutofit/>
                </a:bodyPr>
                <a:lstStyle/>
                <a:p>
                  <a:pPr algn="ctr"/>
                  <a:r>
                    <a:rPr lang="zh-CN" altLang="en-US" sz="900" b="1">
                      <a:solidFill>
                        <a:schemeClr val="bg1"/>
                      </a:solidFill>
                      <a:latin typeface="+mn-ea"/>
                    </a:rPr>
                    <a:t>关键词</a:t>
                  </a:r>
                </a:p>
              </p:txBody>
            </p:sp>
          </p:grpSp>
        </p:grpSp>
        <p:grpSp>
          <p:nvGrpSpPr>
            <p:cNvPr id="38" name="组合 37"/>
            <p:cNvGrpSpPr/>
            <p:nvPr/>
          </p:nvGrpSpPr>
          <p:grpSpPr>
            <a:xfrm>
              <a:off x="8170814" y="1736812"/>
              <a:ext cx="2749722" cy="3577446"/>
              <a:chOff x="8170814" y="1912116"/>
              <a:chExt cx="2749722" cy="3577446"/>
            </a:xfrm>
          </p:grpSpPr>
          <p:grpSp>
            <p:nvGrpSpPr>
              <p:cNvPr id="69" name="组合 68"/>
              <p:cNvGrpSpPr/>
              <p:nvPr/>
            </p:nvGrpSpPr>
            <p:grpSpPr>
              <a:xfrm>
                <a:off x="8170814" y="1912116"/>
                <a:ext cx="2611177" cy="3577446"/>
                <a:chOff x="1193500" y="1491637"/>
                <a:chExt cx="3761195" cy="3577446"/>
              </a:xfrm>
            </p:grpSpPr>
            <p:grpSp>
              <p:nvGrpSpPr>
                <p:cNvPr id="74" name="组合 73"/>
                <p:cNvGrpSpPr/>
                <p:nvPr/>
              </p:nvGrpSpPr>
              <p:grpSpPr>
                <a:xfrm>
                  <a:off x="1193500" y="1491637"/>
                  <a:ext cx="3761195" cy="929630"/>
                  <a:chOff x="1317257" y="1824875"/>
                  <a:chExt cx="3761195" cy="929630"/>
                </a:xfrm>
              </p:grpSpPr>
              <p:sp>
                <p:nvSpPr>
                  <p:cNvPr id="85" name="文本框 60"/>
                  <p:cNvSpPr txBox="1"/>
                  <p:nvPr/>
                </p:nvSpPr>
                <p:spPr>
                  <a:xfrm>
                    <a:off x="1317257" y="2132651"/>
                    <a:ext cx="3761195" cy="621854"/>
                  </a:xfrm>
                  <a:prstGeom prst="rect">
                    <a:avLst/>
                  </a:prstGeom>
                  <a:noFill/>
                </p:spPr>
                <p:txBody>
                  <a:bodyPr wrap="square" lIns="0" tIns="0" rIns="0" bIns="0" rtlCol="0">
                    <a:spAutoFit/>
                  </a:bodyPr>
                  <a:lstStyle/>
                  <a:p>
                    <a:pPr algn="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86" name="矩形 85"/>
                  <p:cNvSpPr/>
                  <p:nvPr/>
                </p:nvSpPr>
                <p:spPr>
                  <a:xfrm>
                    <a:off x="1317257" y="1824875"/>
                    <a:ext cx="3761195" cy="247503"/>
                  </a:xfrm>
                  <a:prstGeom prst="rect">
                    <a:avLst/>
                  </a:prstGeom>
                </p:spPr>
                <p:txBody>
                  <a:bodyPr wrap="square" lIns="0" tIns="0" rIns="0" bIns="0">
                    <a:spAutoFit/>
                  </a:bodyPr>
                  <a:lstStyle/>
                  <a:p>
                    <a:pPr algn="r"/>
                    <a:r>
                      <a:rPr lang="zh-CN" altLang="en-US" sz="900" b="1" dirty="0">
                        <a:cs typeface="+mn-ea"/>
                        <a:sym typeface="+mn-lt"/>
                      </a:rPr>
                      <a:t>标题文本预设</a:t>
                    </a:r>
                    <a:endParaRPr lang="en-US" sz="900" b="1" dirty="0">
                      <a:cs typeface="+mn-ea"/>
                      <a:sym typeface="+mn-lt"/>
                    </a:endParaRPr>
                  </a:p>
                </p:txBody>
              </p:sp>
            </p:grpSp>
            <p:grpSp>
              <p:nvGrpSpPr>
                <p:cNvPr id="77" name="组合 76"/>
                <p:cNvGrpSpPr/>
                <p:nvPr/>
              </p:nvGrpSpPr>
              <p:grpSpPr>
                <a:xfrm>
                  <a:off x="1193500" y="2815545"/>
                  <a:ext cx="3761195" cy="929630"/>
                  <a:chOff x="1317257" y="1824875"/>
                  <a:chExt cx="3761195" cy="929630"/>
                </a:xfrm>
              </p:grpSpPr>
              <p:sp>
                <p:nvSpPr>
                  <p:cNvPr id="83" name="文本框 58"/>
                  <p:cNvSpPr txBox="1"/>
                  <p:nvPr/>
                </p:nvSpPr>
                <p:spPr>
                  <a:xfrm>
                    <a:off x="1317257" y="2132651"/>
                    <a:ext cx="3761195" cy="621854"/>
                  </a:xfrm>
                  <a:prstGeom prst="rect">
                    <a:avLst/>
                  </a:prstGeom>
                  <a:noFill/>
                </p:spPr>
                <p:txBody>
                  <a:bodyPr wrap="square" lIns="0" tIns="0" rIns="0" bIns="0" rtlCol="0">
                    <a:spAutoFit/>
                  </a:bodyPr>
                  <a:lstStyle/>
                  <a:p>
                    <a:pPr algn="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84" name="矩形 83"/>
                  <p:cNvSpPr/>
                  <p:nvPr/>
                </p:nvSpPr>
                <p:spPr>
                  <a:xfrm>
                    <a:off x="1317257" y="1824875"/>
                    <a:ext cx="3761195" cy="247503"/>
                  </a:xfrm>
                  <a:prstGeom prst="rect">
                    <a:avLst/>
                  </a:prstGeom>
                </p:spPr>
                <p:txBody>
                  <a:bodyPr wrap="square" lIns="0" tIns="0" rIns="0" bIns="0">
                    <a:spAutoFit/>
                  </a:bodyPr>
                  <a:lstStyle/>
                  <a:p>
                    <a:pPr algn="r"/>
                    <a:r>
                      <a:rPr lang="zh-CN" altLang="en-US" sz="900" b="1" dirty="0">
                        <a:cs typeface="+mn-ea"/>
                        <a:sym typeface="+mn-lt"/>
                      </a:rPr>
                      <a:t>标题文本预设</a:t>
                    </a:r>
                    <a:endParaRPr lang="en-US" sz="900" b="1" dirty="0">
                      <a:cs typeface="+mn-ea"/>
                      <a:sym typeface="+mn-lt"/>
                    </a:endParaRPr>
                  </a:p>
                </p:txBody>
              </p:sp>
            </p:grpSp>
            <p:grpSp>
              <p:nvGrpSpPr>
                <p:cNvPr id="80" name="组合 79"/>
                <p:cNvGrpSpPr/>
                <p:nvPr/>
              </p:nvGrpSpPr>
              <p:grpSpPr>
                <a:xfrm>
                  <a:off x="1193500" y="4139453"/>
                  <a:ext cx="3761195" cy="929630"/>
                  <a:chOff x="1317257" y="1824875"/>
                  <a:chExt cx="3761195" cy="929630"/>
                </a:xfrm>
              </p:grpSpPr>
              <p:sp>
                <p:nvSpPr>
                  <p:cNvPr id="81" name="文本框 56"/>
                  <p:cNvSpPr txBox="1"/>
                  <p:nvPr/>
                </p:nvSpPr>
                <p:spPr>
                  <a:xfrm>
                    <a:off x="1317257" y="2132651"/>
                    <a:ext cx="3761195" cy="621854"/>
                  </a:xfrm>
                  <a:prstGeom prst="rect">
                    <a:avLst/>
                  </a:prstGeom>
                  <a:noFill/>
                </p:spPr>
                <p:txBody>
                  <a:bodyPr wrap="square" lIns="0" tIns="0" rIns="0" bIns="0" rtlCol="0">
                    <a:spAutoFit/>
                  </a:bodyPr>
                  <a:lstStyle/>
                  <a:p>
                    <a:pPr algn="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82" name="矩形 81"/>
                  <p:cNvSpPr/>
                  <p:nvPr/>
                </p:nvSpPr>
                <p:spPr>
                  <a:xfrm>
                    <a:off x="1317257" y="1824875"/>
                    <a:ext cx="3761195" cy="247503"/>
                  </a:xfrm>
                  <a:prstGeom prst="rect">
                    <a:avLst/>
                  </a:prstGeom>
                </p:spPr>
                <p:txBody>
                  <a:bodyPr wrap="square" lIns="0" tIns="0" rIns="0" bIns="0">
                    <a:spAutoFit/>
                  </a:bodyPr>
                  <a:lstStyle/>
                  <a:p>
                    <a:pPr algn="r"/>
                    <a:r>
                      <a:rPr lang="zh-CN" altLang="en-US" sz="900" b="1" dirty="0">
                        <a:cs typeface="+mn-ea"/>
                        <a:sym typeface="+mn-lt"/>
                      </a:rPr>
                      <a:t>标题文本预设</a:t>
                    </a:r>
                    <a:endParaRPr lang="en-US" sz="900" b="1" dirty="0">
                      <a:cs typeface="+mn-ea"/>
                      <a:sym typeface="+mn-lt"/>
                    </a:endParaRPr>
                  </a:p>
                </p:txBody>
              </p:sp>
            </p:grpSp>
          </p:grpSp>
          <p:cxnSp>
            <p:nvCxnSpPr>
              <p:cNvPr id="70" name="直接连接符 69"/>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307468" y="1736812"/>
              <a:ext cx="2713719" cy="3577446"/>
              <a:chOff x="1307468" y="1697288"/>
              <a:chExt cx="2713719" cy="3577446"/>
            </a:xfrm>
          </p:grpSpPr>
          <p:grpSp>
            <p:nvGrpSpPr>
              <p:cNvPr id="40" name="组合 39"/>
              <p:cNvGrpSpPr/>
              <p:nvPr/>
            </p:nvGrpSpPr>
            <p:grpSpPr>
              <a:xfrm>
                <a:off x="1410010" y="1697288"/>
                <a:ext cx="2611177" cy="3577446"/>
                <a:chOff x="1193500" y="1491637"/>
                <a:chExt cx="3761195" cy="3577446"/>
              </a:xfrm>
            </p:grpSpPr>
            <p:grpSp>
              <p:nvGrpSpPr>
                <p:cNvPr id="58" name="组合 57"/>
                <p:cNvGrpSpPr/>
                <p:nvPr/>
              </p:nvGrpSpPr>
              <p:grpSpPr>
                <a:xfrm>
                  <a:off x="1193500" y="1491637"/>
                  <a:ext cx="3761195" cy="929630"/>
                  <a:chOff x="1317257" y="1824875"/>
                  <a:chExt cx="3761195" cy="929630"/>
                </a:xfrm>
              </p:grpSpPr>
              <p:sp>
                <p:nvSpPr>
                  <p:cNvPr id="66" name="文本框 74"/>
                  <p:cNvSpPr txBox="1"/>
                  <p:nvPr/>
                </p:nvSpPr>
                <p:spPr>
                  <a:xfrm>
                    <a:off x="1317257" y="2132651"/>
                    <a:ext cx="3761195" cy="621854"/>
                  </a:xfrm>
                  <a:prstGeom prst="rect">
                    <a:avLst/>
                  </a:prstGeom>
                  <a:noFill/>
                </p:spPr>
                <p:txBody>
                  <a:bodyPr wrap="square" lIns="0" tIns="0" rIns="0" bIns="0" rtlCol="0">
                    <a:spAutoFit/>
                  </a:bodyPr>
                  <a:lstStyle/>
                  <a:p>
                    <a:pP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68" name="矩形 67"/>
                  <p:cNvSpPr/>
                  <p:nvPr/>
                </p:nvSpPr>
                <p:spPr>
                  <a:xfrm>
                    <a:off x="1317257" y="1824875"/>
                    <a:ext cx="3761195" cy="247503"/>
                  </a:xfrm>
                  <a:prstGeom prst="rect">
                    <a:avLst/>
                  </a:prstGeom>
                </p:spPr>
                <p:txBody>
                  <a:bodyPr wrap="square" lIns="0" tIns="0" rIns="0" bIns="0">
                    <a:spAutoFit/>
                  </a:bodyPr>
                  <a:lstStyle/>
                  <a:p>
                    <a:r>
                      <a:rPr lang="zh-CN" altLang="en-US" sz="900" b="1" dirty="0">
                        <a:cs typeface="+mn-ea"/>
                        <a:sym typeface="+mn-lt"/>
                      </a:rPr>
                      <a:t>标题文本预设</a:t>
                    </a:r>
                    <a:endParaRPr lang="en-US" sz="900" b="1" dirty="0">
                      <a:cs typeface="+mn-ea"/>
                      <a:sym typeface="+mn-lt"/>
                    </a:endParaRPr>
                  </a:p>
                </p:txBody>
              </p:sp>
            </p:grpSp>
            <p:grpSp>
              <p:nvGrpSpPr>
                <p:cNvPr id="59" name="组合 58"/>
                <p:cNvGrpSpPr/>
                <p:nvPr/>
              </p:nvGrpSpPr>
              <p:grpSpPr>
                <a:xfrm>
                  <a:off x="1193500" y="2815545"/>
                  <a:ext cx="3761195" cy="929630"/>
                  <a:chOff x="1317257" y="1824875"/>
                  <a:chExt cx="3761195" cy="929630"/>
                </a:xfrm>
              </p:grpSpPr>
              <p:sp>
                <p:nvSpPr>
                  <p:cNvPr id="63" name="文本框 72"/>
                  <p:cNvSpPr txBox="1"/>
                  <p:nvPr/>
                </p:nvSpPr>
                <p:spPr>
                  <a:xfrm>
                    <a:off x="1317257" y="2132651"/>
                    <a:ext cx="3761195" cy="621854"/>
                  </a:xfrm>
                  <a:prstGeom prst="rect">
                    <a:avLst/>
                  </a:prstGeom>
                  <a:noFill/>
                </p:spPr>
                <p:txBody>
                  <a:bodyPr wrap="square" lIns="0" tIns="0" rIns="0" bIns="0" rtlCol="0">
                    <a:spAutoFit/>
                  </a:bodyPr>
                  <a:lstStyle/>
                  <a:p>
                    <a:pP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65" name="矩形 64"/>
                  <p:cNvSpPr/>
                  <p:nvPr/>
                </p:nvSpPr>
                <p:spPr>
                  <a:xfrm>
                    <a:off x="1317257" y="1824875"/>
                    <a:ext cx="3761195" cy="247503"/>
                  </a:xfrm>
                  <a:prstGeom prst="rect">
                    <a:avLst/>
                  </a:prstGeom>
                </p:spPr>
                <p:txBody>
                  <a:bodyPr wrap="square" lIns="0" tIns="0" rIns="0" bIns="0">
                    <a:spAutoFit/>
                  </a:bodyPr>
                  <a:lstStyle/>
                  <a:p>
                    <a:r>
                      <a:rPr lang="zh-CN" altLang="en-US" sz="900" b="1">
                        <a:cs typeface="+mn-ea"/>
                        <a:sym typeface="+mn-lt"/>
                      </a:rPr>
                      <a:t>标题文本预设</a:t>
                    </a:r>
                    <a:endParaRPr lang="en-US" sz="900" b="1" dirty="0">
                      <a:cs typeface="+mn-ea"/>
                      <a:sym typeface="+mn-lt"/>
                    </a:endParaRPr>
                  </a:p>
                </p:txBody>
              </p:sp>
            </p:grpSp>
            <p:grpSp>
              <p:nvGrpSpPr>
                <p:cNvPr id="60" name="组合 59"/>
                <p:cNvGrpSpPr/>
                <p:nvPr/>
              </p:nvGrpSpPr>
              <p:grpSpPr>
                <a:xfrm>
                  <a:off x="1193500" y="4139453"/>
                  <a:ext cx="3761195" cy="929630"/>
                  <a:chOff x="1317257" y="1824875"/>
                  <a:chExt cx="3761195" cy="929630"/>
                </a:xfrm>
              </p:grpSpPr>
              <p:sp>
                <p:nvSpPr>
                  <p:cNvPr id="61" name="文本框 70"/>
                  <p:cNvSpPr txBox="1"/>
                  <p:nvPr/>
                </p:nvSpPr>
                <p:spPr>
                  <a:xfrm>
                    <a:off x="1317257" y="2132651"/>
                    <a:ext cx="3761195" cy="621854"/>
                  </a:xfrm>
                  <a:prstGeom prst="rect">
                    <a:avLst/>
                  </a:prstGeom>
                  <a:noFill/>
                </p:spPr>
                <p:txBody>
                  <a:bodyPr wrap="square" lIns="0" tIns="0" rIns="0" bIns="0" rtlCol="0">
                    <a:spAutoFit/>
                  </a:bodyPr>
                  <a:lstStyle/>
                  <a:p>
                    <a:pPr>
                      <a:lnSpc>
                        <a:spcPct val="150000"/>
                      </a:lnSpc>
                    </a:pPr>
                    <a:r>
                      <a:rPr lang="zh-CN" altLang="en-US" sz="800">
                        <a:cs typeface="+mn-ea"/>
                        <a:sym typeface="+mn-lt"/>
                      </a:rPr>
                      <a:t>此部分内容作为文字排版占位</a:t>
                    </a:r>
                    <a:r>
                      <a:rPr lang="zh-CN" altLang="en-US" sz="800" smtClean="0">
                        <a:cs typeface="+mn-ea"/>
                        <a:sym typeface="+mn-lt"/>
                      </a:rPr>
                      <a:t>显示</a:t>
                    </a:r>
                    <a:endParaRPr lang="zh-CN" altLang="en-US" sz="800">
                      <a:cs typeface="+mn-ea"/>
                      <a:sym typeface="+mn-lt"/>
                    </a:endParaRPr>
                  </a:p>
                </p:txBody>
              </p:sp>
              <p:sp>
                <p:nvSpPr>
                  <p:cNvPr id="62" name="矩形 61"/>
                  <p:cNvSpPr/>
                  <p:nvPr/>
                </p:nvSpPr>
                <p:spPr>
                  <a:xfrm>
                    <a:off x="1317257" y="1824875"/>
                    <a:ext cx="3761195" cy="247503"/>
                  </a:xfrm>
                  <a:prstGeom prst="rect">
                    <a:avLst/>
                  </a:prstGeom>
                </p:spPr>
                <p:txBody>
                  <a:bodyPr wrap="square" lIns="0" tIns="0" rIns="0" bIns="0">
                    <a:spAutoFit/>
                  </a:bodyPr>
                  <a:lstStyle/>
                  <a:p>
                    <a:r>
                      <a:rPr lang="zh-CN" altLang="en-US" sz="900" b="1">
                        <a:cs typeface="+mn-ea"/>
                        <a:sym typeface="+mn-lt"/>
                      </a:rPr>
                      <a:t>标题文本预设</a:t>
                    </a:r>
                    <a:endParaRPr lang="en-US" sz="900" b="1" dirty="0">
                      <a:cs typeface="+mn-ea"/>
                      <a:sym typeface="+mn-lt"/>
                    </a:endParaRPr>
                  </a:p>
                </p:txBody>
              </p:sp>
            </p:grpSp>
          </p:grpSp>
          <p:grpSp>
            <p:nvGrpSpPr>
              <p:cNvPr id="43" name="组合 42"/>
              <p:cNvGrpSpPr/>
              <p:nvPr/>
            </p:nvGrpSpPr>
            <p:grpSpPr>
              <a:xfrm>
                <a:off x="1307468" y="2710116"/>
                <a:ext cx="2448272" cy="1338747"/>
                <a:chOff x="1307468" y="2924944"/>
                <a:chExt cx="2448272" cy="1338747"/>
              </a:xfrm>
            </p:grpSpPr>
            <p:cxnSp>
              <p:nvCxnSpPr>
                <p:cNvPr id="49" name="直接连接符 48"/>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40</a:t>
            </a:fld>
            <a:endParaRPr lang="zh-CN" altLang="en-US"/>
          </a:p>
        </p:txBody>
      </p:sp>
      <p:sp>
        <p:nvSpPr>
          <p:cNvPr id="51" name="矩形 50"/>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51858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descr="C:\Users\Administrator\Desktop\PPT元素\0321南方基金PPT_复制-65.png"/>
          <p:cNvPicPr>
            <a:picLocks noChangeAspect="1" noChangeArrowheads="1"/>
          </p:cNvPicPr>
          <p:nvPr/>
        </p:nvPicPr>
        <p:blipFill>
          <a:blip r:embed="rId3" cstate="print"/>
          <a:srcRect/>
          <a:stretch>
            <a:fillRect/>
          </a:stretch>
        </p:blipFill>
        <p:spPr bwMode="auto">
          <a:xfrm>
            <a:off x="3527135" y="1131676"/>
            <a:ext cx="123488" cy="167421"/>
          </a:xfrm>
          <a:prstGeom prst="rect">
            <a:avLst/>
          </a:prstGeom>
          <a:noFill/>
        </p:spPr>
      </p:pic>
      <p:grpSp>
        <p:nvGrpSpPr>
          <p:cNvPr id="2" name="组合 46"/>
          <p:cNvGrpSpPr/>
          <p:nvPr/>
        </p:nvGrpSpPr>
        <p:grpSpPr>
          <a:xfrm>
            <a:off x="2816439" y="2321047"/>
            <a:ext cx="489839" cy="431423"/>
            <a:chOff x="7132604" y="1488534"/>
            <a:chExt cx="654900" cy="576800"/>
          </a:xfrm>
        </p:grpSpPr>
        <p:sp>
          <p:nvSpPr>
            <p:cNvPr id="17" name="圆角矩形 16"/>
            <p:cNvSpPr/>
            <p:nvPr/>
          </p:nvSpPr>
          <p:spPr>
            <a:xfrm>
              <a:off x="7287438" y="1565268"/>
              <a:ext cx="500066" cy="500066"/>
            </a:xfrm>
            <a:prstGeom prst="roundRect">
              <a:avLst/>
            </a:prstGeom>
            <a:solidFill>
              <a:srgbClr val="96C5FF"/>
            </a:solidFill>
            <a:ln>
              <a:solidFill>
                <a:srgbClr val="96C5FF"/>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034" name="Picture 10" descr="C:\Users\Administrator\Desktop\PPT元素\0321南方基金PPT_复制-66.png"/>
            <p:cNvPicPr>
              <a:picLocks noChangeAspect="1" noChangeArrowheads="1"/>
            </p:cNvPicPr>
            <p:nvPr/>
          </p:nvPicPr>
          <p:blipFill>
            <a:blip r:embed="rId4" cstate="print"/>
            <a:srcRect/>
            <a:stretch>
              <a:fillRect/>
            </a:stretch>
          </p:blipFill>
          <p:spPr bwMode="auto">
            <a:xfrm>
              <a:off x="7430314" y="1708144"/>
              <a:ext cx="263525" cy="227013"/>
            </a:xfrm>
            <a:prstGeom prst="rect">
              <a:avLst/>
            </a:prstGeom>
            <a:noFill/>
          </p:spPr>
        </p:pic>
        <p:sp>
          <p:nvSpPr>
            <p:cNvPr id="18" name="椭圆 17"/>
            <p:cNvSpPr/>
            <p:nvPr/>
          </p:nvSpPr>
          <p:spPr>
            <a:xfrm>
              <a:off x="7144562" y="1493830"/>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19" name="椭圆 18"/>
            <p:cNvSpPr/>
            <p:nvPr/>
          </p:nvSpPr>
          <p:spPr>
            <a:xfrm>
              <a:off x="7181238" y="1531930"/>
              <a:ext cx="212400" cy="212400"/>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20" name="TextBox 19"/>
            <p:cNvSpPr txBox="1"/>
            <p:nvPr/>
          </p:nvSpPr>
          <p:spPr>
            <a:xfrm>
              <a:off x="7132604" y="1488534"/>
              <a:ext cx="334764" cy="292758"/>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3</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grpSp>
      <p:pic>
        <p:nvPicPr>
          <p:cNvPr id="1035" name="Picture 11" descr="C:\Users\Administrator\Desktop\PPT元素\0321南方基金PPT_复制-67.png"/>
          <p:cNvPicPr>
            <a:picLocks noChangeAspect="1" noChangeArrowheads="1"/>
          </p:cNvPicPr>
          <p:nvPr/>
        </p:nvPicPr>
        <p:blipFill>
          <a:blip r:embed="rId5" cstate="print"/>
          <a:srcRect/>
          <a:stretch>
            <a:fillRect/>
          </a:stretch>
        </p:blipFill>
        <p:spPr bwMode="auto">
          <a:xfrm>
            <a:off x="3847731" y="2040034"/>
            <a:ext cx="128238" cy="155548"/>
          </a:xfrm>
          <a:prstGeom prst="rect">
            <a:avLst/>
          </a:prstGeom>
          <a:noFill/>
        </p:spPr>
      </p:pic>
      <p:grpSp>
        <p:nvGrpSpPr>
          <p:cNvPr id="3" name="组合 47"/>
          <p:cNvGrpSpPr/>
          <p:nvPr/>
        </p:nvGrpSpPr>
        <p:grpSpPr>
          <a:xfrm>
            <a:off x="2393225" y="3696450"/>
            <a:ext cx="492719" cy="429144"/>
            <a:chOff x="7281154" y="2348838"/>
            <a:chExt cx="658750" cy="573752"/>
          </a:xfrm>
        </p:grpSpPr>
        <p:sp>
          <p:nvSpPr>
            <p:cNvPr id="22" name="圆角矩形 21"/>
            <p:cNvSpPr/>
            <p:nvPr/>
          </p:nvSpPr>
          <p:spPr>
            <a:xfrm>
              <a:off x="7439838" y="2422524"/>
              <a:ext cx="500066" cy="500066"/>
            </a:xfrm>
            <a:prstGeom prst="roundRect">
              <a:avLst/>
            </a:prstGeom>
            <a:solidFill>
              <a:srgbClr val="457BDA"/>
            </a:solidFill>
            <a:ln>
              <a:solidFill>
                <a:srgbClr val="457BDA"/>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032" name="Picture 8" descr="C:\Users\Administrator\Desktop\PPT元素\0321南方基金PPT_复制-64.png"/>
            <p:cNvPicPr>
              <a:picLocks noChangeAspect="1" noChangeArrowheads="1"/>
            </p:cNvPicPr>
            <p:nvPr/>
          </p:nvPicPr>
          <p:blipFill>
            <a:blip r:embed="rId6" cstate="print"/>
            <a:srcRect/>
            <a:stretch>
              <a:fillRect/>
            </a:stretch>
          </p:blipFill>
          <p:spPr bwMode="auto">
            <a:xfrm>
              <a:off x="7601765" y="2565400"/>
              <a:ext cx="204788" cy="249237"/>
            </a:xfrm>
            <a:prstGeom prst="rect">
              <a:avLst/>
            </a:prstGeom>
            <a:noFill/>
          </p:spPr>
        </p:pic>
        <p:sp>
          <p:nvSpPr>
            <p:cNvPr id="24" name="椭圆 23"/>
            <p:cNvSpPr/>
            <p:nvPr/>
          </p:nvSpPr>
          <p:spPr>
            <a:xfrm>
              <a:off x="7296962" y="2348838"/>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25" name="椭圆 24"/>
            <p:cNvSpPr/>
            <p:nvPr/>
          </p:nvSpPr>
          <p:spPr>
            <a:xfrm>
              <a:off x="7333638" y="2386938"/>
              <a:ext cx="212400" cy="212400"/>
            </a:xfrm>
            <a:prstGeom prst="ellipse">
              <a:avLst/>
            </a:prstGeom>
            <a:solidFill>
              <a:srgbClr val="457BDA"/>
            </a:solid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26" name="TextBox 25"/>
            <p:cNvSpPr txBox="1"/>
            <p:nvPr/>
          </p:nvSpPr>
          <p:spPr>
            <a:xfrm>
              <a:off x="7281154" y="2350440"/>
              <a:ext cx="334764" cy="292757"/>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1</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41"/>
          <p:cNvGrpSpPr/>
          <p:nvPr/>
        </p:nvGrpSpPr>
        <p:grpSpPr>
          <a:xfrm>
            <a:off x="2507500" y="2948391"/>
            <a:ext cx="485304" cy="429144"/>
            <a:chOff x="7853047" y="3491846"/>
            <a:chExt cx="648837" cy="573752"/>
          </a:xfrm>
        </p:grpSpPr>
        <p:sp>
          <p:nvSpPr>
            <p:cNvPr id="32" name="圆角矩形 31"/>
            <p:cNvSpPr/>
            <p:nvPr/>
          </p:nvSpPr>
          <p:spPr>
            <a:xfrm>
              <a:off x="8001818" y="3565532"/>
              <a:ext cx="500066" cy="500066"/>
            </a:xfrm>
            <a:prstGeom prst="roundRect">
              <a:avLst/>
            </a:prstGeom>
            <a:solidFill>
              <a:srgbClr val="FD625E"/>
            </a:solidFill>
            <a:ln>
              <a:solidFill>
                <a:srgbClr val="FD625E"/>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33" name="Picture 8" descr="C:\Users\Administrator\Desktop\PPT元素\0321南方基金PPT_复制-64.png"/>
            <p:cNvPicPr>
              <a:picLocks noChangeAspect="1" noChangeArrowheads="1"/>
            </p:cNvPicPr>
            <p:nvPr/>
          </p:nvPicPr>
          <p:blipFill>
            <a:blip r:embed="rId6" cstate="print"/>
            <a:srcRect/>
            <a:stretch>
              <a:fillRect/>
            </a:stretch>
          </p:blipFill>
          <p:spPr bwMode="auto">
            <a:xfrm>
              <a:off x="8163745" y="3708408"/>
              <a:ext cx="204788" cy="249237"/>
            </a:xfrm>
            <a:prstGeom prst="rect">
              <a:avLst/>
            </a:prstGeom>
            <a:noFill/>
          </p:spPr>
        </p:pic>
        <p:sp>
          <p:nvSpPr>
            <p:cNvPr id="34" name="椭圆 33"/>
            <p:cNvSpPr/>
            <p:nvPr/>
          </p:nvSpPr>
          <p:spPr>
            <a:xfrm>
              <a:off x="7858942" y="3491846"/>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5" name="椭圆 34"/>
            <p:cNvSpPr/>
            <p:nvPr/>
          </p:nvSpPr>
          <p:spPr>
            <a:xfrm>
              <a:off x="7895618" y="3529946"/>
              <a:ext cx="212400" cy="212400"/>
            </a:xfrm>
            <a:prstGeom prst="ellipse">
              <a:avLst/>
            </a:prstGeom>
            <a:solidFill>
              <a:srgbClr val="FD625E"/>
            </a:solidFill>
            <a:ln>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6" name="TextBox 35"/>
            <p:cNvSpPr txBox="1"/>
            <p:nvPr/>
          </p:nvSpPr>
          <p:spPr>
            <a:xfrm>
              <a:off x="7853047" y="3491846"/>
              <a:ext cx="334764" cy="292757"/>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2</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3"/>
          <p:cNvGrpSpPr/>
          <p:nvPr/>
        </p:nvGrpSpPr>
        <p:grpSpPr>
          <a:xfrm>
            <a:off x="4295379" y="1893984"/>
            <a:ext cx="482086" cy="429144"/>
            <a:chOff x="8266927" y="2277400"/>
            <a:chExt cx="644534" cy="573752"/>
          </a:xfrm>
        </p:grpSpPr>
        <p:sp>
          <p:nvSpPr>
            <p:cNvPr id="27" name="圆角矩形 26"/>
            <p:cNvSpPr/>
            <p:nvPr/>
          </p:nvSpPr>
          <p:spPr>
            <a:xfrm>
              <a:off x="8411395" y="2351086"/>
              <a:ext cx="500066" cy="500066"/>
            </a:xfrm>
            <a:prstGeom prst="roundRect">
              <a:avLst/>
            </a:prstGeom>
            <a:solidFill>
              <a:srgbClr val="7E4D76"/>
            </a:solidFill>
            <a:ln>
              <a:solidFill>
                <a:srgbClr val="7E4D76"/>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9" name="椭圆 28"/>
            <p:cNvSpPr/>
            <p:nvPr/>
          </p:nvSpPr>
          <p:spPr>
            <a:xfrm>
              <a:off x="8268519" y="2277400"/>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0" name="椭圆 29"/>
            <p:cNvSpPr/>
            <p:nvPr/>
          </p:nvSpPr>
          <p:spPr>
            <a:xfrm>
              <a:off x="8305195" y="2315500"/>
              <a:ext cx="212400" cy="212400"/>
            </a:xfrm>
            <a:prstGeom prst="ellipse">
              <a:avLst/>
            </a:prstGeom>
            <a:solidFill>
              <a:srgbClr val="7E4D76"/>
            </a:solidFill>
            <a:ln>
              <a:solidFill>
                <a:srgbClr val="7E4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1" name="TextBox 30"/>
            <p:cNvSpPr txBox="1"/>
            <p:nvPr/>
          </p:nvSpPr>
          <p:spPr>
            <a:xfrm>
              <a:off x="8266927" y="2279647"/>
              <a:ext cx="334764" cy="292757"/>
            </a:xfrm>
            <a:prstGeom prst="rect">
              <a:avLst/>
            </a:prstGeom>
            <a:noFill/>
          </p:spPr>
          <p:txBody>
            <a:bodyPr wrap="none" rtlCol="0">
              <a:spAutoFit/>
            </a:bodyPr>
            <a:lstStyle/>
            <a:p>
              <a:r>
                <a:rPr lang="en-US" altLang="zh-CN" sz="823" b="1" dirty="0">
                  <a:solidFill>
                    <a:schemeClr val="bg1"/>
                  </a:solidFill>
                  <a:latin typeface="微软雅黑" panose="020B0503020204020204" pitchFamily="34" charset="-122"/>
                  <a:ea typeface="微软雅黑" panose="020B0503020204020204" pitchFamily="34" charset="-122"/>
                </a:rPr>
                <a:t>5</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pic>
          <p:nvPicPr>
            <p:cNvPr id="1036" name="Picture 12" descr="C:\Users\Administrator\Desktop\PPT元素\0321南方基金PPT_复制-68.png"/>
            <p:cNvPicPr>
              <a:picLocks noChangeAspect="1" noChangeArrowheads="1"/>
            </p:cNvPicPr>
            <p:nvPr/>
          </p:nvPicPr>
          <p:blipFill>
            <a:blip r:embed="rId7" cstate="print"/>
            <a:srcRect/>
            <a:stretch>
              <a:fillRect/>
            </a:stretch>
          </p:blipFill>
          <p:spPr bwMode="auto">
            <a:xfrm>
              <a:off x="8573322" y="2493962"/>
              <a:ext cx="179388" cy="233363"/>
            </a:xfrm>
            <a:prstGeom prst="rect">
              <a:avLst/>
            </a:prstGeom>
            <a:noFill/>
          </p:spPr>
        </p:pic>
      </p:grpSp>
      <p:grpSp>
        <p:nvGrpSpPr>
          <p:cNvPr id="6" name="组合 45"/>
          <p:cNvGrpSpPr/>
          <p:nvPr/>
        </p:nvGrpSpPr>
        <p:grpSpPr>
          <a:xfrm>
            <a:off x="3518239" y="1950979"/>
            <a:ext cx="489788" cy="429144"/>
            <a:chOff x="8347118" y="1350954"/>
            <a:chExt cx="654832" cy="573752"/>
          </a:xfrm>
        </p:grpSpPr>
        <p:sp>
          <p:nvSpPr>
            <p:cNvPr id="37" name="圆角矩形 36"/>
            <p:cNvSpPr/>
            <p:nvPr/>
          </p:nvSpPr>
          <p:spPr>
            <a:xfrm>
              <a:off x="8501884" y="1424640"/>
              <a:ext cx="500066" cy="500066"/>
            </a:xfrm>
            <a:prstGeom prst="roundRect">
              <a:avLst/>
            </a:prstGeom>
            <a:solidFill>
              <a:srgbClr val="C1EBFF"/>
            </a:solidFill>
            <a:ln>
              <a:solidFill>
                <a:srgbClr val="C1EBFF"/>
              </a:solidFill>
            </a:ln>
            <a:effectLst>
              <a:outerShdw blurRad="101600" dist="38100" dir="10260000" sx="111000" sy="111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8" name="椭圆 37"/>
            <p:cNvSpPr/>
            <p:nvPr/>
          </p:nvSpPr>
          <p:spPr>
            <a:xfrm>
              <a:off x="8359008" y="1350954"/>
              <a:ext cx="288000" cy="288000"/>
            </a:xfrm>
            <a:prstGeom prst="ellipse">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39" name="椭圆 38"/>
            <p:cNvSpPr/>
            <p:nvPr/>
          </p:nvSpPr>
          <p:spPr>
            <a:xfrm>
              <a:off x="8395684" y="1389054"/>
              <a:ext cx="212400" cy="212400"/>
            </a:xfrm>
            <a:prstGeom prst="ellipse">
              <a:avLst/>
            </a:prstGeom>
            <a:solidFill>
              <a:srgbClr val="C1EBFF"/>
            </a:solidFill>
            <a:ln>
              <a:solidFill>
                <a:srgbClr val="C1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ln>
                  <a:solidFill>
                    <a:schemeClr val="bg1"/>
                  </a:solidFill>
                </a:ln>
                <a:solidFill>
                  <a:schemeClr val="bg1"/>
                </a:solidFill>
              </a:endParaRPr>
            </a:p>
          </p:txBody>
        </p:sp>
        <p:sp>
          <p:nvSpPr>
            <p:cNvPr id="40" name="TextBox 39"/>
            <p:cNvSpPr txBox="1"/>
            <p:nvPr/>
          </p:nvSpPr>
          <p:spPr>
            <a:xfrm>
              <a:off x="8347118" y="1357154"/>
              <a:ext cx="334764" cy="292757"/>
            </a:xfrm>
            <a:prstGeom prst="rect">
              <a:avLst/>
            </a:prstGeom>
            <a:noFill/>
          </p:spPr>
          <p:txBody>
            <a:bodyPr wrap="none" rtlCol="0">
              <a:spAutoFit/>
            </a:bodyPr>
            <a:lstStyle/>
            <a:p>
              <a:r>
                <a:rPr lang="en-US" altLang="zh-CN" sz="823" b="1" smtClean="0">
                  <a:solidFill>
                    <a:schemeClr val="bg1"/>
                  </a:solidFill>
                  <a:latin typeface="微软雅黑" panose="020B0503020204020204" pitchFamily="34" charset="-122"/>
                  <a:ea typeface="微软雅黑" panose="020B0503020204020204" pitchFamily="34" charset="-122"/>
                </a:rPr>
                <a:t>4</a:t>
              </a:r>
              <a:endParaRPr lang="zh-CN" altLang="en-US" sz="823" b="1" dirty="0">
                <a:solidFill>
                  <a:schemeClr val="bg1"/>
                </a:solidFill>
                <a:latin typeface="微软雅黑" panose="020B0503020204020204" pitchFamily="34" charset="-122"/>
                <a:ea typeface="微软雅黑" panose="020B0503020204020204" pitchFamily="34" charset="-122"/>
              </a:endParaRPr>
            </a:p>
          </p:txBody>
        </p:sp>
        <p:pic>
          <p:nvPicPr>
            <p:cNvPr id="41" name="Picture 12" descr="C:\Users\Administrator\Desktop\PPT元素\0321南方基金PPT_复制-68.png"/>
            <p:cNvPicPr>
              <a:picLocks noChangeAspect="1" noChangeArrowheads="1"/>
            </p:cNvPicPr>
            <p:nvPr/>
          </p:nvPicPr>
          <p:blipFill>
            <a:blip r:embed="rId7" cstate="print"/>
            <a:srcRect/>
            <a:stretch>
              <a:fillRect/>
            </a:stretch>
          </p:blipFill>
          <p:spPr bwMode="auto">
            <a:xfrm>
              <a:off x="8663811" y="1567516"/>
              <a:ext cx="179388" cy="233363"/>
            </a:xfrm>
            <a:prstGeom prst="rect">
              <a:avLst/>
            </a:prstGeom>
            <a:noFill/>
          </p:spPr>
        </p:pic>
      </p:grpSp>
      <p:sp>
        <p:nvSpPr>
          <p:cNvPr id="63" name="弧形 62"/>
          <p:cNvSpPr/>
          <p:nvPr/>
        </p:nvSpPr>
        <p:spPr>
          <a:xfrm rot="744247" flipH="1">
            <a:off x="3891660" y="2677908"/>
            <a:ext cx="1439552" cy="771600"/>
          </a:xfrm>
          <a:prstGeom prst="arc">
            <a:avLst>
              <a:gd name="adj1" fmla="val 17004569"/>
              <a:gd name="adj2" fmla="val 20543143"/>
            </a:avLst>
          </a:prstGeom>
          <a:ln>
            <a:solidFill>
              <a:srgbClr val="7E4D7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4" name="弧形 63"/>
          <p:cNvSpPr/>
          <p:nvPr/>
        </p:nvSpPr>
        <p:spPr>
          <a:xfrm rot="20784934" flipH="1">
            <a:off x="3486340" y="2700569"/>
            <a:ext cx="1439552" cy="771600"/>
          </a:xfrm>
          <a:prstGeom prst="arc">
            <a:avLst>
              <a:gd name="adj1" fmla="val 17004569"/>
              <a:gd name="adj2" fmla="val 20056927"/>
            </a:avLst>
          </a:prstGeom>
          <a:ln>
            <a:solidFill>
              <a:srgbClr val="C1EB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5" name="弧形 64"/>
          <p:cNvSpPr/>
          <p:nvPr/>
        </p:nvSpPr>
        <p:spPr>
          <a:xfrm rot="19249122" flipH="1">
            <a:off x="3159224" y="2838466"/>
            <a:ext cx="1549683" cy="832745"/>
          </a:xfrm>
          <a:prstGeom prst="arc">
            <a:avLst>
              <a:gd name="adj1" fmla="val 17004569"/>
              <a:gd name="adj2" fmla="val 19510601"/>
            </a:avLst>
          </a:prstGeom>
          <a:ln>
            <a:solidFill>
              <a:srgbClr val="96C5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6" name="弧形 65"/>
          <p:cNvSpPr/>
          <p:nvPr/>
        </p:nvSpPr>
        <p:spPr>
          <a:xfrm rot="17641913" flipH="1">
            <a:off x="2914407" y="3209516"/>
            <a:ext cx="1439552" cy="771600"/>
          </a:xfrm>
          <a:prstGeom prst="arc">
            <a:avLst>
              <a:gd name="adj1" fmla="val 15532671"/>
              <a:gd name="adj2" fmla="val 19822795"/>
            </a:avLst>
          </a:prstGeom>
          <a:ln>
            <a:solidFill>
              <a:srgbClr val="FD62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7" name="弧形 66"/>
          <p:cNvSpPr/>
          <p:nvPr/>
        </p:nvSpPr>
        <p:spPr>
          <a:xfrm rot="16200000" flipH="1">
            <a:off x="2851190" y="3602964"/>
            <a:ext cx="1439552" cy="771600"/>
          </a:xfrm>
          <a:prstGeom prst="arc">
            <a:avLst>
              <a:gd name="adj1" fmla="val 15532671"/>
              <a:gd name="adj2" fmla="val 19822795"/>
            </a:avLst>
          </a:prstGeom>
          <a:ln>
            <a:solidFill>
              <a:srgbClr val="457BD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sp>
        <p:nvSpPr>
          <p:cNvPr id="68" name="椭圆 67"/>
          <p:cNvSpPr/>
          <p:nvPr/>
        </p:nvSpPr>
        <p:spPr>
          <a:xfrm>
            <a:off x="4574417" y="2620670"/>
            <a:ext cx="53433" cy="53433"/>
          </a:xfrm>
          <a:prstGeom prst="ellipse">
            <a:avLst/>
          </a:prstGeom>
          <a:solidFill>
            <a:srgbClr val="7E4D76"/>
          </a:solidFill>
          <a:ln>
            <a:solidFill>
              <a:srgbClr val="7E4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pic>
        <p:nvPicPr>
          <p:cNvPr id="1037" name="Picture 13" descr="\\192.168.1.115\d 学习分享\ppt元素\0321南方基金PPT_复制-71.png"/>
          <p:cNvPicPr>
            <a:picLocks noChangeAspect="1" noChangeArrowheads="1"/>
          </p:cNvPicPr>
          <p:nvPr/>
        </p:nvPicPr>
        <p:blipFill>
          <a:blip r:embed="rId8" cstate="print"/>
          <a:srcRect/>
          <a:stretch>
            <a:fillRect/>
          </a:stretch>
        </p:blipFill>
        <p:spPr bwMode="auto">
          <a:xfrm>
            <a:off x="4542358" y="3643018"/>
            <a:ext cx="924974" cy="713619"/>
          </a:xfrm>
          <a:prstGeom prst="rect">
            <a:avLst/>
          </a:prstGeom>
          <a:noFill/>
        </p:spPr>
      </p:pic>
      <p:pic>
        <p:nvPicPr>
          <p:cNvPr id="1040" name="Picture 16" descr="\\192.168.1.115\d 学习分享\ppt元素\0321南方基金PPT_复制-70.png"/>
          <p:cNvPicPr>
            <a:picLocks noChangeAspect="1" noChangeArrowheads="1"/>
          </p:cNvPicPr>
          <p:nvPr/>
        </p:nvPicPr>
        <p:blipFill>
          <a:blip r:embed="rId9" cstate="print"/>
          <a:srcRect/>
          <a:stretch>
            <a:fillRect/>
          </a:stretch>
        </p:blipFill>
        <p:spPr bwMode="auto">
          <a:xfrm>
            <a:off x="4542358" y="3482719"/>
            <a:ext cx="924974" cy="713619"/>
          </a:xfrm>
          <a:prstGeom prst="rect">
            <a:avLst/>
          </a:prstGeom>
          <a:noFill/>
        </p:spPr>
      </p:pic>
      <p:pic>
        <p:nvPicPr>
          <p:cNvPr id="1039" name="Picture 15" descr="\\192.168.1.115\d 学习分享\ppt元素\0321南方基金PPT_复制-69.png"/>
          <p:cNvPicPr>
            <a:picLocks noChangeAspect="1" noChangeArrowheads="1"/>
          </p:cNvPicPr>
          <p:nvPr/>
        </p:nvPicPr>
        <p:blipFill>
          <a:blip r:embed="rId10" cstate="print"/>
          <a:srcRect/>
          <a:stretch>
            <a:fillRect/>
          </a:stretch>
        </p:blipFill>
        <p:spPr bwMode="auto">
          <a:xfrm>
            <a:off x="4563731" y="3290361"/>
            <a:ext cx="924974" cy="713619"/>
          </a:xfrm>
          <a:prstGeom prst="rect">
            <a:avLst/>
          </a:prstGeom>
          <a:noFill/>
        </p:spPr>
      </p:pic>
      <p:pic>
        <p:nvPicPr>
          <p:cNvPr id="1038" name="Picture 14" descr="\\192.168.1.115\d 学习分享\ppt元素\0321南方基金PPT_复制-68.png"/>
          <p:cNvPicPr>
            <a:picLocks noChangeAspect="1" noChangeArrowheads="1"/>
          </p:cNvPicPr>
          <p:nvPr/>
        </p:nvPicPr>
        <p:blipFill>
          <a:blip r:embed="rId11" cstate="print"/>
          <a:srcRect/>
          <a:stretch>
            <a:fillRect/>
          </a:stretch>
        </p:blipFill>
        <p:spPr bwMode="auto">
          <a:xfrm>
            <a:off x="4556606" y="3094441"/>
            <a:ext cx="924974" cy="713619"/>
          </a:xfrm>
          <a:prstGeom prst="rect">
            <a:avLst/>
          </a:prstGeom>
          <a:noFill/>
        </p:spPr>
      </p:pic>
      <p:sp>
        <p:nvSpPr>
          <p:cNvPr id="70" name="椭圆 69"/>
          <p:cNvSpPr/>
          <p:nvPr/>
        </p:nvSpPr>
        <p:spPr>
          <a:xfrm>
            <a:off x="3983094" y="2709724"/>
            <a:ext cx="53433" cy="53433"/>
          </a:xfrm>
          <a:prstGeom prst="ellipse">
            <a:avLst/>
          </a:prstGeom>
          <a:solidFill>
            <a:srgbClr val="C1EBFF"/>
          </a:solidFill>
          <a:ln>
            <a:solidFill>
              <a:srgbClr val="C1E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1" name="椭圆 70"/>
          <p:cNvSpPr/>
          <p:nvPr/>
        </p:nvSpPr>
        <p:spPr>
          <a:xfrm>
            <a:off x="3594816" y="2934142"/>
            <a:ext cx="53433" cy="53433"/>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2" name="椭圆 71"/>
          <p:cNvSpPr/>
          <p:nvPr/>
        </p:nvSpPr>
        <p:spPr>
          <a:xfrm>
            <a:off x="3306279" y="3322420"/>
            <a:ext cx="53433" cy="53433"/>
          </a:xfrm>
          <a:prstGeom prst="ellipse">
            <a:avLst/>
          </a:prstGeom>
          <a:solidFill>
            <a:srgbClr val="FD625E"/>
          </a:solidFill>
          <a:ln>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3" name="椭圆 72"/>
          <p:cNvSpPr/>
          <p:nvPr/>
        </p:nvSpPr>
        <p:spPr>
          <a:xfrm>
            <a:off x="3163792" y="3885246"/>
            <a:ext cx="53433" cy="53433"/>
          </a:xfrm>
          <a:prstGeom prst="ellipse">
            <a:avLst/>
          </a:prstGeom>
          <a:solidFill>
            <a:srgbClr val="457BDA"/>
          </a:solid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4" name="TextBox 73"/>
          <p:cNvSpPr txBox="1"/>
          <p:nvPr/>
        </p:nvSpPr>
        <p:spPr>
          <a:xfrm>
            <a:off x="4431932" y="2680382"/>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2015</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3955503" y="2734660"/>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2010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3619752" y="2923456"/>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2000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3334776" y="3277183"/>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1990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8" name="TextBox 77"/>
          <p:cNvSpPr txBox="1"/>
          <p:nvPr/>
        </p:nvSpPr>
        <p:spPr>
          <a:xfrm>
            <a:off x="3220786" y="3840008"/>
            <a:ext cx="421910" cy="207429"/>
          </a:xfrm>
          <a:prstGeom prst="rect">
            <a:avLst/>
          </a:prstGeom>
          <a:noFill/>
        </p:spPr>
        <p:txBody>
          <a:bodyPr wrap="none" rtlCol="0">
            <a:spAutoFit/>
          </a:bodyPr>
          <a:lstStyle/>
          <a:p>
            <a:r>
              <a:rPr lang="en-US" altLang="zh-CN" sz="748" b="1" dirty="0">
                <a:solidFill>
                  <a:schemeClr val="bg1">
                    <a:lumMod val="50000"/>
                  </a:schemeClr>
                </a:solidFill>
                <a:latin typeface="微软雅黑" panose="020B0503020204020204" pitchFamily="34" charset="-122"/>
                <a:ea typeface="微软雅黑" panose="020B0503020204020204" pitchFamily="34" charset="-122"/>
              </a:rPr>
              <a:t>1980</a:t>
            </a:r>
            <a:endParaRPr lang="zh-CN" altLang="en-US" sz="748"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80" name="直接连接符 79"/>
          <p:cNvCxnSpPr/>
          <p:nvPr/>
        </p:nvCxnSpPr>
        <p:spPr>
          <a:xfrm rot="5400000">
            <a:off x="4436086" y="2466902"/>
            <a:ext cx="320597" cy="1188"/>
          </a:xfrm>
          <a:prstGeom prst="line">
            <a:avLst/>
          </a:prstGeom>
          <a:ln>
            <a:solidFill>
              <a:srgbClr val="7E4D76"/>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2885941" y="3916118"/>
            <a:ext cx="320597" cy="1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5400000">
            <a:off x="3707774" y="2475652"/>
            <a:ext cx="188486" cy="1188"/>
          </a:xfrm>
          <a:prstGeom prst="line">
            <a:avLst/>
          </a:prstGeom>
          <a:ln>
            <a:solidFill>
              <a:srgbClr val="C1EBFF"/>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10800000">
            <a:off x="3794299" y="2574362"/>
            <a:ext cx="213731" cy="160298"/>
          </a:xfrm>
          <a:prstGeom prst="line">
            <a:avLst/>
          </a:prstGeom>
          <a:ln>
            <a:solidFill>
              <a:srgbClr val="C1EBFF"/>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flipV="1">
            <a:off x="3284906" y="2734660"/>
            <a:ext cx="107706" cy="1188"/>
          </a:xfrm>
          <a:prstGeom prst="line">
            <a:avLst/>
          </a:prstGeom>
          <a:ln>
            <a:solidFill>
              <a:srgbClr val="96C5FF"/>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a:off x="3366836" y="2727536"/>
            <a:ext cx="267164" cy="213731"/>
          </a:xfrm>
          <a:prstGeom prst="line">
            <a:avLst/>
          </a:prstGeom>
          <a:ln>
            <a:solidFill>
              <a:srgbClr val="96C5FF"/>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77" idx="1"/>
          </p:cNvCxnSpPr>
          <p:nvPr/>
        </p:nvCxnSpPr>
        <p:spPr>
          <a:xfrm flipH="1" flipV="1">
            <a:off x="3153107" y="3215558"/>
            <a:ext cx="181669" cy="165340"/>
          </a:xfrm>
          <a:prstGeom prst="line">
            <a:avLst/>
          </a:prstGeom>
          <a:ln>
            <a:solidFill>
              <a:srgbClr val="FD625E"/>
            </a:solidFill>
          </a:ln>
        </p:spPr>
        <p:style>
          <a:lnRef idx="1">
            <a:schemeClr val="accent1"/>
          </a:lnRef>
          <a:fillRef idx="0">
            <a:schemeClr val="accent1"/>
          </a:fillRef>
          <a:effectRef idx="0">
            <a:schemeClr val="accent1"/>
          </a:effectRef>
          <a:fontRef idx="minor">
            <a:schemeClr val="tx1"/>
          </a:fontRef>
        </p:style>
      </p:cxnSp>
      <p:pic>
        <p:nvPicPr>
          <p:cNvPr id="1041"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54597" y="3308172"/>
            <a:ext cx="702933" cy="169797"/>
          </a:xfrm>
          <a:prstGeom prst="rect">
            <a:avLst/>
          </a:prstGeom>
          <a:noFill/>
        </p:spPr>
      </p:pic>
      <p:pic>
        <p:nvPicPr>
          <p:cNvPr id="101"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43910" y="3482719"/>
            <a:ext cx="702933" cy="169797"/>
          </a:xfrm>
          <a:prstGeom prst="rect">
            <a:avLst/>
          </a:prstGeom>
          <a:noFill/>
        </p:spPr>
      </p:pic>
      <p:pic>
        <p:nvPicPr>
          <p:cNvPr id="102"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54597" y="3692888"/>
            <a:ext cx="702933" cy="169797"/>
          </a:xfrm>
          <a:prstGeom prst="rect">
            <a:avLst/>
          </a:prstGeom>
          <a:noFill/>
        </p:spPr>
      </p:pic>
      <p:pic>
        <p:nvPicPr>
          <p:cNvPr id="103" name="Picture 17" descr="\\192.168.1.115\d 学习分享\ppt元素\0321南方基金PPT_复制-72.png"/>
          <p:cNvPicPr>
            <a:picLocks noChangeAspect="1" noChangeArrowheads="1"/>
          </p:cNvPicPr>
          <p:nvPr/>
        </p:nvPicPr>
        <p:blipFill>
          <a:blip r:embed="rId12" cstate="print"/>
          <a:srcRect/>
          <a:stretch>
            <a:fillRect/>
          </a:stretch>
        </p:blipFill>
        <p:spPr bwMode="auto">
          <a:xfrm>
            <a:off x="3908289" y="3879310"/>
            <a:ext cx="702933" cy="169797"/>
          </a:xfrm>
          <a:prstGeom prst="rect">
            <a:avLst/>
          </a:prstGeom>
          <a:noFill/>
        </p:spPr>
      </p:pic>
      <p:cxnSp>
        <p:nvCxnSpPr>
          <p:cNvPr id="104" name="直接连接符 103"/>
          <p:cNvCxnSpPr/>
          <p:nvPr/>
        </p:nvCxnSpPr>
        <p:spPr>
          <a:xfrm flipH="1" flipV="1">
            <a:off x="3002653" y="3214367"/>
            <a:ext cx="161559" cy="1188"/>
          </a:xfrm>
          <a:prstGeom prst="line">
            <a:avLst/>
          </a:prstGeom>
          <a:ln>
            <a:solidFill>
              <a:srgbClr val="FD625E"/>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1116013" y="3803316"/>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3" name="矩形 82"/>
          <p:cNvSpPr/>
          <p:nvPr/>
        </p:nvSpPr>
        <p:spPr>
          <a:xfrm>
            <a:off x="1222879" y="3001824"/>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8" name="矩形 87"/>
          <p:cNvSpPr/>
          <p:nvPr/>
        </p:nvSpPr>
        <p:spPr>
          <a:xfrm>
            <a:off x="1490043" y="2307198"/>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9" name="矩形 88"/>
          <p:cNvSpPr/>
          <p:nvPr/>
        </p:nvSpPr>
        <p:spPr>
          <a:xfrm>
            <a:off x="2398400" y="1772870"/>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90" name="矩形 89"/>
          <p:cNvSpPr/>
          <p:nvPr/>
        </p:nvSpPr>
        <p:spPr>
          <a:xfrm>
            <a:off x="3467056" y="1398840"/>
            <a:ext cx="123560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8" name="标题 7"/>
          <p:cNvSpPr>
            <a:spLocks noGrp="1"/>
          </p:cNvSpPr>
          <p:nvPr>
            <p:ph type="title"/>
          </p:nvPr>
        </p:nvSpPr>
        <p:spPr/>
        <p:txBody>
          <a:bodyPr/>
          <a:lstStyle/>
          <a:p>
            <a:endParaRPr lang="zh-CN" altLang="en-US"/>
          </a:p>
        </p:txBody>
      </p:sp>
      <p:sp>
        <p:nvSpPr>
          <p:cNvPr id="9" name="灯片编号占位符 8"/>
          <p:cNvSpPr>
            <a:spLocks noGrp="1"/>
          </p:cNvSpPr>
          <p:nvPr>
            <p:ph type="sldNum" sz="quarter" idx="11"/>
          </p:nvPr>
        </p:nvSpPr>
        <p:spPr/>
        <p:txBody>
          <a:bodyPr/>
          <a:lstStyle/>
          <a:p>
            <a:fld id="{6B3E1478-37CF-4E18-9076-DA6228555DA5}" type="slidenum">
              <a:rPr lang="zh-CN" altLang="en-US" smtClean="0"/>
              <a:pPr/>
              <a:t>41</a:t>
            </a:fld>
            <a:endParaRPr lang="zh-CN" altLang="en-US"/>
          </a:p>
        </p:txBody>
      </p:sp>
      <p:sp>
        <p:nvSpPr>
          <p:cNvPr id="81" name="矩形 80"/>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2582767" y="2160088"/>
            <a:ext cx="1763282" cy="1763282"/>
          </a:xfrm>
          <a:prstGeom prst="ellipse">
            <a:avLst/>
          </a:prstGeom>
          <a:noFill/>
          <a:ln w="101600">
            <a:solidFill>
              <a:srgbClr val="C9D3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7" name="椭圆 6"/>
          <p:cNvSpPr/>
          <p:nvPr/>
        </p:nvSpPr>
        <p:spPr>
          <a:xfrm>
            <a:off x="3117095" y="1835929"/>
            <a:ext cx="694626" cy="694626"/>
          </a:xfrm>
          <a:prstGeom prst="ellipse">
            <a:avLst/>
          </a:prstGeom>
          <a:solidFill>
            <a:srgbClr val="0A319D"/>
          </a:solidFill>
          <a:ln>
            <a:solidFill>
              <a:srgbClr val="0A3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8" name="椭圆 7"/>
          <p:cNvSpPr/>
          <p:nvPr/>
        </p:nvSpPr>
        <p:spPr>
          <a:xfrm>
            <a:off x="3882965" y="2263391"/>
            <a:ext cx="694626" cy="694626"/>
          </a:xfrm>
          <a:prstGeom prst="ellipse">
            <a:avLst/>
          </a:prstGeom>
          <a:solidFill>
            <a:srgbClr val="457BDA"/>
          </a:solidFill>
          <a:ln>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 name="椭圆 8"/>
          <p:cNvSpPr/>
          <p:nvPr/>
        </p:nvSpPr>
        <p:spPr>
          <a:xfrm>
            <a:off x="3893651" y="3171749"/>
            <a:ext cx="694626" cy="694626"/>
          </a:xfrm>
          <a:prstGeom prst="ellipse">
            <a:avLst/>
          </a:prstGeom>
          <a:solidFill>
            <a:srgbClr val="6687C8"/>
          </a:solidFill>
          <a:ln>
            <a:solidFill>
              <a:srgbClr val="6687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0" name="椭圆 9"/>
          <p:cNvSpPr/>
          <p:nvPr/>
        </p:nvSpPr>
        <p:spPr>
          <a:xfrm>
            <a:off x="3117095" y="3599211"/>
            <a:ext cx="694626" cy="694626"/>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1" name="椭圆 10"/>
          <p:cNvSpPr/>
          <p:nvPr/>
        </p:nvSpPr>
        <p:spPr>
          <a:xfrm>
            <a:off x="2326289" y="3171749"/>
            <a:ext cx="694626" cy="694626"/>
          </a:xfrm>
          <a:prstGeom prst="ellipse">
            <a:avLst/>
          </a:prstGeom>
          <a:solidFill>
            <a:srgbClr val="96C5FF"/>
          </a:solidFill>
          <a:ln>
            <a:solidFill>
              <a:srgbClr val="96C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2" name="椭圆 11"/>
          <p:cNvSpPr/>
          <p:nvPr/>
        </p:nvSpPr>
        <p:spPr>
          <a:xfrm>
            <a:off x="2336976" y="2270516"/>
            <a:ext cx="694626" cy="694626"/>
          </a:xfrm>
          <a:prstGeom prst="ellipse">
            <a:avLst/>
          </a:prstGeom>
          <a:solidFill>
            <a:srgbClr val="4764AA"/>
          </a:solidFill>
          <a:ln>
            <a:solidFill>
              <a:srgbClr val="4764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3" name="TextBox 12"/>
          <p:cNvSpPr txBox="1"/>
          <p:nvPr/>
        </p:nvSpPr>
        <p:spPr>
          <a:xfrm>
            <a:off x="2367402" y="2491371"/>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4" name="TextBox 13"/>
          <p:cNvSpPr txBox="1"/>
          <p:nvPr/>
        </p:nvSpPr>
        <p:spPr>
          <a:xfrm>
            <a:off x="3154646" y="2049660"/>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5" name="TextBox 14"/>
          <p:cNvSpPr txBox="1"/>
          <p:nvPr/>
        </p:nvSpPr>
        <p:spPr>
          <a:xfrm>
            <a:off x="3924078" y="2477122"/>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6" name="TextBox 15"/>
          <p:cNvSpPr txBox="1"/>
          <p:nvPr/>
        </p:nvSpPr>
        <p:spPr>
          <a:xfrm>
            <a:off x="3961248" y="3415315"/>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7" name="TextBox 16"/>
          <p:cNvSpPr txBox="1"/>
          <p:nvPr/>
        </p:nvSpPr>
        <p:spPr>
          <a:xfrm>
            <a:off x="3174005" y="3812942"/>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18" name="TextBox 17"/>
          <p:cNvSpPr txBox="1"/>
          <p:nvPr/>
        </p:nvSpPr>
        <p:spPr>
          <a:xfrm>
            <a:off x="2385213" y="3438913"/>
            <a:ext cx="646331" cy="230512"/>
          </a:xfrm>
          <a:prstGeom prst="rect">
            <a:avLst/>
          </a:prstGeom>
          <a:noFill/>
        </p:spPr>
        <p:txBody>
          <a:bodyPr wrap="non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添加标题</a:t>
            </a:r>
          </a:p>
        </p:txBody>
      </p:sp>
      <p:sp>
        <p:nvSpPr>
          <p:cNvPr id="32" name="矩形 31"/>
          <p:cNvSpPr/>
          <p:nvPr/>
        </p:nvSpPr>
        <p:spPr>
          <a:xfrm>
            <a:off x="1062815" y="2382434"/>
            <a:ext cx="123330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3" name="矩形 32"/>
          <p:cNvSpPr/>
          <p:nvPr/>
        </p:nvSpPr>
        <p:spPr>
          <a:xfrm>
            <a:off x="1134253" y="3351218"/>
            <a:ext cx="123330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4" name="矩形 33"/>
          <p:cNvSpPr/>
          <p:nvPr/>
        </p:nvSpPr>
        <p:spPr>
          <a:xfrm>
            <a:off x="1848633" y="4239822"/>
            <a:ext cx="1256701"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5" name="矩形 34"/>
          <p:cNvSpPr/>
          <p:nvPr/>
        </p:nvSpPr>
        <p:spPr>
          <a:xfrm>
            <a:off x="4613213" y="3239690"/>
            <a:ext cx="127795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6" name="矩形 35"/>
          <p:cNvSpPr/>
          <p:nvPr/>
        </p:nvSpPr>
        <p:spPr>
          <a:xfrm>
            <a:off x="4613213" y="2310996"/>
            <a:ext cx="1277950"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7" name="矩形 36"/>
          <p:cNvSpPr/>
          <p:nvPr/>
        </p:nvSpPr>
        <p:spPr>
          <a:xfrm>
            <a:off x="3763183" y="1422392"/>
            <a:ext cx="1228722"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 name="标题 2"/>
          <p:cNvSpPr>
            <a:spLocks noGrp="1"/>
          </p:cNvSpPr>
          <p:nvPr>
            <p:ph type="title"/>
          </p:nvPr>
        </p:nvSpPr>
        <p:spPr/>
        <p:txBody>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42</a:t>
            </a:fld>
            <a:endParaRPr lang="zh-CN" altLang="en-US"/>
          </a:p>
        </p:txBody>
      </p:sp>
      <p:sp>
        <p:nvSpPr>
          <p:cNvPr id="25" name="矩形 24"/>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联系 5"/>
          <p:cNvSpPr/>
          <p:nvPr/>
        </p:nvSpPr>
        <p:spPr>
          <a:xfrm>
            <a:off x="2949152" y="3460998"/>
            <a:ext cx="1015223" cy="961790"/>
          </a:xfrm>
          <a:prstGeom prst="flowChartConnector">
            <a:avLst/>
          </a:prstGeom>
          <a:solidFill>
            <a:srgbClr val="47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cxnSp>
        <p:nvCxnSpPr>
          <p:cNvPr id="8" name="直接箭头连接符 7"/>
          <p:cNvCxnSpPr/>
          <p:nvPr/>
        </p:nvCxnSpPr>
        <p:spPr>
          <a:xfrm rot="10800000">
            <a:off x="2307959" y="3888460"/>
            <a:ext cx="587761" cy="1188"/>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0800000">
            <a:off x="2468258" y="3354131"/>
            <a:ext cx="480895" cy="267164"/>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V="1">
            <a:off x="2762139" y="3006818"/>
            <a:ext cx="480894" cy="320597"/>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6200000" flipV="1">
            <a:off x="3136169" y="3060252"/>
            <a:ext cx="587760" cy="1"/>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flipH="1" flipV="1">
            <a:off x="3620623" y="3063815"/>
            <a:ext cx="527203" cy="267161"/>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964376" y="3354132"/>
            <a:ext cx="480895" cy="320597"/>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4017808" y="3934769"/>
            <a:ext cx="580637" cy="7124"/>
          </a:xfrm>
          <a:prstGeom prst="straightConnector1">
            <a:avLst/>
          </a:prstGeom>
          <a:ln w="127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流程图: 联系 25"/>
          <p:cNvSpPr/>
          <p:nvPr/>
        </p:nvSpPr>
        <p:spPr>
          <a:xfrm>
            <a:off x="1827064" y="2873236"/>
            <a:ext cx="587761" cy="587761"/>
          </a:xfrm>
          <a:prstGeom prst="flowChartConnector">
            <a:avLst/>
          </a:prstGeom>
          <a:solidFill>
            <a:schemeClr val="bg1"/>
          </a:solidFill>
          <a:ln w="762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2</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27" name="流程图: 联系 26"/>
          <p:cNvSpPr/>
          <p:nvPr/>
        </p:nvSpPr>
        <p:spPr>
          <a:xfrm>
            <a:off x="1613332" y="3621296"/>
            <a:ext cx="587761" cy="587761"/>
          </a:xfrm>
          <a:prstGeom prst="flowChartConnector">
            <a:avLst/>
          </a:prstGeom>
          <a:solidFill>
            <a:schemeClr val="bg1"/>
          </a:solidFill>
          <a:ln w="76200">
            <a:solidFill>
              <a:srgbClr val="A584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1</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28" name="流程图: 联系 27"/>
          <p:cNvSpPr/>
          <p:nvPr/>
        </p:nvSpPr>
        <p:spPr>
          <a:xfrm>
            <a:off x="2361392" y="2285476"/>
            <a:ext cx="587761" cy="587761"/>
          </a:xfrm>
          <a:prstGeom prst="flowChartConnector">
            <a:avLst/>
          </a:prstGeom>
          <a:solidFill>
            <a:schemeClr val="bg1"/>
          </a:solidFill>
          <a:ln w="762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3</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29" name="流程图: 联系 28"/>
          <p:cNvSpPr/>
          <p:nvPr/>
        </p:nvSpPr>
        <p:spPr>
          <a:xfrm>
            <a:off x="3162883" y="2071745"/>
            <a:ext cx="587761" cy="587761"/>
          </a:xfrm>
          <a:prstGeom prst="flowChartConnector">
            <a:avLst/>
          </a:prstGeom>
          <a:solidFill>
            <a:schemeClr val="bg1"/>
          </a:solidFill>
          <a:ln w="76200">
            <a:solidFill>
              <a:srgbClr val="2933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4</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30" name="流程图: 联系 29"/>
          <p:cNvSpPr/>
          <p:nvPr/>
        </p:nvSpPr>
        <p:spPr>
          <a:xfrm>
            <a:off x="3910943" y="2285476"/>
            <a:ext cx="587761" cy="587761"/>
          </a:xfrm>
          <a:prstGeom prst="flowChartConnector">
            <a:avLst/>
          </a:prstGeom>
          <a:solidFill>
            <a:schemeClr val="bg1"/>
          </a:solidFill>
          <a:ln w="762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5</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31" name="流程图: 联系 30"/>
          <p:cNvSpPr/>
          <p:nvPr/>
        </p:nvSpPr>
        <p:spPr>
          <a:xfrm>
            <a:off x="4498703" y="2873236"/>
            <a:ext cx="587761" cy="587761"/>
          </a:xfrm>
          <a:prstGeom prst="flowChartConnector">
            <a:avLst/>
          </a:prstGeom>
          <a:solidFill>
            <a:schemeClr val="bg1"/>
          </a:solidFill>
          <a:ln w="76200">
            <a:solidFill>
              <a:srgbClr val="FD62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a:solidFill>
                  <a:schemeClr val="tx1"/>
                </a:solidFill>
                <a:latin typeface="微软雅黑" panose="020B0503020204020204" pitchFamily="34" charset="-122"/>
                <a:ea typeface="微软雅黑" panose="020B0503020204020204" pitchFamily="34" charset="-122"/>
              </a:rPr>
              <a:t>6</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32" name="流程图: 联系 31"/>
          <p:cNvSpPr/>
          <p:nvPr/>
        </p:nvSpPr>
        <p:spPr>
          <a:xfrm>
            <a:off x="4712435" y="3621296"/>
            <a:ext cx="587761" cy="587761"/>
          </a:xfrm>
          <a:prstGeom prst="flowChartConnector">
            <a:avLst/>
          </a:prstGeom>
          <a:solidFill>
            <a:schemeClr val="bg1"/>
          </a:solidFill>
          <a:ln w="76200">
            <a:solidFill>
              <a:srgbClr val="A584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96" dirty="0" smtClean="0">
                <a:solidFill>
                  <a:schemeClr val="tx1"/>
                </a:solidFill>
                <a:latin typeface="微软雅黑" panose="020B0503020204020204" pitchFamily="34" charset="-122"/>
                <a:ea typeface="微软雅黑" panose="020B0503020204020204" pitchFamily="34" charset="-122"/>
              </a:rPr>
              <a:t>7</a:t>
            </a:r>
            <a:endParaRPr lang="zh-CN" altLang="en-US" sz="1496" dirty="0">
              <a:solidFill>
                <a:schemeClr val="tx1"/>
              </a:solidFill>
              <a:latin typeface="微软雅黑" panose="020B0503020204020204" pitchFamily="34" charset="-122"/>
              <a:ea typeface="微软雅黑" panose="020B0503020204020204" pitchFamily="34" charset="-122"/>
            </a:endParaRPr>
          </a:p>
        </p:txBody>
      </p:sp>
      <p:sp>
        <p:nvSpPr>
          <p:cNvPr id="42" name="矩形 41"/>
          <p:cNvSpPr/>
          <p:nvPr/>
        </p:nvSpPr>
        <p:spPr>
          <a:xfrm>
            <a:off x="1453035" y="1911446"/>
            <a:ext cx="1228953"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3" name="矩形 42"/>
          <p:cNvSpPr/>
          <p:nvPr/>
        </p:nvSpPr>
        <p:spPr>
          <a:xfrm>
            <a:off x="2949152" y="1590850"/>
            <a:ext cx="1238126"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4" name="矩形 43"/>
          <p:cNvSpPr/>
          <p:nvPr/>
        </p:nvSpPr>
        <p:spPr>
          <a:xfrm>
            <a:off x="758409" y="2659506"/>
            <a:ext cx="1228953"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5" name="矩形 44"/>
          <p:cNvSpPr/>
          <p:nvPr/>
        </p:nvSpPr>
        <p:spPr>
          <a:xfrm>
            <a:off x="491245" y="3460998"/>
            <a:ext cx="1228953"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6" name="矩形 45"/>
          <p:cNvSpPr/>
          <p:nvPr/>
        </p:nvSpPr>
        <p:spPr>
          <a:xfrm>
            <a:off x="4338404" y="1911446"/>
            <a:ext cx="126334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7" name="矩形 46"/>
          <p:cNvSpPr/>
          <p:nvPr/>
        </p:nvSpPr>
        <p:spPr>
          <a:xfrm>
            <a:off x="5086463" y="2819804"/>
            <a:ext cx="126334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8" name="矩形 47"/>
          <p:cNvSpPr/>
          <p:nvPr/>
        </p:nvSpPr>
        <p:spPr>
          <a:xfrm>
            <a:off x="5300194" y="3621296"/>
            <a:ext cx="1263347" cy="468718"/>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43</a:t>
            </a:fld>
            <a:endParaRPr lang="zh-CN" altLang="en-US"/>
          </a:p>
        </p:txBody>
      </p:sp>
      <p:sp>
        <p:nvSpPr>
          <p:cNvPr id="33" name="矩形 32"/>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089314" y="2045580"/>
            <a:ext cx="1335820" cy="1389253"/>
          </a:xfrm>
          <a:prstGeom prst="rect">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p>
        </p:txBody>
      </p:sp>
      <p:sp>
        <p:nvSpPr>
          <p:cNvPr id="13" name="矩形 12"/>
          <p:cNvSpPr/>
          <p:nvPr/>
        </p:nvSpPr>
        <p:spPr>
          <a:xfrm>
            <a:off x="3715284" y="1671551"/>
            <a:ext cx="2137312" cy="2137312"/>
          </a:xfrm>
          <a:prstGeom prst="rect">
            <a:avLst/>
          </a:prstGeom>
          <a:noFill/>
          <a:ln w="190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p>
        </p:txBody>
      </p:sp>
      <p:sp>
        <p:nvSpPr>
          <p:cNvPr id="8" name="十字箭头标注 7"/>
          <p:cNvSpPr/>
          <p:nvPr/>
        </p:nvSpPr>
        <p:spPr>
          <a:xfrm>
            <a:off x="4035881" y="2045580"/>
            <a:ext cx="1442686" cy="1389253"/>
          </a:xfrm>
          <a:prstGeom prst="quadArrowCallout">
            <a:avLst>
              <a:gd name="adj1" fmla="val 18515"/>
              <a:gd name="adj2" fmla="val 15960"/>
              <a:gd name="adj3" fmla="val 14374"/>
              <a:gd name="adj4" fmla="val 6230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9" name="流程图: 联系 8"/>
          <p:cNvSpPr/>
          <p:nvPr/>
        </p:nvSpPr>
        <p:spPr>
          <a:xfrm>
            <a:off x="3341255" y="2419610"/>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0" name="流程图: 联系 9"/>
          <p:cNvSpPr/>
          <p:nvPr/>
        </p:nvSpPr>
        <p:spPr>
          <a:xfrm>
            <a:off x="4409911" y="1350954"/>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1" name="流程图: 联系 10"/>
          <p:cNvSpPr/>
          <p:nvPr/>
        </p:nvSpPr>
        <p:spPr>
          <a:xfrm>
            <a:off x="4409911" y="3434833"/>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2" name="流程图: 联系 11"/>
          <p:cNvSpPr/>
          <p:nvPr/>
        </p:nvSpPr>
        <p:spPr>
          <a:xfrm>
            <a:off x="5478567" y="2419610"/>
            <a:ext cx="694626" cy="694626"/>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5" name="TextBox 14"/>
          <p:cNvSpPr txBox="1"/>
          <p:nvPr/>
        </p:nvSpPr>
        <p:spPr>
          <a:xfrm>
            <a:off x="562750" y="1511253"/>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6" name="矩形 15"/>
          <p:cNvSpPr/>
          <p:nvPr/>
        </p:nvSpPr>
        <p:spPr>
          <a:xfrm>
            <a:off x="562750" y="1806914"/>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562749" y="2145322"/>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18" name="TextBox 17"/>
          <p:cNvSpPr txBox="1"/>
          <p:nvPr/>
        </p:nvSpPr>
        <p:spPr>
          <a:xfrm>
            <a:off x="562750" y="2686774"/>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9" name="矩形 18"/>
          <p:cNvSpPr/>
          <p:nvPr/>
        </p:nvSpPr>
        <p:spPr>
          <a:xfrm>
            <a:off x="562750" y="2982436"/>
            <a:ext cx="1771639" cy="265009"/>
          </a:xfrm>
          <a:prstGeom prst="rect">
            <a:avLst/>
          </a:prstGeom>
        </p:spPr>
        <p:txBody>
          <a:bodyPr wrap="none">
            <a:spAutoFit/>
          </a:bodyPr>
          <a:lstStyle/>
          <a:p>
            <a:r>
              <a:rPr lang="zh-CN" altLang="en-US" sz="1122" dirty="0">
                <a:solidFill>
                  <a:srgbClr val="595959"/>
                </a:solidFill>
                <a:latin typeface="微软雅黑" panose="020B0503020204020204" pitchFamily="34" charset="-122"/>
                <a:ea typeface="微软雅黑" panose="020B0503020204020204" pitchFamily="34" charset="-122"/>
              </a:rPr>
              <a:t>主动权益类基金业绩表现</a:t>
            </a:r>
            <a:endParaRPr lang="en-US" altLang="zh-CN" sz="1122" dirty="0">
              <a:solidFill>
                <a:srgbClr val="595959"/>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562749" y="3320844"/>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38077" y="1920044"/>
            <a:ext cx="4820368" cy="2159282"/>
            <a:chOff x="-136815" y="1143005"/>
            <a:chExt cx="9362171" cy="4193780"/>
          </a:xfrm>
        </p:grpSpPr>
        <p:sp>
          <p:nvSpPr>
            <p:cNvPr id="30" name="Freeform 9"/>
            <p:cNvSpPr/>
            <p:nvPr/>
          </p:nvSpPr>
          <p:spPr>
            <a:xfrm flipH="1">
              <a:off x="2838698" y="3909300"/>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1"/>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sp>
          <p:nvSpPr>
            <p:cNvPr id="31" name="Freeform 10"/>
            <p:cNvSpPr/>
            <p:nvPr/>
          </p:nvSpPr>
          <p:spPr>
            <a:xfrm flipH="1" flipV="1">
              <a:off x="2838698" y="2433452"/>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2"/>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sp>
          <p:nvSpPr>
            <p:cNvPr id="32" name="Freeform 11"/>
            <p:cNvSpPr/>
            <p:nvPr/>
          </p:nvSpPr>
          <p:spPr>
            <a:xfrm>
              <a:off x="5651703" y="3909300"/>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4"/>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sp>
          <p:nvSpPr>
            <p:cNvPr id="33" name="Freeform 12"/>
            <p:cNvSpPr/>
            <p:nvPr/>
          </p:nvSpPr>
          <p:spPr>
            <a:xfrm flipV="1">
              <a:off x="5651703" y="2433452"/>
              <a:ext cx="668639" cy="256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chemeClr val="accent3"/>
              </a:solidFill>
              <a:prstDash val="sys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98">
                <a:cs typeface="+mn-ea"/>
                <a:sym typeface="+mn-lt"/>
              </a:endParaRPr>
            </a:p>
          </p:txBody>
        </p:sp>
        <p:grpSp>
          <p:nvGrpSpPr>
            <p:cNvPr id="34" name="Group 22"/>
            <p:cNvGrpSpPr/>
            <p:nvPr/>
          </p:nvGrpSpPr>
          <p:grpSpPr>
            <a:xfrm>
              <a:off x="3173016" y="1904530"/>
              <a:ext cx="2802732" cy="2801540"/>
              <a:chOff x="4230687" y="1876258"/>
              <a:chExt cx="3736976" cy="3735387"/>
            </a:xfrm>
            <a:effectLst/>
          </p:grpSpPr>
          <p:sp>
            <p:nvSpPr>
              <p:cNvPr id="35" name="Freeform 5"/>
              <p:cNvSpPr>
                <a:spLocks/>
              </p:cNvSpPr>
              <p:nvPr/>
            </p:nvSpPr>
            <p:spPr bwMode="auto">
              <a:xfrm>
                <a:off x="4230687" y="3147845"/>
                <a:ext cx="1865313" cy="2238375"/>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36" name="Freeform 6"/>
              <p:cNvSpPr>
                <a:spLocks/>
              </p:cNvSpPr>
              <p:nvPr/>
            </p:nvSpPr>
            <p:spPr bwMode="auto">
              <a:xfrm>
                <a:off x="5494337" y="3741570"/>
                <a:ext cx="2244725" cy="1870075"/>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accent4"/>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37" name="Freeform 7"/>
              <p:cNvSpPr>
                <a:spLocks/>
              </p:cNvSpPr>
              <p:nvPr/>
            </p:nvSpPr>
            <p:spPr bwMode="auto">
              <a:xfrm>
                <a:off x="6096000" y="2104858"/>
                <a:ext cx="1871663" cy="2246312"/>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3"/>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38" name="Freeform 8"/>
              <p:cNvSpPr>
                <a:spLocks noEditPoints="1"/>
              </p:cNvSpPr>
              <p:nvPr/>
            </p:nvSpPr>
            <p:spPr bwMode="auto">
              <a:xfrm>
                <a:off x="4459287" y="1876258"/>
                <a:ext cx="2238375" cy="1865312"/>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w="9525">
                <a:noFill/>
                <a:round/>
                <a:headEnd/>
                <a:tailEnd/>
              </a:ln>
            </p:spPr>
            <p:txBody>
              <a:bodyPr vert="horz" wrap="square" lIns="51295" tIns="25648" rIns="51295" bIns="25648" numCol="1" anchor="t" anchorCtr="0" compatLnSpc="1">
                <a:prstTxWarp prst="textNoShape">
                  <a:avLst/>
                </a:prstTxWarp>
              </a:bodyPr>
              <a:lstStyle/>
              <a:p>
                <a:endParaRPr lang="en-US" sz="673" dirty="0">
                  <a:cs typeface="+mn-ea"/>
                  <a:sym typeface="+mn-lt"/>
                </a:endParaRPr>
              </a:p>
            </p:txBody>
          </p:sp>
          <p:sp>
            <p:nvSpPr>
              <p:cNvPr id="39" name="Freeform 9"/>
              <p:cNvSpPr>
                <a:spLocks/>
              </p:cNvSpPr>
              <p:nvPr/>
            </p:nvSpPr>
            <p:spPr bwMode="auto">
              <a:xfrm>
                <a:off x="4231606" y="3157412"/>
                <a:ext cx="1176338" cy="720725"/>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headEnd/>
                <a:tailEnd/>
              </a:ln>
            </p:spPr>
            <p:txBody>
              <a:bodyPr vert="horz" wrap="square" lIns="51295" tIns="25648" rIns="51295" bIns="25648" numCol="1" anchor="t" anchorCtr="0" compatLnSpc="1">
                <a:prstTxWarp prst="textNoShape">
                  <a:avLst/>
                </a:prstTxWarp>
              </a:bodyPr>
              <a:lstStyle/>
              <a:p>
                <a:endParaRPr lang="en-US" sz="673">
                  <a:cs typeface="+mn-ea"/>
                  <a:sym typeface="+mn-lt"/>
                </a:endParaRPr>
              </a:p>
            </p:txBody>
          </p:sp>
          <p:sp>
            <p:nvSpPr>
              <p:cNvPr id="40" name="TextBox 13"/>
              <p:cNvSpPr txBox="1"/>
              <p:nvPr/>
            </p:nvSpPr>
            <p:spPr>
              <a:xfrm>
                <a:off x="5631168" y="2209122"/>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01</a:t>
                </a:r>
              </a:p>
            </p:txBody>
          </p:sp>
          <p:sp>
            <p:nvSpPr>
              <p:cNvPr id="41" name="TextBox 14"/>
              <p:cNvSpPr txBox="1"/>
              <p:nvPr/>
            </p:nvSpPr>
            <p:spPr>
              <a:xfrm>
                <a:off x="6982204" y="3521453"/>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02</a:t>
                </a:r>
              </a:p>
            </p:txBody>
          </p:sp>
          <p:sp>
            <p:nvSpPr>
              <p:cNvPr id="42" name="TextBox 15"/>
              <p:cNvSpPr txBox="1"/>
              <p:nvPr/>
            </p:nvSpPr>
            <p:spPr>
              <a:xfrm>
                <a:off x="5688552" y="4746703"/>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03</a:t>
                </a:r>
              </a:p>
            </p:txBody>
          </p:sp>
          <p:sp>
            <p:nvSpPr>
              <p:cNvPr id="43" name="TextBox 16"/>
              <p:cNvSpPr txBox="1"/>
              <p:nvPr/>
            </p:nvSpPr>
            <p:spPr>
              <a:xfrm>
                <a:off x="4372137" y="3489528"/>
                <a:ext cx="929661" cy="518065"/>
              </a:xfrm>
              <a:prstGeom prst="rect">
                <a:avLst/>
              </a:prstGeom>
              <a:noFill/>
            </p:spPr>
            <p:txBody>
              <a:bodyPr vert="horz" wrap="square" rtlCol="0">
                <a:spAutoFit/>
              </a:bodyPr>
              <a:lstStyle/>
              <a:p>
                <a:pPr algn="ctr"/>
                <a:r>
                  <a:rPr lang="en-US" sz="700" dirty="0">
                    <a:solidFill>
                      <a:srgbClr val="FFFFFF"/>
                    </a:solidFill>
                    <a:cs typeface="+mn-ea"/>
                    <a:sym typeface="+mn-lt"/>
                  </a:rPr>
                  <a:t>04</a:t>
                </a:r>
              </a:p>
            </p:txBody>
          </p:sp>
        </p:grpSp>
        <p:sp>
          <p:nvSpPr>
            <p:cNvPr id="44" name="Rectangle 21"/>
            <p:cNvSpPr/>
            <p:nvPr/>
          </p:nvSpPr>
          <p:spPr>
            <a:xfrm>
              <a:off x="3991149" y="3057298"/>
              <a:ext cx="1187464" cy="418187"/>
            </a:xfrm>
            <a:prstGeom prst="rect">
              <a:avLst/>
            </a:prstGeom>
          </p:spPr>
          <p:txBody>
            <a:bodyPr wrap="square" lIns="0" tIns="0" rIns="0" bIns="0">
              <a:spAutoFit/>
            </a:bodyPr>
            <a:lstStyle/>
            <a:p>
              <a:pPr algn="ctr">
                <a:lnSpc>
                  <a:spcPct val="85000"/>
                </a:lnSpc>
              </a:pPr>
              <a:r>
                <a:rPr lang="zh-CN" altLang="en-US" sz="823" b="1" dirty="0">
                  <a:latin typeface="+mn-ea"/>
                  <a:cs typeface="+mn-ea"/>
                  <a:sym typeface="+mn-lt"/>
                </a:rPr>
                <a:t>核心</a:t>
              </a:r>
              <a:endParaRPr lang="en-US" altLang="zh-CN" sz="823" b="1" dirty="0">
                <a:latin typeface="+mn-ea"/>
                <a:cs typeface="+mn-ea"/>
                <a:sym typeface="+mn-lt"/>
              </a:endParaRPr>
            </a:p>
            <a:p>
              <a:pPr algn="ctr">
                <a:lnSpc>
                  <a:spcPct val="85000"/>
                </a:lnSpc>
              </a:pPr>
              <a:r>
                <a:rPr lang="zh-CN" altLang="en-US" sz="823" b="1" dirty="0">
                  <a:latin typeface="+mn-ea"/>
                  <a:cs typeface="+mn-ea"/>
                  <a:sym typeface="+mn-lt"/>
                </a:rPr>
                <a:t>内容</a:t>
              </a:r>
              <a:endParaRPr lang="en-US" sz="823" b="1" dirty="0">
                <a:latin typeface="+mn-ea"/>
                <a:cs typeface="+mn-ea"/>
                <a:sym typeface="+mn-lt"/>
              </a:endParaRPr>
            </a:p>
          </p:txBody>
        </p:sp>
        <p:sp>
          <p:nvSpPr>
            <p:cNvPr id="45" name="Rectangle 49"/>
            <p:cNvSpPr/>
            <p:nvPr/>
          </p:nvSpPr>
          <p:spPr>
            <a:xfrm>
              <a:off x="-136815" y="1143005"/>
              <a:ext cx="2541336" cy="1252906"/>
            </a:xfrm>
            <a:prstGeom prst="rect">
              <a:avLst/>
            </a:prstGeom>
          </p:spPr>
          <p:txBody>
            <a:bodyPr wrap="square" lIns="67316" rIns="0">
              <a:noAutofit/>
            </a:bodyPr>
            <a:lstStyle/>
            <a:p>
              <a:pPr>
                <a:lnSpc>
                  <a:spcPct val="150000"/>
                </a:lnSpc>
                <a:spcBef>
                  <a:spcPts val="337"/>
                </a:spcBef>
              </a:pPr>
              <a:r>
                <a:rPr lang="zh-CN" altLang="en-US" sz="900" b="1" dirty="0">
                  <a:solidFill>
                    <a:schemeClr val="accent1"/>
                  </a:solidFill>
                  <a:cs typeface="+mn-ea"/>
                  <a:sym typeface="+mn-lt"/>
                </a:rPr>
                <a:t>标题文本</a:t>
              </a:r>
              <a:endParaRPr lang="en-US" altLang="zh-CN" sz="900" b="1" dirty="0">
                <a:solidFill>
                  <a:schemeClr val="accent1"/>
                </a:solidFill>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sp>
          <p:nvSpPr>
            <p:cNvPr id="46" name="Rectangle 49"/>
            <p:cNvSpPr/>
            <p:nvPr/>
          </p:nvSpPr>
          <p:spPr>
            <a:xfrm>
              <a:off x="-136815" y="4083879"/>
              <a:ext cx="2541336" cy="1252906"/>
            </a:xfrm>
            <a:prstGeom prst="rect">
              <a:avLst/>
            </a:prstGeom>
          </p:spPr>
          <p:txBody>
            <a:bodyPr wrap="square" lIns="67316" rIns="0">
              <a:noAutofit/>
            </a:bodyPr>
            <a:lstStyle/>
            <a:p>
              <a:pPr>
                <a:lnSpc>
                  <a:spcPct val="150000"/>
                </a:lnSpc>
                <a:spcBef>
                  <a:spcPts val="337"/>
                </a:spcBef>
              </a:pPr>
              <a:r>
                <a:rPr lang="zh-CN" altLang="en-US" sz="900" b="1" dirty="0">
                  <a:cs typeface="+mn-ea"/>
                  <a:sym typeface="+mn-lt"/>
                </a:rPr>
                <a:t>标题文本</a:t>
              </a:r>
              <a:endParaRPr lang="en-US" altLang="zh-CN" sz="900" b="1" dirty="0">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sp>
          <p:nvSpPr>
            <p:cNvPr id="47" name="Rectangle 49"/>
            <p:cNvSpPr/>
            <p:nvPr/>
          </p:nvSpPr>
          <p:spPr>
            <a:xfrm>
              <a:off x="6642091" y="1143005"/>
              <a:ext cx="2583265" cy="1252906"/>
            </a:xfrm>
            <a:prstGeom prst="rect">
              <a:avLst/>
            </a:prstGeom>
          </p:spPr>
          <p:txBody>
            <a:bodyPr wrap="square" lIns="67316" rIns="0">
              <a:noAutofit/>
            </a:bodyPr>
            <a:lstStyle/>
            <a:p>
              <a:pPr>
                <a:lnSpc>
                  <a:spcPct val="150000"/>
                </a:lnSpc>
                <a:spcBef>
                  <a:spcPts val="337"/>
                </a:spcBef>
              </a:pPr>
              <a:r>
                <a:rPr lang="zh-CN" altLang="en-US" sz="900" b="1" dirty="0">
                  <a:cs typeface="+mn-ea"/>
                  <a:sym typeface="+mn-lt"/>
                </a:rPr>
                <a:t>标题文本</a:t>
              </a:r>
              <a:endParaRPr lang="en-US" altLang="zh-CN" sz="900" b="1" dirty="0">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sp>
          <p:nvSpPr>
            <p:cNvPr id="48" name="Rectangle 49"/>
            <p:cNvSpPr/>
            <p:nvPr/>
          </p:nvSpPr>
          <p:spPr>
            <a:xfrm>
              <a:off x="6642091" y="4083879"/>
              <a:ext cx="2583265" cy="1252906"/>
            </a:xfrm>
            <a:prstGeom prst="rect">
              <a:avLst/>
            </a:prstGeom>
          </p:spPr>
          <p:txBody>
            <a:bodyPr wrap="square" lIns="67316" rIns="0">
              <a:noAutofit/>
            </a:bodyPr>
            <a:lstStyle/>
            <a:p>
              <a:pPr>
                <a:lnSpc>
                  <a:spcPct val="150000"/>
                </a:lnSpc>
                <a:spcBef>
                  <a:spcPts val="337"/>
                </a:spcBef>
              </a:pPr>
              <a:r>
                <a:rPr lang="zh-CN" altLang="en-US" sz="900" b="1" dirty="0">
                  <a:cs typeface="+mn-ea"/>
                  <a:sym typeface="+mn-lt"/>
                </a:rPr>
                <a:t>标题文本</a:t>
              </a:r>
              <a:endParaRPr lang="en-US" altLang="zh-CN" sz="900" b="1" dirty="0">
                <a:cs typeface="+mn-ea"/>
                <a:sym typeface="+mn-lt"/>
              </a:endParaRPr>
            </a:p>
            <a:p>
              <a:pPr>
                <a:lnSpc>
                  <a:spcPct val="150000"/>
                </a:lnSpc>
                <a:spcBef>
                  <a:spcPts val="337"/>
                </a:spcBef>
              </a:pPr>
              <a:r>
                <a:rPr lang="zh-CN" altLang="en-US" sz="800" dirty="0">
                  <a:cs typeface="+mn-ea"/>
                  <a:sym typeface="+mn-lt"/>
                </a:rPr>
                <a:t>此处为文本占位符示意，文字内容本身无实际</a:t>
              </a:r>
              <a:r>
                <a:rPr lang="zh-CN" altLang="en-US" sz="800">
                  <a:cs typeface="+mn-ea"/>
                  <a:sym typeface="+mn-lt"/>
                </a:rPr>
                <a:t>意义。</a:t>
              </a:r>
              <a:endParaRPr lang="zh-CN" altLang="en-US" sz="800" dirty="0">
                <a:cs typeface="+mn-ea"/>
                <a:sym typeface="+mn-lt"/>
              </a:endParaRPr>
            </a:p>
          </p:txBody>
        </p:sp>
      </p:gr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45</a:t>
            </a:fld>
            <a:endParaRPr lang="zh-CN" altLang="en-US"/>
          </a:p>
        </p:txBody>
      </p:sp>
      <p:sp>
        <p:nvSpPr>
          <p:cNvPr id="26" name="矩形 25"/>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流程图: 联系 19"/>
          <p:cNvSpPr/>
          <p:nvPr/>
        </p:nvSpPr>
        <p:spPr>
          <a:xfrm>
            <a:off x="3306280" y="2031072"/>
            <a:ext cx="1716973" cy="1716973"/>
          </a:xfrm>
          <a:prstGeom prst="flowChartConnector">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9" name="流程图: 联系 18"/>
          <p:cNvSpPr/>
          <p:nvPr/>
        </p:nvSpPr>
        <p:spPr>
          <a:xfrm>
            <a:off x="3046240" y="1763908"/>
            <a:ext cx="2244177" cy="2244177"/>
          </a:xfrm>
          <a:prstGeom prst="flowChartConnector">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9" name="燕尾形 8"/>
          <p:cNvSpPr/>
          <p:nvPr/>
        </p:nvSpPr>
        <p:spPr>
          <a:xfrm rot="1723942">
            <a:off x="4369478" y="2745383"/>
            <a:ext cx="1122089" cy="1228954"/>
          </a:xfrm>
          <a:prstGeom prst="chevron">
            <a:avLst>
              <a:gd name="adj" fmla="val 34363"/>
            </a:avLst>
          </a:prstGeom>
          <a:solidFill>
            <a:srgbClr val="7E4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7" name="燕尾形 6"/>
          <p:cNvSpPr/>
          <p:nvPr/>
        </p:nvSpPr>
        <p:spPr>
          <a:xfrm rot="16200000">
            <a:off x="3580567" y="1389879"/>
            <a:ext cx="1122089" cy="1228954"/>
          </a:xfrm>
          <a:prstGeom prst="chevron">
            <a:avLst>
              <a:gd name="adj" fmla="val 34363"/>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8" name="燕尾形 7"/>
          <p:cNvSpPr/>
          <p:nvPr/>
        </p:nvSpPr>
        <p:spPr>
          <a:xfrm rot="8957574">
            <a:off x="2800462" y="2739089"/>
            <a:ext cx="1122089" cy="1228954"/>
          </a:xfrm>
          <a:prstGeom prst="chevron">
            <a:avLst>
              <a:gd name="adj" fmla="val 34363"/>
            </a:avLst>
          </a:prstGeom>
          <a:solidFill>
            <a:srgbClr val="47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10" name="TextBox 9"/>
          <p:cNvSpPr txBox="1"/>
          <p:nvPr/>
        </p:nvSpPr>
        <p:spPr>
          <a:xfrm>
            <a:off x="3901164" y="1808259"/>
            <a:ext cx="694626"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1" name="TextBox 10"/>
          <p:cNvSpPr txBox="1"/>
          <p:nvPr/>
        </p:nvSpPr>
        <p:spPr>
          <a:xfrm>
            <a:off x="4756089" y="3260026"/>
            <a:ext cx="694626"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2" name="TextBox 11"/>
          <p:cNvSpPr txBox="1"/>
          <p:nvPr/>
        </p:nvSpPr>
        <p:spPr>
          <a:xfrm>
            <a:off x="3046240" y="3260026"/>
            <a:ext cx="694626" cy="230512"/>
          </a:xfrm>
          <a:prstGeom prst="rect">
            <a:avLst/>
          </a:prstGeom>
          <a:noFill/>
        </p:spPr>
        <p:txBody>
          <a:bodyPr wrap="square" rtlCol="0">
            <a:spAutoFit/>
          </a:bodyPr>
          <a:lstStyle/>
          <a:p>
            <a:r>
              <a:rPr lang="zh-CN" altLang="en-US" sz="898" dirty="0">
                <a:solidFill>
                  <a:schemeClr val="bg1"/>
                </a:solidFill>
                <a:latin typeface="微软雅黑" panose="020B0503020204020204" pitchFamily="34" charset="-122"/>
                <a:ea typeface="微软雅黑" panose="020B0503020204020204" pitchFamily="34" charset="-122"/>
              </a:rPr>
              <a:t>标题</a:t>
            </a:r>
          </a:p>
        </p:txBody>
      </p:sp>
      <p:sp>
        <p:nvSpPr>
          <p:cNvPr id="13" name="TextBox 12"/>
          <p:cNvSpPr txBox="1"/>
          <p:nvPr/>
        </p:nvSpPr>
        <p:spPr>
          <a:xfrm>
            <a:off x="3527135" y="2779132"/>
            <a:ext cx="1282388" cy="230512"/>
          </a:xfrm>
          <a:prstGeom prst="rect">
            <a:avLst/>
          </a:prstGeom>
          <a:noFill/>
        </p:spPr>
        <p:txBody>
          <a:bodyPr wrap="square" rtlCol="0">
            <a:spAutoFit/>
          </a:bodyP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6" name="TextBox 15"/>
          <p:cNvSpPr txBox="1"/>
          <p:nvPr/>
        </p:nvSpPr>
        <p:spPr>
          <a:xfrm>
            <a:off x="695197" y="1443312"/>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17" name="矩形 16"/>
          <p:cNvSpPr/>
          <p:nvPr/>
        </p:nvSpPr>
        <p:spPr>
          <a:xfrm>
            <a:off x="695197" y="1738973"/>
            <a:ext cx="1771639" cy="265009"/>
          </a:xfrm>
          <a:prstGeom prst="rect">
            <a:avLst/>
          </a:prstGeom>
        </p:spPr>
        <p:txBody>
          <a:bodyPr wrap="none">
            <a:spAutoFit/>
          </a:bodyPr>
          <a:lstStyle/>
          <a:p>
            <a:r>
              <a:rPr lang="zh-CN" altLang="en-US" sz="1100" dirty="0">
                <a:latin typeface="微软雅黑" panose="020B0503020204020204" pitchFamily="34" charset="-122"/>
                <a:ea typeface="微软雅黑" panose="020B0503020204020204" pitchFamily="34" charset="-122"/>
              </a:rPr>
              <a:t>主动权益类基金业绩表现</a:t>
            </a:r>
            <a:endParaRPr lang="en-US" altLang="zh-CN" sz="11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695196" y="2077381"/>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1" name="TextBox 20"/>
          <p:cNvSpPr txBox="1"/>
          <p:nvPr/>
        </p:nvSpPr>
        <p:spPr>
          <a:xfrm>
            <a:off x="695197" y="2618833"/>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22" name="矩形 21"/>
          <p:cNvSpPr/>
          <p:nvPr/>
        </p:nvSpPr>
        <p:spPr>
          <a:xfrm>
            <a:off x="695197" y="2914495"/>
            <a:ext cx="1771639" cy="265009"/>
          </a:xfrm>
          <a:prstGeom prst="rect">
            <a:avLst/>
          </a:prstGeom>
        </p:spPr>
        <p:txBody>
          <a:bodyPr wrap="none">
            <a:spAutoFit/>
          </a:bodyPr>
          <a:lstStyle/>
          <a:p>
            <a:r>
              <a:rPr lang="zh-CN" altLang="en-US" sz="1100" dirty="0">
                <a:latin typeface="微软雅黑" panose="020B0503020204020204" pitchFamily="34" charset="-122"/>
                <a:ea typeface="微软雅黑" panose="020B0503020204020204" pitchFamily="34" charset="-122"/>
              </a:rPr>
              <a:t>主动权益类基金业绩表现</a:t>
            </a:r>
            <a:endParaRPr lang="en-US" altLang="zh-CN" sz="1100" dirty="0">
              <a:latin typeface="微软雅黑" panose="020B0503020204020204" pitchFamily="34" charset="-122"/>
              <a:ea typeface="微软雅黑" panose="020B0503020204020204" pitchFamily="34" charset="-122"/>
            </a:endParaRPr>
          </a:p>
        </p:txBody>
      </p:sp>
      <p:sp>
        <p:nvSpPr>
          <p:cNvPr id="23" name="TextBox 22"/>
          <p:cNvSpPr txBox="1"/>
          <p:nvPr/>
        </p:nvSpPr>
        <p:spPr>
          <a:xfrm>
            <a:off x="695196" y="3252903"/>
            <a:ext cx="1602984" cy="368691"/>
          </a:xfrm>
          <a:prstGeom prst="rect">
            <a:avLst/>
          </a:prstGeom>
          <a:noFill/>
        </p:spPr>
        <p:txBody>
          <a:bodyPr wrap="square" rtlCol="0">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正文文案区域</a:t>
            </a:r>
            <a:r>
              <a:rPr lang="en-US" altLang="zh-CN" sz="898" dirty="0">
                <a:solidFill>
                  <a:srgbClr val="595959"/>
                </a:solidFill>
                <a:latin typeface="微软雅黑" panose="020B0503020204020204" pitchFamily="34" charset="-122"/>
                <a:ea typeface="微软雅黑" panose="020B0503020204020204" pitchFamily="34" charset="-122"/>
              </a:rPr>
              <a:t>……</a:t>
            </a:r>
            <a:endParaRPr lang="zh-CN" altLang="en-US" sz="898" dirty="0">
              <a:solidFill>
                <a:srgbClr val="595959"/>
              </a:solidFill>
              <a:latin typeface="微软雅黑" panose="020B0503020204020204" pitchFamily="34" charset="-122"/>
              <a:ea typeface="微软雅黑" panose="020B0503020204020204" pitchFamily="34" charset="-122"/>
            </a:endParaRPr>
          </a:p>
          <a:p>
            <a:endParaRPr lang="zh-CN" altLang="en-US" sz="898" dirty="0">
              <a:solidFill>
                <a:srgbClr val="595959"/>
              </a:solidFill>
            </a:endParaRP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灯片编号占位符 3"/>
          <p:cNvSpPr>
            <a:spLocks noGrp="1"/>
          </p:cNvSpPr>
          <p:nvPr>
            <p:ph type="sldNum" sz="quarter" idx="11"/>
          </p:nvPr>
        </p:nvSpPr>
        <p:spPr/>
        <p:txBody>
          <a:bodyPr/>
          <a:lstStyle/>
          <a:p>
            <a:fld id="{6B3E1478-37CF-4E18-9076-DA6228555DA5}" type="slidenum">
              <a:rPr lang="zh-CN" altLang="en-US" smtClean="0"/>
              <a:pPr/>
              <a:t>47</a:t>
            </a:fld>
            <a:endParaRPr lang="zh-CN" altLang="en-US"/>
          </a:p>
        </p:txBody>
      </p:sp>
      <p:grpSp>
        <p:nvGrpSpPr>
          <p:cNvPr id="9" name="ac950044-5e9b-447a-89d2-654a985b59b6"/>
          <p:cNvGrpSpPr>
            <a:grpSpLocks noChangeAspect="1"/>
          </p:cNvGrpSpPr>
          <p:nvPr/>
        </p:nvGrpSpPr>
        <p:grpSpPr>
          <a:xfrm>
            <a:off x="650918" y="1542076"/>
            <a:ext cx="5538702" cy="2634966"/>
            <a:chOff x="1147065" y="1312504"/>
            <a:chExt cx="9897871" cy="4708784"/>
          </a:xfrm>
        </p:grpSpPr>
        <p:sp>
          <p:nvSpPr>
            <p:cNvPr id="10" name="Freeform: Shape 36"/>
            <p:cNvSpPr>
              <a:spLocks/>
            </p:cNvSpPr>
            <p:nvPr/>
          </p:nvSpPr>
          <p:spPr bwMode="auto">
            <a:xfrm>
              <a:off x="1653770" y="2261599"/>
              <a:ext cx="2638222" cy="2634361"/>
            </a:xfrm>
            <a:custGeom>
              <a:avLst/>
              <a:gdLst/>
              <a:ahLst/>
              <a:cxnLst/>
              <a:rect l="l" t="t" r="r" b="b"/>
              <a:pathLst>
                <a:path w="1353314" h="1351334">
                  <a:moveTo>
                    <a:pt x="676657" y="107854"/>
                  </a:moveTo>
                  <a:cubicBezTo>
                    <a:pt x="362603" y="107854"/>
                    <a:pt x="108012" y="362073"/>
                    <a:pt x="108012" y="675667"/>
                  </a:cubicBezTo>
                  <a:cubicBezTo>
                    <a:pt x="108012" y="989261"/>
                    <a:pt x="362603" y="1243480"/>
                    <a:pt x="676657" y="1243480"/>
                  </a:cubicBezTo>
                  <a:cubicBezTo>
                    <a:pt x="990711" y="1243480"/>
                    <a:pt x="1245302" y="989261"/>
                    <a:pt x="1245302" y="675667"/>
                  </a:cubicBezTo>
                  <a:cubicBezTo>
                    <a:pt x="1245302" y="362073"/>
                    <a:pt x="990711" y="107854"/>
                    <a:pt x="676657" y="107854"/>
                  </a:cubicBezTo>
                  <a:close/>
                  <a:moveTo>
                    <a:pt x="676657" y="0"/>
                  </a:moveTo>
                  <a:cubicBezTo>
                    <a:pt x="1050364" y="0"/>
                    <a:pt x="1353314" y="302506"/>
                    <a:pt x="1353314" y="675667"/>
                  </a:cubicBezTo>
                  <a:cubicBezTo>
                    <a:pt x="1353314" y="1048828"/>
                    <a:pt x="1050364" y="1351334"/>
                    <a:pt x="676657" y="1351334"/>
                  </a:cubicBezTo>
                  <a:cubicBezTo>
                    <a:pt x="302950" y="1351334"/>
                    <a:pt x="0" y="1048828"/>
                    <a:pt x="0" y="675667"/>
                  </a:cubicBezTo>
                  <a:cubicBezTo>
                    <a:pt x="0" y="302506"/>
                    <a:pt x="302950" y="0"/>
                    <a:pt x="676657" y="0"/>
                  </a:cubicBezTo>
                  <a:close/>
                </a:path>
              </a:pathLst>
            </a:custGeom>
            <a:pattFill prst="ltDnDiag">
              <a:fgClr>
                <a:schemeClr val="bg2">
                  <a:lumMod val="75000"/>
                </a:schemeClr>
              </a:fgClr>
              <a:bgClr>
                <a:schemeClr val="bg2"/>
              </a:bgClr>
            </a:pattFill>
            <a:ln w="9" cap="flat">
              <a:noFill/>
              <a:prstDash val="solid"/>
              <a:miter lim="800000"/>
              <a:headEnd/>
              <a:tailEnd/>
            </a:ln>
          </p:spPr>
          <p:txBody>
            <a:bodyPr anchor="ctr"/>
            <a:lstStyle/>
            <a:p>
              <a:pPr algn="ctr"/>
              <a:endParaRPr sz="1047"/>
            </a:p>
          </p:txBody>
        </p:sp>
        <p:sp>
          <p:nvSpPr>
            <p:cNvPr id="11" name="Oval 37"/>
            <p:cNvSpPr>
              <a:spLocks/>
            </p:cNvSpPr>
            <p:nvPr/>
          </p:nvSpPr>
          <p:spPr bwMode="auto">
            <a:xfrm>
              <a:off x="1147065" y="1755633"/>
              <a:ext cx="3651633" cy="3646291"/>
            </a:xfrm>
            <a:prstGeom prst="ellipse">
              <a:avLst/>
            </a:prstGeom>
            <a:noFill/>
            <a:ln w="9" cap="flat">
              <a:noFill/>
              <a:prstDash val="solid"/>
              <a:miter lim="800000"/>
              <a:headEnd/>
              <a:tailEnd/>
            </a:ln>
          </p:spPr>
          <p:txBody>
            <a:bodyPr anchor="ctr"/>
            <a:lstStyle/>
            <a:p>
              <a:pPr algn="ctr"/>
              <a:endParaRPr sz="1047"/>
            </a:p>
          </p:txBody>
        </p:sp>
        <p:sp>
          <p:nvSpPr>
            <p:cNvPr id="12" name="Freeform: Shape 38"/>
            <p:cNvSpPr>
              <a:spLocks/>
            </p:cNvSpPr>
            <p:nvPr/>
          </p:nvSpPr>
          <p:spPr bwMode="auto">
            <a:xfrm>
              <a:off x="1165047" y="1872557"/>
              <a:ext cx="1672921" cy="2899125"/>
            </a:xfrm>
            <a:custGeom>
              <a:avLst/>
              <a:gdLst>
                <a:gd name="T0" fmla="*/ 214 w 471"/>
                <a:gd name="T1" fmla="*/ 309 h 817"/>
                <a:gd name="T2" fmla="*/ 214 w 471"/>
                <a:gd name="T3" fmla="*/ 650 h 817"/>
                <a:gd name="T4" fmla="*/ 237 w 471"/>
                <a:gd name="T5" fmla="*/ 636 h 817"/>
                <a:gd name="T6" fmla="*/ 235 w 471"/>
                <a:gd name="T7" fmla="*/ 682 h 817"/>
                <a:gd name="T8" fmla="*/ 230 w 471"/>
                <a:gd name="T9" fmla="*/ 817 h 817"/>
                <a:gd name="T10" fmla="*/ 116 w 471"/>
                <a:gd name="T11" fmla="*/ 758 h 817"/>
                <a:gd name="T12" fmla="*/ 69 w 471"/>
                <a:gd name="T13" fmla="*/ 733 h 817"/>
                <a:gd name="T14" fmla="*/ 92 w 471"/>
                <a:gd name="T15" fmla="*/ 720 h 817"/>
                <a:gd name="T16" fmla="*/ 92 w 471"/>
                <a:gd name="T17" fmla="*/ 720 h 817"/>
                <a:gd name="T18" fmla="*/ 92 w 471"/>
                <a:gd name="T19" fmla="*/ 239 h 817"/>
                <a:gd name="T20" fmla="*/ 464 w 471"/>
                <a:gd name="T21" fmla="*/ 0 h 817"/>
                <a:gd name="T22" fmla="*/ 356 w 471"/>
                <a:gd name="T23" fmla="*/ 69 h 817"/>
                <a:gd name="T24" fmla="*/ 471 w 471"/>
                <a:gd name="T25" fmla="*/ 141 h 817"/>
                <a:gd name="T26" fmla="*/ 214 w 471"/>
                <a:gd name="T27" fmla="*/ 309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1" h="817">
                  <a:moveTo>
                    <a:pt x="214" y="309"/>
                  </a:moveTo>
                  <a:cubicBezTo>
                    <a:pt x="157" y="409"/>
                    <a:pt x="149" y="536"/>
                    <a:pt x="214" y="650"/>
                  </a:cubicBezTo>
                  <a:cubicBezTo>
                    <a:pt x="237" y="636"/>
                    <a:pt x="237" y="636"/>
                    <a:pt x="237" y="636"/>
                  </a:cubicBezTo>
                  <a:cubicBezTo>
                    <a:pt x="235" y="682"/>
                    <a:pt x="235" y="682"/>
                    <a:pt x="235" y="682"/>
                  </a:cubicBezTo>
                  <a:cubicBezTo>
                    <a:pt x="230" y="817"/>
                    <a:pt x="230" y="817"/>
                    <a:pt x="230" y="817"/>
                  </a:cubicBezTo>
                  <a:cubicBezTo>
                    <a:pt x="116" y="758"/>
                    <a:pt x="116" y="758"/>
                    <a:pt x="116" y="758"/>
                  </a:cubicBezTo>
                  <a:cubicBezTo>
                    <a:pt x="69" y="733"/>
                    <a:pt x="69" y="733"/>
                    <a:pt x="69" y="733"/>
                  </a:cubicBezTo>
                  <a:cubicBezTo>
                    <a:pt x="92" y="720"/>
                    <a:pt x="92" y="720"/>
                    <a:pt x="92" y="720"/>
                  </a:cubicBezTo>
                  <a:cubicBezTo>
                    <a:pt x="92" y="720"/>
                    <a:pt x="92" y="720"/>
                    <a:pt x="92" y="720"/>
                  </a:cubicBezTo>
                  <a:cubicBezTo>
                    <a:pt x="0" y="560"/>
                    <a:pt x="11" y="379"/>
                    <a:pt x="92" y="239"/>
                  </a:cubicBezTo>
                  <a:cubicBezTo>
                    <a:pt x="167" y="110"/>
                    <a:pt x="300" y="15"/>
                    <a:pt x="464" y="0"/>
                  </a:cubicBezTo>
                  <a:cubicBezTo>
                    <a:pt x="356" y="69"/>
                    <a:pt x="356" y="69"/>
                    <a:pt x="356" y="69"/>
                  </a:cubicBezTo>
                  <a:cubicBezTo>
                    <a:pt x="471" y="141"/>
                    <a:pt x="471" y="141"/>
                    <a:pt x="471" y="141"/>
                  </a:cubicBezTo>
                  <a:cubicBezTo>
                    <a:pt x="357" y="154"/>
                    <a:pt x="266" y="220"/>
                    <a:pt x="214" y="309"/>
                  </a:cubicBezTo>
                  <a:close/>
                </a:path>
              </a:pathLst>
            </a:custGeom>
            <a:solidFill>
              <a:schemeClr val="accent1"/>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3" name="Freeform: Shape 39"/>
            <p:cNvSpPr>
              <a:spLocks/>
            </p:cNvSpPr>
            <p:nvPr/>
          </p:nvSpPr>
          <p:spPr bwMode="auto">
            <a:xfrm>
              <a:off x="2428734" y="1776943"/>
              <a:ext cx="2344489" cy="2513875"/>
            </a:xfrm>
            <a:custGeom>
              <a:avLst/>
              <a:gdLst>
                <a:gd name="T0" fmla="*/ 590 w 660"/>
                <a:gd name="T1" fmla="*/ 708 h 708"/>
                <a:gd name="T2" fmla="*/ 585 w 660"/>
                <a:gd name="T3" fmla="*/ 581 h 708"/>
                <a:gd name="T4" fmla="*/ 465 w 660"/>
                <a:gd name="T5" fmla="*/ 643 h 708"/>
                <a:gd name="T6" fmla="*/ 448 w 660"/>
                <a:gd name="T7" fmla="*/ 337 h 708"/>
                <a:gd name="T8" fmla="*/ 153 w 660"/>
                <a:gd name="T9" fmla="*/ 167 h 708"/>
                <a:gd name="T10" fmla="*/ 153 w 660"/>
                <a:gd name="T11" fmla="*/ 194 h 708"/>
                <a:gd name="T12" fmla="*/ 0 w 660"/>
                <a:gd name="T13" fmla="*/ 97 h 708"/>
                <a:gd name="T14" fmla="*/ 153 w 660"/>
                <a:gd name="T15" fmla="*/ 0 h 708"/>
                <a:gd name="T16" fmla="*/ 153 w 660"/>
                <a:gd name="T17" fmla="*/ 26 h 708"/>
                <a:gd name="T18" fmla="*/ 570 w 660"/>
                <a:gd name="T19" fmla="*/ 267 h 708"/>
                <a:gd name="T20" fmla="*/ 590 w 660"/>
                <a:gd name="T21"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0" h="708">
                  <a:moveTo>
                    <a:pt x="590" y="708"/>
                  </a:moveTo>
                  <a:cubicBezTo>
                    <a:pt x="585" y="581"/>
                    <a:pt x="585" y="581"/>
                    <a:pt x="585" y="581"/>
                  </a:cubicBezTo>
                  <a:cubicBezTo>
                    <a:pt x="465" y="643"/>
                    <a:pt x="465" y="643"/>
                    <a:pt x="465" y="643"/>
                  </a:cubicBezTo>
                  <a:cubicBezTo>
                    <a:pt x="511" y="539"/>
                    <a:pt x="499" y="427"/>
                    <a:pt x="448" y="337"/>
                  </a:cubicBezTo>
                  <a:cubicBezTo>
                    <a:pt x="390" y="238"/>
                    <a:pt x="284" y="167"/>
                    <a:pt x="153" y="167"/>
                  </a:cubicBezTo>
                  <a:cubicBezTo>
                    <a:pt x="153" y="194"/>
                    <a:pt x="153" y="194"/>
                    <a:pt x="153" y="194"/>
                  </a:cubicBezTo>
                  <a:cubicBezTo>
                    <a:pt x="0" y="97"/>
                    <a:pt x="0" y="97"/>
                    <a:pt x="0" y="97"/>
                  </a:cubicBezTo>
                  <a:cubicBezTo>
                    <a:pt x="153" y="0"/>
                    <a:pt x="153" y="0"/>
                    <a:pt x="153" y="0"/>
                  </a:cubicBezTo>
                  <a:cubicBezTo>
                    <a:pt x="153" y="26"/>
                    <a:pt x="153" y="26"/>
                    <a:pt x="153" y="26"/>
                  </a:cubicBezTo>
                  <a:cubicBezTo>
                    <a:pt x="338" y="26"/>
                    <a:pt x="489" y="127"/>
                    <a:pt x="570" y="267"/>
                  </a:cubicBezTo>
                  <a:cubicBezTo>
                    <a:pt x="644" y="396"/>
                    <a:pt x="660" y="558"/>
                    <a:pt x="590" y="708"/>
                  </a:cubicBezTo>
                  <a:close/>
                </a:path>
              </a:pathLst>
            </a:custGeom>
            <a:solidFill>
              <a:schemeClr val="accent5"/>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047"/>
            </a:p>
          </p:txBody>
        </p:sp>
        <p:sp>
          <p:nvSpPr>
            <p:cNvPr id="14" name="Freeform: Shape 65"/>
            <p:cNvSpPr>
              <a:spLocks/>
            </p:cNvSpPr>
            <p:nvPr/>
          </p:nvSpPr>
          <p:spPr bwMode="auto">
            <a:xfrm>
              <a:off x="1577282" y="3839609"/>
              <a:ext cx="2957594" cy="1448065"/>
            </a:xfrm>
            <a:custGeom>
              <a:avLst/>
              <a:gdLst>
                <a:gd name="T0" fmla="*/ 833 w 833"/>
                <a:gd name="T1" fmla="*/ 180 h 408"/>
                <a:gd name="T2" fmla="*/ 810 w 833"/>
                <a:gd name="T3" fmla="*/ 167 h 408"/>
                <a:gd name="T4" fmla="*/ 393 w 833"/>
                <a:gd name="T5" fmla="*/ 408 h 408"/>
                <a:gd name="T6" fmla="*/ 0 w 833"/>
                <a:gd name="T7" fmla="*/ 205 h 408"/>
                <a:gd name="T8" fmla="*/ 114 w 833"/>
                <a:gd name="T9" fmla="*/ 264 h 408"/>
                <a:gd name="T10" fmla="*/ 119 w 833"/>
                <a:gd name="T11" fmla="*/ 129 h 408"/>
                <a:gd name="T12" fmla="*/ 393 w 833"/>
                <a:gd name="T13" fmla="*/ 267 h 408"/>
                <a:gd name="T14" fmla="*/ 688 w 833"/>
                <a:gd name="T15" fmla="*/ 97 h 408"/>
                <a:gd name="T16" fmla="*/ 665 w 833"/>
                <a:gd name="T17" fmla="*/ 83 h 408"/>
                <a:gd name="T18" fmla="*/ 825 w 833"/>
                <a:gd name="T19" fmla="*/ 0 h 408"/>
                <a:gd name="T20" fmla="*/ 833 w 833"/>
                <a:gd name="T21" fmla="*/ 18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3" h="408">
                  <a:moveTo>
                    <a:pt x="833" y="180"/>
                  </a:moveTo>
                  <a:cubicBezTo>
                    <a:pt x="810" y="167"/>
                    <a:pt x="810" y="167"/>
                    <a:pt x="810" y="167"/>
                  </a:cubicBezTo>
                  <a:cubicBezTo>
                    <a:pt x="717" y="327"/>
                    <a:pt x="555" y="408"/>
                    <a:pt x="393" y="408"/>
                  </a:cubicBezTo>
                  <a:cubicBezTo>
                    <a:pt x="244" y="408"/>
                    <a:pt x="96" y="340"/>
                    <a:pt x="0" y="205"/>
                  </a:cubicBezTo>
                  <a:cubicBezTo>
                    <a:pt x="114" y="264"/>
                    <a:pt x="114" y="264"/>
                    <a:pt x="114" y="264"/>
                  </a:cubicBezTo>
                  <a:cubicBezTo>
                    <a:pt x="119" y="129"/>
                    <a:pt x="119" y="129"/>
                    <a:pt x="119" y="129"/>
                  </a:cubicBezTo>
                  <a:cubicBezTo>
                    <a:pt x="187" y="221"/>
                    <a:pt x="290" y="267"/>
                    <a:pt x="393" y="267"/>
                  </a:cubicBezTo>
                  <a:cubicBezTo>
                    <a:pt x="508" y="267"/>
                    <a:pt x="622" y="210"/>
                    <a:pt x="688" y="97"/>
                  </a:cubicBezTo>
                  <a:cubicBezTo>
                    <a:pt x="665" y="83"/>
                    <a:pt x="665" y="83"/>
                    <a:pt x="665" y="83"/>
                  </a:cubicBezTo>
                  <a:cubicBezTo>
                    <a:pt x="825" y="0"/>
                    <a:pt x="825" y="0"/>
                    <a:pt x="825" y="0"/>
                  </a:cubicBezTo>
                  <a:lnTo>
                    <a:pt x="833" y="180"/>
                  </a:lnTo>
                  <a:close/>
                </a:path>
              </a:pathLst>
            </a:custGeom>
            <a:solidFill>
              <a:schemeClr val="accent3"/>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0" tIns="0" rIns="0" bIns="0" anchor="t" anchorCtr="0" forceAA="0" compatLnSpc="1">
              <a:prstTxWarp prst="textNoShape">
                <a:avLst/>
              </a:prstTxWarp>
              <a:normAutofit/>
            </a:bodyPr>
            <a:lstStyle/>
            <a:p>
              <a:pPr algn="ctr"/>
              <a:r>
                <a:rPr lang="en-US" altLang="ko-KR" sz="785" b="1">
                  <a:solidFill>
                    <a:schemeClr val="bg1"/>
                  </a:solidFill>
                </a:rPr>
                <a:t>-25</a:t>
              </a:r>
            </a:p>
          </p:txBody>
        </p:sp>
        <p:sp>
          <p:nvSpPr>
            <p:cNvPr id="15" name="TextBox 70"/>
            <p:cNvSpPr txBox="1"/>
            <p:nvPr/>
          </p:nvSpPr>
          <p:spPr>
            <a:xfrm rot="14075995">
              <a:off x="1595116" y="2168205"/>
              <a:ext cx="2772931" cy="2771666"/>
            </a:xfrm>
            <a:prstGeom prst="rect">
              <a:avLst/>
            </a:prstGeom>
            <a:noFill/>
            <a:extLst>
              <a:ext uri="{909E8E84-426E-40dd-AFC4-6F175D3DCCD1}">
                <a14:hiddenFill xmlns:a14="http://schemas.microsoft.com/office/drawing/2010/main" xmlns:p14="http://schemas.microsoft.com/office/powerpoint/2010/main" xmlns:lc="http://schemas.openxmlformats.org/drawingml/2006/lockedCanvas" xmlns="">
                  <a:solidFill>
                    <a:scrgbClr r="0" g="0" b="0"/>
                  </a:solidFill>
                </a14:hiddenFill>
              </a:ext>
            </a:extLst>
          </p:spPr>
          <p:txBody>
            <a:bodyPr spcFirstLastPara="1" wrap="none" lIns="0" tIns="0" rIns="0" bIns="0" numCol="1" anchor="t" anchorCtr="0">
              <a:prstTxWarp prst="textArchUp">
                <a:avLst>
                  <a:gd name="adj" fmla="val 1668248"/>
                </a:avLst>
              </a:prstTxWarp>
              <a:normAutofit/>
            </a:bodyPr>
            <a:lstStyle/>
            <a:p>
              <a:pPr algn="ctr">
                <a:spcAft>
                  <a:spcPct val="0"/>
                </a:spcAft>
              </a:pPr>
              <a:r>
                <a:rPr lang="zh-CN" altLang="en-US" sz="900" b="1">
                  <a:solidFill>
                    <a:srgbClr val="FFFFFF"/>
                  </a:solidFill>
                </a:rPr>
                <a:t>标题文本预设</a:t>
              </a:r>
            </a:p>
          </p:txBody>
        </p:sp>
        <p:sp>
          <p:nvSpPr>
            <p:cNvPr id="16" name="TextBox 71"/>
            <p:cNvSpPr txBox="1"/>
            <p:nvPr/>
          </p:nvSpPr>
          <p:spPr>
            <a:xfrm rot="6744775">
              <a:off x="1570195" y="2221010"/>
              <a:ext cx="2772931" cy="2771666"/>
            </a:xfrm>
            <a:prstGeom prst="rect">
              <a:avLst/>
            </a:prstGeom>
            <a:noFill/>
            <a:extLst>
              <a:ext uri="{909E8E84-426E-40dd-AFC4-6F175D3DCCD1}">
                <a14:hiddenFill xmlns:a14="http://schemas.microsoft.com/office/drawing/2010/main" xmlns:p14="http://schemas.microsoft.com/office/powerpoint/2010/main" xmlns:lc="http://schemas.openxmlformats.org/drawingml/2006/lockedCanvas" xmlns="">
                  <a:solidFill>
                    <a:scrgbClr r="0" g="0" b="0"/>
                  </a:solidFill>
                </a14:hiddenFill>
              </a:ext>
            </a:extLst>
          </p:spPr>
          <p:txBody>
            <a:bodyPr spcFirstLastPara="1" wrap="none" lIns="0" tIns="0" rIns="0" bIns="0" numCol="1" anchor="t" anchorCtr="0">
              <a:prstTxWarp prst="textArchUp">
                <a:avLst>
                  <a:gd name="adj" fmla="val 1668248"/>
                </a:avLst>
              </a:prstTxWarp>
              <a:normAutofit/>
            </a:bodyPr>
            <a:lstStyle/>
            <a:p>
              <a:pPr algn="ctr">
                <a:spcAft>
                  <a:spcPct val="0"/>
                </a:spcAft>
              </a:pPr>
              <a:r>
                <a:rPr lang="zh-CN" altLang="en-US" sz="900" b="1">
                  <a:solidFill>
                    <a:srgbClr val="FFFFFF"/>
                  </a:solidFill>
                </a:rPr>
                <a:t>标题文本预设</a:t>
              </a:r>
            </a:p>
          </p:txBody>
        </p:sp>
        <p:sp>
          <p:nvSpPr>
            <p:cNvPr id="17" name="TextBox 72"/>
            <p:cNvSpPr txBox="1"/>
            <p:nvPr/>
          </p:nvSpPr>
          <p:spPr>
            <a:xfrm rot="21059469">
              <a:off x="1640538" y="2277732"/>
              <a:ext cx="2772932" cy="2771665"/>
            </a:xfrm>
            <a:prstGeom prst="rect">
              <a:avLst/>
            </a:prstGeom>
            <a:noFill/>
            <a:extLst>
              <a:ext uri="{909E8E84-426E-40dd-AFC4-6F175D3DCCD1}">
                <a14:hiddenFill xmlns:a14="http://schemas.microsoft.com/office/drawing/2010/main" xmlns:p14="http://schemas.microsoft.com/office/powerpoint/2010/main" xmlns:lc="http://schemas.openxmlformats.org/drawingml/2006/lockedCanvas" xmlns="">
                  <a:solidFill>
                    <a:scrgbClr r="0" g="0" b="0"/>
                  </a:solidFill>
                </a14:hiddenFill>
              </a:ext>
            </a:extLst>
          </p:spPr>
          <p:txBody>
            <a:bodyPr spcFirstLastPara="1" wrap="none" lIns="0" tIns="0" rIns="0" bIns="0" numCol="1" anchor="t" anchorCtr="0">
              <a:prstTxWarp prst="textArchDown">
                <a:avLst>
                  <a:gd name="adj" fmla="val 1399647"/>
                </a:avLst>
              </a:prstTxWarp>
              <a:normAutofit/>
            </a:bodyPr>
            <a:lstStyle/>
            <a:p>
              <a:pPr algn="ctr">
                <a:spcAft>
                  <a:spcPct val="0"/>
                </a:spcAft>
              </a:pPr>
              <a:r>
                <a:rPr lang="zh-CN" altLang="en-US" sz="900" b="1">
                  <a:solidFill>
                    <a:srgbClr val="FFFFFF"/>
                  </a:solidFill>
                </a:rPr>
                <a:t>标题文本预设</a:t>
              </a:r>
            </a:p>
          </p:txBody>
        </p:sp>
        <p:sp>
          <p:nvSpPr>
            <p:cNvPr id="18" name="TextBox 73"/>
            <p:cNvSpPr txBox="1"/>
            <p:nvPr/>
          </p:nvSpPr>
          <p:spPr>
            <a:xfrm>
              <a:off x="1679982" y="2881835"/>
              <a:ext cx="2585799" cy="1558438"/>
            </a:xfrm>
            <a:prstGeom prst="rect">
              <a:avLst/>
            </a:prstGeom>
            <a:noFill/>
          </p:spPr>
          <p:txBody>
            <a:bodyPr wrap="square" lIns="0" tIns="0" rIns="0" bIns="0" anchor="ctr">
              <a:normAutofit/>
            </a:bodyPr>
            <a:lstStyle/>
            <a:p>
              <a:pPr algn="ctr"/>
              <a:r>
                <a:rPr lang="en-US" altLang="ko-KR" sz="1300" b="1">
                  <a:solidFill>
                    <a:schemeClr val="accent2"/>
                  </a:solidFill>
                </a:rPr>
                <a:t>Title  Here</a:t>
              </a:r>
            </a:p>
          </p:txBody>
        </p:sp>
        <p:sp>
          <p:nvSpPr>
            <p:cNvPr id="19" name="Rectangle 74"/>
            <p:cNvSpPr/>
            <p:nvPr/>
          </p:nvSpPr>
          <p:spPr>
            <a:xfrm>
              <a:off x="7933383" y="1312504"/>
              <a:ext cx="3111553" cy="1530440"/>
            </a:xfrm>
            <a:prstGeom prst="rect">
              <a:avLst/>
            </a:prstGeom>
            <a:solidFill>
              <a:schemeClr val="accent1"/>
            </a:solidFill>
            <a:ln>
              <a:noFill/>
            </a:ln>
            <a:effectLst/>
          </p:spPr>
          <p:style>
            <a:lnRef idx="2">
              <a:schemeClr val="dk1"/>
            </a:lnRef>
            <a:fillRef idx="1">
              <a:schemeClr val="lt1"/>
            </a:fillRef>
            <a:effectRef idx="0">
              <a:schemeClr val="dk1"/>
            </a:effectRef>
            <a:fontRef idx="minor">
              <a:schemeClr val="dk1"/>
            </a:fontRef>
          </p:style>
          <p:txBody>
            <a:bodyPr anchor="ctr"/>
            <a:lstStyle/>
            <a:p>
              <a:pPr algn="ctr"/>
              <a:endParaRPr sz="1047"/>
            </a:p>
          </p:txBody>
        </p:sp>
        <p:sp>
          <p:nvSpPr>
            <p:cNvPr id="20" name="Rectangle 75"/>
            <p:cNvSpPr/>
            <p:nvPr/>
          </p:nvSpPr>
          <p:spPr>
            <a:xfrm>
              <a:off x="7933383" y="2901677"/>
              <a:ext cx="3111553" cy="1530440"/>
            </a:xfrm>
            <a:prstGeom prst="rect">
              <a:avLst/>
            </a:prstGeom>
            <a:solidFill>
              <a:schemeClr val="accent5"/>
            </a:solidFill>
            <a:ln>
              <a:noFill/>
            </a:ln>
            <a:effectLst/>
          </p:spPr>
          <p:style>
            <a:lnRef idx="2">
              <a:schemeClr val="dk1"/>
            </a:lnRef>
            <a:fillRef idx="1">
              <a:schemeClr val="lt1"/>
            </a:fillRef>
            <a:effectRef idx="0">
              <a:schemeClr val="dk1"/>
            </a:effectRef>
            <a:fontRef idx="minor">
              <a:schemeClr val="dk1"/>
            </a:fontRef>
          </p:style>
          <p:txBody>
            <a:bodyPr anchor="ctr"/>
            <a:lstStyle/>
            <a:p>
              <a:pPr algn="ctr"/>
              <a:endParaRPr sz="1047"/>
            </a:p>
          </p:txBody>
        </p:sp>
        <p:sp>
          <p:nvSpPr>
            <p:cNvPr id="21" name="Rectangle 76"/>
            <p:cNvSpPr/>
            <p:nvPr/>
          </p:nvSpPr>
          <p:spPr>
            <a:xfrm>
              <a:off x="7931094" y="4490848"/>
              <a:ext cx="3113842" cy="1530440"/>
            </a:xfrm>
            <a:prstGeom prst="rect">
              <a:avLst/>
            </a:prstGeom>
            <a:solidFill>
              <a:schemeClr val="accent3"/>
            </a:solidFill>
            <a:ln>
              <a:noFill/>
            </a:ln>
            <a:effectLst/>
          </p:spPr>
          <p:style>
            <a:lnRef idx="2">
              <a:schemeClr val="dk1"/>
            </a:lnRef>
            <a:fillRef idx="1">
              <a:schemeClr val="lt1"/>
            </a:fillRef>
            <a:effectRef idx="0">
              <a:schemeClr val="dk1"/>
            </a:effectRef>
            <a:fontRef idx="minor">
              <a:schemeClr val="dk1"/>
            </a:fontRef>
          </p:style>
          <p:txBody>
            <a:bodyPr anchor="ctr"/>
            <a:lstStyle/>
            <a:p>
              <a:pPr algn="ctr"/>
              <a:endParaRPr sz="1047"/>
            </a:p>
          </p:txBody>
        </p:sp>
        <p:sp>
          <p:nvSpPr>
            <p:cNvPr id="22" name="Freeform: Shape 77"/>
            <p:cNvSpPr>
              <a:spLocks/>
            </p:cNvSpPr>
            <p:nvPr/>
          </p:nvSpPr>
          <p:spPr bwMode="auto">
            <a:xfrm>
              <a:off x="8005391" y="1520788"/>
              <a:ext cx="426781" cy="394625"/>
            </a:xfrm>
            <a:custGeom>
              <a:avLst/>
              <a:gdLst>
                <a:gd name="T0" fmla="*/ 327817289 w 20633"/>
                <a:gd name="T1" fmla="*/ 95506124 h 20188"/>
                <a:gd name="T2" fmla="*/ 149036582 w 20633"/>
                <a:gd name="T3" fmla="*/ 1105424 h 20188"/>
                <a:gd name="T4" fmla="*/ 732889 w 20633"/>
                <a:gd name="T5" fmla="*/ 126393581 h 20188"/>
                <a:gd name="T6" fmla="*/ 65091503 w 20633"/>
                <a:gd name="T7" fmla="*/ 202378713 h 20188"/>
                <a:gd name="T8" fmla="*/ 33422420 w 20633"/>
                <a:gd name="T9" fmla="*/ 250487723 h 20188"/>
                <a:gd name="T10" fmla="*/ 132079443 w 20633"/>
                <a:gd name="T11" fmla="*/ 220615998 h 20188"/>
                <a:gd name="T12" fmla="*/ 179512203 w 20633"/>
                <a:gd name="T13" fmla="*/ 220781095 h 20188"/>
                <a:gd name="T14" fmla="*/ 327817289 w 20633"/>
                <a:gd name="T15" fmla="*/ 95506124 h 20188"/>
                <a:gd name="T16" fmla="*/ 327817289 w 20633"/>
                <a:gd name="T17" fmla="*/ 95506124 h 20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33" h="20188">
                  <a:moveTo>
                    <a:pt x="20588" y="7520"/>
                  </a:moveTo>
                  <a:cubicBezTo>
                    <a:pt x="20060" y="2743"/>
                    <a:pt x="15032" y="-585"/>
                    <a:pt x="9360" y="87"/>
                  </a:cubicBezTo>
                  <a:cubicBezTo>
                    <a:pt x="3687" y="758"/>
                    <a:pt x="-483" y="5175"/>
                    <a:pt x="46" y="9952"/>
                  </a:cubicBezTo>
                  <a:cubicBezTo>
                    <a:pt x="325" y="12477"/>
                    <a:pt x="1863" y="14597"/>
                    <a:pt x="4088" y="15935"/>
                  </a:cubicBezTo>
                  <a:cubicBezTo>
                    <a:pt x="4197" y="16993"/>
                    <a:pt x="3829" y="18342"/>
                    <a:pt x="2099" y="19723"/>
                  </a:cubicBezTo>
                  <a:cubicBezTo>
                    <a:pt x="1392" y="20287"/>
                    <a:pt x="4963" y="21015"/>
                    <a:pt x="8295" y="17371"/>
                  </a:cubicBezTo>
                  <a:cubicBezTo>
                    <a:pt x="9253" y="17495"/>
                    <a:pt x="10253" y="17505"/>
                    <a:pt x="11274" y="17384"/>
                  </a:cubicBezTo>
                  <a:cubicBezTo>
                    <a:pt x="16947" y="16713"/>
                    <a:pt x="21117" y="12296"/>
                    <a:pt x="20588" y="7520"/>
                  </a:cubicBezTo>
                  <a:close/>
                  <a:moveTo>
                    <a:pt x="20588" y="7520"/>
                  </a:moveTo>
                </a:path>
              </a:pathLst>
            </a:custGeom>
            <a:solidFill>
              <a:srgbClr val="FFFFFF"/>
            </a:solidFill>
            <a:ln>
              <a:noFill/>
            </a:ln>
          </p:spPr>
          <p:txBody>
            <a:bodyPr anchor="ctr"/>
            <a:lstStyle/>
            <a:p>
              <a:pPr algn="ctr"/>
              <a:endParaRPr sz="1047"/>
            </a:p>
          </p:txBody>
        </p:sp>
        <p:grpSp>
          <p:nvGrpSpPr>
            <p:cNvPr id="23" name="Group 78"/>
            <p:cNvGrpSpPr>
              <a:grpSpLocks/>
            </p:cNvGrpSpPr>
            <p:nvPr/>
          </p:nvGrpSpPr>
          <p:grpSpPr bwMode="auto">
            <a:xfrm>
              <a:off x="8087807" y="3156689"/>
              <a:ext cx="426781" cy="426781"/>
              <a:chOff x="0" y="0"/>
              <a:chExt cx="575" cy="575"/>
            </a:xfrm>
            <a:solidFill>
              <a:srgbClr val="FFFFFF"/>
            </a:solidFill>
          </p:grpSpPr>
          <p:sp>
            <p:nvSpPr>
              <p:cNvPr id="41" name="Freeform: Shape 79"/>
              <p:cNvSpPr>
                <a:spLocks/>
              </p:cNvSpPr>
              <p:nvPr/>
            </p:nvSpPr>
            <p:spPr bwMode="auto">
              <a:xfrm>
                <a:off x="360" y="0"/>
                <a:ext cx="215" cy="2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1" y="8861"/>
                    </a:moveTo>
                    <a:lnTo>
                      <a:pt x="17805" y="8267"/>
                    </a:lnTo>
                    <a:cubicBezTo>
                      <a:pt x="17492" y="8210"/>
                      <a:pt x="17382" y="7947"/>
                      <a:pt x="17559" y="7682"/>
                    </a:cubicBezTo>
                    <a:lnTo>
                      <a:pt x="19409" y="4939"/>
                    </a:lnTo>
                    <a:cubicBezTo>
                      <a:pt x="19588" y="4676"/>
                      <a:pt x="19549" y="4276"/>
                      <a:pt x="19324" y="4051"/>
                    </a:cubicBezTo>
                    <a:lnTo>
                      <a:pt x="17549" y="2276"/>
                    </a:lnTo>
                    <a:cubicBezTo>
                      <a:pt x="17324" y="2052"/>
                      <a:pt x="16924" y="2013"/>
                      <a:pt x="16661" y="2191"/>
                    </a:cubicBezTo>
                    <a:lnTo>
                      <a:pt x="13918" y="4042"/>
                    </a:lnTo>
                    <a:cubicBezTo>
                      <a:pt x="13654" y="4220"/>
                      <a:pt x="13391" y="4109"/>
                      <a:pt x="13333" y="3796"/>
                    </a:cubicBezTo>
                    <a:lnTo>
                      <a:pt x="12739" y="569"/>
                    </a:lnTo>
                    <a:cubicBezTo>
                      <a:pt x="12681" y="255"/>
                      <a:pt x="12374" y="0"/>
                      <a:pt x="12056" y="0"/>
                    </a:cubicBezTo>
                    <a:lnTo>
                      <a:pt x="9545" y="0"/>
                    </a:lnTo>
                    <a:cubicBezTo>
                      <a:pt x="9227" y="0"/>
                      <a:pt x="8919" y="255"/>
                      <a:pt x="8861" y="569"/>
                    </a:cubicBezTo>
                    <a:lnTo>
                      <a:pt x="8267" y="3796"/>
                    </a:lnTo>
                    <a:cubicBezTo>
                      <a:pt x="8210" y="4109"/>
                      <a:pt x="7947" y="4219"/>
                      <a:pt x="7682" y="4041"/>
                    </a:cubicBezTo>
                    <a:lnTo>
                      <a:pt x="4939" y="2191"/>
                    </a:lnTo>
                    <a:cubicBezTo>
                      <a:pt x="4676" y="2013"/>
                      <a:pt x="4276" y="2052"/>
                      <a:pt x="4051" y="2276"/>
                    </a:cubicBezTo>
                    <a:lnTo>
                      <a:pt x="2276" y="4051"/>
                    </a:lnTo>
                    <a:cubicBezTo>
                      <a:pt x="2051" y="4277"/>
                      <a:pt x="2012" y="4677"/>
                      <a:pt x="2191" y="4939"/>
                    </a:cubicBezTo>
                    <a:lnTo>
                      <a:pt x="4041" y="7682"/>
                    </a:lnTo>
                    <a:cubicBezTo>
                      <a:pt x="4220" y="7946"/>
                      <a:pt x="4108" y="8209"/>
                      <a:pt x="3796" y="8267"/>
                    </a:cubicBezTo>
                    <a:lnTo>
                      <a:pt x="569" y="8861"/>
                    </a:lnTo>
                    <a:cubicBezTo>
                      <a:pt x="255" y="8919"/>
                      <a:pt x="0" y="9226"/>
                      <a:pt x="0" y="9545"/>
                    </a:cubicBezTo>
                    <a:lnTo>
                      <a:pt x="0" y="12055"/>
                    </a:lnTo>
                    <a:cubicBezTo>
                      <a:pt x="0" y="12373"/>
                      <a:pt x="255" y="12681"/>
                      <a:pt x="569" y="12739"/>
                    </a:cubicBezTo>
                    <a:lnTo>
                      <a:pt x="3796" y="13333"/>
                    </a:lnTo>
                    <a:cubicBezTo>
                      <a:pt x="4110" y="13390"/>
                      <a:pt x="4219" y="13653"/>
                      <a:pt x="4042" y="13917"/>
                    </a:cubicBezTo>
                    <a:lnTo>
                      <a:pt x="2191" y="16661"/>
                    </a:lnTo>
                    <a:cubicBezTo>
                      <a:pt x="2012" y="16925"/>
                      <a:pt x="2051" y="17324"/>
                      <a:pt x="2276" y="17549"/>
                    </a:cubicBezTo>
                    <a:lnTo>
                      <a:pt x="4051" y="19324"/>
                    </a:lnTo>
                    <a:cubicBezTo>
                      <a:pt x="4276" y="19549"/>
                      <a:pt x="4676" y="19589"/>
                      <a:pt x="4939" y="19410"/>
                    </a:cubicBezTo>
                    <a:lnTo>
                      <a:pt x="7682" y="17559"/>
                    </a:lnTo>
                    <a:cubicBezTo>
                      <a:pt x="7946" y="17381"/>
                      <a:pt x="8209" y="17492"/>
                      <a:pt x="8267" y="17804"/>
                    </a:cubicBezTo>
                    <a:lnTo>
                      <a:pt x="8861" y="21031"/>
                    </a:lnTo>
                    <a:cubicBezTo>
                      <a:pt x="8919" y="21345"/>
                      <a:pt x="9226" y="21600"/>
                      <a:pt x="9545" y="21600"/>
                    </a:cubicBezTo>
                    <a:lnTo>
                      <a:pt x="12056" y="21600"/>
                    </a:lnTo>
                    <a:cubicBezTo>
                      <a:pt x="12374" y="21600"/>
                      <a:pt x="12681" y="21345"/>
                      <a:pt x="12739" y="21031"/>
                    </a:cubicBezTo>
                    <a:lnTo>
                      <a:pt x="13333" y="17804"/>
                    </a:lnTo>
                    <a:cubicBezTo>
                      <a:pt x="13390" y="17492"/>
                      <a:pt x="13653" y="17382"/>
                      <a:pt x="13918" y="17559"/>
                    </a:cubicBezTo>
                    <a:lnTo>
                      <a:pt x="16661" y="19410"/>
                    </a:lnTo>
                    <a:cubicBezTo>
                      <a:pt x="16924" y="19589"/>
                      <a:pt x="17324" y="19549"/>
                      <a:pt x="17549" y="19324"/>
                    </a:cubicBezTo>
                    <a:lnTo>
                      <a:pt x="19324" y="17551"/>
                    </a:lnTo>
                    <a:cubicBezTo>
                      <a:pt x="19549" y="17324"/>
                      <a:pt x="19588" y="16925"/>
                      <a:pt x="19409" y="16661"/>
                    </a:cubicBezTo>
                    <a:lnTo>
                      <a:pt x="17559" y="13917"/>
                    </a:lnTo>
                    <a:cubicBezTo>
                      <a:pt x="17380" y="13654"/>
                      <a:pt x="17491" y="13391"/>
                      <a:pt x="17804" y="13333"/>
                    </a:cubicBezTo>
                    <a:lnTo>
                      <a:pt x="21031" y="12739"/>
                    </a:lnTo>
                    <a:cubicBezTo>
                      <a:pt x="21344" y="12681"/>
                      <a:pt x="21600" y="12374"/>
                      <a:pt x="21600" y="12055"/>
                    </a:cubicBezTo>
                    <a:lnTo>
                      <a:pt x="21600" y="9545"/>
                    </a:lnTo>
                    <a:cubicBezTo>
                      <a:pt x="21600" y="9227"/>
                      <a:pt x="21344" y="8919"/>
                      <a:pt x="21031" y="8861"/>
                    </a:cubicBezTo>
                    <a:close/>
                    <a:moveTo>
                      <a:pt x="10826" y="14160"/>
                    </a:moveTo>
                    <a:cubicBezTo>
                      <a:pt x="8974" y="14160"/>
                      <a:pt x="7473" y="12659"/>
                      <a:pt x="7473" y="10807"/>
                    </a:cubicBezTo>
                    <a:cubicBezTo>
                      <a:pt x="7473" y="8956"/>
                      <a:pt x="8974" y="7456"/>
                      <a:pt x="10826" y="7456"/>
                    </a:cubicBezTo>
                    <a:cubicBezTo>
                      <a:pt x="12677" y="7456"/>
                      <a:pt x="14178" y="8956"/>
                      <a:pt x="14178" y="10807"/>
                    </a:cubicBezTo>
                    <a:cubicBezTo>
                      <a:pt x="14178" y="12659"/>
                      <a:pt x="12677" y="14160"/>
                      <a:pt x="10826" y="14160"/>
                    </a:cubicBezTo>
                    <a:close/>
                    <a:moveTo>
                      <a:pt x="10826" y="14160"/>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sp>
            <p:nvSpPr>
              <p:cNvPr id="42" name="Freeform: Shape 80"/>
              <p:cNvSpPr>
                <a:spLocks/>
              </p:cNvSpPr>
              <p:nvPr/>
            </p:nvSpPr>
            <p:spPr bwMode="auto">
              <a:xfrm>
                <a:off x="0" y="143"/>
                <a:ext cx="431"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2" y="8862"/>
                    </a:moveTo>
                    <a:lnTo>
                      <a:pt x="17805" y="8267"/>
                    </a:lnTo>
                    <a:cubicBezTo>
                      <a:pt x="17492" y="8210"/>
                      <a:pt x="17382" y="7947"/>
                      <a:pt x="17560" y="7684"/>
                    </a:cubicBezTo>
                    <a:lnTo>
                      <a:pt x="19410" y="4940"/>
                    </a:lnTo>
                    <a:cubicBezTo>
                      <a:pt x="19588" y="4676"/>
                      <a:pt x="19550" y="4276"/>
                      <a:pt x="19324" y="4051"/>
                    </a:cubicBezTo>
                    <a:lnTo>
                      <a:pt x="17549" y="2276"/>
                    </a:lnTo>
                    <a:cubicBezTo>
                      <a:pt x="17324" y="2051"/>
                      <a:pt x="16924" y="2013"/>
                      <a:pt x="16661" y="2191"/>
                    </a:cubicBezTo>
                    <a:lnTo>
                      <a:pt x="13917" y="4041"/>
                    </a:lnTo>
                    <a:cubicBezTo>
                      <a:pt x="13653" y="4219"/>
                      <a:pt x="13390" y="4108"/>
                      <a:pt x="13332" y="3796"/>
                    </a:cubicBezTo>
                    <a:lnTo>
                      <a:pt x="12739" y="569"/>
                    </a:lnTo>
                    <a:cubicBezTo>
                      <a:pt x="12681" y="256"/>
                      <a:pt x="12374" y="0"/>
                      <a:pt x="12055" y="0"/>
                    </a:cubicBezTo>
                    <a:lnTo>
                      <a:pt x="9545" y="0"/>
                    </a:lnTo>
                    <a:cubicBezTo>
                      <a:pt x="9226" y="0"/>
                      <a:pt x="8919" y="256"/>
                      <a:pt x="8861" y="569"/>
                    </a:cubicBezTo>
                    <a:lnTo>
                      <a:pt x="8268" y="3796"/>
                    </a:lnTo>
                    <a:cubicBezTo>
                      <a:pt x="8210" y="4108"/>
                      <a:pt x="7947" y="4219"/>
                      <a:pt x="7683" y="4041"/>
                    </a:cubicBezTo>
                    <a:lnTo>
                      <a:pt x="4940" y="2191"/>
                    </a:lnTo>
                    <a:cubicBezTo>
                      <a:pt x="4676" y="2013"/>
                      <a:pt x="4276" y="2051"/>
                      <a:pt x="4051" y="2276"/>
                    </a:cubicBezTo>
                    <a:lnTo>
                      <a:pt x="2276" y="4051"/>
                    </a:lnTo>
                    <a:cubicBezTo>
                      <a:pt x="2051" y="4276"/>
                      <a:pt x="2012" y="4677"/>
                      <a:pt x="2190" y="4940"/>
                    </a:cubicBezTo>
                    <a:lnTo>
                      <a:pt x="4040" y="7684"/>
                    </a:lnTo>
                    <a:cubicBezTo>
                      <a:pt x="4218" y="7947"/>
                      <a:pt x="4108" y="8210"/>
                      <a:pt x="3795" y="8267"/>
                    </a:cubicBezTo>
                    <a:lnTo>
                      <a:pt x="568" y="8862"/>
                    </a:lnTo>
                    <a:cubicBezTo>
                      <a:pt x="256" y="8920"/>
                      <a:pt x="0" y="9227"/>
                      <a:pt x="0" y="9545"/>
                    </a:cubicBezTo>
                    <a:lnTo>
                      <a:pt x="0" y="12055"/>
                    </a:lnTo>
                    <a:cubicBezTo>
                      <a:pt x="0" y="12374"/>
                      <a:pt x="256" y="12681"/>
                      <a:pt x="568" y="12738"/>
                    </a:cubicBezTo>
                    <a:lnTo>
                      <a:pt x="3796" y="13333"/>
                    </a:lnTo>
                    <a:cubicBezTo>
                      <a:pt x="4108" y="13391"/>
                      <a:pt x="4219" y="13654"/>
                      <a:pt x="4041" y="13917"/>
                    </a:cubicBezTo>
                    <a:lnTo>
                      <a:pt x="2190" y="16661"/>
                    </a:lnTo>
                    <a:cubicBezTo>
                      <a:pt x="2012" y="16924"/>
                      <a:pt x="2050" y="17324"/>
                      <a:pt x="2276" y="17549"/>
                    </a:cubicBezTo>
                    <a:lnTo>
                      <a:pt x="4051" y="19324"/>
                    </a:lnTo>
                    <a:cubicBezTo>
                      <a:pt x="4276" y="19549"/>
                      <a:pt x="4676" y="19588"/>
                      <a:pt x="4940" y="19410"/>
                    </a:cubicBezTo>
                    <a:lnTo>
                      <a:pt x="7683" y="17560"/>
                    </a:lnTo>
                    <a:cubicBezTo>
                      <a:pt x="7947" y="17382"/>
                      <a:pt x="8210" y="17493"/>
                      <a:pt x="8268" y="17805"/>
                    </a:cubicBezTo>
                    <a:lnTo>
                      <a:pt x="8861" y="21031"/>
                    </a:lnTo>
                    <a:cubicBezTo>
                      <a:pt x="8919" y="21344"/>
                      <a:pt x="9226" y="21600"/>
                      <a:pt x="9545" y="21600"/>
                    </a:cubicBezTo>
                    <a:lnTo>
                      <a:pt x="12055" y="21600"/>
                    </a:lnTo>
                    <a:cubicBezTo>
                      <a:pt x="12374" y="21600"/>
                      <a:pt x="12681" y="21344"/>
                      <a:pt x="12739" y="21031"/>
                    </a:cubicBezTo>
                    <a:lnTo>
                      <a:pt x="13332" y="17805"/>
                    </a:lnTo>
                    <a:cubicBezTo>
                      <a:pt x="13390" y="17492"/>
                      <a:pt x="13653" y="17381"/>
                      <a:pt x="13917" y="17560"/>
                    </a:cubicBezTo>
                    <a:lnTo>
                      <a:pt x="16661" y="19410"/>
                    </a:lnTo>
                    <a:cubicBezTo>
                      <a:pt x="16924" y="19588"/>
                      <a:pt x="17324" y="19550"/>
                      <a:pt x="17549" y="19324"/>
                    </a:cubicBezTo>
                    <a:lnTo>
                      <a:pt x="19324" y="17550"/>
                    </a:lnTo>
                    <a:cubicBezTo>
                      <a:pt x="19549" y="17324"/>
                      <a:pt x="19588" y="16924"/>
                      <a:pt x="19410" y="16661"/>
                    </a:cubicBezTo>
                    <a:lnTo>
                      <a:pt x="17559" y="13917"/>
                    </a:lnTo>
                    <a:cubicBezTo>
                      <a:pt x="17381" y="13654"/>
                      <a:pt x="17492" y="13391"/>
                      <a:pt x="17804" y="13333"/>
                    </a:cubicBezTo>
                    <a:lnTo>
                      <a:pt x="21032" y="12738"/>
                    </a:lnTo>
                    <a:cubicBezTo>
                      <a:pt x="21344" y="12681"/>
                      <a:pt x="21600" y="12374"/>
                      <a:pt x="21600" y="12055"/>
                    </a:cubicBezTo>
                    <a:lnTo>
                      <a:pt x="21600" y="9545"/>
                    </a:lnTo>
                    <a:cubicBezTo>
                      <a:pt x="21600" y="9227"/>
                      <a:pt x="21344" y="8920"/>
                      <a:pt x="21032" y="8862"/>
                    </a:cubicBezTo>
                    <a:close/>
                    <a:moveTo>
                      <a:pt x="10799" y="14712"/>
                    </a:moveTo>
                    <a:cubicBezTo>
                      <a:pt x="8643" y="14712"/>
                      <a:pt x="6896" y="12964"/>
                      <a:pt x="6896" y="10809"/>
                    </a:cubicBezTo>
                    <a:cubicBezTo>
                      <a:pt x="6896" y="8654"/>
                      <a:pt x="8643" y="6907"/>
                      <a:pt x="10799" y="6907"/>
                    </a:cubicBezTo>
                    <a:cubicBezTo>
                      <a:pt x="12954" y="6907"/>
                      <a:pt x="14701" y="8654"/>
                      <a:pt x="14701" y="10809"/>
                    </a:cubicBezTo>
                    <a:cubicBezTo>
                      <a:pt x="14701" y="12964"/>
                      <a:pt x="12954" y="14712"/>
                      <a:pt x="10799" y="14712"/>
                    </a:cubicBezTo>
                    <a:close/>
                    <a:moveTo>
                      <a:pt x="10799" y="14712"/>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grpSp>
        <p:grpSp>
          <p:nvGrpSpPr>
            <p:cNvPr id="24" name="Group 81"/>
            <p:cNvGrpSpPr>
              <a:grpSpLocks/>
            </p:cNvGrpSpPr>
            <p:nvPr/>
          </p:nvGrpSpPr>
          <p:grpSpPr bwMode="auto">
            <a:xfrm>
              <a:off x="8087807" y="4723164"/>
              <a:ext cx="432628" cy="423857"/>
              <a:chOff x="0" y="0"/>
              <a:chExt cx="580" cy="570"/>
            </a:xfrm>
            <a:solidFill>
              <a:srgbClr val="FFFFFF"/>
            </a:solidFill>
          </p:grpSpPr>
          <p:sp>
            <p:nvSpPr>
              <p:cNvPr id="35" name="Freeform: Shape 82"/>
              <p:cNvSpPr>
                <a:spLocks/>
              </p:cNvSpPr>
              <p:nvPr/>
            </p:nvSpPr>
            <p:spPr bwMode="auto">
              <a:xfrm>
                <a:off x="0" y="160"/>
                <a:ext cx="410" cy="4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256" y="0"/>
                    </a:moveTo>
                    <a:lnTo>
                      <a:pt x="0" y="17256"/>
                    </a:lnTo>
                    <a:lnTo>
                      <a:pt x="4344" y="21600"/>
                    </a:lnTo>
                    <a:lnTo>
                      <a:pt x="21600" y="4344"/>
                    </a:lnTo>
                    <a:lnTo>
                      <a:pt x="17256" y="0"/>
                    </a:lnTo>
                    <a:close/>
                    <a:moveTo>
                      <a:pt x="13175" y="6002"/>
                    </a:moveTo>
                    <a:lnTo>
                      <a:pt x="17255" y="1920"/>
                    </a:lnTo>
                    <a:lnTo>
                      <a:pt x="19680" y="4345"/>
                    </a:lnTo>
                    <a:lnTo>
                      <a:pt x="15598" y="8425"/>
                    </a:lnTo>
                    <a:lnTo>
                      <a:pt x="13175" y="6002"/>
                    </a:lnTo>
                    <a:close/>
                    <a:moveTo>
                      <a:pt x="13175" y="6002"/>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sp>
            <p:nvSpPr>
              <p:cNvPr id="36" name="Freeform: Shape 83"/>
              <p:cNvSpPr>
                <a:spLocks/>
              </p:cNvSpPr>
              <p:nvPr/>
            </p:nvSpPr>
            <p:spPr bwMode="auto">
              <a:xfrm>
                <a:off x="400" y="63"/>
                <a:ext cx="109" cy="11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204" y="0"/>
                    </a:moveTo>
                    <a:lnTo>
                      <a:pt x="21600" y="5399"/>
                    </a:lnTo>
                    <a:lnTo>
                      <a:pt x="5396" y="21600"/>
                    </a:lnTo>
                    <a:lnTo>
                      <a:pt x="0" y="16201"/>
                    </a:lnTo>
                    <a:lnTo>
                      <a:pt x="16204" y="0"/>
                    </a:lnTo>
                    <a:close/>
                    <a:moveTo>
                      <a:pt x="16204" y="0"/>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sp>
            <p:nvSpPr>
              <p:cNvPr id="37" name="Freeform: Shape 84"/>
              <p:cNvSpPr>
                <a:spLocks/>
              </p:cNvSpPr>
              <p:nvPr/>
            </p:nvSpPr>
            <p:spPr bwMode="auto">
              <a:xfrm>
                <a:off x="400" y="312"/>
                <a:ext cx="109" cy="1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6200" y="21600"/>
                    </a:moveTo>
                    <a:lnTo>
                      <a:pt x="0" y="5398"/>
                    </a:lnTo>
                    <a:lnTo>
                      <a:pt x="5400" y="0"/>
                    </a:lnTo>
                    <a:lnTo>
                      <a:pt x="21600" y="16202"/>
                    </a:lnTo>
                    <a:lnTo>
                      <a:pt x="16200" y="21600"/>
                    </a:lnTo>
                    <a:close/>
                    <a:moveTo>
                      <a:pt x="16200" y="21600"/>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sp>
            <p:nvSpPr>
              <p:cNvPr id="38" name="Freeform: Shape 85"/>
              <p:cNvSpPr>
                <a:spLocks/>
              </p:cNvSpPr>
              <p:nvPr/>
            </p:nvSpPr>
            <p:spPr bwMode="auto">
              <a:xfrm>
                <a:off x="152" y="72"/>
                <a:ext cx="109" cy="1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5397" y="0"/>
                    </a:moveTo>
                    <a:lnTo>
                      <a:pt x="21600" y="16203"/>
                    </a:lnTo>
                    <a:lnTo>
                      <a:pt x="16203" y="21600"/>
                    </a:lnTo>
                    <a:lnTo>
                      <a:pt x="0" y="5397"/>
                    </a:lnTo>
                    <a:lnTo>
                      <a:pt x="5397" y="0"/>
                    </a:lnTo>
                    <a:close/>
                    <a:moveTo>
                      <a:pt x="5397" y="0"/>
                    </a:moveTo>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047"/>
              </a:p>
            </p:txBody>
          </p:sp>
          <p:sp>
            <p:nvSpPr>
              <p:cNvPr id="39" name="Rectangle 86"/>
              <p:cNvSpPr>
                <a:spLocks/>
              </p:cNvSpPr>
              <p:nvPr/>
            </p:nvSpPr>
            <p:spPr bwMode="auto">
              <a:xfrm>
                <a:off x="312" y="0"/>
                <a:ext cx="38" cy="116"/>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sz="1047"/>
              </a:p>
            </p:txBody>
          </p:sp>
          <p:sp>
            <p:nvSpPr>
              <p:cNvPr id="40" name="Rectangle 87"/>
              <p:cNvSpPr>
                <a:spLocks/>
              </p:cNvSpPr>
              <p:nvPr/>
            </p:nvSpPr>
            <p:spPr bwMode="auto">
              <a:xfrm>
                <a:off x="463" y="224"/>
                <a:ext cx="117" cy="3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algn="ctr"/>
                <a:endParaRPr sz="1047"/>
              </a:p>
            </p:txBody>
          </p:sp>
        </p:grpSp>
        <p:cxnSp>
          <p:nvCxnSpPr>
            <p:cNvPr id="25" name="Connector: Elbow 89"/>
            <p:cNvCxnSpPr/>
            <p:nvPr/>
          </p:nvCxnSpPr>
          <p:spPr>
            <a:xfrm>
              <a:off x="1653770" y="1504035"/>
              <a:ext cx="6163944" cy="672515"/>
            </a:xfrm>
            <a:prstGeom prst="bentConnector3">
              <a:avLst>
                <a:gd name="adj1" fmla="val 50000"/>
              </a:avLst>
            </a:prstGeom>
            <a:ln w="12700" cmpd="sng">
              <a:solidFill>
                <a:schemeClr val="accent1"/>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Connector 90"/>
            <p:cNvCxnSpPr/>
            <p:nvPr/>
          </p:nvCxnSpPr>
          <p:spPr>
            <a:xfrm>
              <a:off x="1653770" y="1504035"/>
              <a:ext cx="0" cy="597159"/>
            </a:xfrm>
            <a:prstGeom prst="line">
              <a:avLst/>
            </a:prstGeom>
            <a:ln w="12700" cmpd="sng">
              <a:solidFill>
                <a:schemeClr val="accent1">
                  <a:lumMod val="7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27" name="Straight Connector 91"/>
            <p:cNvCxnSpPr/>
            <p:nvPr/>
          </p:nvCxnSpPr>
          <p:spPr>
            <a:xfrm flipH="1">
              <a:off x="4811433" y="3492697"/>
              <a:ext cx="3006281" cy="19655"/>
            </a:xfrm>
            <a:prstGeom prst="line">
              <a:avLst/>
            </a:prstGeom>
            <a:ln w="12700" cmpd="sng">
              <a:solidFill>
                <a:schemeClr val="accent5"/>
              </a:solidFill>
              <a:prstDash val="sysDash"/>
              <a:headEnd type="triangle"/>
              <a:tailEnd type="oval" w="lg" len="lg"/>
            </a:ln>
            <a:effectLst/>
          </p:spPr>
          <p:style>
            <a:lnRef idx="2">
              <a:schemeClr val="accent1"/>
            </a:lnRef>
            <a:fillRef idx="0">
              <a:schemeClr val="accent1"/>
            </a:fillRef>
            <a:effectRef idx="1">
              <a:schemeClr val="accent1"/>
            </a:effectRef>
            <a:fontRef idx="minor">
              <a:schemeClr val="tx1"/>
            </a:fontRef>
          </p:style>
        </p:cxnSp>
        <p:cxnSp>
          <p:nvCxnSpPr>
            <p:cNvPr id="28" name="Connector: Elbow 92"/>
            <p:cNvCxnSpPr/>
            <p:nvPr/>
          </p:nvCxnSpPr>
          <p:spPr>
            <a:xfrm flipV="1">
              <a:off x="2972880" y="5112433"/>
              <a:ext cx="4810285" cy="389535"/>
            </a:xfrm>
            <a:prstGeom prst="bentConnector3">
              <a:avLst>
                <a:gd name="adj1" fmla="val 35545"/>
              </a:avLst>
            </a:prstGeom>
            <a:ln w="12700" cmpd="sng">
              <a:solidFill>
                <a:schemeClr val="accent3"/>
              </a:solidFill>
              <a:prstDash val="sysDash"/>
              <a:headEnd type="oval" w="lg" len="lg"/>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30"/>
            <p:cNvSpPr txBox="1"/>
            <p:nvPr/>
          </p:nvSpPr>
          <p:spPr>
            <a:xfrm>
              <a:off x="8504180" y="1312504"/>
              <a:ext cx="2540755" cy="558544"/>
            </a:xfrm>
            <a:prstGeom prst="rect">
              <a:avLst/>
            </a:prstGeom>
            <a:noFill/>
          </p:spPr>
          <p:txBody>
            <a:bodyPr wrap="none" anchor="b">
              <a:normAutofit/>
            </a:bodyPr>
            <a:lstStyle/>
            <a:p>
              <a:pPr algn="r"/>
              <a:r>
                <a:rPr lang="zh-CN" altLang="en-US" sz="900" b="1">
                  <a:solidFill>
                    <a:schemeClr val="bg1"/>
                  </a:solidFill>
                </a:rPr>
                <a:t>标题文本预设</a:t>
              </a:r>
            </a:p>
          </p:txBody>
        </p:sp>
        <p:sp>
          <p:nvSpPr>
            <p:cNvPr id="30" name="TextBox 31"/>
            <p:cNvSpPr txBox="1"/>
            <p:nvPr/>
          </p:nvSpPr>
          <p:spPr>
            <a:xfrm>
              <a:off x="8504180" y="1871048"/>
              <a:ext cx="2540755" cy="971896"/>
            </a:xfrm>
            <a:prstGeom prst="rect">
              <a:avLst/>
            </a:prstGeom>
            <a:noFill/>
          </p:spPr>
          <p:txBody>
            <a:bodyPr wrap="square">
              <a:normAutofit/>
            </a:bodyPr>
            <a:lstStyle/>
            <a:p>
              <a:pPr algn="r">
                <a:lnSpc>
                  <a:spcPct val="120000"/>
                </a:lnSpc>
              </a:pPr>
              <a:r>
                <a:rPr lang="zh-CN" altLang="en-US" sz="800">
                  <a:solidFill>
                    <a:schemeClr val="bg1"/>
                  </a:solidFill>
                </a:rPr>
                <a:t>此部分内容作为文字排版占位显示（建议使用主题字体）</a:t>
              </a:r>
            </a:p>
          </p:txBody>
        </p:sp>
        <p:sp>
          <p:nvSpPr>
            <p:cNvPr id="31" name="TextBox 33"/>
            <p:cNvSpPr txBox="1"/>
            <p:nvPr/>
          </p:nvSpPr>
          <p:spPr>
            <a:xfrm>
              <a:off x="8504180" y="2895834"/>
              <a:ext cx="2540755" cy="558544"/>
            </a:xfrm>
            <a:prstGeom prst="rect">
              <a:avLst/>
            </a:prstGeom>
            <a:noFill/>
          </p:spPr>
          <p:txBody>
            <a:bodyPr wrap="none" anchor="b">
              <a:normAutofit/>
            </a:bodyPr>
            <a:lstStyle/>
            <a:p>
              <a:pPr algn="r"/>
              <a:r>
                <a:rPr lang="zh-CN" altLang="en-US" sz="900" b="1">
                  <a:solidFill>
                    <a:schemeClr val="bg1"/>
                  </a:solidFill>
                </a:rPr>
                <a:t>标题文本预设</a:t>
              </a:r>
            </a:p>
          </p:txBody>
        </p:sp>
        <p:sp>
          <p:nvSpPr>
            <p:cNvPr id="32" name="TextBox 34"/>
            <p:cNvSpPr txBox="1"/>
            <p:nvPr/>
          </p:nvSpPr>
          <p:spPr>
            <a:xfrm>
              <a:off x="8504180" y="3454378"/>
              <a:ext cx="2540755" cy="971896"/>
            </a:xfrm>
            <a:prstGeom prst="rect">
              <a:avLst/>
            </a:prstGeom>
            <a:noFill/>
          </p:spPr>
          <p:txBody>
            <a:bodyPr wrap="square">
              <a:normAutofit/>
            </a:bodyPr>
            <a:lstStyle/>
            <a:p>
              <a:pPr algn="r">
                <a:lnSpc>
                  <a:spcPct val="120000"/>
                </a:lnSpc>
              </a:pPr>
              <a:r>
                <a:rPr lang="zh-CN" altLang="en-US" sz="800">
                  <a:solidFill>
                    <a:schemeClr val="bg1"/>
                  </a:solidFill>
                </a:rPr>
                <a:t>此部分内容作为文字排版占位显示（建议使用主题字体）</a:t>
              </a:r>
            </a:p>
          </p:txBody>
        </p:sp>
        <p:sp>
          <p:nvSpPr>
            <p:cNvPr id="33" name="TextBox 40"/>
            <p:cNvSpPr txBox="1"/>
            <p:nvPr/>
          </p:nvSpPr>
          <p:spPr>
            <a:xfrm>
              <a:off x="8504180" y="4479164"/>
              <a:ext cx="2540755" cy="558544"/>
            </a:xfrm>
            <a:prstGeom prst="rect">
              <a:avLst/>
            </a:prstGeom>
            <a:noFill/>
          </p:spPr>
          <p:txBody>
            <a:bodyPr wrap="none" anchor="b">
              <a:normAutofit/>
            </a:bodyPr>
            <a:lstStyle/>
            <a:p>
              <a:pPr algn="r"/>
              <a:r>
                <a:rPr lang="zh-CN" altLang="en-US" sz="900" b="1">
                  <a:solidFill>
                    <a:schemeClr val="bg1"/>
                  </a:solidFill>
                </a:rPr>
                <a:t>标题文本预设</a:t>
              </a:r>
            </a:p>
          </p:txBody>
        </p:sp>
        <p:sp>
          <p:nvSpPr>
            <p:cNvPr id="34" name="TextBox 41"/>
            <p:cNvSpPr txBox="1"/>
            <p:nvPr/>
          </p:nvSpPr>
          <p:spPr>
            <a:xfrm>
              <a:off x="8504180" y="5037708"/>
              <a:ext cx="2540755" cy="971896"/>
            </a:xfrm>
            <a:prstGeom prst="rect">
              <a:avLst/>
            </a:prstGeom>
            <a:noFill/>
          </p:spPr>
          <p:txBody>
            <a:bodyPr wrap="square">
              <a:normAutofit/>
            </a:bodyPr>
            <a:lstStyle/>
            <a:p>
              <a:pPr algn="r">
                <a:lnSpc>
                  <a:spcPct val="120000"/>
                </a:lnSpc>
              </a:pPr>
              <a:r>
                <a:rPr lang="zh-CN" altLang="en-US" sz="800">
                  <a:solidFill>
                    <a:schemeClr val="bg1"/>
                  </a:solidFill>
                </a:rPr>
                <a:t>此部分内容作为文字排版占位显示（建议使用主题字体）</a:t>
              </a:r>
            </a:p>
          </p:txBody>
        </p:sp>
      </p:grpSp>
    </p:spTree>
    <p:extLst>
      <p:ext uri="{BB962C8B-B14F-4D97-AF65-F5344CB8AC3E}">
        <p14:creationId xmlns:p14="http://schemas.microsoft.com/office/powerpoint/2010/main" val="12670812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联系 5"/>
          <p:cNvSpPr/>
          <p:nvPr/>
        </p:nvSpPr>
        <p:spPr>
          <a:xfrm>
            <a:off x="4247343" y="1708144"/>
            <a:ext cx="2030446" cy="2030446"/>
          </a:xfrm>
          <a:prstGeom prst="flowChartConnector">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solidFill>
                  <a:schemeClr val="tx1"/>
                </a:solidFill>
                <a:latin typeface="微软雅黑" panose="020B0503020204020204" pitchFamily="34" charset="-122"/>
                <a:ea typeface="微软雅黑" panose="020B0503020204020204" pitchFamily="34" charset="-122"/>
              </a:rPr>
              <a:t>添加标题</a:t>
            </a:r>
          </a:p>
        </p:txBody>
      </p:sp>
      <p:sp>
        <p:nvSpPr>
          <p:cNvPr id="9" name="五边形 8"/>
          <p:cNvSpPr/>
          <p:nvPr/>
        </p:nvSpPr>
        <p:spPr>
          <a:xfrm>
            <a:off x="560480" y="2269188"/>
            <a:ext cx="1282387" cy="908358"/>
          </a:xfrm>
          <a:prstGeom prst="homePlate">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73"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燕尾形 9"/>
          <p:cNvSpPr/>
          <p:nvPr/>
        </p:nvSpPr>
        <p:spPr>
          <a:xfrm>
            <a:off x="1308539" y="2108890"/>
            <a:ext cx="1709849" cy="1228954"/>
          </a:xfrm>
          <a:prstGeom prst="chevron">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98" dirty="0">
              <a:solidFill>
                <a:schemeClr val="bg1"/>
              </a:solidFill>
              <a:latin typeface="微软雅黑" panose="020B0503020204020204" pitchFamily="34" charset="-122"/>
              <a:ea typeface="微软雅黑" panose="020B0503020204020204" pitchFamily="34" charset="-122"/>
            </a:endParaRPr>
          </a:p>
        </p:txBody>
      </p:sp>
      <p:sp>
        <p:nvSpPr>
          <p:cNvPr id="12" name="燕尾形 11"/>
          <p:cNvSpPr/>
          <p:nvPr/>
        </p:nvSpPr>
        <p:spPr>
          <a:xfrm>
            <a:off x="2323762" y="1948591"/>
            <a:ext cx="1923581" cy="1549551"/>
          </a:xfrm>
          <a:prstGeom prst="chevron">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15" name="矩形 14"/>
          <p:cNvSpPr/>
          <p:nvPr/>
        </p:nvSpPr>
        <p:spPr>
          <a:xfrm>
            <a:off x="560479" y="2563069"/>
            <a:ext cx="1282387" cy="468718"/>
          </a:xfrm>
          <a:prstGeom prst="rect">
            <a:avLst/>
          </a:prstGeom>
        </p:spPr>
        <p:txBody>
          <a:bodyPr wrap="square">
            <a:spAutoFit/>
          </a:bodyPr>
          <a:lstStyle/>
          <a:p>
            <a:r>
              <a:rPr lang="zh-CN" altLang="en-US" sz="898" dirty="0">
                <a:solidFill>
                  <a:schemeClr val="tx1">
                    <a:lumMod val="7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7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tx1">
                    <a:lumMod val="75000"/>
                  </a:schemeClr>
                </a:solidFill>
                <a:latin typeface="微软雅黑" panose="020B0503020204020204" pitchFamily="34" charset="-122"/>
                <a:ea typeface="微软雅黑" panose="020B0503020204020204" pitchFamily="34" charset="-122"/>
              </a:rPr>
              <a:t>注解文案输入区</a:t>
            </a:r>
            <a:r>
              <a:rPr lang="en-US" altLang="zh-CN" sz="800" dirty="0">
                <a:solidFill>
                  <a:schemeClr val="tx1">
                    <a:lumMod val="75000"/>
                  </a:schemeClr>
                </a:solidFill>
                <a:latin typeface="微软雅黑" panose="020B0503020204020204" pitchFamily="34" charset="-122"/>
                <a:ea typeface="微软雅黑" panose="020B0503020204020204" pitchFamily="34" charset="-122"/>
              </a:rPr>
              <a:t>……</a:t>
            </a:r>
          </a:p>
        </p:txBody>
      </p:sp>
      <p:sp>
        <p:nvSpPr>
          <p:cNvPr id="16" name="矩形 15"/>
          <p:cNvSpPr/>
          <p:nvPr/>
        </p:nvSpPr>
        <p:spPr>
          <a:xfrm>
            <a:off x="1842866" y="2509636"/>
            <a:ext cx="1282387" cy="468718"/>
          </a:xfrm>
          <a:prstGeom prst="rect">
            <a:avLst/>
          </a:prstGeom>
        </p:spPr>
        <p:txBody>
          <a:bodyPr wrap="square">
            <a:spAutoFit/>
          </a:bodyPr>
          <a:lstStyle/>
          <a:p>
            <a:r>
              <a:rPr lang="zh-CN" altLang="en-US" sz="898" dirty="0">
                <a:solidFill>
                  <a:schemeClr val="tx1">
                    <a:lumMod val="7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7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tx1">
                    <a:lumMod val="75000"/>
                  </a:schemeClr>
                </a:solidFill>
                <a:latin typeface="微软雅黑" panose="020B0503020204020204" pitchFamily="34" charset="-122"/>
                <a:ea typeface="微软雅黑" panose="020B0503020204020204" pitchFamily="34" charset="-122"/>
              </a:rPr>
              <a:t>注解文案输入区</a:t>
            </a:r>
            <a:r>
              <a:rPr lang="en-US" altLang="zh-CN" sz="800" dirty="0">
                <a:solidFill>
                  <a:schemeClr val="tx1">
                    <a:lumMod val="75000"/>
                  </a:schemeClr>
                </a:solidFill>
                <a:latin typeface="微软雅黑" panose="020B0503020204020204" pitchFamily="34" charset="-122"/>
                <a:ea typeface="微软雅黑" panose="020B0503020204020204" pitchFamily="34" charset="-122"/>
              </a:rPr>
              <a:t>……</a:t>
            </a:r>
          </a:p>
        </p:txBody>
      </p:sp>
      <p:sp>
        <p:nvSpPr>
          <p:cNvPr id="17" name="矩形 16"/>
          <p:cNvSpPr/>
          <p:nvPr/>
        </p:nvSpPr>
        <p:spPr>
          <a:xfrm>
            <a:off x="3018388" y="2509636"/>
            <a:ext cx="1282387" cy="468718"/>
          </a:xfrm>
          <a:prstGeom prst="rect">
            <a:avLst/>
          </a:prstGeom>
        </p:spPr>
        <p:txBody>
          <a:bodyPr wrap="square">
            <a:spAutoFit/>
          </a:bodyPr>
          <a:lstStyle/>
          <a:p>
            <a:r>
              <a:rPr lang="zh-CN" altLang="en-US" sz="898" dirty="0">
                <a:solidFill>
                  <a:schemeClr val="tx1">
                    <a:lumMod val="75000"/>
                  </a:schemeClr>
                </a:solidFill>
                <a:latin typeface="微软雅黑" panose="020B0503020204020204" pitchFamily="34" charset="-122"/>
                <a:ea typeface="微软雅黑" panose="020B0503020204020204" pitchFamily="34" charset="-122"/>
              </a:rPr>
              <a:t>图表解释要点文案</a:t>
            </a:r>
            <a:endParaRPr lang="en-US" altLang="zh-CN" sz="898" dirty="0">
              <a:solidFill>
                <a:schemeClr val="tx1">
                  <a:lumMod val="75000"/>
                </a:schemeClr>
              </a:solidFill>
              <a:latin typeface="微软雅黑" panose="020B0503020204020204" pitchFamily="34" charset="-122"/>
              <a:ea typeface="微软雅黑" panose="020B0503020204020204" pitchFamily="34" charset="-122"/>
            </a:endParaRPr>
          </a:p>
          <a:p>
            <a:endParaRPr lang="en-US" altLang="zh-CN" sz="748" dirty="0">
              <a:solidFill>
                <a:schemeClr val="tx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tx1">
                    <a:lumMod val="75000"/>
                  </a:schemeClr>
                </a:solidFill>
                <a:latin typeface="微软雅黑" panose="020B0503020204020204" pitchFamily="34" charset="-122"/>
                <a:ea typeface="微软雅黑" panose="020B0503020204020204" pitchFamily="34" charset="-122"/>
              </a:rPr>
              <a:t>注解文案输入区</a:t>
            </a:r>
            <a:r>
              <a:rPr lang="en-US" altLang="zh-CN" sz="800" dirty="0">
                <a:solidFill>
                  <a:schemeClr val="tx1">
                    <a:lumMod val="75000"/>
                  </a:schemeClr>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48</a:t>
            </a:fld>
            <a:endParaRPr lang="zh-CN" altLang="en-US"/>
          </a:p>
        </p:txBody>
      </p:sp>
      <p:sp>
        <p:nvSpPr>
          <p:cNvPr id="13" name="矩形 12"/>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34" name="灯片编号占位符 33"/>
          <p:cNvSpPr>
            <a:spLocks noGrp="1"/>
          </p:cNvSpPr>
          <p:nvPr>
            <p:ph type="sldNum" sz="quarter" idx="11"/>
          </p:nvPr>
        </p:nvSpPr>
        <p:spPr/>
        <p:txBody>
          <a:bodyPr/>
          <a:lstStyle/>
          <a:p>
            <a:fld id="{6B3E1478-37CF-4E18-9076-DA6228555DA5}" type="slidenum">
              <a:rPr lang="zh-CN" altLang="en-US" smtClean="0"/>
              <a:pPr/>
              <a:t>49</a:t>
            </a:fld>
            <a:endParaRPr lang="zh-CN" altLang="en-US"/>
          </a:p>
        </p:txBody>
      </p:sp>
      <p:grpSp>
        <p:nvGrpSpPr>
          <p:cNvPr id="4" name="Group 23"/>
          <p:cNvGrpSpPr/>
          <p:nvPr/>
        </p:nvGrpSpPr>
        <p:grpSpPr>
          <a:xfrm>
            <a:off x="709547" y="1972950"/>
            <a:ext cx="1476745" cy="1476745"/>
            <a:chOff x="4551946" y="2105423"/>
            <a:chExt cx="3088106" cy="3088105"/>
          </a:xfrm>
          <a:effectLst/>
        </p:grpSpPr>
        <p:sp>
          <p:nvSpPr>
            <p:cNvPr id="5" name="Oval 14"/>
            <p:cNvSpPr/>
            <p:nvPr/>
          </p:nvSpPr>
          <p:spPr>
            <a:xfrm>
              <a:off x="4551946" y="2105423"/>
              <a:ext cx="3088106" cy="308810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6" name="Oval 15"/>
            <p:cNvSpPr/>
            <p:nvPr/>
          </p:nvSpPr>
          <p:spPr>
            <a:xfrm>
              <a:off x="4897147" y="2119480"/>
              <a:ext cx="565189" cy="56518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7" name="TextBox 7"/>
            <p:cNvSpPr txBox="1"/>
            <p:nvPr/>
          </p:nvSpPr>
          <p:spPr>
            <a:xfrm>
              <a:off x="4901489" y="2211949"/>
              <a:ext cx="572536" cy="386166"/>
            </a:xfrm>
            <a:prstGeom prst="rect">
              <a:avLst/>
            </a:prstGeom>
            <a:noFill/>
          </p:spPr>
          <p:txBody>
            <a:bodyPr wrap="square" rtlCol="0">
              <a:spAutoFit/>
            </a:bodyPr>
            <a:lstStyle/>
            <a:p>
              <a:pPr algn="ctr"/>
              <a:r>
                <a:rPr lang="en-US" sz="600" b="1" dirty="0">
                  <a:solidFill>
                    <a:srgbClr val="FFFFFF"/>
                  </a:solidFill>
                  <a:cs typeface="+mn-ea"/>
                  <a:sym typeface="+mn-lt"/>
                </a:rPr>
                <a:t>01</a:t>
              </a:r>
            </a:p>
          </p:txBody>
        </p:sp>
      </p:grpSp>
      <p:sp>
        <p:nvSpPr>
          <p:cNvPr id="8" name="TextBox 8"/>
          <p:cNvSpPr txBox="1"/>
          <p:nvPr/>
        </p:nvSpPr>
        <p:spPr>
          <a:xfrm>
            <a:off x="678508"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9" name="TextBox 9"/>
          <p:cNvSpPr txBox="1"/>
          <p:nvPr/>
        </p:nvSpPr>
        <p:spPr>
          <a:xfrm>
            <a:off x="709546" y="2798369"/>
            <a:ext cx="1538822" cy="437684"/>
          </a:xfrm>
          <a:prstGeom prst="rect">
            <a:avLst/>
          </a:prstGeom>
          <a:noFill/>
        </p:spPr>
        <p:txBody>
          <a:bodyPr wrap="square" rtlCol="0">
            <a:spAutoFit/>
          </a:bodyPr>
          <a:lstStyle/>
          <a:p>
            <a:pPr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algn="ctr">
              <a:lnSpc>
                <a:spcPct val="150000"/>
              </a:lnSpc>
            </a:pPr>
            <a:r>
              <a:rPr lang="zh-CN" altLang="en-US" sz="800" dirty="0">
                <a:solidFill>
                  <a:srgbClr val="FFFFFF"/>
                </a:solidFill>
                <a:cs typeface="+mn-ea"/>
                <a:sym typeface="+mn-lt"/>
              </a:rPr>
              <a:t>文字内容本身无实际意义。</a:t>
            </a:r>
          </a:p>
        </p:txBody>
      </p:sp>
      <p:sp>
        <p:nvSpPr>
          <p:cNvPr id="10" name="AutoShape 250"/>
          <p:cNvSpPr>
            <a:spLocks/>
          </p:cNvSpPr>
          <p:nvPr/>
        </p:nvSpPr>
        <p:spPr bwMode="auto">
          <a:xfrm>
            <a:off x="1296181" y="2164594"/>
            <a:ext cx="318394" cy="231758"/>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rgbClr val="FFFFFF"/>
          </a:solidFill>
          <a:ln>
            <a:noFill/>
          </a:ln>
        </p:spPr>
        <p:txBody>
          <a:bodyPr lIns="0" tIns="0" rIns="0" bIns="0"/>
          <a:lstStyle/>
          <a:p>
            <a:endParaRPr lang="en-US" sz="898">
              <a:cs typeface="+mn-ea"/>
              <a:sym typeface="+mn-lt"/>
            </a:endParaRPr>
          </a:p>
        </p:txBody>
      </p:sp>
      <p:grpSp>
        <p:nvGrpSpPr>
          <p:cNvPr id="11" name="Group 46"/>
          <p:cNvGrpSpPr/>
          <p:nvPr/>
        </p:nvGrpSpPr>
        <p:grpSpPr>
          <a:xfrm>
            <a:off x="2024051" y="1972949"/>
            <a:ext cx="1476745" cy="1476745"/>
            <a:chOff x="4551947" y="2105422"/>
            <a:chExt cx="3088105" cy="3088105"/>
          </a:xfrm>
          <a:effectLst/>
        </p:grpSpPr>
        <p:sp>
          <p:nvSpPr>
            <p:cNvPr id="12" name="Oval 47"/>
            <p:cNvSpPr/>
            <p:nvPr/>
          </p:nvSpPr>
          <p:spPr>
            <a:xfrm>
              <a:off x="4551947" y="2105422"/>
              <a:ext cx="3088105" cy="3088105"/>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3" name="Oval 48"/>
            <p:cNvSpPr/>
            <p:nvPr/>
          </p:nvSpPr>
          <p:spPr>
            <a:xfrm>
              <a:off x="4897147" y="2119480"/>
              <a:ext cx="565189" cy="56518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4" name="TextBox 49"/>
            <p:cNvSpPr txBox="1"/>
            <p:nvPr/>
          </p:nvSpPr>
          <p:spPr>
            <a:xfrm>
              <a:off x="4901490" y="2211948"/>
              <a:ext cx="572536" cy="386166"/>
            </a:xfrm>
            <a:prstGeom prst="rect">
              <a:avLst/>
            </a:prstGeom>
            <a:noFill/>
          </p:spPr>
          <p:txBody>
            <a:bodyPr wrap="square" rtlCol="0">
              <a:spAutoFit/>
            </a:bodyPr>
            <a:lstStyle>
              <a:defPPr>
                <a:defRPr lang="zh-CN"/>
              </a:defPPr>
              <a:lvl1pPr algn="ctr">
                <a:defRPr sz="600" b="1">
                  <a:solidFill>
                    <a:srgbClr val="FFFFFF"/>
                  </a:solidFill>
                  <a:cs typeface="+mn-ea"/>
                </a:defRPr>
              </a:lvl1pPr>
            </a:lstStyle>
            <a:p>
              <a:r>
                <a:rPr lang="en-US" dirty="0">
                  <a:sym typeface="+mn-lt"/>
                </a:rPr>
                <a:t>02</a:t>
              </a:r>
            </a:p>
          </p:txBody>
        </p:sp>
      </p:grpSp>
      <p:grpSp>
        <p:nvGrpSpPr>
          <p:cNvPr id="15" name="Group 50"/>
          <p:cNvGrpSpPr/>
          <p:nvPr/>
        </p:nvGrpSpPr>
        <p:grpSpPr>
          <a:xfrm>
            <a:off x="3338556" y="1972949"/>
            <a:ext cx="1476745" cy="1476745"/>
            <a:chOff x="4551947" y="2105422"/>
            <a:chExt cx="3088105" cy="3088105"/>
          </a:xfrm>
          <a:effectLst/>
        </p:grpSpPr>
        <p:sp>
          <p:nvSpPr>
            <p:cNvPr id="16" name="Oval 51"/>
            <p:cNvSpPr/>
            <p:nvPr/>
          </p:nvSpPr>
          <p:spPr>
            <a:xfrm>
              <a:off x="4551947" y="2105422"/>
              <a:ext cx="3088105" cy="3088105"/>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7" name="Oval 52"/>
            <p:cNvSpPr/>
            <p:nvPr/>
          </p:nvSpPr>
          <p:spPr>
            <a:xfrm>
              <a:off x="4897147" y="2119480"/>
              <a:ext cx="565189" cy="56518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18" name="TextBox 53"/>
            <p:cNvSpPr txBox="1"/>
            <p:nvPr/>
          </p:nvSpPr>
          <p:spPr>
            <a:xfrm>
              <a:off x="4901490" y="2211948"/>
              <a:ext cx="572536" cy="386166"/>
            </a:xfrm>
            <a:prstGeom prst="rect">
              <a:avLst/>
            </a:prstGeom>
            <a:noFill/>
          </p:spPr>
          <p:txBody>
            <a:bodyPr wrap="square" rtlCol="0">
              <a:spAutoFit/>
            </a:bodyPr>
            <a:lstStyle>
              <a:defPPr>
                <a:defRPr lang="zh-CN"/>
              </a:defPPr>
              <a:lvl1pPr algn="ctr">
                <a:defRPr sz="600" b="1">
                  <a:solidFill>
                    <a:srgbClr val="FFFFFF"/>
                  </a:solidFill>
                  <a:cs typeface="+mn-ea"/>
                </a:defRPr>
              </a:lvl1pPr>
            </a:lstStyle>
            <a:p>
              <a:r>
                <a:rPr lang="en-US" dirty="0">
                  <a:sym typeface="+mn-lt"/>
                </a:rPr>
                <a:t>03</a:t>
              </a:r>
            </a:p>
          </p:txBody>
        </p:sp>
      </p:grpSp>
      <p:grpSp>
        <p:nvGrpSpPr>
          <p:cNvPr id="19" name="Group 54"/>
          <p:cNvGrpSpPr/>
          <p:nvPr/>
        </p:nvGrpSpPr>
        <p:grpSpPr>
          <a:xfrm>
            <a:off x="4653060" y="1972949"/>
            <a:ext cx="1476745" cy="1476745"/>
            <a:chOff x="4551947" y="2105422"/>
            <a:chExt cx="3088105" cy="3088105"/>
          </a:xfrm>
          <a:effectLst/>
        </p:grpSpPr>
        <p:sp>
          <p:nvSpPr>
            <p:cNvPr id="20" name="Oval 55"/>
            <p:cNvSpPr/>
            <p:nvPr/>
          </p:nvSpPr>
          <p:spPr>
            <a:xfrm>
              <a:off x="4551947" y="2105422"/>
              <a:ext cx="3088105" cy="3088105"/>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21" name="Oval 56"/>
            <p:cNvSpPr/>
            <p:nvPr/>
          </p:nvSpPr>
          <p:spPr>
            <a:xfrm>
              <a:off x="4897147" y="2119480"/>
              <a:ext cx="565189" cy="56518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8">
                <a:cs typeface="+mn-ea"/>
                <a:sym typeface="+mn-lt"/>
              </a:endParaRPr>
            </a:p>
          </p:txBody>
        </p:sp>
        <p:sp>
          <p:nvSpPr>
            <p:cNvPr id="22" name="TextBox 57"/>
            <p:cNvSpPr txBox="1"/>
            <p:nvPr/>
          </p:nvSpPr>
          <p:spPr>
            <a:xfrm>
              <a:off x="4901490" y="2211948"/>
              <a:ext cx="572536" cy="386166"/>
            </a:xfrm>
            <a:prstGeom prst="rect">
              <a:avLst/>
            </a:prstGeom>
            <a:noFill/>
          </p:spPr>
          <p:txBody>
            <a:bodyPr wrap="square" rtlCol="0">
              <a:spAutoFit/>
            </a:bodyPr>
            <a:lstStyle>
              <a:defPPr>
                <a:defRPr lang="zh-CN"/>
              </a:defPPr>
              <a:lvl1pPr algn="ctr">
                <a:defRPr sz="600" b="1">
                  <a:solidFill>
                    <a:srgbClr val="FFFFFF"/>
                  </a:solidFill>
                  <a:cs typeface="+mn-ea"/>
                </a:defRPr>
              </a:lvl1pPr>
            </a:lstStyle>
            <a:p>
              <a:r>
                <a:rPr lang="en-US" dirty="0">
                  <a:sym typeface="+mn-lt"/>
                </a:rPr>
                <a:t>04</a:t>
              </a:r>
            </a:p>
          </p:txBody>
        </p:sp>
      </p:grpSp>
      <p:sp>
        <p:nvSpPr>
          <p:cNvPr id="23" name="TextBox 58"/>
          <p:cNvSpPr txBox="1"/>
          <p:nvPr/>
        </p:nvSpPr>
        <p:spPr>
          <a:xfrm>
            <a:off x="1961974"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24" name="TextBox 59"/>
          <p:cNvSpPr txBox="1"/>
          <p:nvPr/>
        </p:nvSpPr>
        <p:spPr>
          <a:xfrm>
            <a:off x="1993012" y="2798369"/>
            <a:ext cx="1538822" cy="437684"/>
          </a:xfrm>
          <a:prstGeom prst="rect">
            <a:avLst/>
          </a:prstGeom>
          <a:noFill/>
        </p:spPr>
        <p:txBody>
          <a:bodyPr wrap="square" rtlCol="0">
            <a:spAutoFit/>
          </a:bodyPr>
          <a:lstStyle/>
          <a:p>
            <a:pPr lvl="0"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lvl="0" algn="ctr">
              <a:lnSpc>
                <a:spcPct val="150000"/>
              </a:lnSpc>
            </a:pPr>
            <a:r>
              <a:rPr lang="zh-CN" altLang="en-US" sz="800" dirty="0">
                <a:solidFill>
                  <a:srgbClr val="FFFFFF"/>
                </a:solidFill>
                <a:cs typeface="+mn-ea"/>
                <a:sym typeface="+mn-lt"/>
              </a:rPr>
              <a:t>文字内容本身无实际意义。</a:t>
            </a:r>
          </a:p>
        </p:txBody>
      </p:sp>
      <p:sp>
        <p:nvSpPr>
          <p:cNvPr id="25" name="TextBox 60"/>
          <p:cNvSpPr txBox="1"/>
          <p:nvPr/>
        </p:nvSpPr>
        <p:spPr>
          <a:xfrm>
            <a:off x="3276479"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26" name="TextBox 61"/>
          <p:cNvSpPr txBox="1"/>
          <p:nvPr/>
        </p:nvSpPr>
        <p:spPr>
          <a:xfrm>
            <a:off x="3307517" y="2798369"/>
            <a:ext cx="1538822" cy="437684"/>
          </a:xfrm>
          <a:prstGeom prst="rect">
            <a:avLst/>
          </a:prstGeom>
          <a:noFill/>
        </p:spPr>
        <p:txBody>
          <a:bodyPr wrap="square" rtlCol="0">
            <a:spAutoFit/>
          </a:bodyPr>
          <a:lstStyle/>
          <a:p>
            <a:pPr lvl="0"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lvl="0" algn="ctr">
              <a:lnSpc>
                <a:spcPct val="150000"/>
              </a:lnSpc>
            </a:pPr>
            <a:r>
              <a:rPr lang="zh-CN" altLang="en-US" sz="800" dirty="0">
                <a:solidFill>
                  <a:srgbClr val="FFFFFF"/>
                </a:solidFill>
                <a:cs typeface="+mn-ea"/>
                <a:sym typeface="+mn-lt"/>
              </a:rPr>
              <a:t>文字内容本身无实际意义。</a:t>
            </a:r>
          </a:p>
        </p:txBody>
      </p:sp>
      <p:sp>
        <p:nvSpPr>
          <p:cNvPr id="27" name="TextBox 62"/>
          <p:cNvSpPr txBox="1"/>
          <p:nvPr/>
        </p:nvSpPr>
        <p:spPr>
          <a:xfrm>
            <a:off x="4622022" y="2517980"/>
            <a:ext cx="1538822" cy="230832"/>
          </a:xfrm>
          <a:prstGeom prst="rect">
            <a:avLst/>
          </a:prstGeom>
          <a:noFill/>
        </p:spPr>
        <p:txBody>
          <a:bodyPr wrap="square" rtlCol="0">
            <a:spAutoFit/>
          </a:bodyPr>
          <a:lstStyle/>
          <a:p>
            <a:pPr algn="ctr">
              <a:spcAft>
                <a:spcPts val="224"/>
              </a:spcAft>
            </a:pPr>
            <a:r>
              <a:rPr lang="zh-CN" altLang="en-US" sz="900" b="1" dirty="0">
                <a:gradFill>
                  <a:gsLst>
                    <a:gs pos="0">
                      <a:prstClr val="white"/>
                    </a:gs>
                    <a:gs pos="100000">
                      <a:prstClr val="white"/>
                    </a:gs>
                  </a:gsLst>
                  <a:lin ang="5400000" scaled="0"/>
                </a:gradFill>
                <a:cs typeface="+mn-ea"/>
                <a:sym typeface="+mn-lt"/>
              </a:rPr>
              <a:t>标题文本</a:t>
            </a:r>
            <a:endParaRPr lang="ko-KR" altLang="en-US" sz="900" b="1" dirty="0">
              <a:gradFill>
                <a:gsLst>
                  <a:gs pos="0">
                    <a:prstClr val="white"/>
                  </a:gs>
                  <a:gs pos="100000">
                    <a:prstClr val="white"/>
                  </a:gs>
                </a:gsLst>
                <a:lin ang="5400000" scaled="0"/>
              </a:gradFill>
              <a:cs typeface="+mn-ea"/>
              <a:sym typeface="+mn-lt"/>
            </a:endParaRPr>
          </a:p>
        </p:txBody>
      </p:sp>
      <p:sp>
        <p:nvSpPr>
          <p:cNvPr id="28" name="TextBox 63"/>
          <p:cNvSpPr txBox="1"/>
          <p:nvPr/>
        </p:nvSpPr>
        <p:spPr>
          <a:xfrm>
            <a:off x="4653060" y="2798369"/>
            <a:ext cx="1538822" cy="437684"/>
          </a:xfrm>
          <a:prstGeom prst="rect">
            <a:avLst/>
          </a:prstGeom>
          <a:noFill/>
        </p:spPr>
        <p:txBody>
          <a:bodyPr wrap="square" rtlCol="0">
            <a:spAutoFit/>
          </a:bodyPr>
          <a:lstStyle/>
          <a:p>
            <a:pPr lvl="0" algn="ctr">
              <a:lnSpc>
                <a:spcPct val="150000"/>
              </a:lnSpc>
            </a:pPr>
            <a:r>
              <a:rPr lang="zh-CN" altLang="en-US" sz="800" dirty="0">
                <a:solidFill>
                  <a:srgbClr val="FFFFFF"/>
                </a:solidFill>
                <a:cs typeface="+mn-ea"/>
                <a:sym typeface="+mn-lt"/>
              </a:rPr>
              <a:t>此处为文本占位符示意，</a:t>
            </a:r>
            <a:endParaRPr lang="en-US" altLang="zh-CN" sz="800" dirty="0">
              <a:solidFill>
                <a:srgbClr val="FFFFFF"/>
              </a:solidFill>
              <a:cs typeface="+mn-ea"/>
              <a:sym typeface="+mn-lt"/>
            </a:endParaRPr>
          </a:p>
          <a:p>
            <a:pPr lvl="0" algn="ctr">
              <a:lnSpc>
                <a:spcPct val="150000"/>
              </a:lnSpc>
            </a:pPr>
            <a:r>
              <a:rPr lang="zh-CN" altLang="en-US" sz="800" dirty="0">
                <a:solidFill>
                  <a:srgbClr val="FFFFFF"/>
                </a:solidFill>
                <a:cs typeface="+mn-ea"/>
                <a:sym typeface="+mn-lt"/>
              </a:rPr>
              <a:t>文字内容本身无实际意义。</a:t>
            </a:r>
          </a:p>
        </p:txBody>
      </p:sp>
      <p:sp>
        <p:nvSpPr>
          <p:cNvPr id="29" name="AutoShape 126"/>
          <p:cNvSpPr>
            <a:spLocks/>
          </p:cNvSpPr>
          <p:nvPr/>
        </p:nvSpPr>
        <p:spPr bwMode="auto">
          <a:xfrm>
            <a:off x="2632329" y="2184031"/>
            <a:ext cx="237587" cy="237587"/>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rgbClr val="FFFFFF"/>
          </a:solidFill>
          <a:ln>
            <a:noFill/>
          </a:ln>
        </p:spPr>
        <p:txBody>
          <a:bodyPr lIns="0" tIns="0" rIns="0" bIns="0"/>
          <a:lstStyle/>
          <a:p>
            <a:endParaRPr lang="en-US" sz="898">
              <a:cs typeface="+mn-ea"/>
              <a:sym typeface="+mn-lt"/>
            </a:endParaRPr>
          </a:p>
        </p:txBody>
      </p:sp>
      <p:sp>
        <p:nvSpPr>
          <p:cNvPr id="30" name="AutoShape 137"/>
          <p:cNvSpPr>
            <a:spLocks/>
          </p:cNvSpPr>
          <p:nvPr/>
        </p:nvSpPr>
        <p:spPr bwMode="auto">
          <a:xfrm>
            <a:off x="5271826" y="2214054"/>
            <a:ext cx="239214" cy="237587"/>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rgbClr val="FFFFFF"/>
          </a:solidFill>
          <a:ln>
            <a:noFill/>
          </a:ln>
        </p:spPr>
        <p:txBody>
          <a:bodyPr lIns="0" tIns="0" rIns="0" bIns="0"/>
          <a:lstStyle/>
          <a:p>
            <a:endParaRPr lang="en-US" sz="898">
              <a:cs typeface="+mn-ea"/>
              <a:sym typeface="+mn-lt"/>
            </a:endParaRPr>
          </a:p>
        </p:txBody>
      </p:sp>
      <p:grpSp>
        <p:nvGrpSpPr>
          <p:cNvPr id="31" name="Group 228"/>
          <p:cNvGrpSpPr>
            <a:grpSpLocks/>
          </p:cNvGrpSpPr>
          <p:nvPr/>
        </p:nvGrpSpPr>
        <p:grpSpPr bwMode="auto">
          <a:xfrm>
            <a:off x="3981638" y="2195758"/>
            <a:ext cx="180630" cy="235959"/>
            <a:chOff x="0" y="0"/>
            <a:chExt cx="435" cy="572"/>
          </a:xfrm>
          <a:solidFill>
            <a:srgbClr val="FFFFFF"/>
          </a:solidFill>
        </p:grpSpPr>
        <p:sp>
          <p:nvSpPr>
            <p:cNvPr id="32" name="AutoShape 226"/>
            <p:cNvSpPr>
              <a:spLocks/>
            </p:cNvSpPr>
            <p:nvPr/>
          </p:nvSpPr>
          <p:spPr bwMode="auto">
            <a:xfrm>
              <a:off x="0" y="184"/>
              <a:ext cx="435" cy="3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7518" y="12"/>
                  </a:moveTo>
                  <a:lnTo>
                    <a:pt x="15592" y="2171"/>
                  </a:lnTo>
                  <a:cubicBezTo>
                    <a:pt x="17598" y="3826"/>
                    <a:pt x="18903" y="6490"/>
                    <a:pt x="18903" y="9491"/>
                  </a:cubicBezTo>
                  <a:cubicBezTo>
                    <a:pt x="18903" y="14500"/>
                    <a:pt x="15268" y="18576"/>
                    <a:pt x="10800" y="18576"/>
                  </a:cubicBezTo>
                  <a:cubicBezTo>
                    <a:pt x="6332" y="18576"/>
                    <a:pt x="2697" y="14500"/>
                    <a:pt x="2697" y="9491"/>
                  </a:cubicBezTo>
                  <a:cubicBezTo>
                    <a:pt x="2697" y="6483"/>
                    <a:pt x="4008" y="3813"/>
                    <a:pt x="6022" y="2159"/>
                  </a:cubicBezTo>
                  <a:lnTo>
                    <a:pt x="4097" y="0"/>
                  </a:lnTo>
                  <a:cubicBezTo>
                    <a:pt x="1602" y="2218"/>
                    <a:pt x="0" y="5644"/>
                    <a:pt x="0" y="9491"/>
                  </a:cubicBezTo>
                  <a:cubicBezTo>
                    <a:pt x="0" y="16179"/>
                    <a:pt x="4835" y="21600"/>
                    <a:pt x="10800" y="21600"/>
                  </a:cubicBezTo>
                  <a:cubicBezTo>
                    <a:pt x="16765" y="21600"/>
                    <a:pt x="21600" y="16179"/>
                    <a:pt x="21600" y="9491"/>
                  </a:cubicBezTo>
                  <a:cubicBezTo>
                    <a:pt x="21600" y="5651"/>
                    <a:pt x="20004" y="2231"/>
                    <a:pt x="17518" y="12"/>
                  </a:cubicBezTo>
                  <a:close/>
                  <a:moveTo>
                    <a:pt x="17518" y="12"/>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898">
                <a:cs typeface="+mn-ea"/>
                <a:sym typeface="+mn-lt"/>
              </a:endParaRPr>
            </a:p>
          </p:txBody>
        </p:sp>
        <p:sp>
          <p:nvSpPr>
            <p:cNvPr id="33" name="AutoShape 227"/>
            <p:cNvSpPr>
              <a:spLocks/>
            </p:cNvSpPr>
            <p:nvPr/>
          </p:nvSpPr>
          <p:spPr bwMode="auto">
            <a:xfrm>
              <a:off x="96" y="0"/>
              <a:ext cx="249" cy="34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3278" y="21600"/>
                  </a:moveTo>
                  <a:lnTo>
                    <a:pt x="13278" y="17315"/>
                  </a:lnTo>
                  <a:lnTo>
                    <a:pt x="13278" y="8811"/>
                  </a:lnTo>
                  <a:lnTo>
                    <a:pt x="21600" y="8811"/>
                  </a:lnTo>
                  <a:lnTo>
                    <a:pt x="10800" y="0"/>
                  </a:lnTo>
                  <a:lnTo>
                    <a:pt x="0" y="8811"/>
                  </a:lnTo>
                  <a:lnTo>
                    <a:pt x="8322" y="8811"/>
                  </a:lnTo>
                  <a:lnTo>
                    <a:pt x="8322" y="17974"/>
                  </a:lnTo>
                  <a:lnTo>
                    <a:pt x="8322" y="21600"/>
                  </a:lnTo>
                  <a:lnTo>
                    <a:pt x="13278" y="21600"/>
                  </a:lnTo>
                  <a:close/>
                  <a:moveTo>
                    <a:pt x="13278" y="21600"/>
                  </a:moveTo>
                </a:path>
              </a:pathLst>
            </a:custGeom>
            <a:grp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endParaRPr lang="en-US" sz="898">
                <a:cs typeface="+mn-ea"/>
                <a:sym typeface="+mn-lt"/>
              </a:endParaRPr>
            </a:p>
          </p:txBody>
        </p:sp>
      </p:grpSp>
      <p:sp>
        <p:nvSpPr>
          <p:cNvPr id="35" name="矩形 34"/>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6099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a:t>
            </a:fld>
            <a:endParaRPr lang="zh-CN" altLang="en-US"/>
          </a:p>
        </p:txBody>
      </p:sp>
      <p:sp>
        <p:nvSpPr>
          <p:cNvPr id="5" name="文本占位符 4"/>
          <p:cNvSpPr>
            <a:spLocks noGrp="1"/>
          </p:cNvSpPr>
          <p:nvPr>
            <p:ph type="body" sz="quarter" idx="12"/>
          </p:nvPr>
        </p:nvSpPr>
        <p:spPr/>
        <p:txBody>
          <a:bodyPr/>
          <a:lstStyle/>
          <a:p>
            <a:r>
              <a:rPr lang="en-US" altLang="zh-CN" dirty="0">
                <a:hlinkClick r:id="rId3"/>
              </a:rPr>
              <a:t>http://10.71.22.48:8080/AIlab/#/train</a:t>
            </a:r>
            <a:endParaRPr lang="zh-CN" altLang="en-US" dirty="0"/>
          </a:p>
        </p:txBody>
      </p:sp>
      <p:pic>
        <p:nvPicPr>
          <p:cNvPr id="7" name="图片 6"/>
          <p:cNvPicPr>
            <a:picLocks noChangeAspect="1"/>
          </p:cNvPicPr>
          <p:nvPr/>
        </p:nvPicPr>
        <p:blipFill>
          <a:blip r:embed="rId4"/>
          <a:stretch>
            <a:fillRect/>
          </a:stretch>
        </p:blipFill>
        <p:spPr>
          <a:xfrm>
            <a:off x="152292" y="1557288"/>
            <a:ext cx="6535954" cy="2994601"/>
          </a:xfrm>
          <a:prstGeom prst="rect">
            <a:avLst/>
          </a:prstGeom>
        </p:spPr>
      </p:pic>
    </p:spTree>
    <p:extLst>
      <p:ext uri="{BB962C8B-B14F-4D97-AF65-F5344CB8AC3E}">
        <p14:creationId xmlns:p14="http://schemas.microsoft.com/office/powerpoint/2010/main" val="29731454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标注 6"/>
          <p:cNvSpPr/>
          <p:nvPr/>
        </p:nvSpPr>
        <p:spPr>
          <a:xfrm>
            <a:off x="1336390" y="1710475"/>
            <a:ext cx="1175522" cy="641194"/>
          </a:xfrm>
          <a:prstGeom prst="downArrowCallout">
            <a:avLst>
              <a:gd name="adj1" fmla="val 18846"/>
              <a:gd name="adj2" fmla="val 19872"/>
              <a:gd name="adj3" fmla="val 15342"/>
              <a:gd name="adj4" fmla="val 79102"/>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8" name="下箭头标注 7"/>
          <p:cNvSpPr/>
          <p:nvPr/>
        </p:nvSpPr>
        <p:spPr>
          <a:xfrm>
            <a:off x="1336390" y="2351669"/>
            <a:ext cx="1175522" cy="641194"/>
          </a:xfrm>
          <a:prstGeom prst="downArrowCallout">
            <a:avLst>
              <a:gd name="adj1" fmla="val 18846"/>
              <a:gd name="adj2" fmla="val 19872"/>
              <a:gd name="adj3" fmla="val 14231"/>
              <a:gd name="adj4" fmla="val 79102"/>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9" name="下箭头标注 8"/>
          <p:cNvSpPr/>
          <p:nvPr/>
        </p:nvSpPr>
        <p:spPr>
          <a:xfrm>
            <a:off x="1336390" y="2992862"/>
            <a:ext cx="1175522" cy="641194"/>
          </a:xfrm>
          <a:prstGeom prst="downArrowCallout">
            <a:avLst>
              <a:gd name="adj1" fmla="val 18846"/>
              <a:gd name="adj2" fmla="val 19872"/>
              <a:gd name="adj3" fmla="val 15342"/>
              <a:gd name="adj4" fmla="val 79934"/>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sp>
        <p:nvSpPr>
          <p:cNvPr id="11" name="矩形 10"/>
          <p:cNvSpPr/>
          <p:nvPr/>
        </p:nvSpPr>
        <p:spPr>
          <a:xfrm>
            <a:off x="1336390" y="3687489"/>
            <a:ext cx="1175522" cy="480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添加标题</a:t>
            </a:r>
          </a:p>
        </p:txBody>
      </p:sp>
      <p:grpSp>
        <p:nvGrpSpPr>
          <p:cNvPr id="29" name="组合 28"/>
          <p:cNvGrpSpPr/>
          <p:nvPr/>
        </p:nvGrpSpPr>
        <p:grpSpPr>
          <a:xfrm>
            <a:off x="2565344" y="1710475"/>
            <a:ext cx="3153129" cy="535516"/>
            <a:chOff x="3428992" y="2279648"/>
            <a:chExt cx="4215636" cy="715968"/>
          </a:xfrm>
        </p:grpSpPr>
        <p:cxnSp>
          <p:nvCxnSpPr>
            <p:cNvPr id="17" name="直接连接符 16"/>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弧形 23"/>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28" name="组合 27"/>
            <p:cNvGrpSpPr/>
            <p:nvPr/>
          </p:nvGrpSpPr>
          <p:grpSpPr>
            <a:xfrm>
              <a:off x="3428992" y="2280442"/>
              <a:ext cx="1588" cy="714380"/>
              <a:chOff x="3428992" y="2280442"/>
              <a:chExt cx="1588" cy="714380"/>
            </a:xfrm>
          </p:grpSpPr>
          <p:cxnSp>
            <p:nvCxnSpPr>
              <p:cNvPr id="19" name="直接连接符 18"/>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0" name="组合 29"/>
          <p:cNvGrpSpPr/>
          <p:nvPr/>
        </p:nvGrpSpPr>
        <p:grpSpPr>
          <a:xfrm>
            <a:off x="2565344" y="2351273"/>
            <a:ext cx="3153129" cy="535516"/>
            <a:chOff x="3428992" y="2279648"/>
            <a:chExt cx="4215636" cy="715968"/>
          </a:xfrm>
        </p:grpSpPr>
        <p:cxnSp>
          <p:nvCxnSpPr>
            <p:cNvPr id="31" name="直接连接符 30"/>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弧形 32"/>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34" name="组合 27"/>
            <p:cNvGrpSpPr/>
            <p:nvPr/>
          </p:nvGrpSpPr>
          <p:grpSpPr>
            <a:xfrm>
              <a:off x="3428992" y="2280442"/>
              <a:ext cx="1588" cy="714380"/>
              <a:chOff x="3428992" y="2280442"/>
              <a:chExt cx="1588" cy="714380"/>
            </a:xfrm>
          </p:grpSpPr>
          <p:cxnSp>
            <p:nvCxnSpPr>
              <p:cNvPr id="35" name="直接连接符 34"/>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 name="组合 36"/>
          <p:cNvGrpSpPr/>
          <p:nvPr/>
        </p:nvGrpSpPr>
        <p:grpSpPr>
          <a:xfrm>
            <a:off x="2565344" y="2992071"/>
            <a:ext cx="3153129" cy="535516"/>
            <a:chOff x="3428992" y="2279648"/>
            <a:chExt cx="4215636" cy="715968"/>
          </a:xfrm>
        </p:grpSpPr>
        <p:cxnSp>
          <p:nvCxnSpPr>
            <p:cNvPr id="38" name="直接连接符 37"/>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弧形 39"/>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41" name="组合 27"/>
            <p:cNvGrpSpPr/>
            <p:nvPr/>
          </p:nvGrpSpPr>
          <p:grpSpPr>
            <a:xfrm>
              <a:off x="3428992" y="2280442"/>
              <a:ext cx="1588" cy="714380"/>
              <a:chOff x="3428992" y="2280442"/>
              <a:chExt cx="1588" cy="714380"/>
            </a:xfrm>
          </p:grpSpPr>
          <p:cxnSp>
            <p:nvCxnSpPr>
              <p:cNvPr id="42" name="直接连接符 41"/>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组合 43"/>
          <p:cNvGrpSpPr/>
          <p:nvPr/>
        </p:nvGrpSpPr>
        <p:grpSpPr>
          <a:xfrm>
            <a:off x="2565344" y="3632868"/>
            <a:ext cx="3153129" cy="535516"/>
            <a:chOff x="3428992" y="2279648"/>
            <a:chExt cx="4215636" cy="715968"/>
          </a:xfrm>
        </p:grpSpPr>
        <p:cxnSp>
          <p:nvCxnSpPr>
            <p:cNvPr id="45" name="直接连接符 44"/>
            <p:cNvCxnSpPr/>
            <p:nvPr/>
          </p:nvCxnSpPr>
          <p:spPr>
            <a:xfrm>
              <a:off x="3429786" y="227964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429786" y="2994028"/>
              <a:ext cx="392909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 name="弧形 46"/>
            <p:cNvSpPr/>
            <p:nvPr/>
          </p:nvSpPr>
          <p:spPr>
            <a:xfrm>
              <a:off x="6930248" y="2279648"/>
              <a:ext cx="714380" cy="714380"/>
            </a:xfrm>
            <a:prstGeom prst="arc">
              <a:avLst>
                <a:gd name="adj1" fmla="val 16200000"/>
                <a:gd name="adj2" fmla="val 5309656"/>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47"/>
            </a:p>
          </p:txBody>
        </p:sp>
        <p:grpSp>
          <p:nvGrpSpPr>
            <p:cNvPr id="48" name="组合 27"/>
            <p:cNvGrpSpPr/>
            <p:nvPr/>
          </p:nvGrpSpPr>
          <p:grpSpPr>
            <a:xfrm>
              <a:off x="3428992" y="2280442"/>
              <a:ext cx="1588" cy="714380"/>
              <a:chOff x="3428992" y="2280442"/>
              <a:chExt cx="1588" cy="714380"/>
            </a:xfrm>
          </p:grpSpPr>
          <p:cxnSp>
            <p:nvCxnSpPr>
              <p:cNvPr id="49" name="直接连接符 48"/>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072596" y="2636838"/>
                <a:ext cx="714380" cy="15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56" name="矩形 55"/>
          <p:cNvSpPr/>
          <p:nvPr/>
        </p:nvSpPr>
        <p:spPr>
          <a:xfrm>
            <a:off x="2618777" y="1763909"/>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7" name="矩形 56"/>
          <p:cNvSpPr/>
          <p:nvPr/>
        </p:nvSpPr>
        <p:spPr>
          <a:xfrm>
            <a:off x="2618777" y="2458535"/>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8" name="矩形 57"/>
          <p:cNvSpPr/>
          <p:nvPr/>
        </p:nvSpPr>
        <p:spPr>
          <a:xfrm>
            <a:off x="2618777" y="3099729"/>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59" name="矩形 58"/>
          <p:cNvSpPr/>
          <p:nvPr/>
        </p:nvSpPr>
        <p:spPr>
          <a:xfrm>
            <a:off x="2618777" y="3740922"/>
            <a:ext cx="1305548"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50</a:t>
            </a:fld>
            <a:endParaRPr lang="zh-CN" altLang="en-US"/>
          </a:p>
        </p:txBody>
      </p:sp>
      <p:sp>
        <p:nvSpPr>
          <p:cNvPr id="51" name="矩形 50"/>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联系 5"/>
          <p:cNvSpPr/>
          <p:nvPr/>
        </p:nvSpPr>
        <p:spPr>
          <a:xfrm>
            <a:off x="3930763" y="1817341"/>
            <a:ext cx="854925" cy="854925"/>
          </a:xfrm>
          <a:prstGeom prst="flowChartConnector">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7" name="流程图: 联系 6"/>
          <p:cNvSpPr/>
          <p:nvPr/>
        </p:nvSpPr>
        <p:spPr>
          <a:xfrm>
            <a:off x="5266583" y="2511967"/>
            <a:ext cx="854925" cy="854925"/>
          </a:xfrm>
          <a:prstGeom prst="flowChartConnector">
            <a:avLst/>
          </a:prstGeom>
          <a:solidFill>
            <a:srgbClr val="476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8" name="流程图: 联系 7"/>
          <p:cNvSpPr/>
          <p:nvPr/>
        </p:nvSpPr>
        <p:spPr>
          <a:xfrm>
            <a:off x="1526288" y="2939429"/>
            <a:ext cx="854925" cy="854925"/>
          </a:xfrm>
          <a:prstGeom prst="flowChartConnector">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9" name="流程图: 联系 8"/>
          <p:cNvSpPr/>
          <p:nvPr/>
        </p:nvSpPr>
        <p:spPr>
          <a:xfrm>
            <a:off x="2114048" y="1817341"/>
            <a:ext cx="854925" cy="854925"/>
          </a:xfrm>
          <a:prstGeom prst="flowChartConnector">
            <a:avLst/>
          </a:prstGeom>
          <a:solidFill>
            <a:srgbClr val="7E4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10" name="流程图: 联系 9"/>
          <p:cNvSpPr/>
          <p:nvPr/>
        </p:nvSpPr>
        <p:spPr>
          <a:xfrm>
            <a:off x="3556734" y="2992862"/>
            <a:ext cx="854925" cy="854925"/>
          </a:xfrm>
          <a:prstGeom prst="flowChartConnector">
            <a:avLst/>
          </a:prstGeom>
          <a:solidFill>
            <a:srgbClr val="A5D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4" dirty="0">
              <a:solidFill>
                <a:schemeClr val="bg1"/>
              </a:solidFill>
              <a:latin typeface="微软雅黑" panose="020B0503020204020204" pitchFamily="34" charset="-122"/>
              <a:ea typeface="微软雅黑" panose="020B0503020204020204" pitchFamily="34" charset="-122"/>
            </a:endParaRPr>
          </a:p>
        </p:txBody>
      </p:sp>
      <p:sp>
        <p:nvSpPr>
          <p:cNvPr id="11" name="右箭头 10"/>
          <p:cNvSpPr/>
          <p:nvPr/>
        </p:nvSpPr>
        <p:spPr>
          <a:xfrm>
            <a:off x="3075839" y="2137938"/>
            <a:ext cx="854925" cy="213731"/>
          </a:xfrm>
          <a:prstGeom prst="rightArrow">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3" name="左箭头 12"/>
          <p:cNvSpPr/>
          <p:nvPr/>
        </p:nvSpPr>
        <p:spPr>
          <a:xfrm>
            <a:off x="2434645" y="3313459"/>
            <a:ext cx="1015223" cy="213731"/>
          </a:xfrm>
          <a:prstGeom prst="leftArrow">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14" name="左箭头 13"/>
          <p:cNvSpPr/>
          <p:nvPr/>
        </p:nvSpPr>
        <p:spPr>
          <a:xfrm>
            <a:off x="4411659" y="3313459"/>
            <a:ext cx="1282387" cy="213731"/>
          </a:xfrm>
          <a:prstGeom prst="leftArrow">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nvGrpSpPr>
          <p:cNvPr id="20" name="组合 19"/>
          <p:cNvGrpSpPr/>
          <p:nvPr/>
        </p:nvGrpSpPr>
        <p:grpSpPr>
          <a:xfrm>
            <a:off x="1205691" y="2137938"/>
            <a:ext cx="908358" cy="1335820"/>
            <a:chOff x="1786712" y="1993896"/>
            <a:chExt cx="1214446" cy="1785950"/>
          </a:xfrm>
        </p:grpSpPr>
        <p:sp>
          <p:nvSpPr>
            <p:cNvPr id="18" name="圆角右箭头 17"/>
            <p:cNvSpPr/>
            <p:nvPr/>
          </p:nvSpPr>
          <p:spPr>
            <a:xfrm>
              <a:off x="1786712" y="1993896"/>
              <a:ext cx="1214446" cy="1785950"/>
            </a:xfrm>
            <a:prstGeom prst="bentArrow">
              <a:avLst>
                <a:gd name="adj1" fmla="val 10609"/>
                <a:gd name="adj2" fmla="val 11244"/>
                <a:gd name="adj3" fmla="val 14842"/>
                <a:gd name="adj4" fmla="val 14967"/>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19" name="矩形 18"/>
            <p:cNvSpPr/>
            <p:nvPr/>
          </p:nvSpPr>
          <p:spPr>
            <a:xfrm>
              <a:off x="1786712" y="3636970"/>
              <a:ext cx="357190" cy="142876"/>
            </a:xfrm>
            <a:prstGeom prst="rect">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sp>
        <p:nvSpPr>
          <p:cNvPr id="22" name="圆角右箭头 21"/>
          <p:cNvSpPr/>
          <p:nvPr/>
        </p:nvSpPr>
        <p:spPr>
          <a:xfrm rot="5400000">
            <a:off x="5133001" y="1844057"/>
            <a:ext cx="320597" cy="1015223"/>
          </a:xfrm>
          <a:prstGeom prst="bentArrow">
            <a:avLst>
              <a:gd name="adj1" fmla="val 43667"/>
              <a:gd name="adj2" fmla="val 37222"/>
              <a:gd name="adj3" fmla="val 38333"/>
              <a:gd name="adj4" fmla="val 14416"/>
            </a:avLst>
          </a:prstGeom>
          <a:solidFill>
            <a:srgbClr val="DDE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3" name="矩形 22"/>
          <p:cNvSpPr/>
          <p:nvPr/>
        </p:nvSpPr>
        <p:spPr>
          <a:xfrm>
            <a:off x="2114048" y="2076382"/>
            <a:ext cx="854925" cy="338554"/>
          </a:xfrm>
          <a:prstGeom prst="rect">
            <a:avLst/>
          </a:prstGeom>
        </p:spPr>
        <p:txBody>
          <a:bodyPr wrap="square" anchor="ctr">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25" name="矩形 24"/>
          <p:cNvSpPr/>
          <p:nvPr/>
        </p:nvSpPr>
        <p:spPr>
          <a:xfrm>
            <a:off x="3930764" y="2076382"/>
            <a:ext cx="854924" cy="338554"/>
          </a:xfrm>
          <a:prstGeom prst="rect">
            <a:avLst/>
          </a:prstGeom>
        </p:spPr>
        <p:txBody>
          <a:bodyPr wrap="square" anchor="ctr">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26" name="矩形 25"/>
          <p:cNvSpPr/>
          <p:nvPr/>
        </p:nvSpPr>
        <p:spPr>
          <a:xfrm>
            <a:off x="5266583" y="2771009"/>
            <a:ext cx="854925" cy="338554"/>
          </a:xfrm>
          <a:prstGeom prst="rect">
            <a:avLst/>
          </a:prstGeom>
        </p:spPr>
        <p:txBody>
          <a:bodyPr wrap="square" anchor="ctr">
            <a:spAutoFit/>
          </a:bodyPr>
          <a:lstStyle/>
          <a:p>
            <a:r>
              <a:rPr lang="zh-CN" altLang="en-US" sz="800" dirty="0">
                <a:solidFill>
                  <a:schemeClr val="bg1"/>
                </a:solidFill>
                <a:latin typeface="微软雅黑" panose="020B0503020204020204" pitchFamily="34" charset="-122"/>
                <a:ea typeface="微软雅黑" panose="020B0503020204020204" pitchFamily="34" charset="-122"/>
              </a:rPr>
              <a:t>注解文案输入区</a:t>
            </a:r>
            <a:r>
              <a:rPr lang="en-US" altLang="zh-CN" sz="800" dirty="0">
                <a:solidFill>
                  <a:schemeClr val="bg1"/>
                </a:solidFill>
                <a:latin typeface="微软雅黑" panose="020B0503020204020204" pitchFamily="34" charset="-122"/>
                <a:ea typeface="微软雅黑" panose="020B0503020204020204" pitchFamily="34" charset="-122"/>
              </a:rPr>
              <a:t>……</a:t>
            </a:r>
          </a:p>
        </p:txBody>
      </p:sp>
      <p:sp>
        <p:nvSpPr>
          <p:cNvPr id="27" name="矩形 26"/>
          <p:cNvSpPr/>
          <p:nvPr/>
        </p:nvSpPr>
        <p:spPr>
          <a:xfrm>
            <a:off x="3556734" y="3251904"/>
            <a:ext cx="854925"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8" name="矩形 27"/>
          <p:cNvSpPr/>
          <p:nvPr/>
        </p:nvSpPr>
        <p:spPr>
          <a:xfrm>
            <a:off x="1526288" y="3206095"/>
            <a:ext cx="854926" cy="338554"/>
          </a:xfrm>
          <a:prstGeom prst="rect">
            <a:avLst/>
          </a:prstGeom>
        </p:spPr>
        <p:txBody>
          <a:bodyPr wrap="square" anchor="ctr">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51</a:t>
            </a:fld>
            <a:endParaRPr lang="zh-CN" altLang="en-US"/>
          </a:p>
        </p:txBody>
      </p:sp>
      <p:sp>
        <p:nvSpPr>
          <p:cNvPr id="24" name="矩形 23"/>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右箭头 11"/>
          <p:cNvSpPr/>
          <p:nvPr/>
        </p:nvSpPr>
        <p:spPr>
          <a:xfrm rot="16200000" flipV="1">
            <a:off x="5236985" y="1961165"/>
            <a:ext cx="748059" cy="1068656"/>
          </a:xfrm>
          <a:prstGeom prst="bentArrow">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31" name="TextBox 30"/>
          <p:cNvSpPr txBox="1"/>
          <p:nvPr/>
        </p:nvSpPr>
        <p:spPr>
          <a:xfrm>
            <a:off x="5290417"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2017</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8" name="圆角右箭头 7"/>
          <p:cNvSpPr/>
          <p:nvPr/>
        </p:nvSpPr>
        <p:spPr>
          <a:xfrm rot="5400000">
            <a:off x="4561441" y="2492884"/>
            <a:ext cx="748059" cy="1106823"/>
          </a:xfrm>
          <a:prstGeom prst="bentArrow">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34" name="TextBox 33"/>
          <p:cNvSpPr txBox="1"/>
          <p:nvPr/>
        </p:nvSpPr>
        <p:spPr>
          <a:xfrm>
            <a:off x="4633861" y="2640873"/>
            <a:ext cx="522974"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2016</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11" name="圆角右箭头 10"/>
          <p:cNvSpPr/>
          <p:nvPr/>
        </p:nvSpPr>
        <p:spPr>
          <a:xfrm rot="16200000" flipV="1">
            <a:off x="3959686" y="1977639"/>
            <a:ext cx="748059" cy="1068656"/>
          </a:xfrm>
          <a:prstGeom prst="bentArrow">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33" name="TextBox 32"/>
          <p:cNvSpPr txBox="1"/>
          <p:nvPr/>
        </p:nvSpPr>
        <p:spPr>
          <a:xfrm>
            <a:off x="4066551" y="2640873"/>
            <a:ext cx="587761"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2015</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7" name="圆角右箭头 6"/>
          <p:cNvSpPr/>
          <p:nvPr/>
        </p:nvSpPr>
        <p:spPr>
          <a:xfrm rot="5400000">
            <a:off x="3420270" y="2512353"/>
            <a:ext cx="748059" cy="1068656"/>
          </a:xfrm>
          <a:prstGeom prst="bentArrow">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9" name="TextBox 28"/>
          <p:cNvSpPr txBox="1"/>
          <p:nvPr/>
        </p:nvSpPr>
        <p:spPr>
          <a:xfrm>
            <a:off x="3556523"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2014</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10" name="圆角右箭头 9"/>
          <p:cNvSpPr/>
          <p:nvPr/>
        </p:nvSpPr>
        <p:spPr>
          <a:xfrm rot="16200000" flipV="1">
            <a:off x="2761961" y="1951500"/>
            <a:ext cx="695777" cy="1068656"/>
          </a:xfrm>
          <a:prstGeom prst="bentArrow">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7" name="TextBox 26"/>
          <p:cNvSpPr txBox="1"/>
          <p:nvPr/>
        </p:nvSpPr>
        <p:spPr>
          <a:xfrm>
            <a:off x="2896119"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2013</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6" name="圆角右箭头 5"/>
          <p:cNvSpPr/>
          <p:nvPr/>
        </p:nvSpPr>
        <p:spPr>
          <a:xfrm rot="5400000">
            <a:off x="2168401" y="2458906"/>
            <a:ext cx="694654" cy="1122089"/>
          </a:xfrm>
          <a:prstGeom prst="bentArrow">
            <a:avLst/>
          </a:prstGeom>
          <a:solidFill>
            <a:srgbClr val="2933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25" name="TextBox 24"/>
          <p:cNvSpPr txBox="1"/>
          <p:nvPr/>
        </p:nvSpPr>
        <p:spPr>
          <a:xfrm>
            <a:off x="2235206" y="2640873"/>
            <a:ext cx="504940"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2012</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5" name="圆角右箭头 4"/>
          <p:cNvSpPr/>
          <p:nvPr/>
        </p:nvSpPr>
        <p:spPr>
          <a:xfrm rot="16200000" flipV="1">
            <a:off x="1538097" y="1951498"/>
            <a:ext cx="695776" cy="1068656"/>
          </a:xfrm>
          <a:prstGeom prst="bentArrow">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
        <p:nvSpPr>
          <p:cNvPr id="14" name="TextBox 13"/>
          <p:cNvSpPr txBox="1"/>
          <p:nvPr/>
        </p:nvSpPr>
        <p:spPr>
          <a:xfrm>
            <a:off x="1618821" y="2640873"/>
            <a:ext cx="562954"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2011</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9" name="圆角右箭头 8"/>
          <p:cNvSpPr/>
          <p:nvPr/>
        </p:nvSpPr>
        <p:spPr>
          <a:xfrm rot="5400000">
            <a:off x="908927" y="2475008"/>
            <a:ext cx="748059" cy="1068656"/>
          </a:xfrm>
          <a:prstGeom prst="bentArrow">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solidFill>
                <a:schemeClr val="tx1"/>
              </a:solidFill>
            </a:endParaRPr>
          </a:p>
        </p:txBody>
      </p:sp>
      <p:sp>
        <p:nvSpPr>
          <p:cNvPr id="13" name="TextBox 12"/>
          <p:cNvSpPr txBox="1"/>
          <p:nvPr/>
        </p:nvSpPr>
        <p:spPr>
          <a:xfrm>
            <a:off x="1015793" y="2640873"/>
            <a:ext cx="587761" cy="253467"/>
          </a:xfrm>
          <a:prstGeom prst="rect">
            <a:avLst/>
          </a:prstGeom>
          <a:noFill/>
        </p:spPr>
        <p:txBody>
          <a:bodyPr wrap="square" rtlCol="0">
            <a:spAutoFit/>
          </a:bodyPr>
          <a:lstStyle/>
          <a:p>
            <a:r>
              <a:rPr lang="en-US" altLang="zh-CN" sz="1047" dirty="0">
                <a:solidFill>
                  <a:schemeClr val="bg1"/>
                </a:solidFill>
                <a:latin typeface="微软雅黑" panose="020B0503020204020204" pitchFamily="34" charset="-122"/>
                <a:ea typeface="微软雅黑" panose="020B0503020204020204" pitchFamily="34" charset="-122"/>
              </a:rPr>
              <a:t>2010</a:t>
            </a:r>
            <a:endParaRPr lang="zh-CN" altLang="en-US" sz="1047"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282956"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9" name="矩形 38"/>
          <p:cNvSpPr/>
          <p:nvPr/>
        </p:nvSpPr>
        <p:spPr>
          <a:xfrm>
            <a:off x="2547532"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0" name="矩形 39"/>
          <p:cNvSpPr/>
          <p:nvPr/>
        </p:nvSpPr>
        <p:spPr>
          <a:xfrm>
            <a:off x="3812108"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1" name="矩形 40"/>
          <p:cNvSpPr/>
          <p:nvPr/>
        </p:nvSpPr>
        <p:spPr>
          <a:xfrm>
            <a:off x="5076685" y="1763909"/>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2" name="矩形 41"/>
          <p:cNvSpPr/>
          <p:nvPr/>
        </p:nvSpPr>
        <p:spPr>
          <a:xfrm>
            <a:off x="659574"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3" name="矩形 42"/>
          <p:cNvSpPr/>
          <p:nvPr/>
        </p:nvSpPr>
        <p:spPr>
          <a:xfrm>
            <a:off x="1924150"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4" name="矩形 43"/>
          <p:cNvSpPr/>
          <p:nvPr/>
        </p:nvSpPr>
        <p:spPr>
          <a:xfrm>
            <a:off x="3188726"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5" name="矩形 44"/>
          <p:cNvSpPr/>
          <p:nvPr/>
        </p:nvSpPr>
        <p:spPr>
          <a:xfrm>
            <a:off x="4453302" y="3472068"/>
            <a:ext cx="1305289"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534898" y="2779131"/>
            <a:ext cx="5824175" cy="213731"/>
            <a:chOff x="715142" y="3065466"/>
            <a:chExt cx="7786742" cy="285752"/>
          </a:xfrm>
        </p:grpSpPr>
        <p:sp>
          <p:nvSpPr>
            <p:cNvPr id="39" name="右箭头 38"/>
            <p:cNvSpPr/>
            <p:nvPr/>
          </p:nvSpPr>
          <p:spPr>
            <a:xfrm>
              <a:off x="929456" y="3065466"/>
              <a:ext cx="7572428" cy="285752"/>
            </a:xfrm>
            <a:prstGeom prst="rightArrow">
              <a:avLst>
                <a:gd name="adj1" fmla="val 50000"/>
                <a:gd name="adj2" fmla="val 9266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0" name="矩形 39"/>
            <p:cNvSpPr/>
            <p:nvPr/>
          </p:nvSpPr>
          <p:spPr>
            <a:xfrm flipH="1">
              <a:off x="786580" y="3136904"/>
              <a:ext cx="117156" cy="14287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41" name="矩形 40"/>
            <p:cNvSpPr/>
            <p:nvPr/>
          </p:nvSpPr>
          <p:spPr>
            <a:xfrm>
              <a:off x="715142" y="3136904"/>
              <a:ext cx="45719" cy="14287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10" name="组合 9"/>
          <p:cNvGrpSpPr/>
          <p:nvPr/>
        </p:nvGrpSpPr>
        <p:grpSpPr>
          <a:xfrm>
            <a:off x="802062" y="2717607"/>
            <a:ext cx="480895" cy="351595"/>
            <a:chOff x="357952" y="1710153"/>
            <a:chExt cx="642942" cy="470072"/>
          </a:xfrm>
          <a:solidFill>
            <a:schemeClr val="accent1"/>
          </a:solidFill>
        </p:grpSpPr>
        <p:sp>
          <p:nvSpPr>
            <p:cNvPr id="8" name="六边形 7"/>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9" name="TextBox 8"/>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4</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11" name="组合 10"/>
          <p:cNvGrpSpPr/>
          <p:nvPr/>
        </p:nvGrpSpPr>
        <p:grpSpPr>
          <a:xfrm>
            <a:off x="1496688" y="2717607"/>
            <a:ext cx="480895" cy="351595"/>
            <a:chOff x="357952" y="1710153"/>
            <a:chExt cx="642942" cy="470072"/>
          </a:xfrm>
          <a:solidFill>
            <a:schemeClr val="accent1"/>
          </a:solidFill>
        </p:grpSpPr>
        <p:sp>
          <p:nvSpPr>
            <p:cNvPr id="12" name="六边形 11"/>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3" name="TextBox 12"/>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5</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14" name="组合 13"/>
          <p:cNvGrpSpPr/>
          <p:nvPr/>
        </p:nvGrpSpPr>
        <p:grpSpPr>
          <a:xfrm>
            <a:off x="2137882" y="2717607"/>
            <a:ext cx="480895" cy="351595"/>
            <a:chOff x="357952" y="1710153"/>
            <a:chExt cx="642942" cy="470072"/>
          </a:xfrm>
          <a:solidFill>
            <a:schemeClr val="accent1"/>
          </a:solidFill>
        </p:grpSpPr>
        <p:sp>
          <p:nvSpPr>
            <p:cNvPr id="15" name="六边形 14"/>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6" name="TextBox 15"/>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6</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17" name="组合 16"/>
          <p:cNvGrpSpPr/>
          <p:nvPr/>
        </p:nvGrpSpPr>
        <p:grpSpPr>
          <a:xfrm>
            <a:off x="2832508" y="2717607"/>
            <a:ext cx="480895" cy="351595"/>
            <a:chOff x="357952" y="1710153"/>
            <a:chExt cx="642942" cy="470072"/>
          </a:xfrm>
          <a:solidFill>
            <a:schemeClr val="accent1"/>
          </a:solidFill>
        </p:grpSpPr>
        <p:sp>
          <p:nvSpPr>
            <p:cNvPr id="18" name="六边形 17"/>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19" name="TextBox 18"/>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7</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0" name="组合 19"/>
          <p:cNvGrpSpPr/>
          <p:nvPr/>
        </p:nvGrpSpPr>
        <p:grpSpPr>
          <a:xfrm>
            <a:off x="3473702" y="2717607"/>
            <a:ext cx="480895" cy="351595"/>
            <a:chOff x="357952" y="1710153"/>
            <a:chExt cx="642942" cy="470072"/>
          </a:xfrm>
          <a:solidFill>
            <a:schemeClr val="accent1"/>
          </a:solidFill>
        </p:grpSpPr>
        <p:sp>
          <p:nvSpPr>
            <p:cNvPr id="21" name="六边形 20"/>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22" name="TextBox 21"/>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8</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3" name="组合 22"/>
          <p:cNvGrpSpPr/>
          <p:nvPr/>
        </p:nvGrpSpPr>
        <p:grpSpPr>
          <a:xfrm>
            <a:off x="4168328" y="2717607"/>
            <a:ext cx="480895" cy="351595"/>
            <a:chOff x="357952" y="1710153"/>
            <a:chExt cx="642942" cy="470072"/>
          </a:xfrm>
          <a:solidFill>
            <a:schemeClr val="accent1"/>
          </a:solidFill>
        </p:grpSpPr>
        <p:sp>
          <p:nvSpPr>
            <p:cNvPr id="24" name="六边形 23"/>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25" name="TextBox 24"/>
            <p:cNvSpPr txBox="1"/>
            <p:nvPr/>
          </p:nvSpPr>
          <p:spPr>
            <a:xfrm>
              <a:off x="357952" y="1822079"/>
              <a:ext cx="642942"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9</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6" name="组合 25"/>
          <p:cNvGrpSpPr/>
          <p:nvPr/>
        </p:nvGrpSpPr>
        <p:grpSpPr>
          <a:xfrm>
            <a:off x="5504148" y="2717608"/>
            <a:ext cx="529891" cy="351595"/>
            <a:chOff x="357952" y="1710153"/>
            <a:chExt cx="708448" cy="470072"/>
          </a:xfrm>
          <a:solidFill>
            <a:schemeClr val="accent1"/>
          </a:solidFill>
        </p:grpSpPr>
        <p:sp>
          <p:nvSpPr>
            <p:cNvPr id="27" name="六边形 26"/>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28" name="TextBox 27"/>
            <p:cNvSpPr txBox="1"/>
            <p:nvPr/>
          </p:nvSpPr>
          <p:spPr>
            <a:xfrm>
              <a:off x="357952" y="1822079"/>
              <a:ext cx="708448" cy="277327"/>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11</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grpSp>
        <p:nvGrpSpPr>
          <p:cNvPr id="29" name="组合 28"/>
          <p:cNvGrpSpPr/>
          <p:nvPr/>
        </p:nvGrpSpPr>
        <p:grpSpPr>
          <a:xfrm>
            <a:off x="4775325" y="2717607"/>
            <a:ext cx="514993" cy="351595"/>
            <a:chOff x="312232" y="1710153"/>
            <a:chExt cx="688530" cy="470072"/>
          </a:xfrm>
          <a:solidFill>
            <a:schemeClr val="accent1"/>
          </a:solidFill>
        </p:grpSpPr>
        <p:sp>
          <p:nvSpPr>
            <p:cNvPr id="30" name="六边形 29"/>
            <p:cNvSpPr/>
            <p:nvPr/>
          </p:nvSpPr>
          <p:spPr>
            <a:xfrm rot="1800000">
              <a:off x="369447" y="1710153"/>
              <a:ext cx="523649" cy="47007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dirty="0"/>
            </a:p>
          </p:txBody>
        </p:sp>
        <p:sp>
          <p:nvSpPr>
            <p:cNvPr id="31" name="TextBox 30"/>
            <p:cNvSpPr txBox="1"/>
            <p:nvPr/>
          </p:nvSpPr>
          <p:spPr>
            <a:xfrm>
              <a:off x="312232" y="1812011"/>
              <a:ext cx="688530" cy="277326"/>
            </a:xfrm>
            <a:prstGeom prst="rect">
              <a:avLst/>
            </a:prstGeom>
            <a:noFill/>
          </p:spPr>
          <p:txBody>
            <a:bodyPr wrap="square" rtlCol="0">
              <a:spAutoFit/>
            </a:bodyPr>
            <a:lstStyle/>
            <a:p>
              <a:r>
                <a:rPr lang="en-US" altLang="zh-CN" sz="748" dirty="0">
                  <a:solidFill>
                    <a:schemeClr val="bg1"/>
                  </a:solidFill>
                  <a:latin typeface="微软雅黑" panose="020B0503020204020204" pitchFamily="34" charset="-122"/>
                  <a:ea typeface="微软雅黑" panose="020B0503020204020204" pitchFamily="34" charset="-122"/>
                </a:rPr>
                <a:t>10</a:t>
              </a:r>
              <a:r>
                <a:rPr lang="zh-CN" altLang="en-US" sz="748" dirty="0">
                  <a:solidFill>
                    <a:schemeClr val="bg1"/>
                  </a:solidFill>
                  <a:latin typeface="微软雅黑" panose="020B0503020204020204" pitchFamily="34" charset="-122"/>
                  <a:ea typeface="微软雅黑" panose="020B0503020204020204" pitchFamily="34" charset="-122"/>
                </a:rPr>
                <a:t>月份</a:t>
              </a:r>
            </a:p>
          </p:txBody>
        </p:sp>
      </p:grpSp>
      <p:sp>
        <p:nvSpPr>
          <p:cNvPr id="32" name="矩形 31"/>
          <p:cNvSpPr/>
          <p:nvPr/>
        </p:nvSpPr>
        <p:spPr>
          <a:xfrm>
            <a:off x="122952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3" name="矩形 32"/>
          <p:cNvSpPr/>
          <p:nvPr/>
        </p:nvSpPr>
        <p:spPr>
          <a:xfrm>
            <a:off x="256534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4" name="矩形 33"/>
          <p:cNvSpPr/>
          <p:nvPr/>
        </p:nvSpPr>
        <p:spPr>
          <a:xfrm>
            <a:off x="390116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a:xfrm>
            <a:off x="5236984" y="1870774"/>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6" name="矩形 35"/>
          <p:cNvSpPr/>
          <p:nvPr/>
        </p:nvSpPr>
        <p:spPr>
          <a:xfrm>
            <a:off x="1924151" y="3366892"/>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7" name="矩形 36"/>
          <p:cNvSpPr/>
          <p:nvPr/>
        </p:nvSpPr>
        <p:spPr>
          <a:xfrm>
            <a:off x="3259970" y="3366892"/>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sp>
        <p:nvSpPr>
          <p:cNvPr id="38" name="矩形 37"/>
          <p:cNvSpPr/>
          <p:nvPr/>
        </p:nvSpPr>
        <p:spPr>
          <a:xfrm>
            <a:off x="4595790" y="3366892"/>
            <a:ext cx="854925" cy="53432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524" dirty="0">
              <a:solidFill>
                <a:srgbClr val="595959"/>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1015199" y="2137938"/>
            <a:ext cx="214325" cy="534922"/>
            <a:chOff x="1357290" y="1993896"/>
            <a:chExt cx="286546" cy="715174"/>
          </a:xfrm>
        </p:grpSpPr>
        <p:cxnSp>
          <p:nvCxnSpPr>
            <p:cNvPr id="46" name="直接连接符 45"/>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2351019" y="2137344"/>
            <a:ext cx="214325" cy="534922"/>
            <a:chOff x="1357290" y="1993896"/>
            <a:chExt cx="286546" cy="715174"/>
          </a:xfrm>
        </p:grpSpPr>
        <p:cxnSp>
          <p:nvCxnSpPr>
            <p:cNvPr id="51" name="直接连接符 50"/>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3686839" y="2137344"/>
            <a:ext cx="214325" cy="534922"/>
            <a:chOff x="1357290" y="1993896"/>
            <a:chExt cx="286546" cy="715174"/>
          </a:xfrm>
        </p:grpSpPr>
        <p:cxnSp>
          <p:nvCxnSpPr>
            <p:cNvPr id="54" name="直接连接符 53"/>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022659" y="2137938"/>
            <a:ext cx="214325" cy="534922"/>
            <a:chOff x="1357290" y="1993896"/>
            <a:chExt cx="286546" cy="715174"/>
          </a:xfrm>
        </p:grpSpPr>
        <p:cxnSp>
          <p:nvCxnSpPr>
            <p:cNvPr id="57" name="直接连接符 56"/>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flipV="1">
            <a:off x="1709826" y="3099728"/>
            <a:ext cx="214325" cy="534922"/>
            <a:chOff x="1357290" y="1993896"/>
            <a:chExt cx="286546" cy="715174"/>
          </a:xfrm>
        </p:grpSpPr>
        <p:cxnSp>
          <p:nvCxnSpPr>
            <p:cNvPr id="60" name="直接连接符 59"/>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flipV="1">
            <a:off x="3046239" y="3046295"/>
            <a:ext cx="214325" cy="534922"/>
            <a:chOff x="1357290" y="1993896"/>
            <a:chExt cx="286546" cy="715174"/>
          </a:xfrm>
        </p:grpSpPr>
        <p:cxnSp>
          <p:nvCxnSpPr>
            <p:cNvPr id="63" name="直接连接符 62"/>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flipV="1">
            <a:off x="4382059" y="3046295"/>
            <a:ext cx="214325" cy="534922"/>
            <a:chOff x="1357290" y="1993896"/>
            <a:chExt cx="286546" cy="715174"/>
          </a:xfrm>
        </p:grpSpPr>
        <p:cxnSp>
          <p:nvCxnSpPr>
            <p:cNvPr id="66" name="直接连接符 65"/>
            <p:cNvCxnSpPr/>
            <p:nvPr/>
          </p:nvCxnSpPr>
          <p:spPr>
            <a:xfrm rot="5400000" flipH="1" flipV="1">
              <a:off x="1000894" y="2351086"/>
              <a:ext cx="71438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358084" y="1993896"/>
              <a:ext cx="285752"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9" name="矩形 68"/>
          <p:cNvSpPr/>
          <p:nvPr/>
        </p:nvSpPr>
        <p:spPr>
          <a:xfrm>
            <a:off x="1228930"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0" name="矩形 69"/>
          <p:cNvSpPr/>
          <p:nvPr/>
        </p:nvSpPr>
        <p:spPr>
          <a:xfrm>
            <a:off x="2564749"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1" name="矩形 70"/>
          <p:cNvSpPr/>
          <p:nvPr/>
        </p:nvSpPr>
        <p:spPr>
          <a:xfrm>
            <a:off x="3900569"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2" name="矩形 71"/>
          <p:cNvSpPr/>
          <p:nvPr/>
        </p:nvSpPr>
        <p:spPr>
          <a:xfrm>
            <a:off x="5236389" y="1842988"/>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3" name="矩形 72"/>
          <p:cNvSpPr/>
          <p:nvPr/>
        </p:nvSpPr>
        <p:spPr>
          <a:xfrm>
            <a:off x="1923556" y="3339107"/>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4" name="矩形 73"/>
          <p:cNvSpPr/>
          <p:nvPr/>
        </p:nvSpPr>
        <p:spPr>
          <a:xfrm>
            <a:off x="3259376" y="3339106"/>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75" name="矩形 74"/>
          <p:cNvSpPr/>
          <p:nvPr/>
        </p:nvSpPr>
        <p:spPr>
          <a:xfrm>
            <a:off x="4595196" y="3339106"/>
            <a:ext cx="854925" cy="614912"/>
          </a:xfrm>
          <a:prstGeom prst="rect">
            <a:avLst/>
          </a:prstGeom>
        </p:spPr>
        <p:txBody>
          <a:bodyPr wrap="square" anchor="ctr">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53</a:t>
            </a:fld>
            <a:endParaRPr lang="zh-CN" altLang="en-US"/>
          </a:p>
        </p:txBody>
      </p:sp>
      <p:sp>
        <p:nvSpPr>
          <p:cNvPr id="77" name="矩形 76"/>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550121" y="1924206"/>
            <a:ext cx="854925" cy="854925"/>
            <a:chOff x="429390" y="1350954"/>
            <a:chExt cx="1143008" cy="1143008"/>
          </a:xfrm>
          <a:solidFill>
            <a:srgbClr val="4764AA"/>
          </a:solidFill>
        </p:grpSpPr>
        <p:sp>
          <p:nvSpPr>
            <p:cNvPr id="6" name="流程图: 联系 5"/>
            <p:cNvSpPr/>
            <p:nvPr/>
          </p:nvSpPr>
          <p:spPr>
            <a:xfrm>
              <a:off x="572266" y="1493830"/>
              <a:ext cx="857256" cy="857256"/>
            </a:xfrm>
            <a:prstGeom prst="flowChartConnector">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7" name="空心弧 6"/>
            <p:cNvSpPr/>
            <p:nvPr/>
          </p:nvSpPr>
          <p:spPr>
            <a:xfrm>
              <a:off x="429390" y="1350954"/>
              <a:ext cx="1143008" cy="1143008"/>
            </a:xfrm>
            <a:prstGeom prst="blockArc">
              <a:avLst>
                <a:gd name="adj1" fmla="val 10843792"/>
                <a:gd name="adj2" fmla="val 21577415"/>
                <a:gd name="adj3" fmla="val 6386"/>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12" name="组合 11"/>
          <p:cNvGrpSpPr/>
          <p:nvPr/>
        </p:nvGrpSpPr>
        <p:grpSpPr>
          <a:xfrm flipV="1">
            <a:off x="588331" y="3099728"/>
            <a:ext cx="854925" cy="854925"/>
            <a:chOff x="429390" y="1350954"/>
            <a:chExt cx="1143008" cy="1143008"/>
          </a:xfrm>
          <a:solidFill>
            <a:srgbClr val="4764AA"/>
          </a:solidFill>
        </p:grpSpPr>
        <p:sp>
          <p:nvSpPr>
            <p:cNvPr id="13" name="流程图: 联系 12"/>
            <p:cNvSpPr/>
            <p:nvPr/>
          </p:nvSpPr>
          <p:spPr>
            <a:xfrm flipH="1" flipV="1">
              <a:off x="572266" y="1493830"/>
              <a:ext cx="857256" cy="85725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14" name="空心弧 13"/>
            <p:cNvSpPr/>
            <p:nvPr/>
          </p:nvSpPr>
          <p:spPr>
            <a:xfrm>
              <a:off x="429390" y="1350954"/>
              <a:ext cx="1143008" cy="1143008"/>
            </a:xfrm>
            <a:prstGeom prst="blockArc">
              <a:avLst>
                <a:gd name="adj1" fmla="val 10843792"/>
                <a:gd name="adj2" fmla="val 21577415"/>
                <a:gd name="adj3" fmla="val 63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15" name="组合 14"/>
          <p:cNvGrpSpPr/>
          <p:nvPr/>
        </p:nvGrpSpPr>
        <p:grpSpPr>
          <a:xfrm flipV="1">
            <a:off x="2485195" y="3099728"/>
            <a:ext cx="854925" cy="854925"/>
            <a:chOff x="429390" y="1350954"/>
            <a:chExt cx="1143008" cy="1143008"/>
          </a:xfrm>
          <a:solidFill>
            <a:srgbClr val="4764AA"/>
          </a:solidFill>
        </p:grpSpPr>
        <p:sp>
          <p:nvSpPr>
            <p:cNvPr id="16" name="流程图: 联系 15"/>
            <p:cNvSpPr/>
            <p:nvPr/>
          </p:nvSpPr>
          <p:spPr>
            <a:xfrm flipH="1" flipV="1">
              <a:off x="572266" y="1493830"/>
              <a:ext cx="857256" cy="85725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17" name="空心弧 16"/>
            <p:cNvSpPr/>
            <p:nvPr/>
          </p:nvSpPr>
          <p:spPr>
            <a:xfrm>
              <a:off x="429390" y="1350954"/>
              <a:ext cx="1143008" cy="1143008"/>
            </a:xfrm>
            <a:prstGeom prst="blockArc">
              <a:avLst>
                <a:gd name="adj1" fmla="val 10843792"/>
                <a:gd name="adj2" fmla="val 21577415"/>
                <a:gd name="adj3" fmla="val 63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18" name="组合 17"/>
          <p:cNvGrpSpPr/>
          <p:nvPr/>
        </p:nvGrpSpPr>
        <p:grpSpPr>
          <a:xfrm flipV="1">
            <a:off x="4382059" y="3099728"/>
            <a:ext cx="854925" cy="854925"/>
            <a:chOff x="429390" y="1350954"/>
            <a:chExt cx="1143008" cy="1143008"/>
          </a:xfrm>
          <a:solidFill>
            <a:srgbClr val="4764AA"/>
          </a:solidFill>
        </p:grpSpPr>
        <p:sp>
          <p:nvSpPr>
            <p:cNvPr id="19" name="流程图: 联系 18"/>
            <p:cNvSpPr/>
            <p:nvPr/>
          </p:nvSpPr>
          <p:spPr>
            <a:xfrm flipH="1" flipV="1">
              <a:off x="572266" y="1493830"/>
              <a:ext cx="857256" cy="857256"/>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20" name="空心弧 19"/>
            <p:cNvSpPr/>
            <p:nvPr/>
          </p:nvSpPr>
          <p:spPr>
            <a:xfrm>
              <a:off x="429390" y="1350954"/>
              <a:ext cx="1143008" cy="1143008"/>
            </a:xfrm>
            <a:prstGeom prst="blockArc">
              <a:avLst>
                <a:gd name="adj1" fmla="val 10843792"/>
                <a:gd name="adj2" fmla="val 21577415"/>
                <a:gd name="adj3" fmla="val 63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24" name="组合 23"/>
          <p:cNvGrpSpPr/>
          <p:nvPr/>
        </p:nvGrpSpPr>
        <p:grpSpPr>
          <a:xfrm>
            <a:off x="5343850" y="1924206"/>
            <a:ext cx="854925" cy="854925"/>
            <a:chOff x="429390" y="1350954"/>
            <a:chExt cx="1143008" cy="1143008"/>
          </a:xfrm>
          <a:solidFill>
            <a:srgbClr val="4764AA"/>
          </a:solidFill>
        </p:grpSpPr>
        <p:sp>
          <p:nvSpPr>
            <p:cNvPr id="25" name="流程图: 联系 24"/>
            <p:cNvSpPr/>
            <p:nvPr/>
          </p:nvSpPr>
          <p:spPr>
            <a:xfrm>
              <a:off x="572266" y="1493830"/>
              <a:ext cx="857256" cy="857256"/>
            </a:xfrm>
            <a:prstGeom prst="flowChartConnector">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26" name="空心弧 25"/>
            <p:cNvSpPr/>
            <p:nvPr/>
          </p:nvSpPr>
          <p:spPr>
            <a:xfrm>
              <a:off x="429390" y="1350954"/>
              <a:ext cx="1143008" cy="1143008"/>
            </a:xfrm>
            <a:prstGeom prst="blockArc">
              <a:avLst>
                <a:gd name="adj1" fmla="val 10843792"/>
                <a:gd name="adj2" fmla="val 21577415"/>
                <a:gd name="adj3" fmla="val 6386"/>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grpSp>
        <p:nvGrpSpPr>
          <p:cNvPr id="27" name="组合 26"/>
          <p:cNvGrpSpPr/>
          <p:nvPr/>
        </p:nvGrpSpPr>
        <p:grpSpPr>
          <a:xfrm>
            <a:off x="3473702" y="1924206"/>
            <a:ext cx="854925" cy="854925"/>
            <a:chOff x="429390" y="1350954"/>
            <a:chExt cx="1143008" cy="1143008"/>
          </a:xfrm>
          <a:solidFill>
            <a:srgbClr val="4764AA"/>
          </a:solidFill>
        </p:grpSpPr>
        <p:sp>
          <p:nvSpPr>
            <p:cNvPr id="28" name="流程图: 联系 27"/>
            <p:cNvSpPr/>
            <p:nvPr/>
          </p:nvSpPr>
          <p:spPr>
            <a:xfrm>
              <a:off x="572266" y="1493830"/>
              <a:ext cx="857256" cy="857256"/>
            </a:xfrm>
            <a:prstGeom prst="flowChartConnector">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98" dirty="0">
                  <a:latin typeface="微软雅黑" panose="020B0503020204020204" pitchFamily="34" charset="-122"/>
                  <a:ea typeface="微软雅黑" panose="020B0503020204020204" pitchFamily="34" charset="-122"/>
                </a:rPr>
                <a:t>标题</a:t>
              </a:r>
            </a:p>
          </p:txBody>
        </p:sp>
        <p:sp>
          <p:nvSpPr>
            <p:cNvPr id="29" name="空心弧 28"/>
            <p:cNvSpPr/>
            <p:nvPr/>
          </p:nvSpPr>
          <p:spPr>
            <a:xfrm>
              <a:off x="429390" y="1350954"/>
              <a:ext cx="1143008" cy="1143008"/>
            </a:xfrm>
            <a:prstGeom prst="blockArc">
              <a:avLst>
                <a:gd name="adj1" fmla="val 10843792"/>
                <a:gd name="adj2" fmla="val 21577415"/>
                <a:gd name="adj3" fmla="val 6386"/>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98">
                <a:solidFill>
                  <a:schemeClr val="tx1"/>
                </a:solidFill>
              </a:endParaRPr>
            </a:p>
          </p:txBody>
        </p:sp>
      </p:grpSp>
      <p:pic>
        <p:nvPicPr>
          <p:cNvPr id="2051" name="Picture 3" descr="\\192.168.1.115\d 学习分享\新建文件夹 (12)\0321南方基金PPT-49.png"/>
          <p:cNvPicPr>
            <a:picLocks noChangeAspect="1" noChangeArrowheads="1"/>
          </p:cNvPicPr>
          <p:nvPr/>
        </p:nvPicPr>
        <p:blipFill>
          <a:blip r:embed="rId3" cstate="print"/>
          <a:srcRect/>
          <a:stretch>
            <a:fillRect/>
          </a:stretch>
        </p:blipFill>
        <p:spPr bwMode="auto">
          <a:xfrm>
            <a:off x="588331" y="2939430"/>
            <a:ext cx="924974" cy="245790"/>
          </a:xfrm>
          <a:prstGeom prst="rect">
            <a:avLst/>
          </a:prstGeom>
          <a:noFill/>
        </p:spPr>
      </p:pic>
      <p:pic>
        <p:nvPicPr>
          <p:cNvPr id="41" name="Picture 3" descr="\\192.168.1.115\d 学习分享\新建文件夹 (12)\0321南方基金PPT-49.png"/>
          <p:cNvPicPr>
            <a:picLocks noChangeAspect="1" noChangeArrowheads="1"/>
          </p:cNvPicPr>
          <p:nvPr/>
        </p:nvPicPr>
        <p:blipFill>
          <a:blip r:embed="rId3" cstate="print"/>
          <a:srcRect/>
          <a:stretch>
            <a:fillRect/>
          </a:stretch>
        </p:blipFill>
        <p:spPr bwMode="auto">
          <a:xfrm>
            <a:off x="2495295" y="2939430"/>
            <a:ext cx="924974" cy="245790"/>
          </a:xfrm>
          <a:prstGeom prst="rect">
            <a:avLst/>
          </a:prstGeom>
          <a:noFill/>
        </p:spPr>
      </p:pic>
      <p:pic>
        <p:nvPicPr>
          <p:cNvPr id="42" name="Picture 3" descr="\\192.168.1.115\d 学习分享\新建文件夹 (12)\0321南方基金PPT-49.png"/>
          <p:cNvPicPr>
            <a:picLocks noChangeAspect="1" noChangeArrowheads="1"/>
          </p:cNvPicPr>
          <p:nvPr/>
        </p:nvPicPr>
        <p:blipFill>
          <a:blip r:embed="rId3" cstate="print"/>
          <a:srcRect/>
          <a:stretch>
            <a:fillRect/>
          </a:stretch>
        </p:blipFill>
        <p:spPr bwMode="auto">
          <a:xfrm>
            <a:off x="4382059" y="2939430"/>
            <a:ext cx="924974" cy="245790"/>
          </a:xfrm>
          <a:prstGeom prst="rect">
            <a:avLst/>
          </a:prstGeom>
          <a:noFill/>
        </p:spPr>
      </p:pic>
      <p:pic>
        <p:nvPicPr>
          <p:cNvPr id="2052" name="Picture 4" descr="\\192.168.1.115\d 学习分享\新建文件夹 (12)\0321南方基金PPT_复制-57.png"/>
          <p:cNvPicPr>
            <a:picLocks noChangeAspect="1" noChangeArrowheads="1"/>
          </p:cNvPicPr>
          <p:nvPr/>
        </p:nvPicPr>
        <p:blipFill>
          <a:blip r:embed="rId4" cstate="print"/>
          <a:srcRect/>
          <a:stretch>
            <a:fillRect/>
          </a:stretch>
        </p:blipFill>
        <p:spPr bwMode="auto">
          <a:xfrm>
            <a:off x="1550121" y="2672266"/>
            <a:ext cx="929724" cy="245790"/>
          </a:xfrm>
          <a:prstGeom prst="rect">
            <a:avLst/>
          </a:prstGeom>
          <a:noFill/>
        </p:spPr>
      </p:pic>
      <p:pic>
        <p:nvPicPr>
          <p:cNvPr id="45" name="Picture 4" descr="\\192.168.1.115\d 学习分享\新建文件夹 (12)\0321南方基金PPT_复制-57.png"/>
          <p:cNvPicPr>
            <a:picLocks noChangeAspect="1" noChangeArrowheads="1"/>
          </p:cNvPicPr>
          <p:nvPr/>
        </p:nvPicPr>
        <p:blipFill>
          <a:blip r:embed="rId4" cstate="print"/>
          <a:srcRect/>
          <a:stretch>
            <a:fillRect/>
          </a:stretch>
        </p:blipFill>
        <p:spPr bwMode="auto">
          <a:xfrm>
            <a:off x="3420269" y="2672266"/>
            <a:ext cx="929724" cy="245790"/>
          </a:xfrm>
          <a:prstGeom prst="rect">
            <a:avLst/>
          </a:prstGeom>
          <a:noFill/>
        </p:spPr>
      </p:pic>
      <p:pic>
        <p:nvPicPr>
          <p:cNvPr id="46" name="Picture 4" descr="\\192.168.1.115\d 学习分享\新建文件夹 (12)\0321南方基金PPT_复制-57.png"/>
          <p:cNvPicPr>
            <a:picLocks noChangeAspect="1" noChangeArrowheads="1"/>
          </p:cNvPicPr>
          <p:nvPr/>
        </p:nvPicPr>
        <p:blipFill>
          <a:blip r:embed="rId4" cstate="print"/>
          <a:srcRect/>
          <a:stretch>
            <a:fillRect/>
          </a:stretch>
        </p:blipFill>
        <p:spPr bwMode="auto">
          <a:xfrm>
            <a:off x="5343850" y="2672266"/>
            <a:ext cx="929724" cy="245790"/>
          </a:xfrm>
          <a:prstGeom prst="rect">
            <a:avLst/>
          </a:prstGeom>
          <a:noFill/>
        </p:spPr>
      </p:pic>
      <p:sp>
        <p:nvSpPr>
          <p:cNvPr id="40" name="矩形 39"/>
          <p:cNvSpPr/>
          <p:nvPr/>
        </p:nvSpPr>
        <p:spPr>
          <a:xfrm>
            <a:off x="1389823" y="3313459"/>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3" name="矩形 42"/>
          <p:cNvSpPr/>
          <p:nvPr/>
        </p:nvSpPr>
        <p:spPr>
          <a:xfrm>
            <a:off x="588331" y="2458535"/>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4" name="矩形 43"/>
          <p:cNvSpPr/>
          <p:nvPr/>
        </p:nvSpPr>
        <p:spPr>
          <a:xfrm>
            <a:off x="2458479" y="2458535"/>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7" name="矩形 46"/>
          <p:cNvSpPr/>
          <p:nvPr/>
        </p:nvSpPr>
        <p:spPr>
          <a:xfrm>
            <a:off x="3313403" y="3313459"/>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8" name="矩形 47"/>
          <p:cNvSpPr/>
          <p:nvPr/>
        </p:nvSpPr>
        <p:spPr>
          <a:xfrm>
            <a:off x="4435492" y="2458535"/>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9" name="矩形 48"/>
          <p:cNvSpPr/>
          <p:nvPr/>
        </p:nvSpPr>
        <p:spPr>
          <a:xfrm>
            <a:off x="5236984" y="3313459"/>
            <a:ext cx="1068656" cy="215444"/>
          </a:xfrm>
          <a:prstGeom prst="rect">
            <a:avLst/>
          </a:prstGeom>
        </p:spPr>
        <p:txBody>
          <a:bodyPr wrap="square">
            <a:spAutoFit/>
          </a:bodyPr>
          <a:lstStyle/>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54</a:t>
            </a:fld>
            <a:endParaRPr lang="zh-CN" altLang="en-US"/>
          </a:p>
        </p:txBody>
      </p:sp>
      <p:sp>
        <p:nvSpPr>
          <p:cNvPr id="36" name="矩形 35"/>
          <p:cNvSpPr/>
          <p:nvPr/>
        </p:nvSpPr>
        <p:spPr>
          <a:xfrm>
            <a:off x="351347" y="878061"/>
            <a:ext cx="1442686" cy="299441"/>
          </a:xfrm>
          <a:prstGeom prst="rect">
            <a:avLst/>
          </a:prstGeom>
        </p:spPr>
        <p:txBody>
          <a:bodyPr wrap="square">
            <a:spAutoFit/>
          </a:bodyPr>
          <a:lstStyle/>
          <a:p>
            <a:r>
              <a:rPr lang="zh-CN" altLang="en-US" sz="1300" dirty="0">
                <a:solidFill>
                  <a:srgbClr val="595959"/>
                </a:solidFill>
                <a:latin typeface="微软雅黑" panose="020B0503020204020204" pitchFamily="34" charset="-122"/>
                <a:ea typeface="微软雅黑" panose="020B0503020204020204" pitchFamily="34" charset="-122"/>
              </a:rPr>
              <a:t>副标题文案</a:t>
            </a:r>
            <a:endParaRPr lang="en-US" altLang="zh-CN" sz="13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lstStyle/>
          <a:p>
            <a:endParaRPr lang="zh-CN" altLang="en-US"/>
          </a:p>
        </p:txBody>
      </p:sp>
      <p:sp>
        <p:nvSpPr>
          <p:cNvPr id="27" name="灯片编号占位符 26"/>
          <p:cNvSpPr>
            <a:spLocks noGrp="1"/>
          </p:cNvSpPr>
          <p:nvPr>
            <p:ph type="sldNum" sz="quarter" idx="11"/>
          </p:nvPr>
        </p:nvSpPr>
        <p:spPr/>
        <p:txBody>
          <a:bodyPr/>
          <a:lstStyle/>
          <a:p>
            <a:fld id="{6B3E1478-37CF-4E18-9076-DA6228555DA5}" type="slidenum">
              <a:rPr lang="zh-CN" altLang="en-US" smtClean="0"/>
              <a:pPr/>
              <a:t>55</a:t>
            </a:fld>
            <a:endParaRPr lang="zh-CN" altLang="en-US"/>
          </a:p>
        </p:txBody>
      </p:sp>
      <p:grpSp>
        <p:nvGrpSpPr>
          <p:cNvPr id="3" name="3a61a5c5-19fc-4e85-b3fc-63359ca8b4c6"/>
          <p:cNvGrpSpPr>
            <a:grpSpLocks noChangeAspect="1"/>
          </p:cNvGrpSpPr>
          <p:nvPr/>
        </p:nvGrpSpPr>
        <p:grpSpPr>
          <a:xfrm>
            <a:off x="662974" y="1618477"/>
            <a:ext cx="5479688" cy="2240866"/>
            <a:chOff x="1168692" y="1736812"/>
            <a:chExt cx="9792412" cy="4004513"/>
          </a:xfrm>
        </p:grpSpPr>
        <p:sp>
          <p:nvSpPr>
            <p:cNvPr id="4" name="六边形 3"/>
            <p:cNvSpPr/>
            <p:nvPr/>
          </p:nvSpPr>
          <p:spPr>
            <a:xfrm>
              <a:off x="2256830" y="1736812"/>
              <a:ext cx="808352" cy="689955"/>
            </a:xfrm>
            <a:prstGeom prst="hexagon">
              <a:avLst/>
            </a:prstGeom>
            <a:solidFill>
              <a:schemeClr val="accent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anchor="ctr">
              <a:normAutofit fontScale="55000" lnSpcReduction="20000"/>
            </a:bodyPr>
            <a:lstStyle/>
            <a:p>
              <a:pPr algn="ctr"/>
              <a:r>
                <a:rPr lang="en-US" sz="2094" b="1" spc="-112">
                  <a:solidFill>
                    <a:schemeClr val="bg1"/>
                  </a:solidFill>
                </a:rPr>
                <a:t>01</a:t>
              </a:r>
            </a:p>
          </p:txBody>
        </p:sp>
        <p:sp>
          <p:nvSpPr>
            <p:cNvPr id="5" name="文本框 5"/>
            <p:cNvSpPr txBox="1"/>
            <p:nvPr/>
          </p:nvSpPr>
          <p:spPr>
            <a:xfrm>
              <a:off x="1168692" y="2900351"/>
              <a:ext cx="2984629" cy="506352"/>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6" name="文本框 6"/>
            <p:cNvSpPr txBox="1"/>
            <p:nvPr/>
          </p:nvSpPr>
          <p:spPr>
            <a:xfrm>
              <a:off x="2042246" y="2542868"/>
              <a:ext cx="1237519" cy="247503"/>
            </a:xfrm>
            <a:prstGeom prst="rect">
              <a:avLst/>
            </a:prstGeom>
            <a:noFill/>
          </p:spPr>
          <p:txBody>
            <a:bodyPr wrap="none" lIns="0" tIns="0" rIns="0" bIns="0" anchor="ctr">
              <a:spAutoFit/>
            </a:bodyPr>
            <a:lstStyle/>
            <a:p>
              <a:pPr algn="ctr"/>
              <a:r>
                <a:rPr lang="zh-CN" altLang="en-US" sz="900" b="1">
                  <a:solidFill>
                    <a:schemeClr val="accent1"/>
                  </a:solidFill>
                </a:rPr>
                <a:t>标题文本预设</a:t>
              </a:r>
            </a:p>
          </p:txBody>
        </p:sp>
        <p:sp>
          <p:nvSpPr>
            <p:cNvPr id="7" name="六边形 6"/>
            <p:cNvSpPr/>
            <p:nvPr/>
          </p:nvSpPr>
          <p:spPr>
            <a:xfrm>
              <a:off x="5732191" y="1736812"/>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02</a:t>
              </a:r>
            </a:p>
          </p:txBody>
        </p:sp>
        <p:sp>
          <p:nvSpPr>
            <p:cNvPr id="8" name="六边形 7"/>
            <p:cNvSpPr/>
            <p:nvPr/>
          </p:nvSpPr>
          <p:spPr>
            <a:xfrm>
              <a:off x="9064613" y="1736812"/>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03</a:t>
              </a:r>
            </a:p>
          </p:txBody>
        </p:sp>
        <p:sp>
          <p:nvSpPr>
            <p:cNvPr id="9" name="六边形 8"/>
            <p:cNvSpPr/>
            <p:nvPr/>
          </p:nvSpPr>
          <p:spPr>
            <a:xfrm>
              <a:off x="2256830" y="3971657"/>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06</a:t>
              </a:r>
            </a:p>
          </p:txBody>
        </p:sp>
        <p:sp>
          <p:nvSpPr>
            <p:cNvPr id="10" name="六边形 9"/>
            <p:cNvSpPr/>
            <p:nvPr/>
          </p:nvSpPr>
          <p:spPr>
            <a:xfrm>
              <a:off x="5732191" y="3971657"/>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05</a:t>
              </a:r>
            </a:p>
          </p:txBody>
        </p:sp>
        <p:sp>
          <p:nvSpPr>
            <p:cNvPr id="11" name="六边形 10"/>
            <p:cNvSpPr/>
            <p:nvPr/>
          </p:nvSpPr>
          <p:spPr>
            <a:xfrm>
              <a:off x="9064613" y="3971657"/>
              <a:ext cx="808352" cy="689955"/>
            </a:xfrm>
            <a:prstGeom prst="hexagon">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wrap="none" anchor="ctr">
              <a:normAutofit fontScale="77500" lnSpcReduction="20000"/>
            </a:bodyPr>
            <a:lstStyle/>
            <a:p>
              <a:pPr algn="ctr"/>
              <a:r>
                <a:rPr lang="en-US" altLang="zh-CN" sz="1795"/>
                <a:t>04</a:t>
              </a:r>
            </a:p>
          </p:txBody>
        </p:sp>
        <p:sp>
          <p:nvSpPr>
            <p:cNvPr id="12" name="文本框 23"/>
            <p:cNvSpPr txBox="1"/>
            <p:nvPr/>
          </p:nvSpPr>
          <p:spPr>
            <a:xfrm>
              <a:off x="4644052" y="2900351"/>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3" name="文本框 24"/>
            <p:cNvSpPr txBox="1"/>
            <p:nvPr/>
          </p:nvSpPr>
          <p:spPr>
            <a:xfrm>
              <a:off x="5517609" y="2542868"/>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14" name="文本框 26"/>
            <p:cNvSpPr txBox="1"/>
            <p:nvPr/>
          </p:nvSpPr>
          <p:spPr>
            <a:xfrm>
              <a:off x="7976475" y="2900351"/>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5" name="文本框 27"/>
            <p:cNvSpPr txBox="1"/>
            <p:nvPr/>
          </p:nvSpPr>
          <p:spPr>
            <a:xfrm>
              <a:off x="8850029" y="2542868"/>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16" name="文本框 29"/>
            <p:cNvSpPr txBox="1"/>
            <p:nvPr/>
          </p:nvSpPr>
          <p:spPr>
            <a:xfrm>
              <a:off x="1168692" y="5213316"/>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7" name="文本框 30"/>
            <p:cNvSpPr txBox="1"/>
            <p:nvPr/>
          </p:nvSpPr>
          <p:spPr>
            <a:xfrm>
              <a:off x="2042246" y="4855834"/>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18" name="文本框 32"/>
            <p:cNvSpPr txBox="1"/>
            <p:nvPr/>
          </p:nvSpPr>
          <p:spPr>
            <a:xfrm>
              <a:off x="4644052" y="5213316"/>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19" name="文本框 33"/>
            <p:cNvSpPr txBox="1"/>
            <p:nvPr/>
          </p:nvSpPr>
          <p:spPr>
            <a:xfrm>
              <a:off x="5517609" y="4855834"/>
              <a:ext cx="1237519" cy="247503"/>
            </a:xfrm>
            <a:prstGeom prst="rect">
              <a:avLst/>
            </a:prstGeom>
            <a:noFill/>
          </p:spPr>
          <p:txBody>
            <a:bodyPr wrap="none" lIns="0" tIns="0" rIns="0" bIns="0" anchor="ctr">
              <a:spAutoFit/>
            </a:bodyPr>
            <a:lstStyle/>
            <a:p>
              <a:pPr algn="ctr"/>
              <a:r>
                <a:rPr lang="zh-CN" altLang="en-US" sz="900" b="1"/>
                <a:t>标题文本预设</a:t>
              </a:r>
            </a:p>
          </p:txBody>
        </p:sp>
        <p:sp>
          <p:nvSpPr>
            <p:cNvPr id="20" name="文本框 35"/>
            <p:cNvSpPr txBox="1"/>
            <p:nvPr/>
          </p:nvSpPr>
          <p:spPr>
            <a:xfrm>
              <a:off x="7976475" y="5213316"/>
              <a:ext cx="2984629" cy="528009"/>
            </a:xfrm>
            <a:prstGeom prst="rect">
              <a:avLst/>
            </a:prstGeom>
            <a:noFill/>
          </p:spPr>
          <p:txBody>
            <a:bodyPr wrap="square" lIns="0" tIns="0" rIns="0" bIns="0">
              <a:spAutoFit/>
            </a:bodyPr>
            <a:lstStyle/>
            <a:p>
              <a:pPr algn="ctr">
                <a:lnSpc>
                  <a:spcPct val="120000"/>
                </a:lnSpc>
              </a:pPr>
              <a:r>
                <a:rPr lang="zh-CN" altLang="en-US" sz="800"/>
                <a:t>此部分内容作为文字排版占位显示</a:t>
              </a:r>
              <a:br>
                <a:rPr lang="zh-CN" altLang="en-US" sz="800"/>
              </a:br>
              <a:r>
                <a:rPr lang="zh-CN" altLang="en-US" sz="800"/>
                <a:t>（建议使用主题字体）</a:t>
              </a:r>
            </a:p>
          </p:txBody>
        </p:sp>
        <p:sp>
          <p:nvSpPr>
            <p:cNvPr id="21" name="文本框 36"/>
            <p:cNvSpPr txBox="1"/>
            <p:nvPr/>
          </p:nvSpPr>
          <p:spPr>
            <a:xfrm>
              <a:off x="8850029" y="4855834"/>
              <a:ext cx="1237519" cy="247503"/>
            </a:xfrm>
            <a:prstGeom prst="rect">
              <a:avLst/>
            </a:prstGeom>
            <a:noFill/>
          </p:spPr>
          <p:txBody>
            <a:bodyPr wrap="none" lIns="0" tIns="0" rIns="0" bIns="0" anchor="ctr">
              <a:spAutoFit/>
            </a:bodyPr>
            <a:lstStyle/>
            <a:p>
              <a:pPr algn="ctr"/>
              <a:r>
                <a:rPr lang="zh-CN" altLang="en-US" sz="900" b="1"/>
                <a:t>标题文本预设</a:t>
              </a:r>
            </a:p>
          </p:txBody>
        </p:sp>
        <p:cxnSp>
          <p:nvCxnSpPr>
            <p:cNvPr id="22" name="直接连接符 21"/>
            <p:cNvCxnSpPr>
              <a:cxnSpLocks/>
              <a:stCxn id="10" idx="0"/>
              <a:endCxn id="11" idx="3"/>
            </p:cNvCxnSpPr>
            <p:nvPr/>
          </p:nvCxnSpPr>
          <p:spPr>
            <a:xfrm>
              <a:off x="6540543" y="4316635"/>
              <a:ext cx="2524070"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a:stCxn id="7" idx="0"/>
              <a:endCxn id="8" idx="3"/>
            </p:cNvCxnSpPr>
            <p:nvPr/>
          </p:nvCxnSpPr>
          <p:spPr>
            <a:xfrm>
              <a:off x="6540543" y="2081790"/>
              <a:ext cx="2524070"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接连接符 23"/>
            <p:cNvCxnSpPr>
              <a:cxnSpLocks/>
              <a:stCxn id="9" idx="0"/>
              <a:endCxn id="10" idx="3"/>
            </p:cNvCxnSpPr>
            <p:nvPr/>
          </p:nvCxnSpPr>
          <p:spPr>
            <a:xfrm>
              <a:off x="3065182" y="4316635"/>
              <a:ext cx="2667009"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a:stCxn id="4" idx="0"/>
              <a:endCxn id="7" idx="3"/>
            </p:cNvCxnSpPr>
            <p:nvPr/>
          </p:nvCxnSpPr>
          <p:spPr>
            <a:xfrm>
              <a:off x="3065182" y="2081790"/>
              <a:ext cx="2667009" cy="0"/>
            </a:xfrm>
            <a:prstGeom prst="line">
              <a:avLst/>
            </a:prstGeom>
            <a:solidFill>
              <a:schemeClr val="bg1"/>
            </a:solidFill>
            <a:ln w="12700">
              <a:solidFill>
                <a:schemeClr val="bg1">
                  <a:lumMod val="75000"/>
                </a:schemeClr>
              </a:solidFill>
              <a:headEnd type="oval" w="med" len="med"/>
              <a:tailEnd type="oval" w="med" len="med"/>
            </a:ln>
            <a:effectLst>
              <a:outerShdw blurRad="76200" dir="18900000" sy="23000" kx="-12000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80272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5196" y="2244803"/>
            <a:ext cx="854925" cy="160298"/>
          </a:xfrm>
          <a:prstGeom prst="rect">
            <a:avLst/>
          </a:prstGeom>
          <a:solidFill>
            <a:srgbClr val="0A3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6" name="矩形 15"/>
          <p:cNvSpPr/>
          <p:nvPr/>
        </p:nvSpPr>
        <p:spPr>
          <a:xfrm>
            <a:off x="1624927" y="2244803"/>
            <a:ext cx="854925" cy="160298"/>
          </a:xfrm>
          <a:prstGeom prst="rect">
            <a:avLst/>
          </a:prstGeom>
          <a:solidFill>
            <a:srgbClr val="457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7" name="矩形 16"/>
          <p:cNvSpPr/>
          <p:nvPr/>
        </p:nvSpPr>
        <p:spPr>
          <a:xfrm>
            <a:off x="2554657" y="2244803"/>
            <a:ext cx="854925" cy="160298"/>
          </a:xfrm>
          <a:prstGeom prst="rect">
            <a:avLst/>
          </a:prstGeom>
          <a:solidFill>
            <a:srgbClr val="668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8" name="矩形 17"/>
          <p:cNvSpPr/>
          <p:nvPr/>
        </p:nvSpPr>
        <p:spPr>
          <a:xfrm>
            <a:off x="3484388" y="2244803"/>
            <a:ext cx="854925" cy="160298"/>
          </a:xfrm>
          <a:prstGeom prst="rect">
            <a:avLst/>
          </a:prstGeom>
          <a:solidFill>
            <a:srgbClr val="C9D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19" name="矩形 18"/>
          <p:cNvSpPr/>
          <p:nvPr/>
        </p:nvSpPr>
        <p:spPr>
          <a:xfrm>
            <a:off x="4414118" y="2245990"/>
            <a:ext cx="854925" cy="160298"/>
          </a:xfrm>
          <a:prstGeom prst="rect">
            <a:avLst/>
          </a:prstGeom>
          <a:solidFill>
            <a:srgbClr val="96C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sp>
        <p:nvSpPr>
          <p:cNvPr id="20" name="矩形 19"/>
          <p:cNvSpPr/>
          <p:nvPr/>
        </p:nvSpPr>
        <p:spPr>
          <a:xfrm>
            <a:off x="5343850" y="2244803"/>
            <a:ext cx="854925" cy="160298"/>
          </a:xfrm>
          <a:prstGeom prst="rect">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47" dirty="0"/>
              <a:t>2017</a:t>
            </a:r>
            <a:endParaRPr lang="zh-CN" altLang="en-US" sz="1047" dirty="0"/>
          </a:p>
        </p:txBody>
      </p:sp>
      <p:grpSp>
        <p:nvGrpSpPr>
          <p:cNvPr id="22" name="组合 21"/>
          <p:cNvGrpSpPr/>
          <p:nvPr/>
        </p:nvGrpSpPr>
        <p:grpSpPr>
          <a:xfrm>
            <a:off x="1122659" y="2405696"/>
            <a:ext cx="53433" cy="480895"/>
            <a:chOff x="1072729" y="2351880"/>
            <a:chExt cx="71438" cy="642942"/>
          </a:xfrm>
        </p:grpSpPr>
        <p:cxnSp>
          <p:nvCxnSpPr>
            <p:cNvPr id="15" name="直接连接符 14"/>
            <p:cNvCxnSpPr/>
            <p:nvPr/>
          </p:nvCxnSpPr>
          <p:spPr>
            <a:xfrm rot="5400000">
              <a:off x="786977" y="2672557"/>
              <a:ext cx="642942"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流程图: 联系 20"/>
            <p:cNvSpPr/>
            <p:nvPr/>
          </p:nvSpPr>
          <p:spPr>
            <a:xfrm>
              <a:off x="1072729" y="2923384"/>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23" name="组合 22"/>
          <p:cNvGrpSpPr/>
          <p:nvPr/>
        </p:nvGrpSpPr>
        <p:grpSpPr>
          <a:xfrm>
            <a:off x="2955403" y="2405102"/>
            <a:ext cx="53433" cy="480895"/>
            <a:chOff x="1072729" y="2351880"/>
            <a:chExt cx="71438" cy="642942"/>
          </a:xfrm>
        </p:grpSpPr>
        <p:cxnSp>
          <p:nvCxnSpPr>
            <p:cNvPr id="24" name="直接连接符 23"/>
            <p:cNvCxnSpPr/>
            <p:nvPr/>
          </p:nvCxnSpPr>
          <p:spPr>
            <a:xfrm rot="5400000">
              <a:off x="786977" y="2672557"/>
              <a:ext cx="642942"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流程图: 联系 24"/>
            <p:cNvSpPr/>
            <p:nvPr/>
          </p:nvSpPr>
          <p:spPr>
            <a:xfrm>
              <a:off x="1072729" y="2923384"/>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26" name="组合 25"/>
          <p:cNvGrpSpPr/>
          <p:nvPr/>
        </p:nvGrpSpPr>
        <p:grpSpPr>
          <a:xfrm>
            <a:off x="4814864" y="2406289"/>
            <a:ext cx="53433" cy="480895"/>
            <a:chOff x="1072729" y="2351880"/>
            <a:chExt cx="71438" cy="642942"/>
          </a:xfrm>
        </p:grpSpPr>
        <p:cxnSp>
          <p:nvCxnSpPr>
            <p:cNvPr id="27" name="直接连接符 26"/>
            <p:cNvCxnSpPr/>
            <p:nvPr/>
          </p:nvCxnSpPr>
          <p:spPr>
            <a:xfrm rot="5400000">
              <a:off x="786977" y="2672557"/>
              <a:ext cx="642942"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流程图: 联系 27"/>
            <p:cNvSpPr/>
            <p:nvPr/>
          </p:nvSpPr>
          <p:spPr>
            <a:xfrm>
              <a:off x="1072729" y="2923384"/>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grpSp>
      <p:grpSp>
        <p:nvGrpSpPr>
          <p:cNvPr id="45" name="组合 44"/>
          <p:cNvGrpSpPr/>
          <p:nvPr/>
        </p:nvGrpSpPr>
        <p:grpSpPr>
          <a:xfrm>
            <a:off x="2025673" y="2405696"/>
            <a:ext cx="53433" cy="961790"/>
            <a:chOff x="2357819" y="2351880"/>
            <a:chExt cx="71438" cy="1285884"/>
          </a:xfrm>
        </p:grpSpPr>
        <p:sp>
          <p:nvSpPr>
            <p:cNvPr id="31" name="流程图: 联系 30"/>
            <p:cNvSpPr/>
            <p:nvPr/>
          </p:nvSpPr>
          <p:spPr>
            <a:xfrm>
              <a:off x="2357819" y="3566326"/>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44" name="直接连接符 43"/>
            <p:cNvCxnSpPr/>
            <p:nvPr/>
          </p:nvCxnSpPr>
          <p:spPr>
            <a:xfrm rot="5400000">
              <a:off x="1750596" y="2994028"/>
              <a:ext cx="1285884"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885134" y="2405102"/>
            <a:ext cx="53433" cy="961790"/>
            <a:chOff x="2357819" y="2351880"/>
            <a:chExt cx="71438" cy="1285884"/>
          </a:xfrm>
        </p:grpSpPr>
        <p:sp>
          <p:nvSpPr>
            <p:cNvPr id="47" name="流程图: 联系 46"/>
            <p:cNvSpPr/>
            <p:nvPr/>
          </p:nvSpPr>
          <p:spPr>
            <a:xfrm>
              <a:off x="2357819" y="3566326"/>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48" name="直接连接符 47"/>
            <p:cNvCxnSpPr/>
            <p:nvPr/>
          </p:nvCxnSpPr>
          <p:spPr>
            <a:xfrm rot="5400000">
              <a:off x="1750596" y="2994028"/>
              <a:ext cx="1285884"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717879" y="2405102"/>
            <a:ext cx="53433" cy="961790"/>
            <a:chOff x="2357819" y="2351880"/>
            <a:chExt cx="71438" cy="1285884"/>
          </a:xfrm>
        </p:grpSpPr>
        <p:sp>
          <p:nvSpPr>
            <p:cNvPr id="50" name="流程图: 联系 49"/>
            <p:cNvSpPr/>
            <p:nvPr/>
          </p:nvSpPr>
          <p:spPr>
            <a:xfrm>
              <a:off x="2357819" y="3566326"/>
              <a:ext cx="71438" cy="71438"/>
            </a:xfrm>
            <a:prstGeom prst="flowChartConnector">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51" name="直接连接符 50"/>
            <p:cNvCxnSpPr/>
            <p:nvPr/>
          </p:nvCxnSpPr>
          <p:spPr>
            <a:xfrm rot="5400000">
              <a:off x="1750596" y="2994028"/>
              <a:ext cx="1285884" cy="158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2732767" y="1763908"/>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37" name="矩形 36"/>
          <p:cNvSpPr/>
          <p:nvPr/>
        </p:nvSpPr>
        <p:spPr>
          <a:xfrm>
            <a:off x="695196" y="2939430"/>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8" name="矩形 37"/>
          <p:cNvSpPr/>
          <p:nvPr/>
        </p:nvSpPr>
        <p:spPr>
          <a:xfrm>
            <a:off x="1550121" y="3420325"/>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39" name="矩形 38"/>
          <p:cNvSpPr/>
          <p:nvPr/>
        </p:nvSpPr>
        <p:spPr>
          <a:xfrm>
            <a:off x="2458479" y="2939430"/>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0" name="矩形 39"/>
          <p:cNvSpPr/>
          <p:nvPr/>
        </p:nvSpPr>
        <p:spPr>
          <a:xfrm>
            <a:off x="3420269" y="3420325"/>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1" name="矩形 40"/>
          <p:cNvSpPr/>
          <p:nvPr/>
        </p:nvSpPr>
        <p:spPr>
          <a:xfrm>
            <a:off x="4275194" y="2939430"/>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42" name="矩形 41"/>
          <p:cNvSpPr/>
          <p:nvPr/>
        </p:nvSpPr>
        <p:spPr>
          <a:xfrm>
            <a:off x="5290417" y="3420325"/>
            <a:ext cx="1152128" cy="353623"/>
          </a:xfrm>
          <a:prstGeom prst="rect">
            <a:avLst/>
          </a:prstGeom>
        </p:spPr>
        <p:txBody>
          <a:bodyPr wrap="square">
            <a:spAutoFit/>
          </a:bodyPr>
          <a:lstStyle/>
          <a:p>
            <a:r>
              <a:rPr lang="zh-CN" altLang="en-US" sz="898" dirty="0">
                <a:solidFill>
                  <a:srgbClr val="595959"/>
                </a:solidFill>
                <a:latin typeface="微软雅黑" panose="020B0503020204020204" pitchFamily="34" charset="-122"/>
                <a:ea typeface="微软雅黑" panose="020B0503020204020204" pitchFamily="34" charset="-122"/>
              </a:rPr>
              <a:t>图表解释要点文案</a:t>
            </a:r>
            <a:endParaRPr lang="en-US" altLang="zh-CN" sz="898" dirty="0">
              <a:solidFill>
                <a:srgbClr val="595959"/>
              </a:solidFill>
              <a:latin typeface="微软雅黑" panose="020B0503020204020204" pitchFamily="34" charset="-122"/>
              <a:ea typeface="微软雅黑" panose="020B0503020204020204" pitchFamily="34" charset="-122"/>
            </a:endParaRPr>
          </a:p>
          <a:p>
            <a:r>
              <a:rPr lang="zh-CN" altLang="en-US" sz="800" dirty="0">
                <a:solidFill>
                  <a:srgbClr val="595959"/>
                </a:solidFill>
                <a:latin typeface="微软雅黑" panose="020B0503020204020204" pitchFamily="34" charset="-122"/>
                <a:ea typeface="微软雅黑" panose="020B0503020204020204" pitchFamily="34" charset="-122"/>
              </a:rPr>
              <a:t>注解文案输入区</a:t>
            </a:r>
            <a:r>
              <a:rPr lang="en-US" altLang="zh-CN" sz="800" dirty="0">
                <a:solidFill>
                  <a:srgbClr val="595959"/>
                </a:solidFill>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192.168.1.115\d 学习分享\新建文件夹 (12)\0321南方基金PPT-48.png"/>
          <p:cNvPicPr>
            <a:picLocks noChangeAspect="1" noChangeArrowheads="1"/>
          </p:cNvPicPr>
          <p:nvPr/>
        </p:nvPicPr>
        <p:blipFill>
          <a:blip r:embed="rId3" cstate="print"/>
          <a:srcRect/>
          <a:stretch>
            <a:fillRect/>
          </a:stretch>
        </p:blipFill>
        <p:spPr bwMode="auto">
          <a:xfrm>
            <a:off x="908928" y="2672266"/>
            <a:ext cx="235103" cy="235103"/>
          </a:xfrm>
          <a:prstGeom prst="rect">
            <a:avLst/>
          </a:prstGeom>
          <a:noFill/>
        </p:spPr>
      </p:pic>
      <p:pic>
        <p:nvPicPr>
          <p:cNvPr id="3076" name="Picture 4" descr="\\192.168.1.115\d 学习分享\新建文件夹 (12)\0321南方基金PPT-44.png"/>
          <p:cNvPicPr>
            <a:picLocks noChangeAspect="1" noChangeArrowheads="1"/>
          </p:cNvPicPr>
          <p:nvPr/>
        </p:nvPicPr>
        <p:blipFill>
          <a:blip r:embed="rId4" cstate="print"/>
          <a:srcRect/>
          <a:stretch>
            <a:fillRect/>
          </a:stretch>
        </p:blipFill>
        <p:spPr bwMode="auto">
          <a:xfrm>
            <a:off x="2618777" y="3153161"/>
            <a:ext cx="432209" cy="432209"/>
          </a:xfrm>
          <a:prstGeom prst="rect">
            <a:avLst/>
          </a:prstGeom>
          <a:noFill/>
        </p:spPr>
      </p:pic>
      <p:pic>
        <p:nvPicPr>
          <p:cNvPr id="3077" name="Picture 5" descr="\\192.168.1.115\d 学习分享\新建文件夹 (12)\0321南方基金PPT-45.png"/>
          <p:cNvPicPr>
            <a:picLocks noChangeAspect="1" noChangeArrowheads="1"/>
          </p:cNvPicPr>
          <p:nvPr/>
        </p:nvPicPr>
        <p:blipFill>
          <a:blip r:embed="rId5" cstate="print"/>
          <a:srcRect/>
          <a:stretch>
            <a:fillRect/>
          </a:stretch>
        </p:blipFill>
        <p:spPr bwMode="auto">
          <a:xfrm>
            <a:off x="1656987" y="2031072"/>
            <a:ext cx="432209" cy="432209"/>
          </a:xfrm>
          <a:prstGeom prst="rect">
            <a:avLst/>
          </a:prstGeom>
          <a:noFill/>
        </p:spPr>
      </p:pic>
      <p:pic>
        <p:nvPicPr>
          <p:cNvPr id="3078" name="Picture 6" descr="\\192.168.1.115\d 学习分享\新建文件夹 (12)\0321南方基金PPT-46.png"/>
          <p:cNvPicPr>
            <a:picLocks noChangeAspect="1" noChangeArrowheads="1"/>
          </p:cNvPicPr>
          <p:nvPr/>
        </p:nvPicPr>
        <p:blipFill>
          <a:blip r:embed="rId6" cstate="print"/>
          <a:srcRect/>
          <a:stretch>
            <a:fillRect/>
          </a:stretch>
        </p:blipFill>
        <p:spPr bwMode="auto">
          <a:xfrm>
            <a:off x="3634000" y="2031072"/>
            <a:ext cx="432209" cy="432209"/>
          </a:xfrm>
          <a:prstGeom prst="rect">
            <a:avLst/>
          </a:prstGeom>
          <a:noFill/>
        </p:spPr>
      </p:pic>
      <p:pic>
        <p:nvPicPr>
          <p:cNvPr id="3079" name="Picture 7" descr="\\192.168.1.115\d 学习分享\新建文件夹 (12)\0321南方基金PPT-47.png"/>
          <p:cNvPicPr>
            <a:picLocks noChangeAspect="1" noChangeArrowheads="1"/>
          </p:cNvPicPr>
          <p:nvPr/>
        </p:nvPicPr>
        <p:blipFill>
          <a:blip r:embed="rId7" cstate="print"/>
          <a:srcRect/>
          <a:stretch>
            <a:fillRect/>
          </a:stretch>
        </p:blipFill>
        <p:spPr bwMode="auto">
          <a:xfrm>
            <a:off x="4595790" y="3153161"/>
            <a:ext cx="432209" cy="432209"/>
          </a:xfrm>
          <a:prstGeom prst="rect">
            <a:avLst/>
          </a:prstGeom>
          <a:noFill/>
        </p:spPr>
      </p:pic>
      <p:cxnSp>
        <p:nvCxnSpPr>
          <p:cNvPr id="15" name="直接连接符 14"/>
          <p:cNvCxnSpPr>
            <a:endCxn id="30" idx="2"/>
          </p:cNvCxnSpPr>
          <p:nvPr/>
        </p:nvCxnSpPr>
        <p:spPr>
          <a:xfrm>
            <a:off x="1122659" y="2779132"/>
            <a:ext cx="694626" cy="47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1" name="流程图: 联系 20"/>
          <p:cNvSpPr/>
          <p:nvPr/>
        </p:nvSpPr>
        <p:spPr>
          <a:xfrm>
            <a:off x="5611013" y="2725698"/>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2" name="流程图: 联系 21"/>
          <p:cNvSpPr/>
          <p:nvPr/>
        </p:nvSpPr>
        <p:spPr>
          <a:xfrm>
            <a:off x="2779075" y="2725461"/>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3" name="流程图: 联系 22"/>
          <p:cNvSpPr/>
          <p:nvPr/>
        </p:nvSpPr>
        <p:spPr>
          <a:xfrm>
            <a:off x="4756089" y="2725698"/>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24" name="流程图: 联系 23"/>
          <p:cNvSpPr/>
          <p:nvPr/>
        </p:nvSpPr>
        <p:spPr>
          <a:xfrm>
            <a:off x="1817285" y="2725698"/>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19" name="直接连接符 18"/>
          <p:cNvCxnSpPr/>
          <p:nvPr/>
        </p:nvCxnSpPr>
        <p:spPr>
          <a:xfrm>
            <a:off x="1031127" y="2905468"/>
            <a:ext cx="0" cy="2707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24" idx="0"/>
          </p:cNvCxnSpPr>
          <p:nvPr/>
        </p:nvCxnSpPr>
        <p:spPr>
          <a:xfrm flipH="1">
            <a:off x="1870848" y="2463285"/>
            <a:ext cx="2375" cy="2626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25" name="Picture 3" descr="\\192.168.1.115\d 学习分享\新建文件夹 (12)\0321南方基金PPT-48.png"/>
          <p:cNvPicPr>
            <a:picLocks noChangeAspect="1" noChangeArrowheads="1"/>
          </p:cNvPicPr>
          <p:nvPr/>
        </p:nvPicPr>
        <p:blipFill>
          <a:blip r:embed="rId3" cstate="print"/>
          <a:srcRect/>
          <a:stretch>
            <a:fillRect/>
          </a:stretch>
        </p:blipFill>
        <p:spPr bwMode="auto">
          <a:xfrm>
            <a:off x="908928" y="2672741"/>
            <a:ext cx="235103" cy="235103"/>
          </a:xfrm>
          <a:prstGeom prst="rect">
            <a:avLst/>
          </a:prstGeom>
          <a:noFill/>
        </p:spPr>
      </p:pic>
      <p:sp>
        <p:nvSpPr>
          <p:cNvPr id="27" name="流程图: 联系 26"/>
          <p:cNvSpPr/>
          <p:nvPr/>
        </p:nvSpPr>
        <p:spPr>
          <a:xfrm>
            <a:off x="5611013" y="2726173"/>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
        <p:nvSpPr>
          <p:cNvPr id="30" name="流程图: 联系 29"/>
          <p:cNvSpPr/>
          <p:nvPr/>
        </p:nvSpPr>
        <p:spPr>
          <a:xfrm>
            <a:off x="1817285" y="2726173"/>
            <a:ext cx="106866" cy="106866"/>
          </a:xfrm>
          <a:prstGeom prst="flowChartConnector">
            <a:avLst/>
          </a:prstGeom>
          <a:noFill/>
          <a:ln w="12700">
            <a:solidFill>
              <a:srgbClr val="457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cxnSp>
        <p:nvCxnSpPr>
          <p:cNvPr id="34" name="直接连接符 33"/>
          <p:cNvCxnSpPr>
            <a:endCxn id="3076" idx="0"/>
          </p:cNvCxnSpPr>
          <p:nvPr/>
        </p:nvCxnSpPr>
        <p:spPr>
          <a:xfrm rot="5400000">
            <a:off x="2674586" y="2992861"/>
            <a:ext cx="320596" cy="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3687435" y="2618831"/>
            <a:ext cx="320596" cy="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4649225" y="2992861"/>
            <a:ext cx="320596" cy="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5557169" y="2618653"/>
            <a:ext cx="214322" cy="95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2" idx="2"/>
          </p:cNvCxnSpPr>
          <p:nvPr/>
        </p:nvCxnSpPr>
        <p:spPr>
          <a:xfrm flipV="1">
            <a:off x="1924151" y="2778895"/>
            <a:ext cx="854925" cy="23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23" idx="2"/>
          </p:cNvCxnSpPr>
          <p:nvPr/>
        </p:nvCxnSpPr>
        <p:spPr>
          <a:xfrm flipV="1">
            <a:off x="2885941" y="2779131"/>
            <a:ext cx="1870148" cy="2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27" idx="2"/>
          </p:cNvCxnSpPr>
          <p:nvPr/>
        </p:nvCxnSpPr>
        <p:spPr>
          <a:xfrm>
            <a:off x="4862955" y="2779132"/>
            <a:ext cx="748059" cy="47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8589" y="1389879"/>
            <a:ext cx="1595860" cy="299441"/>
          </a:xfrm>
          <a:prstGeom prst="rect">
            <a:avLst/>
          </a:prstGeom>
          <a:noFill/>
        </p:spPr>
        <p:txBody>
          <a:bodyPr wrap="square" rtlCol="0">
            <a:spAutoFit/>
          </a:bodyPr>
          <a:lstStyle/>
          <a:p>
            <a:pPr lvl="0">
              <a:spcBef>
                <a:spcPct val="0"/>
              </a:spcBef>
              <a:defRPr/>
            </a:pPr>
            <a:r>
              <a:rPr lang="zh-CN" altLang="en-US" sz="1300" dirty="0">
                <a:solidFill>
                  <a:srgbClr val="595959"/>
                </a:solidFill>
                <a:latin typeface="微软雅黑" panose="020B0503020204020204" pitchFamily="34" charset="-122"/>
                <a:ea typeface="微软雅黑" panose="020B0503020204020204" pitchFamily="34" charset="-122"/>
              </a:rPr>
              <a:t>副标题文案</a:t>
            </a:r>
          </a:p>
        </p:txBody>
      </p:sp>
      <p:sp>
        <p:nvSpPr>
          <p:cNvPr id="35" name="矩形 34"/>
          <p:cNvSpPr/>
          <p:nvPr/>
        </p:nvSpPr>
        <p:spPr>
          <a:xfrm>
            <a:off x="588330" y="3206594"/>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39" name="矩形 38"/>
          <p:cNvSpPr/>
          <p:nvPr/>
        </p:nvSpPr>
        <p:spPr>
          <a:xfrm>
            <a:off x="3099671" y="3206594"/>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0" name="矩形 39"/>
          <p:cNvSpPr/>
          <p:nvPr/>
        </p:nvSpPr>
        <p:spPr>
          <a:xfrm>
            <a:off x="5076685" y="3206594"/>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2" name="矩形 41"/>
          <p:cNvSpPr/>
          <p:nvPr/>
        </p:nvSpPr>
        <p:spPr>
          <a:xfrm>
            <a:off x="4114894" y="2084505"/>
            <a:ext cx="1242477"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44" name="矩形 43"/>
          <p:cNvSpPr/>
          <p:nvPr/>
        </p:nvSpPr>
        <p:spPr>
          <a:xfrm>
            <a:off x="2137881" y="2084505"/>
            <a:ext cx="1295911" cy="353623"/>
          </a:xfrm>
          <a:prstGeom prst="rect">
            <a:avLst/>
          </a:prstGeom>
        </p:spPr>
        <p:txBody>
          <a:bodyPr wrap="square">
            <a:spAutoFit/>
          </a:bodyPr>
          <a:lstStyle/>
          <a:p>
            <a:r>
              <a:rPr lang="zh-CN" altLang="en-US" sz="898" dirty="0">
                <a:latin typeface="微软雅黑" panose="020B0503020204020204" pitchFamily="34" charset="-122"/>
                <a:ea typeface="微软雅黑" panose="020B0503020204020204" pitchFamily="34" charset="-122"/>
              </a:rPr>
              <a:t>图表解释要点文案</a:t>
            </a:r>
            <a:endParaRPr lang="en-US" altLang="zh-CN" sz="898" dirty="0">
              <a:latin typeface="微软雅黑" panose="020B0503020204020204" pitchFamily="34" charset="-122"/>
              <a:ea typeface="微软雅黑" panose="020B0503020204020204" pitchFamily="34" charset="-122"/>
            </a:endParaRPr>
          </a:p>
          <a:p>
            <a:r>
              <a:rPr lang="zh-CN" altLang="en-US" sz="800" dirty="0">
                <a:latin typeface="微软雅黑" panose="020B0503020204020204" pitchFamily="34" charset="-122"/>
                <a:ea typeface="微软雅黑" panose="020B0503020204020204" pitchFamily="34" charset="-122"/>
              </a:rPr>
              <a:t>注解文案输入区</a:t>
            </a:r>
            <a:r>
              <a:rPr lang="en-US" altLang="zh-CN" sz="800" dirty="0">
                <a:latin typeface="微软雅黑" panose="020B0503020204020204" pitchFamily="34" charset="-122"/>
                <a:ea typeface="微软雅黑" panose="020B0503020204020204" pitchFamily="34" charset="-122"/>
              </a:rPr>
              <a:t>……</a:t>
            </a:r>
          </a:p>
        </p:txBody>
      </p:sp>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981" y="220022"/>
            <a:ext cx="4036852" cy="369332"/>
          </a:xfrm>
        </p:spPr>
        <p:txBody>
          <a:bodyPr>
            <a:normAutofit/>
          </a:bodyPr>
          <a:lstStyle/>
          <a:p>
            <a:r>
              <a:rPr lang="zh-CN" altLang="en-US" b="0">
                <a:solidFill>
                  <a:schemeClr val="tx1">
                    <a:lumMod val="50000"/>
                    <a:lumOff val="50000"/>
                  </a:schemeClr>
                </a:solidFill>
              </a:rPr>
              <a:t>免责声明 </a:t>
            </a:r>
            <a:r>
              <a:rPr lang="en-US" altLang="zh-CN" b="0" smtClean="0">
                <a:solidFill>
                  <a:schemeClr val="tx1">
                    <a:lumMod val="50000"/>
                    <a:lumOff val="50000"/>
                  </a:schemeClr>
                </a:solidFill>
              </a:rPr>
              <a:t>Disclaimer</a:t>
            </a:r>
            <a:endParaRPr lang="zh-CN" altLang="en-US"/>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58</a:t>
            </a:fld>
            <a:endParaRPr lang="zh-CN" altLang="en-US"/>
          </a:p>
        </p:txBody>
      </p:sp>
      <p:sp>
        <p:nvSpPr>
          <p:cNvPr id="8" name="矩形 7"/>
          <p:cNvSpPr/>
          <p:nvPr/>
        </p:nvSpPr>
        <p:spPr>
          <a:xfrm>
            <a:off x="827981" y="1053232"/>
            <a:ext cx="2831938" cy="3628494"/>
          </a:xfrm>
          <a:prstGeom prst="rect">
            <a:avLst/>
          </a:prstGeom>
        </p:spPr>
        <p:txBody>
          <a:bodyPr wrap="square">
            <a:spAutoFit/>
          </a:bodyPr>
          <a:lstStyle/>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1</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文所载内容仅供参考，不视为任何形式的要约、要约邀请或承诺。本文引用的信息来源于已公开的资料，除本公司依法应当披露的信息外，本公司对该等信息的准确性、完整性或可靠性不作任何保证，本公司或本公司的任何董事或雇员并不就该等数据之任何错误或遗漏承担责任（包括任何第三者责任）。除另有说明外，本文所载相关个人观点、分析、建议、模型等内容仅反映作者于本文发出当日的见解和看法，并不代表本公司的立场，本文作者亦可在未加通知的情况下对任何内容进行更改。</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2</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、本文所述任何投资</a:t>
            </a:r>
            <a:r>
              <a:rPr lang="en-US" altLang="zh-CN" sz="600" dirty="0">
                <a:solidFill>
                  <a:schemeClr val="bg1">
                    <a:lumMod val="65000"/>
                  </a:schemeClr>
                </a:solidFill>
                <a:latin typeface="微软雅黑" panose="020B0503020204020204" pitchFamily="34" charset="-122"/>
                <a:ea typeface="微软雅黑" panose="020B0503020204020204" pitchFamily="34" charset="-122"/>
              </a:rPr>
              <a:t>(</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如有</a:t>
            </a:r>
            <a:r>
              <a:rPr lang="en-US" altLang="zh-CN" sz="600" dirty="0">
                <a:solidFill>
                  <a:schemeClr val="bg1">
                    <a:lumMod val="65000"/>
                  </a:schemeClr>
                </a:solidFill>
                <a:latin typeface="微软雅黑" panose="020B0503020204020204" pitchFamily="34" charset="-122"/>
                <a:ea typeface="微软雅黑" panose="020B0503020204020204" pitchFamily="34" charset="-122"/>
              </a:rPr>
              <a:t>)</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都包含相应的风险，并不适合所有投资者。据此投资的证券、基金等资产价值或收益会有波动。本文没有考虑单个投资者投资目标、财务状况、风险承受能力或个别需求，相关观点在任何时候均不构成对投资者的投资建议。投资者应当充分考虑自身特定状况，并完整理解和使用本文内容，不应视本文为做出投资决策的唯一参考因素。投资者应咨询专业顾问，自主判断证券、基金的投资价值，自主做出投资决策，并自行承担投资风险，对依据或者使用本文所造成的一切后果，本公司及作者均不承担任何法律责任。</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3</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公司作为基金管理人承诺以恪尽职守、诚实信用、勤勉尽责的原则管理和运用基金资产，但不保证基金一定盈利，也不保证最低收益。本公司旗下基金的过往业绩及其净值高低并不预示其未来业绩表现，个别基金的业绩不构成对其他基金业绩表现的保证。本公司提醒投资者基金投资的“买者自负”原则，在做出投资决策后，基金运营状况与基金净值变化引致的投资风险，由投资者自行负担。</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4</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投资者在做出投资决策前应仔细阅读基金合同、招募说明书以及本公司在中国证监会指定信息披露媒介上发布的正式公告和有关信息。任何在本文中出现的信息（包括但不仅限于评论、预测、图表、指标、理论等）仅作参考，不应作为投资者投资决策与基金交易的依据。投资者应当在基金销售机构办理基金销售业务的营业场所或按销售机构提供的其他方式办理基金份额的申购与赎回，但基金并不是销售机构的存款或负债，也没有经销售机构担保或者背书，销售机构并不能保证其收益或本金安全。</a:t>
            </a:r>
          </a:p>
          <a:p>
            <a:pPr>
              <a:lnSpc>
                <a:spcPct val="120000"/>
              </a:lnSpc>
            </a:pPr>
            <a:r>
              <a:rPr lang="en-US" altLang="zh-CN" sz="600" dirty="0">
                <a:solidFill>
                  <a:schemeClr val="bg1">
                    <a:lumMod val="65000"/>
                  </a:schemeClr>
                </a:solidFill>
                <a:latin typeface="微软雅黑" panose="020B0503020204020204" pitchFamily="34" charset="-122"/>
                <a:ea typeface="微软雅黑" panose="020B0503020204020204" pitchFamily="34" charset="-122"/>
              </a:rPr>
              <a:t>5</a:t>
            </a:r>
            <a:r>
              <a:rPr lang="zh-CN" altLang="en-US" sz="600" dirty="0">
                <a:solidFill>
                  <a:schemeClr val="bg1">
                    <a:lumMod val="65000"/>
                  </a:schemeClr>
                </a:solidFill>
                <a:latin typeface="微软雅黑" panose="020B0503020204020204" pitchFamily="34" charset="-122"/>
                <a:ea typeface="微软雅黑" panose="020B0503020204020204" pitchFamily="34" charset="-122"/>
              </a:rPr>
              <a:t>、本文的著作权受法律保护，未经书面许可，任何机构和个人不得以任何形式发表、署名、修改、复制、转载或传播。本文可能包含了专有信息、保密信息或其他受法律保护的信息，若您并非指定收件人，请立即通知发件人并予以销毁或删除，且不得复制或使用本文，亦不得向任何其他人披露本文内容。</a:t>
            </a:r>
          </a:p>
        </p:txBody>
      </p:sp>
      <p:sp>
        <p:nvSpPr>
          <p:cNvPr id="9" name="矩形 8"/>
          <p:cNvSpPr/>
          <p:nvPr/>
        </p:nvSpPr>
        <p:spPr>
          <a:xfrm>
            <a:off x="3659919" y="1053231"/>
            <a:ext cx="2831938" cy="3628495"/>
          </a:xfrm>
          <a:prstGeom prst="rect">
            <a:avLst/>
          </a:prstGeom>
        </p:spPr>
        <p:txBody>
          <a:bodyPr wrap="square">
            <a:normAutofit lnSpcReduction="10000"/>
          </a:bodyPr>
          <a:lstStyle/>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1.All information contained herein is used for reference only, and does not serve as an offer, an invitation to offer or any commitment of whatever form. Unless those are disclosed by CSAM as required by law, the information referred to herein is sourced from public materials, hence the accuracy, completeness and reliability are not guaranteed by CSAM. Neither CSAM nor any of its directors or employees shall have any liability (including any third party liability) for any error or omission in respect of such information. Unless otherwise specified, the individual opinions, analysis, suggestions or models contained herein only reflect the opinions and views of the author on the date of issuance hereof, which do not represent the position of CSAM, and can be modified by the author without any notice.</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2.Any investment (if any) referred to herein involve relevant risks, and is not suitable for all the investors. The return or value of the securities, the funds and other assets invested on the basis thereof may fluctuate. This material does not take into consideration the investment goal, financial condition, risk tolerance or specific demand of any single investor. No opinion shall at any time constitute an investment suggestion to any investor. Investors shall take full account their respective conditions, and understand and use this material as a whole, instead of treating this material as the only reference for making any investment decisions. Investors shall seek advice from professional advisors, make </a:t>
            </a:r>
            <a:r>
              <a:rPr lang="en-US" altLang="zh-CN" sz="450" dirty="0" err="1">
                <a:solidFill>
                  <a:schemeClr val="bg1">
                    <a:lumMod val="65000"/>
                  </a:schemeClr>
                </a:solidFill>
                <a:latin typeface="微软雅黑" panose="020B0503020204020204" pitchFamily="34" charset="-122"/>
                <a:ea typeface="微软雅黑" panose="020B0503020204020204" pitchFamily="34" charset="-122"/>
              </a:rPr>
              <a:t>judgement</a:t>
            </a:r>
            <a:r>
              <a:rPr lang="en-US" altLang="zh-CN" sz="450" dirty="0">
                <a:solidFill>
                  <a:schemeClr val="bg1">
                    <a:lumMod val="65000"/>
                  </a:schemeClr>
                </a:solidFill>
                <a:latin typeface="微软雅黑" panose="020B0503020204020204" pitchFamily="34" charset="-122"/>
                <a:ea typeface="微软雅黑" panose="020B0503020204020204" pitchFamily="34" charset="-122"/>
              </a:rPr>
              <a:t> at its own discretion on the investment value of securities and funds, make independent investment decisions and take their own investment risks. Neither CSAM nor the author hereof shall have any legal liability for any consequence as a result of the reliance on, or use of this material. </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3.CSAM, as the fund manager, undertakes to fulfill its duties faithfully and diligently in managing and operating the assets of the fund, but does not guarantee the profit or the minimum return of the fund. The historical performance and net value of funds under management by CSAM do not predict their future performance, nor shall the performance of certain funds constitute any guarantee for the performance of any other funds. Please note that investors shall take the risks of any investment they have made into the fund. After making any investment decision, the investors shall be solely liable for any investment risk arising from any change to the performance and net value of the fund.</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4.Before making any investment decisions, investors shall read carefully the fund contract, the fund prospectus and any official announcement and the relevant information published by CSAM on any information disclosure media as designated by the China Securities Regulatory Commission. Information contained in this material (including but not limited to reviews, predictions, charts, index, theories etc.) is used for reference only, and shall not be regarded as a basis for investors to make any investment decision or fund transaction. Investors shall subscribe for and redeem any fund units at the place of business of the fund distribution institutions where they carry out fund distribution business or otherwise as provided by the fund distribution institutions. Funds are not the deposit or debts of the distribution institutions and are not guaranteed or endorsed by the distribution institutions. The distribution institutions do not guarantee the return or safety of the principal of the fund.</a:t>
            </a:r>
          </a:p>
          <a:p>
            <a:pPr>
              <a:lnSpc>
                <a:spcPct val="120000"/>
              </a:lnSpc>
            </a:pPr>
            <a:r>
              <a:rPr lang="en-US" altLang="zh-CN" sz="450" dirty="0">
                <a:solidFill>
                  <a:schemeClr val="bg1">
                    <a:lumMod val="65000"/>
                  </a:schemeClr>
                </a:solidFill>
                <a:latin typeface="微软雅黑" panose="020B0503020204020204" pitchFamily="34" charset="-122"/>
                <a:ea typeface="微软雅黑" panose="020B0503020204020204" pitchFamily="34" charset="-122"/>
              </a:rPr>
              <a:t>5.The copyright of this material is protected by laws. This material cannot be published, executed, revised, duplicated, reproduced or disseminated by any institution or individual in any manner without the prior written consent of CSAM. This material may contain proprietary or confidential information or other legally protected information. If you are not the intended recipient of this material, please immediately notify the sender, and destroy and delete this material. It is not permitted to copy or use this material, or to disclose the content of this material to any other person.</a:t>
            </a:r>
            <a:endParaRPr lang="zh-CN" altLang="en-US" sz="45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6034039" y="4836752"/>
            <a:ext cx="362798" cy="294048"/>
          </a:xfrm>
        </p:spPr>
        <p:txBody>
          <a:bodyPr/>
          <a:lstStyle/>
          <a:p>
            <a:fld id="{6B3E1478-37CF-4E18-9076-DA6228555DA5}" type="slidenum">
              <a:rPr lang="zh-CN" altLang="en-US" smtClean="0"/>
              <a:pPr/>
              <a:t>59</a:t>
            </a:fld>
            <a:endParaRPr lang="zh-CN" altLang="en-US"/>
          </a:p>
        </p:txBody>
      </p:sp>
      <p:sp>
        <p:nvSpPr>
          <p:cNvPr id="4" name="标题 3"/>
          <p:cNvSpPr>
            <a:spLocks noGrp="1"/>
          </p:cNvSpPr>
          <p:nvPr>
            <p:ph type="title"/>
          </p:nvPr>
        </p:nvSpPr>
        <p:spPr>
          <a:xfrm>
            <a:off x="323925" y="1779582"/>
            <a:ext cx="3786214" cy="1571636"/>
          </a:xfrm>
        </p:spPr>
        <p:txBody>
          <a:bodyPr/>
          <a:lstStyle/>
          <a:p>
            <a:r>
              <a:rPr lang="en-US" altLang="zh-CN" dirty="0" smtClean="0"/>
              <a:t>Thanks</a:t>
            </a:r>
            <a:endParaRPr lang="zh-CN" altLang="en-US" dirty="0"/>
          </a:p>
        </p:txBody>
      </p:sp>
    </p:spTree>
    <p:extLst>
      <p:ext uri="{BB962C8B-B14F-4D97-AF65-F5344CB8AC3E}">
        <p14:creationId xmlns:p14="http://schemas.microsoft.com/office/powerpoint/2010/main" val="3451269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算法简介</a:t>
            </a:r>
            <a:endParaRPr lang="zh-CN" altLang="en-US" dirty="0"/>
          </a:p>
        </p:txBody>
      </p:sp>
      <p:sp>
        <p:nvSpPr>
          <p:cNvPr id="6" name="文本占位符 5"/>
          <p:cNvSpPr>
            <a:spLocks noGrp="1"/>
          </p:cNvSpPr>
          <p:nvPr>
            <p:ph type="body" sz="quarter" idx="11"/>
          </p:nvPr>
        </p:nvSpPr>
        <p:spPr>
          <a:xfrm>
            <a:off x="673453" y="1363226"/>
            <a:ext cx="5493632" cy="3290406"/>
          </a:xfrm>
        </p:spPr>
        <p:txBody>
          <a:bodyPr/>
          <a:lstStyle/>
          <a:p>
            <a:r>
              <a:rPr lang="en-US" altLang="zh-CN" dirty="0" smtClean="0"/>
              <a:t>SVM</a:t>
            </a:r>
            <a:r>
              <a:rPr lang="zh-CN" altLang="en-US" dirty="0" smtClean="0"/>
              <a:t>（支持向量模型）</a:t>
            </a:r>
            <a:endParaRPr lang="en-US" altLang="zh-CN" dirty="0" smtClean="0"/>
          </a:p>
          <a:p>
            <a:r>
              <a:rPr lang="zh-CN" altLang="en-US" dirty="0" smtClean="0"/>
              <a:t>决策树</a:t>
            </a:r>
            <a:endParaRPr lang="en-US" altLang="zh-CN" dirty="0" smtClean="0"/>
          </a:p>
          <a:p>
            <a:r>
              <a:rPr lang="zh-CN" altLang="en-US" dirty="0" smtClean="0"/>
              <a:t>随机森林、</a:t>
            </a:r>
            <a:r>
              <a:rPr lang="en-US" altLang="zh-CN" dirty="0" err="1" smtClean="0"/>
              <a:t>xgboost</a:t>
            </a:r>
            <a:endParaRPr lang="en-US" altLang="zh-CN" dirty="0" smtClean="0"/>
          </a:p>
          <a:p>
            <a:endParaRPr lang="en-US" altLang="zh-CN" dirty="0" smtClean="0"/>
          </a:p>
          <a:p>
            <a:r>
              <a:rPr lang="en-US" altLang="zh-CN" dirty="0" smtClean="0"/>
              <a:t>BP</a:t>
            </a:r>
            <a:r>
              <a:rPr lang="zh-CN" altLang="en-US" dirty="0" smtClean="0"/>
              <a:t>神经网络</a:t>
            </a:r>
            <a:endParaRPr lang="en-US" altLang="zh-CN" dirty="0" smtClean="0"/>
          </a:p>
          <a:p>
            <a:r>
              <a:rPr lang="zh-CN" altLang="en-US" b="1" dirty="0" smtClean="0"/>
              <a:t>卷积神经网络</a:t>
            </a:r>
            <a:endParaRPr lang="en-US" altLang="zh-CN" b="1" dirty="0" smtClean="0"/>
          </a:p>
          <a:p>
            <a:r>
              <a:rPr lang="zh-CN" altLang="en-US" b="1" dirty="0" smtClean="0"/>
              <a:t>递归神经网络</a:t>
            </a:r>
            <a:endParaRPr lang="en-US" altLang="zh-CN" b="1" dirty="0" smtClean="0"/>
          </a:p>
          <a:p>
            <a:endParaRPr lang="en-US" altLang="zh-CN" dirty="0" smtClean="0"/>
          </a:p>
          <a:p>
            <a:r>
              <a:rPr lang="en-US" altLang="zh-CN" dirty="0" smtClean="0"/>
              <a:t>Deep </a:t>
            </a:r>
            <a:r>
              <a:rPr lang="en-US" altLang="zh-CN" dirty="0"/>
              <a:t>Q Network (DQN)</a:t>
            </a:r>
          </a:p>
          <a:p>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6</a:t>
            </a:fld>
            <a:endParaRPr lang="zh-CN" altLang="en-US"/>
          </a:p>
        </p:txBody>
      </p:sp>
      <p:sp>
        <p:nvSpPr>
          <p:cNvPr id="8" name="矩形 7"/>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主流股票预测的算法：</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97376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l"/>
            <a:r>
              <a:rPr lang="zh-CN" altLang="en-US" dirty="0" smtClean="0"/>
              <a:t>配色方案</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60</a:t>
            </a:fld>
            <a:endParaRPr lang="zh-CN" altLang="en-US"/>
          </a:p>
        </p:txBody>
      </p:sp>
      <p:pic>
        <p:nvPicPr>
          <p:cNvPr id="3074" name="Picture 2"/>
          <p:cNvPicPr>
            <a:picLocks noChangeAspect="1" noChangeArrowheads="1"/>
          </p:cNvPicPr>
          <p:nvPr/>
        </p:nvPicPr>
        <p:blipFill>
          <a:blip r:embed="rId3" cstate="print"/>
          <a:srcRect/>
          <a:stretch>
            <a:fillRect/>
          </a:stretch>
        </p:blipFill>
        <p:spPr bwMode="auto">
          <a:xfrm>
            <a:off x="267734" y="1870774"/>
            <a:ext cx="926162" cy="334843"/>
          </a:xfrm>
          <a:prstGeom prst="rect">
            <a:avLst/>
          </a:prstGeom>
          <a:noFill/>
          <a:ln w="9525">
            <a:noFill/>
            <a:miter lim="800000"/>
            <a:headEnd/>
            <a:tailEnd/>
          </a:ln>
          <a:effectLst/>
        </p:spPr>
      </p:pic>
      <p:sp>
        <p:nvSpPr>
          <p:cNvPr id="6" name="矩形 5"/>
          <p:cNvSpPr/>
          <p:nvPr/>
        </p:nvSpPr>
        <p:spPr>
          <a:xfrm>
            <a:off x="1229525" y="1977639"/>
            <a:ext cx="77457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R89 G89 B89</a:t>
            </a:r>
            <a:endParaRPr lang="zh-CN" altLang="en-US" sz="748" dirty="0">
              <a:solidFill>
                <a:schemeClr val="tx1">
                  <a:lumMod val="65000"/>
                  <a:lumOff val="35000"/>
                </a:schemeClr>
              </a:solidFill>
              <a:latin typeface="+mj-ea"/>
              <a:ea typeface="+mj-ea"/>
            </a:endParaRPr>
          </a:p>
        </p:txBody>
      </p:sp>
      <p:pic>
        <p:nvPicPr>
          <p:cNvPr id="3075" name="Picture 3"/>
          <p:cNvPicPr>
            <a:picLocks noChangeAspect="1" noChangeArrowheads="1"/>
          </p:cNvPicPr>
          <p:nvPr/>
        </p:nvPicPr>
        <p:blipFill>
          <a:blip r:embed="rId4" cstate="print"/>
          <a:srcRect/>
          <a:stretch>
            <a:fillRect/>
          </a:stretch>
        </p:blipFill>
        <p:spPr bwMode="auto">
          <a:xfrm>
            <a:off x="267734" y="2298236"/>
            <a:ext cx="926162" cy="334843"/>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267734" y="2711452"/>
            <a:ext cx="926162" cy="334843"/>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cstate="print"/>
          <a:srcRect/>
          <a:stretch>
            <a:fillRect/>
          </a:stretch>
        </p:blipFill>
        <p:spPr bwMode="auto">
          <a:xfrm>
            <a:off x="2257225" y="1429065"/>
            <a:ext cx="926162" cy="334843"/>
          </a:xfrm>
          <a:prstGeom prst="rect">
            <a:avLst/>
          </a:prstGeom>
          <a:noFill/>
          <a:ln w="9525">
            <a:noFill/>
            <a:miter lim="800000"/>
            <a:headEnd/>
            <a:tailEnd/>
          </a:ln>
          <a:effectLst/>
        </p:spPr>
      </p:pic>
      <p:pic>
        <p:nvPicPr>
          <p:cNvPr id="3078" name="Picture 6"/>
          <p:cNvPicPr>
            <a:picLocks noChangeAspect="1" noChangeArrowheads="1"/>
          </p:cNvPicPr>
          <p:nvPr/>
        </p:nvPicPr>
        <p:blipFill>
          <a:blip r:embed="rId7" cstate="print"/>
          <a:srcRect/>
          <a:stretch>
            <a:fillRect/>
          </a:stretch>
        </p:blipFill>
        <p:spPr bwMode="auto">
          <a:xfrm>
            <a:off x="2257225" y="1856528"/>
            <a:ext cx="926162" cy="334843"/>
          </a:xfrm>
          <a:prstGeom prst="rect">
            <a:avLst/>
          </a:prstGeom>
          <a:noFill/>
          <a:ln w="9525">
            <a:noFill/>
            <a:miter lim="800000"/>
            <a:headEnd/>
            <a:tailEnd/>
          </a:ln>
          <a:effectLst/>
        </p:spPr>
      </p:pic>
      <p:pic>
        <p:nvPicPr>
          <p:cNvPr id="3079" name="Picture 7"/>
          <p:cNvPicPr>
            <a:picLocks noChangeAspect="1" noChangeArrowheads="1"/>
          </p:cNvPicPr>
          <p:nvPr/>
        </p:nvPicPr>
        <p:blipFill>
          <a:blip r:embed="rId8" cstate="print"/>
          <a:srcRect/>
          <a:stretch>
            <a:fillRect/>
          </a:stretch>
        </p:blipFill>
        <p:spPr bwMode="auto">
          <a:xfrm>
            <a:off x="2257225" y="2283990"/>
            <a:ext cx="926162" cy="334843"/>
          </a:xfrm>
          <a:prstGeom prst="rect">
            <a:avLst/>
          </a:prstGeom>
          <a:noFill/>
          <a:ln w="9525">
            <a:noFill/>
            <a:miter lim="800000"/>
            <a:headEnd/>
            <a:tailEnd/>
          </a:ln>
          <a:effectLst/>
        </p:spPr>
      </p:pic>
      <p:pic>
        <p:nvPicPr>
          <p:cNvPr id="3080" name="Picture 8"/>
          <p:cNvPicPr>
            <a:picLocks noChangeAspect="1" noChangeArrowheads="1"/>
          </p:cNvPicPr>
          <p:nvPr/>
        </p:nvPicPr>
        <p:blipFill>
          <a:blip r:embed="rId9" cstate="print"/>
          <a:srcRect/>
          <a:stretch>
            <a:fillRect/>
          </a:stretch>
        </p:blipFill>
        <p:spPr bwMode="auto">
          <a:xfrm>
            <a:off x="2257225" y="2711452"/>
            <a:ext cx="926162" cy="334843"/>
          </a:xfrm>
          <a:prstGeom prst="rect">
            <a:avLst/>
          </a:prstGeom>
          <a:noFill/>
          <a:ln w="9525">
            <a:noFill/>
            <a:miter lim="800000"/>
            <a:headEnd/>
            <a:tailEnd/>
          </a:ln>
          <a:effectLst/>
        </p:spPr>
      </p:pic>
      <p:pic>
        <p:nvPicPr>
          <p:cNvPr id="3081" name="Picture 9"/>
          <p:cNvPicPr>
            <a:picLocks noChangeAspect="1" noChangeArrowheads="1"/>
          </p:cNvPicPr>
          <p:nvPr/>
        </p:nvPicPr>
        <p:blipFill>
          <a:blip r:embed="rId10" cstate="print"/>
          <a:srcRect/>
          <a:stretch>
            <a:fillRect/>
          </a:stretch>
        </p:blipFill>
        <p:spPr bwMode="auto">
          <a:xfrm>
            <a:off x="4328627" y="1429065"/>
            <a:ext cx="926162" cy="334843"/>
          </a:xfrm>
          <a:prstGeom prst="rect">
            <a:avLst/>
          </a:prstGeom>
          <a:solidFill>
            <a:schemeClr val="bg1"/>
          </a:solidFill>
          <a:ln w="9525">
            <a:noFill/>
            <a:miter lim="800000"/>
            <a:headEnd/>
            <a:tailEnd/>
          </a:ln>
          <a:effectLst/>
        </p:spPr>
      </p:pic>
      <p:pic>
        <p:nvPicPr>
          <p:cNvPr id="3082" name="Picture 10"/>
          <p:cNvPicPr>
            <a:picLocks noChangeAspect="1" noChangeArrowheads="1"/>
          </p:cNvPicPr>
          <p:nvPr/>
        </p:nvPicPr>
        <p:blipFill>
          <a:blip r:embed="rId11" cstate="print"/>
          <a:srcRect/>
          <a:stretch>
            <a:fillRect/>
          </a:stretch>
        </p:blipFill>
        <p:spPr bwMode="auto">
          <a:xfrm>
            <a:off x="4328627" y="1909961"/>
            <a:ext cx="926162" cy="334843"/>
          </a:xfrm>
          <a:prstGeom prst="rect">
            <a:avLst/>
          </a:prstGeom>
          <a:noFill/>
          <a:ln w="9525">
            <a:noFill/>
            <a:miter lim="800000"/>
            <a:headEnd/>
            <a:tailEnd/>
          </a:ln>
          <a:effectLst/>
        </p:spPr>
      </p:pic>
      <p:pic>
        <p:nvPicPr>
          <p:cNvPr id="3083" name="Picture 11"/>
          <p:cNvPicPr>
            <a:picLocks noChangeAspect="1" noChangeArrowheads="1"/>
          </p:cNvPicPr>
          <p:nvPr/>
        </p:nvPicPr>
        <p:blipFill>
          <a:blip r:embed="rId12" cstate="print"/>
          <a:srcRect/>
          <a:stretch>
            <a:fillRect/>
          </a:stretch>
        </p:blipFill>
        <p:spPr bwMode="auto">
          <a:xfrm>
            <a:off x="4328627" y="2337423"/>
            <a:ext cx="926162" cy="334843"/>
          </a:xfrm>
          <a:prstGeom prst="rect">
            <a:avLst/>
          </a:prstGeom>
          <a:noFill/>
          <a:ln w="9525">
            <a:noFill/>
            <a:miter lim="800000"/>
            <a:headEnd/>
            <a:tailEnd/>
          </a:ln>
          <a:effectLst/>
        </p:spPr>
      </p:pic>
      <p:pic>
        <p:nvPicPr>
          <p:cNvPr id="3084" name="Picture 12"/>
          <p:cNvPicPr>
            <a:picLocks noChangeAspect="1" noChangeArrowheads="1"/>
          </p:cNvPicPr>
          <p:nvPr/>
        </p:nvPicPr>
        <p:blipFill>
          <a:blip r:embed="rId13" cstate="print"/>
          <a:srcRect/>
          <a:stretch>
            <a:fillRect/>
          </a:stretch>
        </p:blipFill>
        <p:spPr bwMode="auto">
          <a:xfrm>
            <a:off x="4328627" y="2764885"/>
            <a:ext cx="926162" cy="334843"/>
          </a:xfrm>
          <a:prstGeom prst="rect">
            <a:avLst/>
          </a:prstGeom>
          <a:noFill/>
          <a:ln w="9525">
            <a:noFill/>
            <a:miter lim="800000"/>
            <a:headEnd/>
            <a:tailEnd/>
          </a:ln>
          <a:effectLst/>
        </p:spPr>
      </p:pic>
      <p:pic>
        <p:nvPicPr>
          <p:cNvPr id="3086" name="Picture 14"/>
          <p:cNvPicPr>
            <a:picLocks noChangeAspect="1" noChangeArrowheads="1"/>
          </p:cNvPicPr>
          <p:nvPr/>
        </p:nvPicPr>
        <p:blipFill>
          <a:blip r:embed="rId14" cstate="print"/>
          <a:srcRect/>
          <a:stretch>
            <a:fillRect/>
          </a:stretch>
        </p:blipFill>
        <p:spPr bwMode="auto">
          <a:xfrm>
            <a:off x="4328627" y="3619810"/>
            <a:ext cx="926162" cy="334843"/>
          </a:xfrm>
          <a:prstGeom prst="rect">
            <a:avLst/>
          </a:prstGeom>
          <a:noFill/>
          <a:ln w="9525">
            <a:noFill/>
            <a:miter lim="800000"/>
            <a:headEnd/>
            <a:tailEnd/>
          </a:ln>
          <a:effectLst/>
        </p:spPr>
      </p:pic>
      <p:pic>
        <p:nvPicPr>
          <p:cNvPr id="24" name="Picture 13"/>
          <p:cNvPicPr>
            <a:picLocks noChangeAspect="1" noChangeArrowheads="1"/>
          </p:cNvPicPr>
          <p:nvPr/>
        </p:nvPicPr>
        <p:blipFill>
          <a:blip r:embed="rId15" cstate="print"/>
          <a:srcRect/>
          <a:stretch>
            <a:fillRect/>
          </a:stretch>
        </p:blipFill>
        <p:spPr bwMode="auto">
          <a:xfrm>
            <a:off x="4328627" y="3192348"/>
            <a:ext cx="926162" cy="334843"/>
          </a:xfrm>
          <a:prstGeom prst="rect">
            <a:avLst/>
          </a:prstGeom>
          <a:noFill/>
          <a:ln w="9525">
            <a:noFill/>
            <a:miter lim="800000"/>
            <a:headEnd/>
            <a:tailEnd/>
          </a:ln>
          <a:effectLst/>
        </p:spPr>
      </p:pic>
      <p:pic>
        <p:nvPicPr>
          <p:cNvPr id="3088" name="Picture 16"/>
          <p:cNvPicPr>
            <a:picLocks noChangeAspect="1" noChangeArrowheads="1"/>
          </p:cNvPicPr>
          <p:nvPr/>
        </p:nvPicPr>
        <p:blipFill>
          <a:blip r:embed="rId16" cstate="print"/>
          <a:srcRect/>
          <a:stretch>
            <a:fillRect/>
          </a:stretch>
        </p:blipFill>
        <p:spPr bwMode="auto">
          <a:xfrm>
            <a:off x="4328627" y="4047272"/>
            <a:ext cx="926162" cy="334843"/>
          </a:xfrm>
          <a:prstGeom prst="rect">
            <a:avLst/>
          </a:prstGeom>
          <a:noFill/>
          <a:ln w="9525">
            <a:noFill/>
            <a:miter lim="800000"/>
            <a:headEnd/>
            <a:tailEnd/>
          </a:ln>
          <a:effectLst/>
        </p:spPr>
      </p:pic>
      <p:sp>
        <p:nvSpPr>
          <p:cNvPr id="26" name="矩形 25"/>
          <p:cNvSpPr/>
          <p:nvPr/>
        </p:nvSpPr>
        <p:spPr>
          <a:xfrm>
            <a:off x="1229525" y="2405102"/>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R147 G147 B147</a:t>
            </a:r>
            <a:endParaRPr lang="zh-CN" altLang="en-US" sz="748" dirty="0">
              <a:solidFill>
                <a:schemeClr val="tx1">
                  <a:lumMod val="65000"/>
                  <a:lumOff val="35000"/>
                </a:schemeClr>
              </a:solidFill>
              <a:latin typeface="+mj-ea"/>
              <a:ea typeface="+mj-ea"/>
            </a:endParaRPr>
          </a:p>
        </p:txBody>
      </p:sp>
      <p:sp>
        <p:nvSpPr>
          <p:cNvPr id="27" name="矩形 26"/>
          <p:cNvSpPr/>
          <p:nvPr/>
        </p:nvSpPr>
        <p:spPr>
          <a:xfrm>
            <a:off x="1176092" y="2818318"/>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R216 G215 B216</a:t>
            </a:r>
            <a:endParaRPr lang="zh-CN" altLang="en-US" sz="748" dirty="0">
              <a:solidFill>
                <a:schemeClr val="tx1">
                  <a:lumMod val="65000"/>
                  <a:lumOff val="35000"/>
                </a:schemeClr>
              </a:solidFill>
              <a:latin typeface="+mj-ea"/>
              <a:ea typeface="+mj-ea"/>
            </a:endParaRPr>
          </a:p>
        </p:txBody>
      </p:sp>
      <p:sp>
        <p:nvSpPr>
          <p:cNvPr id="28" name="矩形 27"/>
          <p:cNvSpPr/>
          <p:nvPr/>
        </p:nvSpPr>
        <p:spPr>
          <a:xfrm>
            <a:off x="3219015" y="1535931"/>
            <a:ext cx="83067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R210 G22 B26</a:t>
            </a:r>
            <a:endParaRPr lang="zh-CN" altLang="en-US" sz="748" dirty="0">
              <a:solidFill>
                <a:schemeClr val="tx1">
                  <a:lumMod val="65000"/>
                  <a:lumOff val="35000"/>
                </a:schemeClr>
              </a:solidFill>
              <a:latin typeface="+mj-ea"/>
              <a:ea typeface="+mj-ea"/>
            </a:endParaRPr>
          </a:p>
        </p:txBody>
      </p:sp>
      <p:sp>
        <p:nvSpPr>
          <p:cNvPr id="29" name="矩形 28"/>
          <p:cNvSpPr/>
          <p:nvPr/>
        </p:nvSpPr>
        <p:spPr>
          <a:xfrm>
            <a:off x="3219015" y="1963393"/>
            <a:ext cx="83067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R234 G97 B92</a:t>
            </a:r>
            <a:endParaRPr lang="zh-CN" altLang="en-US" sz="748" dirty="0">
              <a:solidFill>
                <a:schemeClr val="tx1">
                  <a:lumMod val="65000"/>
                  <a:lumOff val="35000"/>
                </a:schemeClr>
              </a:solidFill>
              <a:latin typeface="+mj-ea"/>
              <a:ea typeface="+mj-ea"/>
            </a:endParaRPr>
          </a:p>
        </p:txBody>
      </p:sp>
      <p:sp>
        <p:nvSpPr>
          <p:cNvPr id="30" name="矩形 29"/>
          <p:cNvSpPr/>
          <p:nvPr/>
        </p:nvSpPr>
        <p:spPr>
          <a:xfrm>
            <a:off x="3219016" y="2390855"/>
            <a:ext cx="88678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R122 G75 B114</a:t>
            </a:r>
            <a:endParaRPr lang="zh-CN" altLang="en-US" sz="748" dirty="0">
              <a:solidFill>
                <a:schemeClr val="tx1">
                  <a:lumMod val="65000"/>
                  <a:lumOff val="35000"/>
                </a:schemeClr>
              </a:solidFill>
              <a:latin typeface="+mj-ea"/>
              <a:ea typeface="+mj-ea"/>
            </a:endParaRPr>
          </a:p>
        </p:txBody>
      </p:sp>
      <p:sp>
        <p:nvSpPr>
          <p:cNvPr id="31" name="矩形 30"/>
          <p:cNvSpPr/>
          <p:nvPr/>
        </p:nvSpPr>
        <p:spPr>
          <a:xfrm>
            <a:off x="3219016" y="2818318"/>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R161 G129 B158</a:t>
            </a:r>
            <a:endParaRPr lang="zh-CN" altLang="en-US" sz="748" dirty="0">
              <a:solidFill>
                <a:schemeClr val="tx1">
                  <a:lumMod val="65000"/>
                  <a:lumOff val="35000"/>
                </a:schemeClr>
              </a:solidFill>
              <a:latin typeface="+mj-ea"/>
              <a:ea typeface="+mj-ea"/>
            </a:endParaRPr>
          </a:p>
        </p:txBody>
      </p:sp>
      <p:sp>
        <p:nvSpPr>
          <p:cNvPr id="32" name="矩形 31"/>
          <p:cNvSpPr/>
          <p:nvPr/>
        </p:nvSpPr>
        <p:spPr>
          <a:xfrm>
            <a:off x="5290417" y="1550177"/>
            <a:ext cx="77457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R39 G50 B97</a:t>
            </a:r>
            <a:endParaRPr lang="zh-CN" altLang="en-US" sz="748" dirty="0">
              <a:solidFill>
                <a:schemeClr val="tx1">
                  <a:lumMod val="65000"/>
                  <a:lumOff val="35000"/>
                </a:schemeClr>
              </a:solidFill>
              <a:latin typeface="+mj-ea"/>
              <a:ea typeface="+mj-ea"/>
            </a:endParaRPr>
          </a:p>
        </p:txBody>
      </p:sp>
      <p:sp>
        <p:nvSpPr>
          <p:cNvPr id="33" name="矩形 32"/>
          <p:cNvSpPr/>
          <p:nvPr/>
        </p:nvSpPr>
        <p:spPr>
          <a:xfrm>
            <a:off x="5290417" y="2031072"/>
            <a:ext cx="77457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R9 G49 B143</a:t>
            </a:r>
            <a:endParaRPr lang="zh-CN" altLang="en-US" sz="748" dirty="0">
              <a:solidFill>
                <a:schemeClr val="tx1">
                  <a:lumMod val="65000"/>
                  <a:lumOff val="35000"/>
                </a:schemeClr>
              </a:solidFill>
              <a:latin typeface="+mj-ea"/>
              <a:ea typeface="+mj-ea"/>
            </a:endParaRPr>
          </a:p>
        </p:txBody>
      </p:sp>
      <p:sp>
        <p:nvSpPr>
          <p:cNvPr id="34" name="矩形 33"/>
          <p:cNvSpPr/>
          <p:nvPr/>
        </p:nvSpPr>
        <p:spPr>
          <a:xfrm>
            <a:off x="5290417" y="2405102"/>
            <a:ext cx="83067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R68 G95 B159</a:t>
            </a:r>
            <a:endParaRPr lang="zh-CN" altLang="en-US" sz="748" dirty="0">
              <a:solidFill>
                <a:schemeClr val="tx1">
                  <a:lumMod val="65000"/>
                  <a:lumOff val="35000"/>
                </a:schemeClr>
              </a:solidFill>
              <a:latin typeface="+mj-ea"/>
              <a:ea typeface="+mj-ea"/>
            </a:endParaRPr>
          </a:p>
        </p:txBody>
      </p:sp>
      <p:sp>
        <p:nvSpPr>
          <p:cNvPr id="35" name="矩形 34"/>
          <p:cNvSpPr/>
          <p:nvPr/>
        </p:nvSpPr>
        <p:spPr>
          <a:xfrm>
            <a:off x="5290417" y="2885997"/>
            <a:ext cx="88678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R69 G115 B185</a:t>
            </a:r>
            <a:endParaRPr lang="zh-CN" altLang="en-US" sz="748" dirty="0">
              <a:solidFill>
                <a:schemeClr val="tx1">
                  <a:lumMod val="65000"/>
                  <a:lumOff val="35000"/>
                </a:schemeClr>
              </a:solidFill>
              <a:latin typeface="+mj-ea"/>
              <a:ea typeface="+mj-ea"/>
            </a:endParaRPr>
          </a:p>
        </p:txBody>
      </p:sp>
      <p:sp>
        <p:nvSpPr>
          <p:cNvPr id="36" name="矩形 35"/>
          <p:cNvSpPr/>
          <p:nvPr/>
        </p:nvSpPr>
        <p:spPr>
          <a:xfrm>
            <a:off x="5290417" y="3260027"/>
            <a:ext cx="886781"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R98 G129 B189</a:t>
            </a:r>
            <a:endParaRPr lang="zh-CN" altLang="en-US" sz="748" dirty="0">
              <a:solidFill>
                <a:schemeClr val="tx1">
                  <a:lumMod val="65000"/>
                  <a:lumOff val="35000"/>
                </a:schemeClr>
              </a:solidFill>
              <a:latin typeface="+mj-ea"/>
              <a:ea typeface="+mj-ea"/>
            </a:endParaRPr>
          </a:p>
        </p:txBody>
      </p:sp>
      <p:sp>
        <p:nvSpPr>
          <p:cNvPr id="37" name="矩形 36"/>
          <p:cNvSpPr/>
          <p:nvPr/>
        </p:nvSpPr>
        <p:spPr>
          <a:xfrm>
            <a:off x="5290417" y="3740922"/>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R110 G158 B205</a:t>
            </a:r>
            <a:endParaRPr lang="zh-CN" altLang="en-US" sz="748" dirty="0">
              <a:solidFill>
                <a:schemeClr val="tx1">
                  <a:lumMod val="65000"/>
                  <a:lumOff val="35000"/>
                </a:schemeClr>
              </a:solidFill>
              <a:latin typeface="+mj-ea"/>
              <a:ea typeface="+mj-ea"/>
            </a:endParaRPr>
          </a:p>
        </p:txBody>
      </p:sp>
      <p:sp>
        <p:nvSpPr>
          <p:cNvPr id="38" name="矩形 37"/>
          <p:cNvSpPr/>
          <p:nvPr/>
        </p:nvSpPr>
        <p:spPr>
          <a:xfrm>
            <a:off x="5290417" y="4168384"/>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R151 G189 B228</a:t>
            </a:r>
            <a:endParaRPr lang="zh-CN" altLang="en-US" sz="748" dirty="0">
              <a:solidFill>
                <a:schemeClr val="tx1">
                  <a:lumMod val="65000"/>
                  <a:lumOff val="35000"/>
                </a:schemeClr>
              </a:solidFill>
              <a:latin typeface="+mj-ea"/>
              <a:ea typeface="+mj-ea"/>
            </a:endParaRPr>
          </a:p>
        </p:txBody>
      </p:sp>
      <p:pic>
        <p:nvPicPr>
          <p:cNvPr id="3089" name="Picture 17"/>
          <p:cNvPicPr>
            <a:picLocks noChangeAspect="1" noChangeArrowheads="1"/>
          </p:cNvPicPr>
          <p:nvPr/>
        </p:nvPicPr>
        <p:blipFill>
          <a:blip r:embed="rId17" cstate="print"/>
          <a:srcRect/>
          <a:stretch>
            <a:fillRect/>
          </a:stretch>
        </p:blipFill>
        <p:spPr bwMode="auto">
          <a:xfrm>
            <a:off x="2250367" y="3153161"/>
            <a:ext cx="926162" cy="334843"/>
          </a:xfrm>
          <a:prstGeom prst="rect">
            <a:avLst/>
          </a:prstGeom>
          <a:noFill/>
          <a:ln w="9525">
            <a:noFill/>
            <a:miter lim="800000"/>
            <a:headEnd/>
            <a:tailEnd/>
          </a:ln>
          <a:effectLst/>
        </p:spPr>
      </p:pic>
      <p:pic>
        <p:nvPicPr>
          <p:cNvPr id="3090" name="Picture 18"/>
          <p:cNvPicPr>
            <a:picLocks noChangeAspect="1" noChangeArrowheads="1"/>
          </p:cNvPicPr>
          <p:nvPr/>
        </p:nvPicPr>
        <p:blipFill>
          <a:blip r:embed="rId18" cstate="print"/>
          <a:srcRect/>
          <a:stretch>
            <a:fillRect/>
          </a:stretch>
        </p:blipFill>
        <p:spPr bwMode="auto">
          <a:xfrm>
            <a:off x="2250367" y="3566377"/>
            <a:ext cx="926162" cy="334843"/>
          </a:xfrm>
          <a:prstGeom prst="rect">
            <a:avLst/>
          </a:prstGeom>
          <a:noFill/>
          <a:ln w="9525">
            <a:noFill/>
            <a:miter lim="800000"/>
            <a:headEnd/>
            <a:tailEnd/>
          </a:ln>
          <a:effectLst/>
        </p:spPr>
      </p:pic>
      <p:pic>
        <p:nvPicPr>
          <p:cNvPr id="3091" name="Picture 19"/>
          <p:cNvPicPr>
            <a:picLocks noChangeAspect="1" noChangeArrowheads="1"/>
          </p:cNvPicPr>
          <p:nvPr/>
        </p:nvPicPr>
        <p:blipFill>
          <a:blip r:embed="rId19" cstate="print"/>
          <a:srcRect/>
          <a:stretch>
            <a:fillRect/>
          </a:stretch>
        </p:blipFill>
        <p:spPr bwMode="auto">
          <a:xfrm>
            <a:off x="2250367" y="3993840"/>
            <a:ext cx="926162" cy="334843"/>
          </a:xfrm>
          <a:prstGeom prst="rect">
            <a:avLst/>
          </a:prstGeom>
          <a:noFill/>
          <a:ln w="9525">
            <a:noFill/>
            <a:miter lim="800000"/>
            <a:headEnd/>
            <a:tailEnd/>
          </a:ln>
          <a:effectLst/>
        </p:spPr>
      </p:pic>
      <p:sp>
        <p:nvSpPr>
          <p:cNvPr id="42" name="矩形 41"/>
          <p:cNvSpPr/>
          <p:nvPr/>
        </p:nvSpPr>
        <p:spPr>
          <a:xfrm>
            <a:off x="3212158" y="3243553"/>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R197 G231 B249</a:t>
            </a:r>
            <a:endParaRPr lang="zh-CN" altLang="en-US" sz="748" dirty="0">
              <a:solidFill>
                <a:schemeClr val="tx1">
                  <a:lumMod val="65000"/>
                  <a:lumOff val="35000"/>
                </a:schemeClr>
              </a:solidFill>
              <a:latin typeface="+mj-ea"/>
              <a:ea typeface="+mj-ea"/>
            </a:endParaRPr>
          </a:p>
        </p:txBody>
      </p:sp>
      <p:sp>
        <p:nvSpPr>
          <p:cNvPr id="43" name="矩形 42"/>
          <p:cNvSpPr/>
          <p:nvPr/>
        </p:nvSpPr>
        <p:spPr>
          <a:xfrm>
            <a:off x="3212158" y="3671015"/>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R199 G208 B234</a:t>
            </a:r>
            <a:endParaRPr lang="zh-CN" altLang="en-US" sz="748" dirty="0">
              <a:solidFill>
                <a:schemeClr val="tx1">
                  <a:lumMod val="65000"/>
                  <a:lumOff val="35000"/>
                </a:schemeClr>
              </a:solidFill>
              <a:latin typeface="+mj-ea"/>
              <a:ea typeface="+mj-ea"/>
            </a:endParaRPr>
          </a:p>
        </p:txBody>
      </p:sp>
      <p:sp>
        <p:nvSpPr>
          <p:cNvPr id="44" name="矩形 43"/>
          <p:cNvSpPr/>
          <p:nvPr/>
        </p:nvSpPr>
        <p:spPr>
          <a:xfrm>
            <a:off x="3212158" y="4045045"/>
            <a:ext cx="942887"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R220 G222 B232</a:t>
            </a:r>
            <a:endParaRPr lang="zh-CN" altLang="en-US" sz="748" dirty="0">
              <a:solidFill>
                <a:schemeClr val="tx1">
                  <a:lumMod val="65000"/>
                  <a:lumOff val="35000"/>
                </a:schemeClr>
              </a:solidFill>
              <a:latin typeface="+mj-ea"/>
              <a:ea typeface="+mj-ea"/>
            </a:endParaRPr>
          </a:p>
        </p:txBody>
      </p:sp>
      <p:sp>
        <p:nvSpPr>
          <p:cNvPr id="40" name="矩形 39"/>
          <p:cNvSpPr/>
          <p:nvPr/>
        </p:nvSpPr>
        <p:spPr>
          <a:xfrm>
            <a:off x="1229525" y="1550177"/>
            <a:ext cx="606256" cy="207429"/>
          </a:xfrm>
          <a:prstGeom prst="rect">
            <a:avLst/>
          </a:prstGeom>
        </p:spPr>
        <p:txBody>
          <a:bodyPr wrap="none">
            <a:spAutoFit/>
          </a:bodyPr>
          <a:lstStyle/>
          <a:p>
            <a:r>
              <a:rPr lang="en-US" altLang="zh-CN" sz="748" dirty="0">
                <a:solidFill>
                  <a:schemeClr val="tx1">
                    <a:lumMod val="65000"/>
                    <a:lumOff val="35000"/>
                  </a:schemeClr>
                </a:solidFill>
                <a:latin typeface="+mj-ea"/>
                <a:ea typeface="+mj-ea"/>
              </a:rPr>
              <a:t>R0 G0 B0</a:t>
            </a:r>
            <a:endParaRPr lang="zh-CN" altLang="en-US" sz="748" dirty="0">
              <a:solidFill>
                <a:schemeClr val="tx1">
                  <a:lumMod val="65000"/>
                  <a:lumOff val="35000"/>
                </a:schemeClr>
              </a:solidFill>
              <a:latin typeface="+mj-ea"/>
              <a:ea typeface="+mj-ea"/>
            </a:endParaRPr>
          </a:p>
        </p:txBody>
      </p:sp>
      <p:sp>
        <p:nvSpPr>
          <p:cNvPr id="41" name="矩形 40"/>
          <p:cNvSpPr/>
          <p:nvPr/>
        </p:nvSpPr>
        <p:spPr>
          <a:xfrm>
            <a:off x="267734" y="1443311"/>
            <a:ext cx="926274" cy="3338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mj-ea"/>
              </a:rPr>
              <a:t>目录页字体规范：</a:t>
            </a:r>
            <a:endParaRPr lang="zh-CN" altLang="en-US" dirty="0"/>
          </a:p>
        </p:txBody>
      </p:sp>
      <p:sp>
        <p:nvSpPr>
          <p:cNvPr id="5" name="灯片编号占位符 4"/>
          <p:cNvSpPr>
            <a:spLocks noGrp="1"/>
          </p:cNvSpPr>
          <p:nvPr>
            <p:ph type="sldNum" sz="quarter" idx="11"/>
          </p:nvPr>
        </p:nvSpPr>
        <p:spPr/>
        <p:txBody>
          <a:bodyPr/>
          <a:lstStyle/>
          <a:p>
            <a:fld id="{6B3E1478-37CF-4E18-9076-DA6228555DA5}" type="slidenum">
              <a:rPr lang="zh-CN" altLang="en-US" smtClean="0"/>
              <a:pPr/>
              <a:t>61</a:t>
            </a:fld>
            <a:endParaRPr lang="zh-CN" altLang="en-US"/>
          </a:p>
        </p:txBody>
      </p:sp>
      <p:sp>
        <p:nvSpPr>
          <p:cNvPr id="4" name="TextBox 3"/>
          <p:cNvSpPr txBox="1"/>
          <p:nvPr/>
        </p:nvSpPr>
        <p:spPr>
          <a:xfrm>
            <a:off x="160869" y="1825471"/>
            <a:ext cx="3429144" cy="584775"/>
          </a:xfrm>
          <a:prstGeom prst="rect">
            <a:avLst/>
          </a:prstGeom>
          <a:noFill/>
        </p:spPr>
        <p:txBody>
          <a:bodyPr wrap="none" rtlCol="0">
            <a:spAutoFit/>
          </a:bodyPr>
          <a:lstStyle/>
          <a:p>
            <a:r>
              <a:rPr lang="zh-CN" altLang="en-US" sz="1200" dirty="0">
                <a:solidFill>
                  <a:srgbClr val="595959"/>
                </a:solidFill>
                <a:latin typeface="+mj-ea"/>
                <a:ea typeface="+mj-ea"/>
              </a:rPr>
              <a:t>目录字体  微软雅</a:t>
            </a:r>
            <a:r>
              <a:rPr lang="zh-CN" altLang="en-US" sz="1200">
                <a:solidFill>
                  <a:srgbClr val="595959"/>
                </a:solidFill>
                <a:latin typeface="+mj-ea"/>
                <a:ea typeface="+mj-ea"/>
              </a:rPr>
              <a:t>黑    </a:t>
            </a:r>
            <a:r>
              <a:rPr lang="zh-CN" altLang="en-US" sz="1200" smtClean="0">
                <a:solidFill>
                  <a:srgbClr val="595959"/>
                </a:solidFill>
                <a:latin typeface="+mj-ea"/>
                <a:ea typeface="+mj-ea"/>
              </a:rPr>
              <a:t>字号</a:t>
            </a:r>
            <a:r>
              <a:rPr lang="en-US" altLang="zh-CN" sz="1200" smtClean="0">
                <a:solidFill>
                  <a:srgbClr val="595959"/>
                </a:solidFill>
                <a:latin typeface="+mj-ea"/>
                <a:ea typeface="+mj-ea"/>
              </a:rPr>
              <a:t>13</a:t>
            </a:r>
            <a:r>
              <a:rPr lang="zh-CN" altLang="en-US" sz="1200" smtClean="0">
                <a:solidFill>
                  <a:srgbClr val="595959"/>
                </a:solidFill>
                <a:latin typeface="+mj-ea"/>
                <a:ea typeface="+mj-ea"/>
              </a:rPr>
              <a:t>号   </a:t>
            </a:r>
            <a:r>
              <a:rPr lang="zh-CN" altLang="en-US" sz="1200" dirty="0">
                <a:solidFill>
                  <a:srgbClr val="595959"/>
                </a:solidFill>
                <a:latin typeface="+mj-ea"/>
                <a:ea typeface="+mj-ea"/>
              </a:rPr>
              <a:t>字体粗细 常规</a:t>
            </a:r>
            <a:endParaRPr lang="en-US" altLang="zh-CN" sz="1200" dirty="0">
              <a:solidFill>
                <a:srgbClr val="595959"/>
              </a:solidFill>
              <a:latin typeface="+mj-ea"/>
              <a:ea typeface="+mj-ea"/>
            </a:endParaRPr>
          </a:p>
          <a:p>
            <a:endParaRPr lang="en-US" altLang="zh-CN" sz="2000" dirty="0">
              <a:latin typeface="+mj-ea"/>
              <a:ea typeface="+mj-ea"/>
            </a:endParaRPr>
          </a:p>
        </p:txBody>
      </p:sp>
      <p:pic>
        <p:nvPicPr>
          <p:cNvPr id="6" name="Picture 2"/>
          <p:cNvPicPr>
            <a:picLocks noChangeAspect="1" noChangeArrowheads="1"/>
          </p:cNvPicPr>
          <p:nvPr/>
        </p:nvPicPr>
        <p:blipFill>
          <a:blip r:embed="rId3" cstate="print"/>
          <a:srcRect/>
          <a:stretch>
            <a:fillRect/>
          </a:stretch>
        </p:blipFill>
        <p:spPr bwMode="auto">
          <a:xfrm>
            <a:off x="1015793" y="2618833"/>
            <a:ext cx="926162" cy="334843"/>
          </a:xfrm>
          <a:prstGeom prst="rect">
            <a:avLst/>
          </a:prstGeom>
          <a:noFill/>
          <a:ln w="9525">
            <a:noFill/>
            <a:miter lim="800000"/>
            <a:headEnd/>
            <a:tailEnd/>
          </a:ln>
          <a:effectLst/>
        </p:spPr>
      </p:pic>
      <p:sp>
        <p:nvSpPr>
          <p:cNvPr id="7" name="矩形 6"/>
          <p:cNvSpPr/>
          <p:nvPr/>
        </p:nvSpPr>
        <p:spPr>
          <a:xfrm>
            <a:off x="1977584" y="2725698"/>
            <a:ext cx="888385" cy="230512"/>
          </a:xfrm>
          <a:prstGeom prst="rect">
            <a:avLst/>
          </a:prstGeom>
        </p:spPr>
        <p:txBody>
          <a:bodyPr wrap="none">
            <a:spAutoFit/>
          </a:bodyPr>
          <a:lstStyle/>
          <a:p>
            <a:r>
              <a:rPr lang="en-US" altLang="zh-CN" sz="898" dirty="0">
                <a:latin typeface="+mj-ea"/>
                <a:ea typeface="+mj-ea"/>
              </a:rPr>
              <a:t>R89 G89 B89</a:t>
            </a:r>
            <a:endParaRPr lang="zh-CN" altLang="en-US" sz="898" dirty="0">
              <a:latin typeface="+mj-ea"/>
              <a:ea typeface="+mj-ea"/>
            </a:endParaRPr>
          </a:p>
        </p:txBody>
      </p:sp>
      <p:sp>
        <p:nvSpPr>
          <p:cNvPr id="8" name="TextBox 7"/>
          <p:cNvSpPr txBox="1"/>
          <p:nvPr/>
        </p:nvSpPr>
        <p:spPr>
          <a:xfrm>
            <a:off x="160869" y="2672266"/>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9" name="TextBox 8"/>
          <p:cNvSpPr txBox="1"/>
          <p:nvPr/>
        </p:nvSpPr>
        <p:spPr>
          <a:xfrm>
            <a:off x="2779075" y="2663184"/>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algn="l"/>
            <a:r>
              <a:rPr lang="zh-CN" altLang="en-US" dirty="0" smtClean="0">
                <a:latin typeface="+mj-ea"/>
              </a:rPr>
              <a:t>章节页字体规范</a:t>
            </a:r>
            <a:endParaRPr lang="zh-CN" altLang="en-US" dirty="0"/>
          </a:p>
        </p:txBody>
      </p:sp>
      <p:sp>
        <p:nvSpPr>
          <p:cNvPr id="3" name="灯片编号占位符 2"/>
          <p:cNvSpPr>
            <a:spLocks noGrp="1"/>
          </p:cNvSpPr>
          <p:nvPr>
            <p:ph type="sldNum" sz="quarter" idx="11"/>
          </p:nvPr>
        </p:nvSpPr>
        <p:spPr/>
        <p:txBody>
          <a:bodyPr/>
          <a:lstStyle/>
          <a:p>
            <a:fld id="{6B3E1478-37CF-4E18-9076-DA6228555DA5}" type="slidenum">
              <a:rPr lang="zh-CN" altLang="en-US" smtClean="0"/>
              <a:pPr/>
              <a:t>62</a:t>
            </a:fld>
            <a:endParaRPr lang="zh-CN" altLang="en-US"/>
          </a:p>
        </p:txBody>
      </p:sp>
      <p:sp>
        <p:nvSpPr>
          <p:cNvPr id="10" name="TextBox 9"/>
          <p:cNvSpPr txBox="1"/>
          <p:nvPr/>
        </p:nvSpPr>
        <p:spPr>
          <a:xfrm>
            <a:off x="160869" y="1336446"/>
            <a:ext cx="6484467" cy="1485278"/>
          </a:xfrm>
          <a:prstGeom prst="rect">
            <a:avLst/>
          </a:prstGeom>
          <a:noFill/>
        </p:spPr>
        <p:txBody>
          <a:bodyPr wrap="none" rtlCol="0">
            <a:spAutoFit/>
          </a:bodyPr>
          <a:lstStyle/>
          <a:p>
            <a:r>
              <a:rPr lang="zh-CN" altLang="en-US" sz="2319" dirty="0">
                <a:solidFill>
                  <a:srgbClr val="595959"/>
                </a:solidFill>
                <a:latin typeface="+mj-ea"/>
                <a:ea typeface="+mj-ea"/>
              </a:rPr>
              <a:t> </a:t>
            </a:r>
            <a:endParaRPr lang="en-US" altLang="zh-CN" sz="2319" dirty="0">
              <a:solidFill>
                <a:srgbClr val="595959"/>
              </a:solidFill>
              <a:latin typeface="+mj-ea"/>
              <a:ea typeface="+mj-ea"/>
            </a:endParaRPr>
          </a:p>
          <a:p>
            <a:r>
              <a:rPr lang="zh-CN" altLang="en-US" sz="2319" dirty="0">
                <a:solidFill>
                  <a:srgbClr val="595959"/>
                </a:solidFill>
                <a:latin typeface="+mj-ea"/>
                <a:ea typeface="+mj-ea"/>
              </a:rPr>
              <a:t>章节字体  微软雅黑    字号</a:t>
            </a:r>
            <a:r>
              <a:rPr lang="en-US" altLang="zh-CN" sz="2319" dirty="0">
                <a:solidFill>
                  <a:srgbClr val="595959"/>
                </a:solidFill>
                <a:latin typeface="+mj-ea"/>
                <a:ea typeface="+mj-ea"/>
              </a:rPr>
              <a:t>31</a:t>
            </a:r>
            <a:r>
              <a:rPr lang="zh-CN" altLang="en-US" sz="2319" dirty="0">
                <a:solidFill>
                  <a:srgbClr val="595959"/>
                </a:solidFill>
                <a:latin typeface="+mj-ea"/>
                <a:ea typeface="+mj-ea"/>
              </a:rPr>
              <a:t>号   字体粗细 常规</a:t>
            </a:r>
            <a:endParaRPr lang="en-US" altLang="zh-CN" sz="2319" dirty="0">
              <a:solidFill>
                <a:srgbClr val="595959"/>
              </a:solidFill>
              <a:latin typeface="+mj-ea"/>
              <a:ea typeface="+mj-ea"/>
            </a:endParaRPr>
          </a:p>
          <a:p>
            <a:endParaRPr lang="en-US" altLang="zh-CN" sz="2319" dirty="0">
              <a:solidFill>
                <a:srgbClr val="595959"/>
              </a:solidFill>
              <a:latin typeface="+mj-ea"/>
              <a:ea typeface="+mj-ea"/>
            </a:endParaRPr>
          </a:p>
          <a:p>
            <a:r>
              <a:rPr lang="zh-CN" altLang="en-US" sz="2094" b="1" dirty="0">
                <a:solidFill>
                  <a:srgbClr val="595959"/>
                </a:solidFill>
                <a:latin typeface="+mj-ea"/>
                <a:ea typeface="+mj-ea"/>
              </a:rPr>
              <a:t>章节标题字体  微软雅黑    字号</a:t>
            </a:r>
            <a:r>
              <a:rPr lang="en-US" altLang="zh-CN" sz="2094" b="1" dirty="0">
                <a:solidFill>
                  <a:srgbClr val="595959"/>
                </a:solidFill>
                <a:latin typeface="+mj-ea"/>
                <a:ea typeface="+mj-ea"/>
              </a:rPr>
              <a:t>28</a:t>
            </a:r>
            <a:r>
              <a:rPr lang="zh-CN" altLang="en-US" sz="2094" b="1" dirty="0">
                <a:solidFill>
                  <a:srgbClr val="595959"/>
                </a:solidFill>
                <a:latin typeface="+mj-ea"/>
                <a:ea typeface="+mj-ea"/>
              </a:rPr>
              <a:t>号   字体粗细</a:t>
            </a:r>
            <a:r>
              <a:rPr lang="zh-CN" altLang="en-US" sz="2094" b="1" dirty="0">
                <a:solidFill>
                  <a:srgbClr val="595959"/>
                </a:solidFill>
                <a:latin typeface="微软雅黑" panose="020B0503020204020204" pitchFamily="34" charset="-122"/>
                <a:ea typeface="微软雅黑" panose="020B0503020204020204" pitchFamily="34" charset="-122"/>
              </a:rPr>
              <a:t>选择</a:t>
            </a:r>
            <a:endParaRPr lang="zh-CN" altLang="en-US" sz="2094" b="1" dirty="0">
              <a:solidFill>
                <a:srgbClr val="595959"/>
              </a:solidFill>
              <a:latin typeface="+mj-ea"/>
              <a:ea typeface="+mj-ea"/>
            </a:endParaRPr>
          </a:p>
        </p:txBody>
      </p:sp>
      <p:pic>
        <p:nvPicPr>
          <p:cNvPr id="11" name="Picture 2"/>
          <p:cNvPicPr>
            <a:picLocks noChangeAspect="1" noChangeArrowheads="1"/>
          </p:cNvPicPr>
          <p:nvPr/>
        </p:nvPicPr>
        <p:blipFill>
          <a:blip r:embed="rId3" cstate="print"/>
          <a:srcRect/>
          <a:stretch>
            <a:fillRect/>
          </a:stretch>
        </p:blipFill>
        <p:spPr bwMode="auto">
          <a:xfrm>
            <a:off x="6359073" y="2458534"/>
            <a:ext cx="296192" cy="269266"/>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1015793" y="3260027"/>
            <a:ext cx="926162" cy="334843"/>
          </a:xfrm>
          <a:prstGeom prst="rect">
            <a:avLst/>
          </a:prstGeom>
          <a:noFill/>
          <a:ln w="9525">
            <a:noFill/>
            <a:miter lim="800000"/>
            <a:headEnd/>
            <a:tailEnd/>
          </a:ln>
          <a:effectLst/>
        </p:spPr>
      </p:pic>
      <p:sp>
        <p:nvSpPr>
          <p:cNvPr id="7" name="矩形 6"/>
          <p:cNvSpPr/>
          <p:nvPr/>
        </p:nvSpPr>
        <p:spPr>
          <a:xfrm>
            <a:off x="1977584" y="3366892"/>
            <a:ext cx="888385" cy="230512"/>
          </a:xfrm>
          <a:prstGeom prst="rect">
            <a:avLst/>
          </a:prstGeom>
        </p:spPr>
        <p:txBody>
          <a:bodyPr wrap="none">
            <a:spAutoFit/>
          </a:bodyPr>
          <a:lstStyle/>
          <a:p>
            <a:r>
              <a:rPr lang="en-US" altLang="zh-CN" sz="898" dirty="0">
                <a:solidFill>
                  <a:schemeClr val="tx1">
                    <a:lumMod val="65000"/>
                    <a:lumOff val="35000"/>
                  </a:schemeClr>
                </a:solidFill>
                <a:latin typeface="+mj-ea"/>
                <a:ea typeface="+mj-ea"/>
              </a:rPr>
              <a:t>R89 G89 B89</a:t>
            </a:r>
            <a:endParaRPr lang="zh-CN" altLang="en-US" sz="898" dirty="0">
              <a:solidFill>
                <a:schemeClr val="tx1">
                  <a:lumMod val="65000"/>
                  <a:lumOff val="35000"/>
                </a:schemeClr>
              </a:solidFill>
              <a:latin typeface="+mj-ea"/>
              <a:ea typeface="+mj-ea"/>
            </a:endParaRPr>
          </a:p>
        </p:txBody>
      </p:sp>
      <p:sp>
        <p:nvSpPr>
          <p:cNvPr id="8" name="TextBox 7"/>
          <p:cNvSpPr txBox="1"/>
          <p:nvPr/>
        </p:nvSpPr>
        <p:spPr>
          <a:xfrm>
            <a:off x="160869" y="3313460"/>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9" name="TextBox 8"/>
          <p:cNvSpPr txBox="1"/>
          <p:nvPr/>
        </p:nvSpPr>
        <p:spPr>
          <a:xfrm>
            <a:off x="2779075" y="3304378"/>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主标题字体规范</a:t>
            </a:r>
            <a:endParaRPr lang="zh-CN" altLang="en-US" dirty="0"/>
          </a:p>
        </p:txBody>
      </p:sp>
      <p:sp>
        <p:nvSpPr>
          <p:cNvPr id="6" name="灯片编号占位符 5"/>
          <p:cNvSpPr>
            <a:spLocks noGrp="1"/>
          </p:cNvSpPr>
          <p:nvPr>
            <p:ph type="sldNum" sz="quarter" idx="11"/>
          </p:nvPr>
        </p:nvSpPr>
        <p:spPr/>
        <p:txBody>
          <a:bodyPr/>
          <a:lstStyle/>
          <a:p>
            <a:fld id="{6B3E1478-37CF-4E18-9076-DA6228555DA5}" type="slidenum">
              <a:rPr lang="zh-CN" altLang="en-US" smtClean="0"/>
              <a:pPr/>
              <a:t>63</a:t>
            </a:fld>
            <a:endParaRPr lang="zh-CN" altLang="en-US"/>
          </a:p>
        </p:txBody>
      </p:sp>
      <p:sp>
        <p:nvSpPr>
          <p:cNvPr id="4" name="TextBox 3"/>
          <p:cNvSpPr txBox="1"/>
          <p:nvPr/>
        </p:nvSpPr>
        <p:spPr>
          <a:xfrm>
            <a:off x="214301" y="1336446"/>
            <a:ext cx="5423280" cy="782907"/>
          </a:xfrm>
          <a:prstGeom prst="rect">
            <a:avLst/>
          </a:prstGeom>
          <a:noFill/>
        </p:spPr>
        <p:txBody>
          <a:bodyPr wrap="none" rtlCol="0">
            <a:spAutoFit/>
          </a:bodyPr>
          <a:lstStyle/>
          <a:p>
            <a:endParaRPr lang="en-US" altLang="zh-CN" sz="1496" b="1" dirty="0">
              <a:latin typeface="微软雅黑" panose="020B0503020204020204" pitchFamily="34" charset="-122"/>
              <a:ea typeface="微软雅黑" panose="020B0503020204020204" pitchFamily="34" charset="-122"/>
              <a:cs typeface="+mj-cs"/>
            </a:endParaRPr>
          </a:p>
          <a:p>
            <a:r>
              <a:rPr lang="zh-CN" altLang="en-US" sz="1496" b="1" dirty="0">
                <a:latin typeface="微软雅黑" panose="020B0503020204020204" pitchFamily="34" charset="-122"/>
                <a:ea typeface="微软雅黑" panose="020B0503020204020204" pitchFamily="34" charset="-122"/>
                <a:cs typeface="+mj-cs"/>
              </a:rPr>
              <a:t>  </a:t>
            </a:r>
            <a:endParaRPr lang="en-US" altLang="zh-CN" sz="1496" b="1" dirty="0">
              <a:latin typeface="微软雅黑" panose="020B0503020204020204" pitchFamily="34" charset="-122"/>
              <a:ea typeface="微软雅黑" panose="020B0503020204020204" pitchFamily="34" charset="-122"/>
              <a:cs typeface="+mj-cs"/>
            </a:endParaRPr>
          </a:p>
          <a:p>
            <a:r>
              <a:rPr lang="zh-CN" altLang="en-US" sz="1496" b="1" dirty="0">
                <a:latin typeface="微软雅黑" panose="020B0503020204020204" pitchFamily="34" charset="-122"/>
                <a:ea typeface="微软雅黑" panose="020B0503020204020204" pitchFamily="34" charset="-122"/>
                <a:cs typeface="+mj-cs"/>
              </a:rPr>
              <a:t>     字体 微软雅黑    字号 </a:t>
            </a:r>
            <a:r>
              <a:rPr lang="en-US" altLang="zh-CN" sz="1496" b="1" dirty="0">
                <a:latin typeface="微软雅黑" panose="020B0503020204020204" pitchFamily="34" charset="-122"/>
                <a:ea typeface="微软雅黑" panose="020B0503020204020204" pitchFamily="34" charset="-122"/>
                <a:cs typeface="+mj-cs"/>
              </a:rPr>
              <a:t>20</a:t>
            </a:r>
            <a:r>
              <a:rPr lang="zh-CN" altLang="en-US" sz="1496" b="1" dirty="0">
                <a:latin typeface="微软雅黑" panose="020B0503020204020204" pitchFamily="34" charset="-122"/>
                <a:ea typeface="微软雅黑" panose="020B0503020204020204" pitchFamily="34" charset="-122"/>
                <a:cs typeface="+mj-cs"/>
              </a:rPr>
              <a:t>号   需要强调时加粗选择      加粗</a:t>
            </a:r>
          </a:p>
        </p:txBody>
      </p:sp>
      <p:pic>
        <p:nvPicPr>
          <p:cNvPr id="5" name="Picture 2"/>
          <p:cNvPicPr>
            <a:picLocks noChangeAspect="1" noChangeArrowheads="1"/>
          </p:cNvPicPr>
          <p:nvPr/>
        </p:nvPicPr>
        <p:blipFill>
          <a:blip r:embed="rId3" cstate="print"/>
          <a:srcRect/>
          <a:stretch>
            <a:fillRect/>
          </a:stretch>
        </p:blipFill>
        <p:spPr bwMode="auto">
          <a:xfrm>
            <a:off x="4809522" y="1842586"/>
            <a:ext cx="207335" cy="188486"/>
          </a:xfrm>
          <a:prstGeom prst="rect">
            <a:avLst/>
          </a:prstGeom>
          <a:noFill/>
          <a:ln w="9525">
            <a:noFill/>
            <a:miter lim="800000"/>
            <a:headEnd/>
            <a:tailEnd/>
          </a:ln>
          <a:effectLst/>
        </p:spPr>
      </p:pic>
      <p:sp>
        <p:nvSpPr>
          <p:cNvPr id="7" name="TextBox 6"/>
          <p:cNvSpPr txBox="1"/>
          <p:nvPr/>
        </p:nvSpPr>
        <p:spPr>
          <a:xfrm>
            <a:off x="2939374" y="2158424"/>
            <a:ext cx="2108269" cy="483659"/>
          </a:xfrm>
          <a:prstGeom prst="rect">
            <a:avLst/>
          </a:prstGeom>
          <a:noFill/>
        </p:spPr>
        <p:txBody>
          <a:bodyPr wrap="none" rtlCol="0">
            <a:spAutoFit/>
          </a:bodyPr>
          <a:lstStyle/>
          <a:p>
            <a:r>
              <a:rPr lang="zh-CN" altLang="en-US" sz="1496" dirty="0">
                <a:latin typeface="微软雅黑" panose="020B0503020204020204" pitchFamily="34" charset="-122"/>
                <a:ea typeface="微软雅黑" panose="020B0503020204020204" pitchFamily="34" charset="-122"/>
                <a:cs typeface="+mj-cs"/>
              </a:rPr>
              <a:t>无需要强调时常规用法</a:t>
            </a:r>
          </a:p>
          <a:p>
            <a:endParaRPr lang="zh-CN" altLang="en-US" sz="1047" dirty="0"/>
          </a:p>
        </p:txBody>
      </p:sp>
      <p:sp>
        <p:nvSpPr>
          <p:cNvPr id="15" name="TextBox 14"/>
          <p:cNvSpPr txBox="1"/>
          <p:nvPr/>
        </p:nvSpPr>
        <p:spPr>
          <a:xfrm>
            <a:off x="495298" y="2604587"/>
            <a:ext cx="877163" cy="299441"/>
          </a:xfrm>
          <a:prstGeom prst="rect">
            <a:avLst/>
          </a:prstGeom>
          <a:noFill/>
        </p:spPr>
        <p:txBody>
          <a:bodyPr wrap="none" rtlCol="0">
            <a:spAutoFit/>
          </a:bodyPr>
          <a:lstStyle/>
          <a:p>
            <a:r>
              <a:rPr lang="zh-CN" altLang="en-US" sz="1346" dirty="0">
                <a:latin typeface="+mj-ea"/>
                <a:ea typeface="+mj-ea"/>
              </a:rPr>
              <a:t>字体颜色</a:t>
            </a:r>
          </a:p>
        </p:txBody>
      </p:sp>
      <p:sp>
        <p:nvSpPr>
          <p:cNvPr id="16" name="TextBox 15"/>
          <p:cNvSpPr txBox="1"/>
          <p:nvPr/>
        </p:nvSpPr>
        <p:spPr>
          <a:xfrm>
            <a:off x="2939374" y="2609751"/>
            <a:ext cx="1050288" cy="299441"/>
          </a:xfrm>
          <a:prstGeom prst="rect">
            <a:avLst/>
          </a:prstGeom>
          <a:noFill/>
        </p:spPr>
        <p:txBody>
          <a:bodyPr wrap="none" rtlCol="0">
            <a:spAutoFit/>
          </a:bodyPr>
          <a:lstStyle/>
          <a:p>
            <a:r>
              <a:rPr lang="zh-CN" altLang="en-US" sz="1346" dirty="0">
                <a:latin typeface="+mj-ea"/>
                <a:ea typeface="+mj-ea"/>
              </a:rPr>
              <a:t>颜色已设置</a:t>
            </a:r>
          </a:p>
        </p:txBody>
      </p:sp>
      <p:sp>
        <p:nvSpPr>
          <p:cNvPr id="17" name="矩形 16"/>
          <p:cNvSpPr/>
          <p:nvPr/>
        </p:nvSpPr>
        <p:spPr>
          <a:xfrm>
            <a:off x="2244748" y="2672266"/>
            <a:ext cx="774571" cy="207429"/>
          </a:xfrm>
          <a:prstGeom prst="rect">
            <a:avLst/>
          </a:prstGeom>
        </p:spPr>
        <p:txBody>
          <a:bodyPr wrap="none">
            <a:spAutoFit/>
          </a:bodyPr>
          <a:lstStyle/>
          <a:p>
            <a:r>
              <a:rPr lang="en-US" altLang="zh-CN" sz="748" smtClean="0">
                <a:latin typeface="+mj-ea"/>
                <a:ea typeface="+mj-ea"/>
              </a:rPr>
              <a:t>R89 G89 B89</a:t>
            </a:r>
            <a:endParaRPr lang="zh-CN" altLang="en-US" sz="748" dirty="0">
              <a:latin typeface="+mj-ea"/>
              <a:ea typeface="+mj-ea"/>
            </a:endParaRPr>
          </a:p>
        </p:txBody>
      </p:sp>
      <p:sp>
        <p:nvSpPr>
          <p:cNvPr id="18" name="矩形 17"/>
          <p:cNvSpPr/>
          <p:nvPr/>
        </p:nvSpPr>
        <p:spPr>
          <a:xfrm>
            <a:off x="1318473" y="2605540"/>
            <a:ext cx="926274" cy="3338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47">
              <a:solidFill>
                <a:schemeClr val="tx1"/>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mj-ea"/>
              </a:rPr>
              <a:t>副标题字体规范</a:t>
            </a:r>
            <a:endParaRPr lang="zh-CN" altLang="en-US" dirty="0"/>
          </a:p>
        </p:txBody>
      </p:sp>
      <p:sp>
        <p:nvSpPr>
          <p:cNvPr id="12" name="灯片编号占位符 11"/>
          <p:cNvSpPr>
            <a:spLocks noGrp="1"/>
          </p:cNvSpPr>
          <p:nvPr>
            <p:ph type="sldNum" sz="quarter" idx="11"/>
          </p:nvPr>
        </p:nvSpPr>
        <p:spPr/>
        <p:txBody>
          <a:bodyPr/>
          <a:lstStyle/>
          <a:p>
            <a:fld id="{6B3E1478-37CF-4E18-9076-DA6228555DA5}" type="slidenum">
              <a:rPr lang="zh-CN" altLang="en-US" smtClean="0"/>
              <a:pPr/>
              <a:t>64</a:t>
            </a:fld>
            <a:endParaRPr lang="zh-CN" altLang="en-US"/>
          </a:p>
        </p:txBody>
      </p:sp>
      <p:sp>
        <p:nvSpPr>
          <p:cNvPr id="4" name="TextBox 3"/>
          <p:cNvSpPr txBox="1"/>
          <p:nvPr/>
        </p:nvSpPr>
        <p:spPr>
          <a:xfrm>
            <a:off x="214301" y="1496744"/>
            <a:ext cx="5551520" cy="307777"/>
          </a:xfrm>
          <a:prstGeom prst="rect">
            <a:avLst/>
          </a:prstGeom>
          <a:noFill/>
        </p:spPr>
        <p:txBody>
          <a:bodyPr wrap="none" rtlCol="0">
            <a:spAutoFit/>
          </a:bodyPr>
          <a:lstStyle/>
          <a:p>
            <a:r>
              <a:rPr lang="en-US" altLang="zh-CN" dirty="0">
                <a:solidFill>
                  <a:srgbClr val="595959"/>
                </a:solidFill>
                <a:latin typeface="+mj-ea"/>
                <a:ea typeface="+mj-ea"/>
              </a:rPr>
              <a:t>1</a:t>
            </a:r>
            <a:r>
              <a:rPr lang="zh-CN" altLang="en-US" dirty="0">
                <a:solidFill>
                  <a:srgbClr val="595959"/>
                </a:solidFill>
                <a:latin typeface="+mj-ea"/>
                <a:ea typeface="+mj-ea"/>
              </a:rPr>
              <a:t>、副标题字体规范：  字体  微软雅黑    字号  </a:t>
            </a:r>
            <a:r>
              <a:rPr lang="en-US" altLang="zh-CN" dirty="0" smtClean="0">
                <a:solidFill>
                  <a:srgbClr val="595959"/>
                </a:solidFill>
                <a:latin typeface="+mj-ea"/>
                <a:ea typeface="+mj-ea"/>
              </a:rPr>
              <a:t>13</a:t>
            </a:r>
            <a:r>
              <a:rPr lang="zh-CN" altLang="en-US" dirty="0" smtClean="0">
                <a:solidFill>
                  <a:srgbClr val="595959"/>
                </a:solidFill>
                <a:latin typeface="+mj-ea"/>
                <a:ea typeface="+mj-ea"/>
              </a:rPr>
              <a:t>号   </a:t>
            </a:r>
            <a:r>
              <a:rPr lang="zh-CN" altLang="en-US" dirty="0">
                <a:solidFill>
                  <a:srgbClr val="595959"/>
                </a:solidFill>
                <a:latin typeface="+mj-ea"/>
                <a:ea typeface="+mj-ea"/>
              </a:rPr>
              <a:t>字体粗细 常规</a:t>
            </a:r>
          </a:p>
        </p:txBody>
      </p:sp>
      <p:sp>
        <p:nvSpPr>
          <p:cNvPr id="5" name="TextBox 4"/>
          <p:cNvSpPr txBox="1"/>
          <p:nvPr/>
        </p:nvSpPr>
        <p:spPr>
          <a:xfrm>
            <a:off x="3264365" y="1772990"/>
            <a:ext cx="2396810" cy="299441"/>
          </a:xfrm>
          <a:prstGeom prst="rect">
            <a:avLst/>
          </a:prstGeom>
          <a:noFill/>
        </p:spPr>
        <p:txBody>
          <a:bodyPr wrap="none" rtlCol="0">
            <a:spAutoFit/>
          </a:bodyPr>
          <a:lstStyle/>
          <a:p>
            <a:r>
              <a:rPr lang="zh-CN" altLang="en-US" sz="1346" b="1" dirty="0">
                <a:solidFill>
                  <a:srgbClr val="595959"/>
                </a:solidFill>
                <a:latin typeface="+mj-ea"/>
                <a:ea typeface="+mj-ea"/>
              </a:rPr>
              <a:t>需要强调时加粗选择      加粗</a:t>
            </a:r>
          </a:p>
        </p:txBody>
      </p:sp>
      <p:pic>
        <p:nvPicPr>
          <p:cNvPr id="6" name="Picture 2"/>
          <p:cNvPicPr>
            <a:picLocks noChangeAspect="1" noChangeArrowheads="1"/>
          </p:cNvPicPr>
          <p:nvPr/>
        </p:nvPicPr>
        <p:blipFill>
          <a:blip r:embed="rId3" cstate="print"/>
          <a:srcRect/>
          <a:stretch>
            <a:fillRect/>
          </a:stretch>
        </p:blipFill>
        <p:spPr bwMode="auto">
          <a:xfrm>
            <a:off x="4927178" y="1826423"/>
            <a:ext cx="207335" cy="188486"/>
          </a:xfrm>
          <a:prstGeom prst="rect">
            <a:avLst/>
          </a:prstGeom>
          <a:noFill/>
          <a:ln w="9525">
            <a:noFill/>
            <a:miter lim="800000"/>
            <a:headEnd/>
            <a:tailEnd/>
          </a:ln>
          <a:effectLst/>
        </p:spPr>
      </p:pic>
      <p:sp>
        <p:nvSpPr>
          <p:cNvPr id="7" name="TextBox 6"/>
          <p:cNvSpPr txBox="1"/>
          <p:nvPr/>
        </p:nvSpPr>
        <p:spPr>
          <a:xfrm>
            <a:off x="214301" y="2351669"/>
            <a:ext cx="4796506" cy="265009"/>
          </a:xfrm>
          <a:prstGeom prst="rect">
            <a:avLst/>
          </a:prstGeom>
          <a:noFill/>
        </p:spPr>
        <p:txBody>
          <a:bodyPr wrap="none" rtlCol="0">
            <a:spAutoFit/>
          </a:bodyPr>
          <a:lstStyle/>
          <a:p>
            <a:r>
              <a:rPr lang="en-US" altLang="zh-CN" sz="1100" dirty="0">
                <a:solidFill>
                  <a:srgbClr val="595959"/>
                </a:solidFill>
                <a:latin typeface="+mj-ea"/>
                <a:ea typeface="+mj-ea"/>
              </a:rPr>
              <a:t>2</a:t>
            </a:r>
            <a:r>
              <a:rPr lang="zh-CN" altLang="en-US" sz="1100" dirty="0">
                <a:solidFill>
                  <a:srgbClr val="595959"/>
                </a:solidFill>
                <a:latin typeface="+mj-ea"/>
                <a:ea typeface="+mj-ea"/>
              </a:rPr>
              <a:t>、二级副标题字体规范：  字体  微软雅黑    字号 </a:t>
            </a:r>
            <a:r>
              <a:rPr lang="zh-CN" altLang="en-US" sz="1100" dirty="0" smtClean="0">
                <a:solidFill>
                  <a:srgbClr val="595959"/>
                </a:solidFill>
                <a:latin typeface="+mj-ea"/>
                <a:ea typeface="+mj-ea"/>
              </a:rPr>
              <a:t> </a:t>
            </a:r>
            <a:r>
              <a:rPr lang="en-US" altLang="zh-CN" sz="1100" dirty="0" smtClean="0">
                <a:solidFill>
                  <a:srgbClr val="595959"/>
                </a:solidFill>
                <a:latin typeface="+mj-ea"/>
                <a:ea typeface="+mj-ea"/>
              </a:rPr>
              <a:t>11</a:t>
            </a:r>
            <a:r>
              <a:rPr lang="zh-CN" altLang="en-US" sz="1100" dirty="0" smtClean="0">
                <a:solidFill>
                  <a:srgbClr val="595959"/>
                </a:solidFill>
                <a:latin typeface="+mj-ea"/>
                <a:ea typeface="+mj-ea"/>
              </a:rPr>
              <a:t>号   </a:t>
            </a:r>
            <a:r>
              <a:rPr lang="zh-CN" altLang="en-US" sz="1100" dirty="0">
                <a:solidFill>
                  <a:srgbClr val="595959"/>
                </a:solidFill>
                <a:latin typeface="+mj-ea"/>
                <a:ea typeface="+mj-ea"/>
              </a:rPr>
              <a:t>字体粗细 常规</a:t>
            </a:r>
          </a:p>
        </p:txBody>
      </p:sp>
      <p:pic>
        <p:nvPicPr>
          <p:cNvPr id="8" name="Picture 2"/>
          <p:cNvPicPr>
            <a:picLocks noChangeAspect="1" noChangeArrowheads="1"/>
          </p:cNvPicPr>
          <p:nvPr/>
        </p:nvPicPr>
        <p:blipFill>
          <a:blip r:embed="rId4" cstate="print"/>
          <a:srcRect/>
          <a:stretch>
            <a:fillRect/>
          </a:stretch>
        </p:blipFill>
        <p:spPr bwMode="auto">
          <a:xfrm>
            <a:off x="1350223" y="2711452"/>
            <a:ext cx="926162" cy="334843"/>
          </a:xfrm>
          <a:prstGeom prst="rect">
            <a:avLst/>
          </a:prstGeom>
          <a:noFill/>
          <a:ln w="9525">
            <a:noFill/>
            <a:miter lim="800000"/>
            <a:headEnd/>
            <a:tailEnd/>
          </a:ln>
          <a:effectLst/>
        </p:spPr>
      </p:pic>
      <p:sp>
        <p:nvSpPr>
          <p:cNvPr id="9" name="矩形 8"/>
          <p:cNvSpPr/>
          <p:nvPr/>
        </p:nvSpPr>
        <p:spPr>
          <a:xfrm>
            <a:off x="2312013" y="2818318"/>
            <a:ext cx="888385" cy="230512"/>
          </a:xfrm>
          <a:prstGeom prst="rect">
            <a:avLst/>
          </a:prstGeom>
        </p:spPr>
        <p:txBody>
          <a:bodyPr wrap="none">
            <a:spAutoFit/>
          </a:bodyPr>
          <a:lstStyle/>
          <a:p>
            <a:r>
              <a:rPr lang="en-US" altLang="zh-CN" sz="898" dirty="0">
                <a:latin typeface="+mj-ea"/>
                <a:ea typeface="+mj-ea"/>
              </a:rPr>
              <a:t>R89 G89 B89</a:t>
            </a:r>
            <a:endParaRPr lang="zh-CN" altLang="en-US" sz="898" dirty="0">
              <a:latin typeface="+mj-ea"/>
              <a:ea typeface="+mj-ea"/>
            </a:endParaRPr>
          </a:p>
        </p:txBody>
      </p:sp>
      <p:sp>
        <p:nvSpPr>
          <p:cNvPr id="10" name="TextBox 9"/>
          <p:cNvSpPr txBox="1"/>
          <p:nvPr/>
        </p:nvSpPr>
        <p:spPr>
          <a:xfrm>
            <a:off x="495298" y="2764885"/>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11" name="TextBox 10"/>
          <p:cNvSpPr txBox="1"/>
          <p:nvPr/>
        </p:nvSpPr>
        <p:spPr>
          <a:xfrm>
            <a:off x="3113505" y="2755803"/>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mj-ea"/>
              </a:rPr>
              <a:t>正文字体及表格注解字体规范</a:t>
            </a:r>
            <a:endParaRPr lang="zh-CN" altLang="en-US" dirty="0"/>
          </a:p>
        </p:txBody>
      </p:sp>
      <p:sp>
        <p:nvSpPr>
          <p:cNvPr id="6" name="灯片编号占位符 5"/>
          <p:cNvSpPr>
            <a:spLocks noGrp="1"/>
          </p:cNvSpPr>
          <p:nvPr>
            <p:ph type="sldNum" sz="quarter" idx="11"/>
          </p:nvPr>
        </p:nvSpPr>
        <p:spPr/>
        <p:txBody>
          <a:bodyPr/>
          <a:lstStyle/>
          <a:p>
            <a:fld id="{6B3E1478-37CF-4E18-9076-DA6228555DA5}" type="slidenum">
              <a:rPr lang="zh-CN" altLang="en-US" smtClean="0"/>
              <a:pPr/>
              <a:t>65</a:t>
            </a:fld>
            <a:endParaRPr lang="zh-CN" altLang="en-US"/>
          </a:p>
        </p:txBody>
      </p:sp>
      <p:sp>
        <p:nvSpPr>
          <p:cNvPr id="4" name="TextBox 3"/>
          <p:cNvSpPr txBox="1"/>
          <p:nvPr/>
        </p:nvSpPr>
        <p:spPr>
          <a:xfrm>
            <a:off x="214302" y="1336446"/>
            <a:ext cx="4047903" cy="1370183"/>
          </a:xfrm>
          <a:prstGeom prst="rect">
            <a:avLst/>
          </a:prstGeom>
          <a:noFill/>
        </p:spPr>
        <p:txBody>
          <a:bodyPr wrap="none" rtlCol="0">
            <a:spAutoFit/>
          </a:bodyPr>
          <a:lstStyle/>
          <a:p>
            <a:r>
              <a:rPr lang="zh-CN" altLang="en-US" sz="1346" dirty="0">
                <a:solidFill>
                  <a:srgbClr val="595959"/>
                </a:solidFill>
                <a:latin typeface="+mj-ea"/>
                <a:ea typeface="+mj-ea"/>
              </a:rPr>
              <a:t> </a:t>
            </a:r>
            <a:endParaRPr lang="en-US" altLang="zh-CN" sz="898" dirty="0">
              <a:solidFill>
                <a:srgbClr val="595959"/>
              </a:solidFill>
              <a:latin typeface="+mj-ea"/>
              <a:ea typeface="+mj-ea"/>
            </a:endParaRPr>
          </a:p>
          <a:p>
            <a:r>
              <a:rPr lang="zh-CN" altLang="en-US" sz="1122" dirty="0">
                <a:solidFill>
                  <a:srgbClr val="595959"/>
                </a:solidFill>
                <a:latin typeface="+mj-ea"/>
                <a:ea typeface="+mj-ea"/>
              </a:rPr>
              <a:t>版面纯文字时：字体  微软雅黑    字号  </a:t>
            </a:r>
            <a:r>
              <a:rPr lang="en-US" altLang="zh-CN" sz="1122" dirty="0" smtClean="0">
                <a:solidFill>
                  <a:srgbClr val="595959"/>
                </a:solidFill>
                <a:latin typeface="+mj-ea"/>
                <a:ea typeface="+mj-ea"/>
              </a:rPr>
              <a:t>11</a:t>
            </a:r>
            <a:r>
              <a:rPr lang="zh-CN" altLang="en-US" sz="1122" dirty="0" smtClean="0">
                <a:solidFill>
                  <a:srgbClr val="595959"/>
                </a:solidFill>
                <a:latin typeface="+mj-ea"/>
                <a:ea typeface="+mj-ea"/>
              </a:rPr>
              <a:t>号   </a:t>
            </a:r>
            <a:r>
              <a:rPr lang="zh-CN" altLang="en-US" sz="1122" dirty="0">
                <a:solidFill>
                  <a:srgbClr val="595959"/>
                </a:solidFill>
                <a:latin typeface="+mj-ea"/>
                <a:ea typeface="+mj-ea"/>
              </a:rPr>
              <a:t>字体粗细 常规</a:t>
            </a:r>
            <a:endParaRPr lang="en-US" altLang="zh-CN" sz="1122" dirty="0">
              <a:solidFill>
                <a:srgbClr val="595959"/>
              </a:solidFill>
              <a:latin typeface="+mj-ea"/>
              <a:ea typeface="+mj-ea"/>
            </a:endParaRPr>
          </a:p>
          <a:p>
            <a:endParaRPr lang="en-US" altLang="zh-CN" sz="1122" dirty="0">
              <a:solidFill>
                <a:srgbClr val="595959"/>
              </a:solidFill>
              <a:latin typeface="+mj-ea"/>
              <a:ea typeface="+mj-ea"/>
            </a:endParaRPr>
          </a:p>
          <a:p>
            <a:r>
              <a:rPr lang="zh-CN" altLang="en-US" sz="898" dirty="0">
                <a:solidFill>
                  <a:srgbClr val="595959"/>
                </a:solidFill>
                <a:latin typeface="+mj-ea"/>
                <a:ea typeface="+mj-ea"/>
              </a:rPr>
              <a:t>三分之一版面用到图片时：字体  微软雅黑    字号  </a:t>
            </a:r>
            <a:r>
              <a:rPr lang="en-US" altLang="zh-CN" sz="898" dirty="0" smtClean="0">
                <a:solidFill>
                  <a:srgbClr val="595959"/>
                </a:solidFill>
                <a:latin typeface="+mj-ea"/>
                <a:ea typeface="+mj-ea"/>
              </a:rPr>
              <a:t>9</a:t>
            </a:r>
            <a:r>
              <a:rPr lang="zh-CN" altLang="en-US" sz="898" dirty="0" smtClean="0">
                <a:solidFill>
                  <a:srgbClr val="595959"/>
                </a:solidFill>
                <a:latin typeface="+mj-ea"/>
                <a:ea typeface="+mj-ea"/>
              </a:rPr>
              <a:t>号   </a:t>
            </a:r>
            <a:r>
              <a:rPr lang="zh-CN" altLang="en-US" sz="898" dirty="0">
                <a:solidFill>
                  <a:srgbClr val="595959"/>
                </a:solidFill>
                <a:latin typeface="+mj-ea"/>
                <a:ea typeface="+mj-ea"/>
              </a:rPr>
              <a:t>字体粗细 常规</a:t>
            </a:r>
            <a:endParaRPr lang="en-US" altLang="zh-CN" sz="898" dirty="0">
              <a:solidFill>
                <a:srgbClr val="595959"/>
              </a:solidFill>
              <a:latin typeface="+mj-ea"/>
              <a:ea typeface="+mj-ea"/>
            </a:endParaRPr>
          </a:p>
          <a:p>
            <a:endParaRPr lang="en-US" altLang="zh-CN" sz="1122" dirty="0">
              <a:solidFill>
                <a:srgbClr val="595959"/>
              </a:solidFill>
              <a:latin typeface="+mj-ea"/>
              <a:ea typeface="+mj-ea"/>
            </a:endParaRPr>
          </a:p>
          <a:p>
            <a:endParaRPr lang="en-US" altLang="zh-CN" sz="898" dirty="0">
              <a:solidFill>
                <a:srgbClr val="595959"/>
              </a:solidFill>
              <a:latin typeface="+mj-ea"/>
              <a:ea typeface="+mj-ea"/>
            </a:endParaRPr>
          </a:p>
          <a:p>
            <a:endParaRPr lang="en-US" altLang="zh-CN" sz="898" dirty="0">
              <a:solidFill>
                <a:srgbClr val="595959"/>
              </a:solidFill>
              <a:latin typeface="+mj-ea"/>
              <a:ea typeface="+mj-ea"/>
            </a:endParaRPr>
          </a:p>
          <a:p>
            <a:endParaRPr lang="en-US" altLang="zh-CN" sz="898" dirty="0">
              <a:solidFill>
                <a:srgbClr val="595959"/>
              </a:solidFill>
              <a:latin typeface="+mj-ea"/>
              <a:ea typeface="+mj-ea"/>
            </a:endParaRPr>
          </a:p>
        </p:txBody>
      </p:sp>
      <p:sp>
        <p:nvSpPr>
          <p:cNvPr id="5" name="TextBox 4"/>
          <p:cNvSpPr txBox="1"/>
          <p:nvPr/>
        </p:nvSpPr>
        <p:spPr>
          <a:xfrm>
            <a:off x="214301" y="2565400"/>
            <a:ext cx="4881465" cy="1266372"/>
          </a:xfrm>
          <a:prstGeom prst="rect">
            <a:avLst/>
          </a:prstGeom>
          <a:noFill/>
        </p:spPr>
        <p:txBody>
          <a:bodyPr wrap="none" rtlCol="0">
            <a:spAutoFit/>
          </a:bodyPr>
          <a:lstStyle/>
          <a:p>
            <a:r>
              <a:rPr lang="zh-CN" altLang="en-US" sz="898" dirty="0">
                <a:solidFill>
                  <a:srgbClr val="595959"/>
                </a:solidFill>
                <a:latin typeface="+mj-ea"/>
                <a:ea typeface="+mj-ea"/>
              </a:rPr>
              <a:t>注解标题文案字体规范：字体  微软雅黑    字号  </a:t>
            </a:r>
            <a:r>
              <a:rPr lang="en-US" altLang="zh-CN" sz="898" dirty="0">
                <a:solidFill>
                  <a:srgbClr val="595959"/>
                </a:solidFill>
                <a:latin typeface="+mj-ea"/>
                <a:ea typeface="+mj-ea"/>
              </a:rPr>
              <a:t>12</a:t>
            </a:r>
            <a:r>
              <a:rPr lang="zh-CN" altLang="en-US" sz="898" dirty="0">
                <a:solidFill>
                  <a:srgbClr val="595959"/>
                </a:solidFill>
                <a:latin typeface="+mj-ea"/>
                <a:ea typeface="+mj-ea"/>
              </a:rPr>
              <a:t>号   字体粗细 常规</a:t>
            </a:r>
            <a:endParaRPr lang="en-US" altLang="zh-CN" sz="898" dirty="0">
              <a:solidFill>
                <a:srgbClr val="595959"/>
              </a:solidFill>
              <a:latin typeface="+mj-ea"/>
              <a:ea typeface="+mj-ea"/>
            </a:endParaRPr>
          </a:p>
          <a:p>
            <a:endParaRPr lang="en-US" altLang="zh-CN" sz="748" b="1" dirty="0">
              <a:solidFill>
                <a:srgbClr val="445F9F"/>
              </a:solidFill>
              <a:latin typeface="微软雅黑" panose="020B0503020204020204" pitchFamily="34" charset="-122"/>
              <a:ea typeface="微软雅黑" panose="020B0503020204020204" pitchFamily="34" charset="-122"/>
            </a:endParaRPr>
          </a:p>
          <a:p>
            <a:r>
              <a:rPr lang="zh-CN" altLang="en-US" sz="748" b="1" dirty="0">
                <a:solidFill>
                  <a:srgbClr val="445F9F"/>
                </a:solidFill>
                <a:latin typeface="微软雅黑" panose="020B0503020204020204" pitchFamily="34" charset="-122"/>
                <a:ea typeface="微软雅黑" panose="020B0503020204020204" pitchFamily="34" charset="-122"/>
              </a:rPr>
              <a:t>加强型表格注解字体规范： ：字体  微软雅黑    字号  </a:t>
            </a:r>
            <a:r>
              <a:rPr lang="en-US" altLang="zh-CN" sz="748" b="1" dirty="0">
                <a:solidFill>
                  <a:srgbClr val="445F9F"/>
                </a:solidFill>
                <a:latin typeface="微软雅黑" panose="020B0503020204020204" pitchFamily="34" charset="-122"/>
                <a:ea typeface="微软雅黑" panose="020B0503020204020204" pitchFamily="34" charset="-122"/>
              </a:rPr>
              <a:t>10</a:t>
            </a:r>
            <a:r>
              <a:rPr lang="zh-CN" altLang="en-US" sz="748" b="1" dirty="0">
                <a:solidFill>
                  <a:srgbClr val="445F9F"/>
                </a:solidFill>
                <a:latin typeface="微软雅黑" panose="020B0503020204020204" pitchFamily="34" charset="-122"/>
                <a:ea typeface="微软雅黑" panose="020B0503020204020204" pitchFamily="34" charset="-122"/>
              </a:rPr>
              <a:t>号   字体粗细选择     字体颜色与图表分类颜色一致     </a:t>
            </a:r>
            <a:endParaRPr lang="en-US" altLang="zh-CN" sz="748" b="1" dirty="0">
              <a:solidFill>
                <a:srgbClr val="445F9F"/>
              </a:solidFill>
              <a:latin typeface="微软雅黑" panose="020B0503020204020204" pitchFamily="34" charset="-122"/>
              <a:ea typeface="微软雅黑" panose="020B0503020204020204" pitchFamily="34" charset="-122"/>
            </a:endParaRPr>
          </a:p>
          <a:p>
            <a:endParaRPr lang="en-US" altLang="zh-CN" sz="748" dirty="0">
              <a:solidFill>
                <a:srgbClr val="595959"/>
              </a:solidFill>
              <a:latin typeface="+mj-ea"/>
              <a:ea typeface="+mj-ea"/>
            </a:endParaRPr>
          </a:p>
          <a:p>
            <a:r>
              <a:rPr lang="zh-CN" altLang="en-US" sz="748" dirty="0">
                <a:solidFill>
                  <a:srgbClr val="595959"/>
                </a:solidFill>
                <a:latin typeface="+mj-ea"/>
                <a:ea typeface="+mj-ea"/>
              </a:rPr>
              <a:t>表格注解文案字体规范：字体  微软雅黑    </a:t>
            </a:r>
            <a:r>
              <a:rPr lang="zh-CN" altLang="en-US" sz="748">
                <a:solidFill>
                  <a:srgbClr val="595959"/>
                </a:solidFill>
                <a:latin typeface="+mj-ea"/>
                <a:ea typeface="+mj-ea"/>
              </a:rPr>
              <a:t>字号  </a:t>
            </a:r>
            <a:r>
              <a:rPr lang="en-US" altLang="zh-CN" sz="748" smtClean="0">
                <a:solidFill>
                  <a:srgbClr val="595959"/>
                </a:solidFill>
                <a:latin typeface="+mj-ea"/>
                <a:ea typeface="+mj-ea"/>
              </a:rPr>
              <a:t>9</a:t>
            </a:r>
            <a:r>
              <a:rPr lang="zh-CN" altLang="en-US" sz="748" smtClean="0">
                <a:solidFill>
                  <a:srgbClr val="595959"/>
                </a:solidFill>
                <a:latin typeface="+mj-ea"/>
                <a:ea typeface="+mj-ea"/>
              </a:rPr>
              <a:t>号   </a:t>
            </a:r>
            <a:r>
              <a:rPr lang="zh-CN" altLang="en-US" sz="748" dirty="0">
                <a:solidFill>
                  <a:srgbClr val="595959"/>
                </a:solidFill>
                <a:latin typeface="+mj-ea"/>
                <a:ea typeface="+mj-ea"/>
              </a:rPr>
              <a:t>字体粗细 常规</a:t>
            </a:r>
            <a:endParaRPr lang="en-US" altLang="zh-CN" sz="748" dirty="0">
              <a:solidFill>
                <a:srgbClr val="595959"/>
              </a:solidFill>
              <a:latin typeface="+mj-ea"/>
              <a:ea typeface="+mj-ea"/>
            </a:endParaRPr>
          </a:p>
          <a:p>
            <a:endParaRPr lang="en-US" altLang="zh-CN" sz="748" dirty="0">
              <a:solidFill>
                <a:srgbClr val="595959"/>
              </a:solidFill>
              <a:latin typeface="+mj-ea"/>
              <a:ea typeface="+mj-ea"/>
            </a:endParaRPr>
          </a:p>
          <a:p>
            <a:r>
              <a:rPr lang="zh-CN" altLang="en-US" sz="748" dirty="0">
                <a:solidFill>
                  <a:srgbClr val="595959"/>
                </a:solidFill>
                <a:latin typeface="+mj-ea"/>
                <a:ea typeface="+mj-ea"/>
              </a:rPr>
              <a:t>表格内</a:t>
            </a:r>
            <a:r>
              <a:rPr lang="zh-CN" altLang="en-US" sz="748" dirty="0">
                <a:solidFill>
                  <a:srgbClr val="595959"/>
                </a:solidFill>
                <a:latin typeface="+mj-ea"/>
              </a:rPr>
              <a:t>注解文案字体规范：字体  微软雅黑    字号  </a:t>
            </a:r>
            <a:r>
              <a:rPr lang="en-US" altLang="zh-CN" sz="748" dirty="0">
                <a:solidFill>
                  <a:srgbClr val="595959"/>
                </a:solidFill>
                <a:latin typeface="+mj-ea"/>
              </a:rPr>
              <a:t>8</a:t>
            </a:r>
            <a:r>
              <a:rPr lang="zh-CN" altLang="en-US" sz="748" dirty="0">
                <a:solidFill>
                  <a:srgbClr val="595959"/>
                </a:solidFill>
                <a:latin typeface="+mj-ea"/>
              </a:rPr>
              <a:t>号   字体粗细 常规</a:t>
            </a:r>
            <a:endParaRPr lang="en-US" altLang="zh-CN" sz="748" dirty="0">
              <a:solidFill>
                <a:srgbClr val="595959"/>
              </a:solidFill>
              <a:latin typeface="+mj-ea"/>
            </a:endParaRPr>
          </a:p>
          <a:p>
            <a:endParaRPr lang="en-US" altLang="zh-CN" sz="748" dirty="0">
              <a:solidFill>
                <a:srgbClr val="595959"/>
              </a:solidFill>
              <a:latin typeface="+mj-ea"/>
              <a:ea typeface="+mj-ea"/>
            </a:endParaRPr>
          </a:p>
          <a:p>
            <a:r>
              <a:rPr lang="zh-CN" altLang="en-US" sz="748" dirty="0">
                <a:solidFill>
                  <a:srgbClr val="595959"/>
                </a:solidFill>
                <a:latin typeface="+mj-ea"/>
                <a:ea typeface="+mj-ea"/>
              </a:rPr>
              <a:t>关于表格文字颜色规定：当表格颜色较深时，在表格之内的文字使用反白效果</a:t>
            </a:r>
            <a:endParaRPr lang="en-US" altLang="zh-CN" sz="748" dirty="0">
              <a:solidFill>
                <a:srgbClr val="595959"/>
              </a:solidFill>
              <a:latin typeface="+mj-ea"/>
              <a:ea typeface="+mj-ea"/>
            </a:endParaRPr>
          </a:p>
          <a:p>
            <a:endParaRPr lang="zh-CN" altLang="en-US" sz="748" dirty="0">
              <a:solidFill>
                <a:srgbClr val="595959"/>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3408658" y="2885156"/>
            <a:ext cx="118477" cy="107706"/>
          </a:xfrm>
          <a:prstGeom prst="rect">
            <a:avLst/>
          </a:prstGeom>
          <a:noFill/>
          <a:ln w="9525">
            <a:noFill/>
            <a:miter lim="800000"/>
            <a:headEnd/>
            <a:tailEnd/>
          </a:ln>
          <a:effectLst/>
        </p:spPr>
      </p:pic>
      <p:pic>
        <p:nvPicPr>
          <p:cNvPr id="8" name="Picture 2"/>
          <p:cNvPicPr>
            <a:picLocks noChangeAspect="1" noChangeArrowheads="1"/>
          </p:cNvPicPr>
          <p:nvPr/>
        </p:nvPicPr>
        <p:blipFill>
          <a:blip r:embed="rId4" cstate="print"/>
          <a:srcRect/>
          <a:stretch>
            <a:fillRect/>
          </a:stretch>
        </p:blipFill>
        <p:spPr bwMode="auto">
          <a:xfrm>
            <a:off x="1176092" y="4008086"/>
            <a:ext cx="926162" cy="334843"/>
          </a:xfrm>
          <a:prstGeom prst="rect">
            <a:avLst/>
          </a:prstGeom>
          <a:noFill/>
          <a:ln w="9525">
            <a:noFill/>
            <a:miter lim="800000"/>
            <a:headEnd/>
            <a:tailEnd/>
          </a:ln>
          <a:effectLst/>
        </p:spPr>
      </p:pic>
      <p:sp>
        <p:nvSpPr>
          <p:cNvPr id="9" name="矩形 8"/>
          <p:cNvSpPr/>
          <p:nvPr/>
        </p:nvSpPr>
        <p:spPr>
          <a:xfrm>
            <a:off x="2137882" y="4114951"/>
            <a:ext cx="888385" cy="230512"/>
          </a:xfrm>
          <a:prstGeom prst="rect">
            <a:avLst/>
          </a:prstGeom>
        </p:spPr>
        <p:txBody>
          <a:bodyPr wrap="none">
            <a:spAutoFit/>
          </a:bodyPr>
          <a:lstStyle/>
          <a:p>
            <a:r>
              <a:rPr lang="en-US" altLang="zh-CN" sz="898" dirty="0">
                <a:latin typeface="+mj-ea"/>
                <a:ea typeface="+mj-ea"/>
              </a:rPr>
              <a:t>R89 G89 B89</a:t>
            </a:r>
            <a:endParaRPr lang="zh-CN" altLang="en-US" sz="898" dirty="0">
              <a:latin typeface="+mj-ea"/>
              <a:ea typeface="+mj-ea"/>
            </a:endParaRPr>
          </a:p>
        </p:txBody>
      </p:sp>
      <p:sp>
        <p:nvSpPr>
          <p:cNvPr id="10" name="TextBox 9"/>
          <p:cNvSpPr txBox="1"/>
          <p:nvPr/>
        </p:nvSpPr>
        <p:spPr>
          <a:xfrm>
            <a:off x="321167" y="4061519"/>
            <a:ext cx="877163" cy="299441"/>
          </a:xfrm>
          <a:prstGeom prst="rect">
            <a:avLst/>
          </a:prstGeom>
          <a:noFill/>
        </p:spPr>
        <p:txBody>
          <a:bodyPr wrap="none" rtlCol="0">
            <a:spAutoFit/>
          </a:bodyPr>
          <a:lstStyle/>
          <a:p>
            <a:r>
              <a:rPr lang="zh-CN" altLang="en-US" sz="1346" dirty="0">
                <a:solidFill>
                  <a:srgbClr val="595959"/>
                </a:solidFill>
                <a:latin typeface="+mj-ea"/>
                <a:ea typeface="+mj-ea"/>
              </a:rPr>
              <a:t>字体颜色</a:t>
            </a:r>
          </a:p>
        </p:txBody>
      </p:sp>
      <p:sp>
        <p:nvSpPr>
          <p:cNvPr id="11" name="TextBox 10"/>
          <p:cNvSpPr txBox="1"/>
          <p:nvPr/>
        </p:nvSpPr>
        <p:spPr>
          <a:xfrm>
            <a:off x="2939374" y="4052437"/>
            <a:ext cx="1050288" cy="299441"/>
          </a:xfrm>
          <a:prstGeom prst="rect">
            <a:avLst/>
          </a:prstGeom>
          <a:noFill/>
        </p:spPr>
        <p:txBody>
          <a:bodyPr wrap="none" rtlCol="0">
            <a:spAutoFit/>
          </a:bodyPr>
          <a:lstStyle/>
          <a:p>
            <a:r>
              <a:rPr lang="zh-CN" altLang="en-US" sz="1346" dirty="0">
                <a:solidFill>
                  <a:srgbClr val="595959"/>
                </a:solidFill>
                <a:latin typeface="+mj-ea"/>
                <a:ea typeface="+mj-ea"/>
              </a:rPr>
              <a:t>颜色已设置</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算法简介</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7</a:t>
            </a:fld>
            <a:endParaRPr lang="zh-CN" altLang="en-US"/>
          </a:p>
        </p:txBody>
      </p:sp>
      <p:sp>
        <p:nvSpPr>
          <p:cNvPr id="8" name="矩形 7"/>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卷积神经网络（</a:t>
            </a:r>
            <a:r>
              <a:rPr lang="en-US" altLang="zh-CN" dirty="0" smtClean="0">
                <a:solidFill>
                  <a:srgbClr val="595959"/>
                </a:solidFill>
                <a:latin typeface="微软雅黑" panose="020B0503020204020204" pitchFamily="34" charset="-122"/>
                <a:ea typeface="微软雅黑" panose="020B0503020204020204" pitchFamily="34" charset="-122"/>
              </a:rPr>
              <a:t>CNN</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74" y="1269256"/>
            <a:ext cx="5868541" cy="1795541"/>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574" y="3148215"/>
            <a:ext cx="2505075" cy="1828800"/>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9224" y="3359435"/>
            <a:ext cx="2590239" cy="1493471"/>
          </a:xfrm>
          <a:prstGeom prst="rect">
            <a:avLst/>
          </a:prstGeom>
        </p:spPr>
      </p:pic>
    </p:spTree>
    <p:extLst>
      <p:ext uri="{BB962C8B-B14F-4D97-AF65-F5344CB8AC3E}">
        <p14:creationId xmlns:p14="http://schemas.microsoft.com/office/powerpoint/2010/main" val="2620079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算法简介</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8</a:t>
            </a:fld>
            <a:endParaRPr lang="zh-CN" altLang="en-US"/>
          </a:p>
        </p:txBody>
      </p:sp>
      <p:sp>
        <p:nvSpPr>
          <p:cNvPr id="8" name="矩形 7"/>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递归神经网络（</a:t>
            </a:r>
            <a:r>
              <a:rPr lang="en-US" altLang="zh-CN" dirty="0" smtClean="0">
                <a:solidFill>
                  <a:srgbClr val="595959"/>
                </a:solidFill>
                <a:latin typeface="微软雅黑" panose="020B0503020204020204" pitchFamily="34" charset="-122"/>
                <a:ea typeface="微软雅黑" panose="020B0503020204020204" pitchFamily="34" charset="-122"/>
              </a:rPr>
              <a:t>RNN</a:t>
            </a:r>
            <a:r>
              <a:rPr lang="zh-CN" altLang="en-US" dirty="0" smtClean="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4825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实验和结论</a:t>
            </a:r>
            <a:endParaRPr lang="zh-CN" altLang="en-US" dirty="0"/>
          </a:p>
        </p:txBody>
      </p:sp>
      <p:sp>
        <p:nvSpPr>
          <p:cNvPr id="2" name="灯片编号占位符 1"/>
          <p:cNvSpPr>
            <a:spLocks noGrp="1"/>
          </p:cNvSpPr>
          <p:nvPr>
            <p:ph type="sldNum" sz="quarter" idx="13"/>
          </p:nvPr>
        </p:nvSpPr>
        <p:spPr/>
        <p:txBody>
          <a:bodyPr/>
          <a:lstStyle/>
          <a:p>
            <a:fld id="{6B3E1478-37CF-4E18-9076-DA6228555DA5}" type="slidenum">
              <a:rPr lang="zh-CN" altLang="en-US" smtClean="0"/>
              <a:pPr/>
              <a:t>9</a:t>
            </a:fld>
            <a:endParaRPr lang="zh-CN" altLang="en-US"/>
          </a:p>
        </p:txBody>
      </p:sp>
      <p:sp>
        <p:nvSpPr>
          <p:cNvPr id="5" name="文本占位符 5"/>
          <p:cNvSpPr>
            <a:spLocks noGrp="1"/>
          </p:cNvSpPr>
          <p:nvPr>
            <p:ph type="body" sz="quarter" idx="11"/>
          </p:nvPr>
        </p:nvSpPr>
        <p:spPr>
          <a:xfrm>
            <a:off x="673453" y="1363226"/>
            <a:ext cx="5493632" cy="3290406"/>
          </a:xfrm>
        </p:spPr>
        <p:txBody>
          <a:bodyPr/>
          <a:lstStyle/>
          <a:p>
            <a:r>
              <a:rPr lang="zh-CN" altLang="en-US" dirty="0" smtClean="0"/>
              <a:t>构建适合股票预测的多层</a:t>
            </a:r>
            <a:r>
              <a:rPr lang="en-US" altLang="zh-CN" dirty="0" smtClean="0"/>
              <a:t>CNN</a:t>
            </a:r>
            <a:r>
              <a:rPr lang="zh-CN" altLang="en-US" dirty="0" smtClean="0"/>
              <a:t>、</a:t>
            </a:r>
            <a:r>
              <a:rPr lang="en-US" altLang="zh-CN" dirty="0" smtClean="0"/>
              <a:t>LSTM</a:t>
            </a:r>
            <a:r>
              <a:rPr lang="zh-CN" altLang="en-US" dirty="0" smtClean="0"/>
              <a:t>模型</a:t>
            </a:r>
            <a:endParaRPr lang="en-US" altLang="zh-CN" dirty="0" smtClean="0"/>
          </a:p>
          <a:p>
            <a:endParaRPr lang="en-US" altLang="zh-CN" dirty="0" smtClean="0"/>
          </a:p>
          <a:p>
            <a:r>
              <a:rPr lang="zh-CN" altLang="en-US" dirty="0" smtClean="0"/>
              <a:t>采用不同数据（从</a:t>
            </a:r>
            <a:r>
              <a:rPr lang="en-US" altLang="zh-CN" dirty="0" smtClean="0"/>
              <a:t>1991</a:t>
            </a:r>
            <a:r>
              <a:rPr lang="zh-CN" altLang="en-US" dirty="0" smtClean="0"/>
              <a:t>年、</a:t>
            </a:r>
            <a:r>
              <a:rPr lang="en-US" altLang="zh-CN" dirty="0" smtClean="0"/>
              <a:t>2012</a:t>
            </a:r>
            <a:r>
              <a:rPr lang="zh-CN" altLang="en-US" dirty="0" smtClean="0"/>
              <a:t>年、</a:t>
            </a:r>
            <a:r>
              <a:rPr lang="en-US" altLang="zh-CN" dirty="0" smtClean="0"/>
              <a:t>2014</a:t>
            </a:r>
            <a:r>
              <a:rPr lang="zh-CN" altLang="en-US" dirty="0" smtClean="0"/>
              <a:t>年到今的股价、股价差、涨跌、涨跌幅）对不同模型进行实验</a:t>
            </a:r>
            <a:endParaRPr lang="en-US" altLang="zh-CN" dirty="0" smtClean="0"/>
          </a:p>
          <a:p>
            <a:endParaRPr lang="en-US" altLang="zh-CN" dirty="0" smtClean="0"/>
          </a:p>
          <a:p>
            <a:r>
              <a:rPr lang="zh-CN" altLang="en-US" dirty="0" smtClean="0"/>
              <a:t>采用多因子（股价，交易量）对不同模型进行实验</a:t>
            </a:r>
            <a:endParaRPr lang="en-US" altLang="zh-CN" dirty="0"/>
          </a:p>
        </p:txBody>
      </p:sp>
      <p:sp>
        <p:nvSpPr>
          <p:cNvPr id="6" name="矩形 5"/>
          <p:cNvSpPr/>
          <p:nvPr/>
        </p:nvSpPr>
        <p:spPr>
          <a:xfrm>
            <a:off x="351347" y="878061"/>
            <a:ext cx="3933018" cy="307777"/>
          </a:xfrm>
          <a:prstGeom prst="rect">
            <a:avLst/>
          </a:prstGeom>
        </p:spPr>
        <p:txBody>
          <a:bodyPr wrap="square">
            <a:spAutoFit/>
          </a:bodyPr>
          <a:lstStyle/>
          <a:p>
            <a:r>
              <a:rPr lang="zh-CN" altLang="en-US" dirty="0" smtClean="0">
                <a:solidFill>
                  <a:srgbClr val="595959"/>
                </a:solidFill>
                <a:latin typeface="微软雅黑" panose="020B0503020204020204" pitchFamily="34" charset="-122"/>
                <a:ea typeface="微软雅黑" panose="020B0503020204020204" pitchFamily="34" charset="-122"/>
              </a:rPr>
              <a:t>实验内容：</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7903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南方基金2">
      <a:dk1>
        <a:srgbClr val="595959"/>
      </a:dk1>
      <a:lt1>
        <a:sysClr val="window" lastClr="FFFFFF"/>
      </a:lt1>
      <a:dk2>
        <a:srgbClr val="1F497D"/>
      </a:dk2>
      <a:lt2>
        <a:srgbClr val="EEECE1"/>
      </a:lt2>
      <a:accent1>
        <a:srgbClr val="4F81BD"/>
      </a:accent1>
      <a:accent2>
        <a:srgbClr val="A5A5A5"/>
      </a:accent2>
      <a:accent3>
        <a:srgbClr val="96C5FF"/>
      </a:accent3>
      <a:accent4>
        <a:srgbClr val="C6C1C7"/>
      </a:accent4>
      <a:accent5>
        <a:srgbClr val="A584A2"/>
      </a:accent5>
      <a:accent6>
        <a:srgbClr val="FD625E"/>
      </a:accent6>
      <a:hlink>
        <a:srgbClr val="17365D"/>
      </a:hlink>
      <a:folHlink>
        <a:srgbClr val="6565FF"/>
      </a:folHlink>
    </a:clrScheme>
    <a:fontScheme name="自定义 2">
      <a:majorFont>
        <a:latin typeface="Arial"/>
        <a:ea typeface="微软雅黑"/>
        <a:cs typeface=""/>
      </a:majorFont>
      <a:minorFont>
        <a:latin typeface="Arial Unicode MS"/>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5439</TotalTime>
  <Words>4058</Words>
  <Application>Microsoft Office PowerPoint</Application>
  <PresentationFormat>自定义</PresentationFormat>
  <Paragraphs>866</Paragraphs>
  <Slides>65</Slides>
  <Notes>64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65</vt:i4>
      </vt:variant>
    </vt:vector>
  </HeadingPairs>
  <TitlesOfParts>
    <vt:vector size="73" baseType="lpstr">
      <vt:lpstr>Arial Unicode MS</vt:lpstr>
      <vt:lpstr>华文细黑</vt:lpstr>
      <vt:lpstr>宋体</vt:lpstr>
      <vt:lpstr>微软雅黑</vt:lpstr>
      <vt:lpstr>Arial</vt:lpstr>
      <vt:lpstr>Calibri</vt:lpstr>
      <vt:lpstr>Impact</vt:lpstr>
      <vt:lpstr>Office 主题</vt:lpstr>
      <vt:lpstr>基于神经网络实现股票预测</vt:lpstr>
      <vt:lpstr>PowerPoint 演示文稿</vt:lpstr>
      <vt:lpstr>背景</vt:lpstr>
      <vt:lpstr>工作和实验</vt:lpstr>
      <vt:lpstr>实验结果</vt:lpstr>
      <vt:lpstr>算法简介</vt:lpstr>
      <vt:lpstr>算法简介</vt:lpstr>
      <vt:lpstr>算法简介</vt:lpstr>
      <vt:lpstr>实验和结论</vt:lpstr>
      <vt:lpstr>实验和结论</vt:lpstr>
      <vt:lpstr>实验和结论</vt:lpstr>
      <vt:lpstr>收获与不足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免责声明 Disclaimer</vt:lpstr>
      <vt:lpstr>Thanks</vt:lpstr>
      <vt:lpstr>配色方案</vt:lpstr>
      <vt:lpstr>目录页字体规范：</vt:lpstr>
      <vt:lpstr>章节页字体规范</vt:lpstr>
      <vt:lpstr>主标题字体规范</vt:lpstr>
      <vt:lpstr>副标题字体规范</vt:lpstr>
      <vt:lpstr>正文字体及表格注解字体规范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NFJJ</cp:lastModifiedBy>
  <cp:revision>324</cp:revision>
  <dcterms:created xsi:type="dcterms:W3CDTF">2017-03-21T06:04:00Z</dcterms:created>
  <dcterms:modified xsi:type="dcterms:W3CDTF">2017-08-23T09:55:43Z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