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1.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8.xml" ContentType="application/vnd.openxmlformats-officedocument.drawingml.chart+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30.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16.xml" ContentType="application/vnd.openxmlformats-officedocument.drawingml.chart+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2" r:id="rId1"/>
  </p:sldMasterIdLst>
  <p:notesMasterIdLst>
    <p:notesMasterId r:id="rId67"/>
  </p:notesMasterIdLst>
  <p:sldIdLst>
    <p:sldId id="307" r:id="rId2"/>
    <p:sldId id="328" r:id="rId3"/>
    <p:sldId id="336" r:id="rId4"/>
    <p:sldId id="338" r:id="rId5"/>
    <p:sldId id="339" r:id="rId6"/>
    <p:sldId id="334" r:id="rId7"/>
    <p:sldId id="340" r:id="rId8"/>
    <p:sldId id="341" r:id="rId9"/>
    <p:sldId id="342" r:id="rId10"/>
    <p:sldId id="343" r:id="rId11"/>
    <p:sldId id="345" r:id="rId12"/>
    <p:sldId id="347" r:id="rId13"/>
    <p:sldId id="309" r:id="rId14"/>
    <p:sldId id="312" r:id="rId15"/>
    <p:sldId id="308" r:id="rId16"/>
    <p:sldId id="267" r:id="rId17"/>
    <p:sldId id="313" r:id="rId18"/>
    <p:sldId id="268" r:id="rId19"/>
    <p:sldId id="314" r:id="rId20"/>
    <p:sldId id="269" r:id="rId21"/>
    <p:sldId id="271" r:id="rId22"/>
    <p:sldId id="315" r:id="rId23"/>
    <p:sldId id="284" r:id="rId24"/>
    <p:sldId id="285" r:id="rId25"/>
    <p:sldId id="286" r:id="rId26"/>
    <p:sldId id="287" r:id="rId27"/>
    <p:sldId id="316" r:id="rId28"/>
    <p:sldId id="288" r:id="rId29"/>
    <p:sldId id="289" r:id="rId30"/>
    <p:sldId id="317" r:id="rId31"/>
    <p:sldId id="318" r:id="rId32"/>
    <p:sldId id="291" r:id="rId33"/>
    <p:sldId id="319" r:id="rId34"/>
    <p:sldId id="292" r:id="rId35"/>
    <p:sldId id="293" r:id="rId36"/>
    <p:sldId id="321" r:id="rId37"/>
    <p:sldId id="294" r:id="rId38"/>
    <p:sldId id="322" r:id="rId39"/>
    <p:sldId id="295" r:id="rId40"/>
    <p:sldId id="320" r:id="rId41"/>
    <p:sldId id="296" r:id="rId42"/>
    <p:sldId id="297" r:id="rId43"/>
    <p:sldId id="283" r:id="rId44"/>
    <p:sldId id="282" r:id="rId45"/>
    <p:sldId id="281" r:id="rId46"/>
    <p:sldId id="280" r:id="rId47"/>
    <p:sldId id="323" r:id="rId48"/>
    <p:sldId id="279" r:id="rId49"/>
    <p:sldId id="324" r:id="rId50"/>
    <p:sldId id="278" r:id="rId51"/>
    <p:sldId id="277" r:id="rId52"/>
    <p:sldId id="276" r:id="rId53"/>
    <p:sldId id="275" r:id="rId54"/>
    <p:sldId id="274" r:id="rId55"/>
    <p:sldId id="326" r:id="rId56"/>
    <p:sldId id="273" r:id="rId57"/>
    <p:sldId id="272" r:id="rId58"/>
    <p:sldId id="260" r:id="rId59"/>
    <p:sldId id="337" r:id="rId60"/>
    <p:sldId id="298" r:id="rId61"/>
    <p:sldId id="301" r:id="rId62"/>
    <p:sldId id="299" r:id="rId63"/>
    <p:sldId id="300" r:id="rId64"/>
    <p:sldId id="306" r:id="rId65"/>
    <p:sldId id="305" r:id="rId66"/>
  </p:sldIdLst>
  <p:sldSz cx="6840538" cy="5130800"/>
  <p:notesSz cx="6858000" cy="9144000"/>
  <p:defaultTextStyle>
    <a:defPPr>
      <a:defRPr lang="zh-CN"/>
    </a:defPPr>
    <a:lvl1pPr marL="0" algn="l" defTabSz="709295" rtl="0" eaLnBrk="1" latinLnBrk="0" hangingPunct="1">
      <a:defRPr sz="1400" kern="1200">
        <a:solidFill>
          <a:schemeClr val="tx1"/>
        </a:solidFill>
        <a:latin typeface="+mn-lt"/>
        <a:ea typeface="+mn-ea"/>
        <a:cs typeface="+mn-cs"/>
      </a:defRPr>
    </a:lvl1pPr>
    <a:lvl2pPr marL="354965" algn="l" defTabSz="709295" rtl="0" eaLnBrk="1" latinLnBrk="0" hangingPunct="1">
      <a:defRPr sz="1400" kern="1200">
        <a:solidFill>
          <a:schemeClr val="tx1"/>
        </a:solidFill>
        <a:latin typeface="+mn-lt"/>
        <a:ea typeface="+mn-ea"/>
        <a:cs typeface="+mn-cs"/>
      </a:defRPr>
    </a:lvl2pPr>
    <a:lvl3pPr marL="709295" algn="l" defTabSz="709295" rtl="0" eaLnBrk="1" latinLnBrk="0" hangingPunct="1">
      <a:defRPr sz="1400" kern="1200">
        <a:solidFill>
          <a:schemeClr val="tx1"/>
        </a:solidFill>
        <a:latin typeface="+mn-lt"/>
        <a:ea typeface="+mn-ea"/>
        <a:cs typeface="+mn-cs"/>
      </a:defRPr>
    </a:lvl3pPr>
    <a:lvl4pPr marL="1064260" algn="l" defTabSz="709295" rtl="0" eaLnBrk="1" latinLnBrk="0" hangingPunct="1">
      <a:defRPr sz="1400" kern="1200">
        <a:solidFill>
          <a:schemeClr val="tx1"/>
        </a:solidFill>
        <a:latin typeface="+mn-lt"/>
        <a:ea typeface="+mn-ea"/>
        <a:cs typeface="+mn-cs"/>
      </a:defRPr>
    </a:lvl4pPr>
    <a:lvl5pPr marL="1419225" algn="l" defTabSz="709295" rtl="0" eaLnBrk="1" latinLnBrk="0" hangingPunct="1">
      <a:defRPr sz="1400" kern="1200">
        <a:solidFill>
          <a:schemeClr val="tx1"/>
        </a:solidFill>
        <a:latin typeface="+mn-lt"/>
        <a:ea typeface="+mn-ea"/>
        <a:cs typeface="+mn-cs"/>
      </a:defRPr>
    </a:lvl5pPr>
    <a:lvl6pPr marL="1773555" algn="l" defTabSz="709295" rtl="0" eaLnBrk="1" latinLnBrk="0" hangingPunct="1">
      <a:defRPr sz="1400" kern="1200">
        <a:solidFill>
          <a:schemeClr val="tx1"/>
        </a:solidFill>
        <a:latin typeface="+mn-lt"/>
        <a:ea typeface="+mn-ea"/>
        <a:cs typeface="+mn-cs"/>
      </a:defRPr>
    </a:lvl6pPr>
    <a:lvl7pPr marL="2128520" algn="l" defTabSz="709295" rtl="0" eaLnBrk="1" latinLnBrk="0" hangingPunct="1">
      <a:defRPr sz="1400" kern="1200">
        <a:solidFill>
          <a:schemeClr val="tx1"/>
        </a:solidFill>
        <a:latin typeface="+mn-lt"/>
        <a:ea typeface="+mn-ea"/>
        <a:cs typeface="+mn-cs"/>
      </a:defRPr>
    </a:lvl7pPr>
    <a:lvl8pPr marL="2483485" algn="l" defTabSz="709295" rtl="0" eaLnBrk="1" latinLnBrk="0" hangingPunct="1">
      <a:defRPr sz="1400" kern="1200">
        <a:solidFill>
          <a:schemeClr val="tx1"/>
        </a:solidFill>
        <a:latin typeface="+mn-lt"/>
        <a:ea typeface="+mn-ea"/>
        <a:cs typeface="+mn-cs"/>
      </a:defRPr>
    </a:lvl8pPr>
    <a:lvl9pPr marL="2837815" algn="l" defTabSz="709295"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62" userDrawn="1">
          <p15:clr>
            <a:srgbClr val="A4A3A4"/>
          </p15:clr>
        </p15:guide>
        <p15:guide id="2" pos="21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161A"/>
    <a:srgbClr val="09318F"/>
    <a:srgbClr val="DC2320"/>
    <a:srgbClr val="595959"/>
    <a:srgbClr val="FD625E"/>
    <a:srgbClr val="445F9F"/>
    <a:srgbClr val="85A0CD"/>
    <a:srgbClr val="004070"/>
    <a:srgbClr val="C7D0EA"/>
    <a:srgbClr val="A584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443" autoAdjust="0"/>
  </p:normalViewPr>
  <p:slideViewPr>
    <p:cSldViewPr>
      <p:cViewPr varScale="1">
        <p:scale>
          <a:sx n="121" d="100"/>
          <a:sy n="121" d="100"/>
        </p:scale>
        <p:origin x="1362" y="96"/>
      </p:cViewPr>
      <p:guideLst>
        <p:guide orient="horz" pos="1562"/>
        <p:guide pos="215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angyi_sx\Desktop\&#25968;&#25454;\&#22270;.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___5.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___6.xlsx"/></Relationships>
</file>

<file path=ppt/charts/_rels/chart16.xml.rels><?xml version="1.0" encoding="UTF-8" standalone="yes"?>
<Relationships xmlns="http://schemas.openxmlformats.org/package/2006/relationships"><Relationship Id="rId1" Type="http://schemas.openxmlformats.org/officeDocument/2006/relationships/oleObject" Target="file:///C:\Users\Administrator\Desktop\Book1.xls"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yangyi_sx\Desktop\&#25968;&#25454;\loss.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yangyi_sx\Desktop\&#25968;&#25454;\acc.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Administrator\Desktop\Book1.xls" TargetMode="External"/></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zh-CN" altLang="en-US" sz="1000"/>
              <a:t>训练结果图</a:t>
            </a:r>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Sheet1!$B$20:$B$32</c:f>
              <c:numCache>
                <c:formatCode>General</c:formatCode>
                <c:ptCount val="13"/>
                <c:pt idx="0">
                  <c:v>0.46</c:v>
                </c:pt>
                <c:pt idx="1">
                  <c:v>0.47</c:v>
                </c:pt>
                <c:pt idx="2">
                  <c:v>0.49</c:v>
                </c:pt>
                <c:pt idx="3">
                  <c:v>0.5</c:v>
                </c:pt>
                <c:pt idx="4">
                  <c:v>0.51</c:v>
                </c:pt>
                <c:pt idx="5">
                  <c:v>0.52</c:v>
                </c:pt>
                <c:pt idx="6">
                  <c:v>0.54</c:v>
                </c:pt>
                <c:pt idx="7">
                  <c:v>0.55000000000000004</c:v>
                </c:pt>
                <c:pt idx="8">
                  <c:v>0.56000000000000005</c:v>
                </c:pt>
                <c:pt idx="9">
                  <c:v>0.56999999999999995</c:v>
                </c:pt>
                <c:pt idx="10">
                  <c:v>0.57999999999999996</c:v>
                </c:pt>
                <c:pt idx="11">
                  <c:v>0.6</c:v>
                </c:pt>
                <c:pt idx="12">
                  <c:v>0.64</c:v>
                </c:pt>
              </c:numCache>
            </c:numRef>
          </c:cat>
          <c:val>
            <c:numRef>
              <c:f>Sheet1!$C$20:$C$32</c:f>
              <c:numCache>
                <c:formatCode>General</c:formatCode>
                <c:ptCount val="13"/>
                <c:pt idx="0">
                  <c:v>2</c:v>
                </c:pt>
                <c:pt idx="1">
                  <c:v>1</c:v>
                </c:pt>
                <c:pt idx="2">
                  <c:v>3</c:v>
                </c:pt>
                <c:pt idx="3">
                  <c:v>8</c:v>
                </c:pt>
                <c:pt idx="4">
                  <c:v>7</c:v>
                </c:pt>
                <c:pt idx="5">
                  <c:v>3</c:v>
                </c:pt>
                <c:pt idx="6">
                  <c:v>6</c:v>
                </c:pt>
                <c:pt idx="7">
                  <c:v>2</c:v>
                </c:pt>
                <c:pt idx="8">
                  <c:v>12</c:v>
                </c:pt>
                <c:pt idx="9">
                  <c:v>3</c:v>
                </c:pt>
                <c:pt idx="10">
                  <c:v>1</c:v>
                </c:pt>
                <c:pt idx="11">
                  <c:v>1</c:v>
                </c:pt>
                <c:pt idx="12">
                  <c:v>1</c:v>
                </c:pt>
              </c:numCache>
            </c:numRef>
          </c:val>
          <c:extLst>
            <c:ext xmlns:c16="http://schemas.microsoft.com/office/drawing/2014/chart" uri="{C3380CC4-5D6E-409C-BE32-E72D297353CC}">
              <c16:uniqueId val="{00000000-9864-440F-89DB-427FF8FDFEB8}"/>
            </c:ext>
          </c:extLst>
        </c:ser>
        <c:dLbls>
          <c:dLblPos val="outEnd"/>
          <c:showLegendKey val="0"/>
          <c:showVal val="1"/>
          <c:showCatName val="0"/>
          <c:showSerName val="0"/>
          <c:showPercent val="0"/>
          <c:showBubbleSize val="0"/>
        </c:dLbls>
        <c:gapWidth val="219"/>
        <c:overlap val="-27"/>
        <c:axId val="253618816"/>
        <c:axId val="253619232"/>
      </c:barChart>
      <c:catAx>
        <c:axId val="253618816"/>
        <c:scaling>
          <c:orientation val="minMax"/>
        </c:scaling>
        <c:delete val="0"/>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zh-CN" altLang="en-US" sz="800"/>
                  <a:t>准确率</a:t>
                </a:r>
              </a:p>
            </c:rich>
          </c:tx>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53619232"/>
        <c:crosses val="autoZero"/>
        <c:auto val="1"/>
        <c:lblAlgn val="ctr"/>
        <c:lblOffset val="100"/>
        <c:noMultiLvlLbl val="0"/>
      </c:catAx>
      <c:valAx>
        <c:axId val="253619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zh-CN" altLang="en-US" sz="800"/>
                  <a:t>次数</a:t>
                </a:r>
              </a:p>
            </c:rich>
          </c:tx>
          <c:layout/>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536188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0-484C-4DD0-8861-C8D31D43B75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1-484C-4DD0-8861-C8D31D43B759}"/>
              </c:ext>
            </c:extLst>
          </c:dPt>
          <c:val>
            <c:numRef>
              <c:f>Sheet1!$G$15:$H$15</c:f>
              <c:numCache>
                <c:formatCode>General</c:formatCode>
                <c:ptCount val="2"/>
                <c:pt idx="0">
                  <c:v>55</c:v>
                </c:pt>
                <c:pt idx="1">
                  <c:v>45</c:v>
                </c:pt>
              </c:numCache>
            </c:numRef>
          </c:val>
          <c:extLst>
            <c:ext xmlns:c16="http://schemas.microsoft.com/office/drawing/2014/chart" uri="{C3380CC4-5D6E-409C-BE32-E72D297353CC}">
              <c16:uniqueId val="{00000002-484C-4DD0-8861-C8D31D43B759}"/>
            </c:ext>
          </c:extLst>
        </c:ser>
        <c:dLbls>
          <c:showLegendKey val="0"/>
          <c:showVal val="0"/>
          <c:showCatName val="0"/>
          <c:showSerName val="0"/>
          <c:showPercent val="0"/>
          <c:showBubbleSize val="0"/>
          <c:showLeaderLines val="0"/>
        </c:dLbls>
        <c:firstSliceAng val="0"/>
        <c:holeSize val="80"/>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tx2"/>
              </a:solidFill>
              <a:ln w="19050">
                <a:solidFill>
                  <a:schemeClr val="lt1"/>
                </a:solidFill>
              </a:ln>
              <a:effectLst/>
            </c:spPr>
            <c:extLst>
              <c:ext xmlns:c16="http://schemas.microsoft.com/office/drawing/2014/chart" uri="{C3380CC4-5D6E-409C-BE32-E72D297353CC}">
                <c16:uniqueId val="{00000000-AD87-46D3-B553-D160FDC6EA0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1-AD87-46D3-B553-D160FDC6EA05}"/>
              </c:ext>
            </c:extLst>
          </c:dPt>
          <c:val>
            <c:numRef>
              <c:f>Sheet1!$G$15:$H$15</c:f>
              <c:numCache>
                <c:formatCode>General</c:formatCode>
                <c:ptCount val="2"/>
                <c:pt idx="0">
                  <c:v>30</c:v>
                </c:pt>
                <c:pt idx="1">
                  <c:v>70</c:v>
                </c:pt>
              </c:numCache>
            </c:numRef>
          </c:val>
          <c:extLst>
            <c:ext xmlns:c16="http://schemas.microsoft.com/office/drawing/2014/chart" uri="{C3380CC4-5D6E-409C-BE32-E72D297353CC}">
              <c16:uniqueId val="{00000002-AD87-46D3-B553-D160FDC6EA05}"/>
            </c:ext>
          </c:extLst>
        </c:ser>
        <c:dLbls>
          <c:showLegendKey val="0"/>
          <c:showVal val="0"/>
          <c:showCatName val="0"/>
          <c:showSerName val="0"/>
          <c:showPercent val="0"/>
          <c:showBubbleSize val="0"/>
          <c:showLeaderLines val="0"/>
        </c:dLbls>
        <c:firstSliceAng val="0"/>
        <c:holeSize val="80"/>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bg1">
                  <a:lumMod val="50000"/>
                </a:schemeClr>
              </a:solidFill>
              <a:ln w="19050">
                <a:solidFill>
                  <a:schemeClr val="lt1"/>
                </a:solidFill>
              </a:ln>
              <a:effectLst/>
            </c:spPr>
            <c:extLst>
              <c:ext xmlns:c16="http://schemas.microsoft.com/office/drawing/2014/chart" uri="{C3380CC4-5D6E-409C-BE32-E72D297353CC}">
                <c16:uniqueId val="{00000000-ED79-4110-9E5C-7ADC7C94873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1-ED79-4110-9E5C-7ADC7C948733}"/>
              </c:ext>
            </c:extLst>
          </c:dPt>
          <c:val>
            <c:numRef>
              <c:f>Sheet1!$G$15:$H$15</c:f>
              <c:numCache>
                <c:formatCode>General</c:formatCode>
                <c:ptCount val="2"/>
                <c:pt idx="0">
                  <c:v>86</c:v>
                </c:pt>
                <c:pt idx="1">
                  <c:v>14</c:v>
                </c:pt>
              </c:numCache>
            </c:numRef>
          </c:val>
          <c:extLst>
            <c:ext xmlns:c16="http://schemas.microsoft.com/office/drawing/2014/chart" uri="{C3380CC4-5D6E-409C-BE32-E72D297353CC}">
              <c16:uniqueId val="{00000002-ED79-4110-9E5C-7ADC7C948733}"/>
            </c:ext>
          </c:extLst>
        </c:ser>
        <c:dLbls>
          <c:showLegendKey val="0"/>
          <c:showVal val="0"/>
          <c:showCatName val="0"/>
          <c:showSerName val="0"/>
          <c:showPercent val="0"/>
          <c:showBubbleSize val="0"/>
          <c:showLeaderLines val="0"/>
        </c:dLbls>
        <c:firstSliceAng val="0"/>
        <c:holeSize val="80"/>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chemeClr val="accent1">
                  <a:shade val="53000"/>
                </a:schemeClr>
              </a:solidFill>
              <a:ln w="19050">
                <a:solidFill>
                  <a:schemeClr val="lt1"/>
                </a:solidFill>
              </a:ln>
              <a:effectLst/>
            </c:spPr>
            <c:extLst>
              <c:ext xmlns:c16="http://schemas.microsoft.com/office/drawing/2014/chart" uri="{C3380CC4-5D6E-409C-BE32-E72D297353CC}">
                <c16:uniqueId val="{00000000-BA94-419A-A8EB-984B1961F60C}"/>
              </c:ext>
            </c:extLst>
          </c:dPt>
          <c:dPt>
            <c:idx val="1"/>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1-BA94-419A-A8EB-984B1961F60C}"/>
              </c:ext>
            </c:extLst>
          </c:dPt>
          <c:dPt>
            <c:idx val="2"/>
            <c:bubble3D val="0"/>
            <c:spPr>
              <a:solidFill>
                <a:schemeClr val="accent1"/>
              </a:solidFill>
              <a:ln w="19050">
                <a:solidFill>
                  <a:schemeClr val="lt1"/>
                </a:solidFill>
              </a:ln>
              <a:effectLst/>
            </c:spPr>
            <c:extLst>
              <c:ext xmlns:c16="http://schemas.microsoft.com/office/drawing/2014/chart" uri="{C3380CC4-5D6E-409C-BE32-E72D297353CC}">
                <c16:uniqueId val="{00000002-BA94-419A-A8EB-984B1961F60C}"/>
              </c:ext>
            </c:extLst>
          </c:dPt>
          <c:dPt>
            <c:idx val="3"/>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03-BA94-419A-A8EB-984B1961F60C}"/>
              </c:ext>
            </c:extLst>
          </c:dPt>
          <c:dPt>
            <c:idx val="4"/>
            <c:bubble3D val="0"/>
            <c:spPr>
              <a:solidFill>
                <a:schemeClr val="accent1">
                  <a:tint val="54000"/>
                </a:schemeClr>
              </a:solidFill>
              <a:ln w="19050">
                <a:solidFill>
                  <a:schemeClr val="lt1"/>
                </a:solidFill>
              </a:ln>
              <a:effectLst/>
            </c:spPr>
            <c:extLst>
              <c:ext xmlns:c16="http://schemas.microsoft.com/office/drawing/2014/chart" uri="{C3380CC4-5D6E-409C-BE32-E72D297353CC}">
                <c16:uniqueId val="{00000004-BA94-419A-A8EB-984B1961F60C}"/>
              </c:ext>
            </c:extLst>
          </c:dPt>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pt idx="0">
                  <c:v>8.2000000000000011</c:v>
                </c:pt>
                <c:pt idx="1">
                  <c:v>3.2</c:v>
                </c:pt>
                <c:pt idx="2">
                  <c:v>1.4</c:v>
                </c:pt>
                <c:pt idx="3">
                  <c:v>1.2</c:v>
                </c:pt>
                <c:pt idx="4">
                  <c:v>0.8</c:v>
                </c:pt>
              </c:numCache>
            </c:numRef>
          </c:val>
          <c:extLst>
            <c:ext xmlns:c16="http://schemas.microsoft.com/office/drawing/2014/chart" uri="{C3380CC4-5D6E-409C-BE32-E72D297353CC}">
              <c16:uniqueId val="{00000005-BA94-419A-A8EB-984B1961F60C}"/>
            </c:ext>
          </c:extLst>
        </c:ser>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chemeClr val="accent5">
                  <a:shade val="58000"/>
                </a:schemeClr>
              </a:solidFill>
              <a:ln w="19050">
                <a:solidFill>
                  <a:schemeClr val="lt1"/>
                </a:solidFill>
              </a:ln>
              <a:effectLst/>
            </c:spPr>
            <c:extLst>
              <c:ext xmlns:c16="http://schemas.microsoft.com/office/drawing/2014/chart" uri="{C3380CC4-5D6E-409C-BE32-E72D297353CC}">
                <c16:uniqueId val="{00000000-2A15-43DD-AA24-422E552B54B0}"/>
              </c:ext>
            </c:extLst>
          </c:dPt>
          <c:dPt>
            <c:idx val="1"/>
            <c:bubble3D val="0"/>
            <c:spPr>
              <a:solidFill>
                <a:schemeClr val="accent5">
                  <a:shade val="86000"/>
                </a:schemeClr>
              </a:solidFill>
              <a:ln w="19050">
                <a:solidFill>
                  <a:schemeClr val="lt1"/>
                </a:solidFill>
              </a:ln>
              <a:effectLst/>
            </c:spPr>
            <c:extLst>
              <c:ext xmlns:c16="http://schemas.microsoft.com/office/drawing/2014/chart" uri="{C3380CC4-5D6E-409C-BE32-E72D297353CC}">
                <c16:uniqueId val="{00000001-2A15-43DD-AA24-422E552B54B0}"/>
              </c:ext>
            </c:extLst>
          </c:dPt>
          <c:dPt>
            <c:idx val="2"/>
            <c:bubble3D val="0"/>
            <c:spPr>
              <a:solidFill>
                <a:schemeClr val="accent5">
                  <a:tint val="86000"/>
                </a:schemeClr>
              </a:solidFill>
              <a:ln w="19050">
                <a:solidFill>
                  <a:schemeClr val="lt1"/>
                </a:solidFill>
              </a:ln>
              <a:effectLst/>
            </c:spPr>
            <c:extLst>
              <c:ext xmlns:c16="http://schemas.microsoft.com/office/drawing/2014/chart" uri="{C3380CC4-5D6E-409C-BE32-E72D297353CC}">
                <c16:uniqueId val="{00000002-2A15-43DD-AA24-422E552B54B0}"/>
              </c:ext>
            </c:extLst>
          </c:dPt>
          <c:dPt>
            <c:idx val="3"/>
            <c:bubble3D val="0"/>
            <c:spPr>
              <a:solidFill>
                <a:schemeClr val="accent5">
                  <a:tint val="58000"/>
                </a:schemeClr>
              </a:solidFill>
              <a:ln w="19050">
                <a:solidFill>
                  <a:schemeClr val="lt1"/>
                </a:solidFill>
              </a:ln>
              <a:effectLst/>
            </c:spPr>
            <c:extLst>
              <c:ext xmlns:c16="http://schemas.microsoft.com/office/drawing/2014/chart" uri="{C3380CC4-5D6E-409C-BE32-E72D297353CC}">
                <c16:uniqueId val="{00000003-2A15-43DD-AA24-422E552B54B0}"/>
              </c:ext>
            </c:extLst>
          </c:dPt>
          <c:cat>
            <c:numRef>
              <c:f>Sheet1!$A$2:$A$5</c:f>
              <c:numCache>
                <c:formatCode>General</c:formatCode>
                <c:ptCount val="4"/>
                <c:pt idx="0">
                  <c:v>1</c:v>
                </c:pt>
                <c:pt idx="1">
                  <c:v>2</c:v>
                </c:pt>
                <c:pt idx="2">
                  <c:v>3</c:v>
                </c:pt>
                <c:pt idx="3">
                  <c:v>4</c:v>
                </c:pt>
              </c:numCache>
            </c:num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4-2A15-43DD-AA24-422E552B54B0}"/>
            </c:ext>
          </c:extLst>
        </c:ser>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chemeClr val="accent6">
                  <a:shade val="65000"/>
                </a:schemeClr>
              </a:solidFill>
              <a:ln w="19050">
                <a:solidFill>
                  <a:schemeClr val="lt1"/>
                </a:solidFill>
              </a:ln>
              <a:effectLst/>
            </c:spPr>
            <c:extLst>
              <c:ext xmlns:c16="http://schemas.microsoft.com/office/drawing/2014/chart" uri="{C3380CC4-5D6E-409C-BE32-E72D297353CC}">
                <c16:uniqueId val="{00000000-F87E-4469-BB5F-A540D485C500}"/>
              </c:ext>
            </c:extLst>
          </c:dPt>
          <c:dPt>
            <c:idx val="1"/>
            <c:bubble3D val="0"/>
            <c:spPr>
              <a:solidFill>
                <a:schemeClr val="accent6"/>
              </a:solidFill>
              <a:ln w="19050">
                <a:solidFill>
                  <a:schemeClr val="lt1"/>
                </a:solidFill>
              </a:ln>
              <a:effectLst/>
            </c:spPr>
            <c:extLst>
              <c:ext xmlns:c16="http://schemas.microsoft.com/office/drawing/2014/chart" uri="{C3380CC4-5D6E-409C-BE32-E72D297353CC}">
                <c16:uniqueId val="{00000001-F87E-4469-BB5F-A540D485C500}"/>
              </c:ext>
            </c:extLst>
          </c:dPt>
          <c:dPt>
            <c:idx val="2"/>
            <c:bubble3D val="0"/>
            <c:spPr>
              <a:solidFill>
                <a:schemeClr val="accent6">
                  <a:tint val="65000"/>
                </a:schemeClr>
              </a:solidFill>
              <a:ln w="19050">
                <a:solidFill>
                  <a:schemeClr val="lt1"/>
                </a:solidFill>
              </a:ln>
              <a:effectLst/>
            </c:spPr>
            <c:extLst>
              <c:ext xmlns:c16="http://schemas.microsoft.com/office/drawing/2014/chart" uri="{C3380CC4-5D6E-409C-BE32-E72D297353CC}">
                <c16:uniqueId val="{00000002-F87E-4469-BB5F-A540D485C500}"/>
              </c:ext>
            </c:extLst>
          </c:dPt>
          <c:cat>
            <c:numRef>
              <c:f>Sheet1!$A$2:$A$4</c:f>
              <c:numCache>
                <c:formatCode>General</c:formatCode>
                <c:ptCount val="3"/>
                <c:pt idx="0">
                  <c:v>1</c:v>
                </c:pt>
                <c:pt idx="1">
                  <c:v>2</c:v>
                </c:pt>
                <c:pt idx="2">
                  <c:v>3</c:v>
                </c:pt>
              </c:numCache>
            </c:numRef>
          </c:cat>
          <c:val>
            <c:numRef>
              <c:f>Sheet1!$B$2:$B$4</c:f>
              <c:numCache>
                <c:formatCode>General</c:formatCode>
                <c:ptCount val="3"/>
                <c:pt idx="0">
                  <c:v>8.2000000000000011</c:v>
                </c:pt>
                <c:pt idx="1">
                  <c:v>3.2</c:v>
                </c:pt>
                <c:pt idx="2">
                  <c:v>1.4</c:v>
                </c:pt>
              </c:numCache>
            </c:numRef>
          </c:val>
          <c:extLst>
            <c:ext xmlns:c16="http://schemas.microsoft.com/office/drawing/2014/chart" uri="{C3380CC4-5D6E-409C-BE32-E72D297353CC}">
              <c16:uniqueId val="{00000003-F87E-4469-BB5F-A540D485C500}"/>
            </c:ext>
          </c:extLst>
        </c:ser>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465673487621464E-2"/>
          <c:y val="0.21599284378333175"/>
          <c:w val="0.86538614083139831"/>
          <c:h val="0.62641210210520859"/>
        </c:manualLayout>
      </c:layout>
      <c:barChart>
        <c:barDir val="col"/>
        <c:grouping val="clustered"/>
        <c:varyColors val="0"/>
        <c:ser>
          <c:idx val="0"/>
          <c:order val="0"/>
          <c:invertIfNegative val="0"/>
          <c:val>
            <c:numRef>
              <c:f>Sheet1!$A$36:$A$39</c:f>
              <c:numCache>
                <c:formatCode>General</c:formatCode>
                <c:ptCount val="4"/>
                <c:pt idx="0">
                  <c:v>1</c:v>
                </c:pt>
                <c:pt idx="1">
                  <c:v>2</c:v>
                </c:pt>
                <c:pt idx="2">
                  <c:v>3</c:v>
                </c:pt>
                <c:pt idx="3">
                  <c:v>4</c:v>
                </c:pt>
              </c:numCache>
            </c:numRef>
          </c:val>
          <c:extLst>
            <c:ext xmlns:c16="http://schemas.microsoft.com/office/drawing/2014/chart" uri="{C3380CC4-5D6E-409C-BE32-E72D297353CC}">
              <c16:uniqueId val="{00000000-A2FA-4933-925D-DC73EF8E9854}"/>
            </c:ext>
          </c:extLst>
        </c:ser>
        <c:ser>
          <c:idx val="1"/>
          <c:order val="1"/>
          <c:invertIfNegative val="0"/>
          <c:val>
            <c:numRef>
              <c:f>Sheet1!$B$36:$B$39</c:f>
              <c:numCache>
                <c:formatCode>General</c:formatCode>
                <c:ptCount val="4"/>
                <c:pt idx="0">
                  <c:v>4.96</c:v>
                </c:pt>
                <c:pt idx="1">
                  <c:v>3.9</c:v>
                </c:pt>
                <c:pt idx="2">
                  <c:v>3.9</c:v>
                </c:pt>
                <c:pt idx="3">
                  <c:v>4.96</c:v>
                </c:pt>
              </c:numCache>
            </c:numRef>
          </c:val>
          <c:extLst>
            <c:ext xmlns:c16="http://schemas.microsoft.com/office/drawing/2014/chart" uri="{C3380CC4-5D6E-409C-BE32-E72D297353CC}">
              <c16:uniqueId val="{00000001-A2FA-4933-925D-DC73EF8E9854}"/>
            </c:ext>
          </c:extLst>
        </c:ser>
        <c:dLbls>
          <c:showLegendKey val="0"/>
          <c:showVal val="0"/>
          <c:showCatName val="0"/>
          <c:showSerName val="0"/>
          <c:showPercent val="0"/>
          <c:showBubbleSize val="0"/>
        </c:dLbls>
        <c:gapWidth val="75"/>
        <c:overlap val="-25"/>
        <c:axId val="82950016"/>
        <c:axId val="82951552"/>
      </c:barChart>
      <c:catAx>
        <c:axId val="82950016"/>
        <c:scaling>
          <c:orientation val="minMax"/>
        </c:scaling>
        <c:delete val="0"/>
        <c:axPos val="b"/>
        <c:majorTickMark val="none"/>
        <c:minorTickMark val="none"/>
        <c:tickLblPos val="nextTo"/>
        <c:txPr>
          <a:bodyPr rot="-60000000" vert="horz"/>
          <a:lstStyle/>
          <a:p>
            <a:pPr>
              <a:defRPr/>
            </a:pPr>
            <a:endParaRPr lang="zh-CN"/>
          </a:p>
        </c:txPr>
        <c:crossAx val="82951552"/>
        <c:crosses val="autoZero"/>
        <c:auto val="1"/>
        <c:lblAlgn val="ctr"/>
        <c:lblOffset val="100"/>
        <c:noMultiLvlLbl val="0"/>
      </c:catAx>
      <c:valAx>
        <c:axId val="82951552"/>
        <c:scaling>
          <c:orientation val="minMax"/>
        </c:scaling>
        <c:delete val="0"/>
        <c:axPos val="l"/>
        <c:majorGridlines/>
        <c:numFmt formatCode="General" sourceLinked="1"/>
        <c:majorTickMark val="none"/>
        <c:minorTickMark val="none"/>
        <c:tickLblPos val="nextTo"/>
        <c:spPr>
          <a:ln w="9525" cap="flat" cmpd="sng" algn="ctr">
            <a:noFill/>
            <a:prstDash val="solid"/>
            <a:round/>
          </a:ln>
        </c:spPr>
        <c:txPr>
          <a:bodyPr rot="-60000000" vert="horz"/>
          <a:lstStyle/>
          <a:p>
            <a:pPr>
              <a:defRPr/>
            </a:pPr>
            <a:endParaRPr lang="zh-CN"/>
          </a:p>
        </c:txPr>
        <c:crossAx val="82950016"/>
        <c:crosses val="autoZero"/>
        <c:crossBetween val="between"/>
      </c:valAx>
      <c:spPr>
        <a:noFill/>
        <a:ln w="25400">
          <a:noFill/>
        </a:ln>
      </c:spPr>
    </c:plotArea>
    <c:legend>
      <c:legendPos val="r"/>
      <c:layout>
        <c:manualLayout>
          <c:xMode val="edge"/>
          <c:yMode val="edge"/>
          <c:x val="8.5625308799089764E-2"/>
          <c:y val="3.768001016577012E-2"/>
          <c:w val="0.50945819380189272"/>
          <c:h val="0.20740113917866151"/>
        </c:manualLayout>
      </c:layout>
      <c:overlay val="0"/>
      <c:txPr>
        <a:bodyPr rot="0" vert="horz"/>
        <a:lstStyle/>
        <a:p>
          <a:pPr>
            <a:defRPr/>
          </a:pPr>
          <a:endParaRPr lang="zh-CN"/>
        </a:p>
      </c:txPr>
    </c:legend>
    <c:plotVisOnly val="1"/>
    <c:dispBlanksAs val="gap"/>
    <c:showDLblsOverMax val="0"/>
  </c:chart>
  <c:txPr>
    <a:bodyPr/>
    <a:lstStyle/>
    <a:p>
      <a:pPr>
        <a:defRPr lang="zh-CN" sz="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zh-CN" altLang="en-US" sz="1000" dirty="0"/>
              <a:t>损失函数</a:t>
            </a:r>
            <a:r>
              <a:rPr lang="zh-CN" altLang="en-US" sz="1000" dirty="0" smtClean="0"/>
              <a:t>曲线变化图</a:t>
            </a:r>
            <a:endParaRPr lang="zh-CN" altLang="en-US" sz="1000" dirty="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loss!$B$1</c:f>
              <c:strCache>
                <c:ptCount val="1"/>
                <c:pt idx="0">
                  <c:v>train_loss</c:v>
                </c:pt>
              </c:strCache>
            </c:strRef>
          </c:tx>
          <c:spPr>
            <a:ln w="28575" cap="rnd">
              <a:solidFill>
                <a:schemeClr val="accent1"/>
              </a:solidFill>
              <a:round/>
            </a:ln>
            <a:effectLst/>
          </c:spPr>
          <c:marker>
            <c:symbol val="none"/>
          </c:marker>
          <c:cat>
            <c:numRef>
              <c:f>loss!$A$2:$A$202</c:f>
              <c:numCache>
                <c:formatCode>General</c:formatCode>
                <c:ptCount val="2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numCache>
            </c:numRef>
          </c:cat>
          <c:val>
            <c:numRef>
              <c:f>loss!$B$2:$B$202</c:f>
              <c:numCache>
                <c:formatCode>General</c:formatCode>
                <c:ptCount val="201"/>
                <c:pt idx="0">
                  <c:v>8.3789987564086896</c:v>
                </c:pt>
                <c:pt idx="1">
                  <c:v>8.1329917907714808</c:v>
                </c:pt>
                <c:pt idx="2">
                  <c:v>8.0120220184326101</c:v>
                </c:pt>
                <c:pt idx="3">
                  <c:v>7.93348789215087</c:v>
                </c:pt>
                <c:pt idx="4">
                  <c:v>7.8614873886108398</c:v>
                </c:pt>
                <c:pt idx="5">
                  <c:v>7.7993645668029696</c:v>
                </c:pt>
                <c:pt idx="6">
                  <c:v>7.7424240112304599</c:v>
                </c:pt>
                <c:pt idx="7">
                  <c:v>7.6873917579650799</c:v>
                </c:pt>
                <c:pt idx="8">
                  <c:v>7.6360921859741202</c:v>
                </c:pt>
                <c:pt idx="9">
                  <c:v>7.5861711502075098</c:v>
                </c:pt>
                <c:pt idx="10">
                  <c:v>7.5396776199340803</c:v>
                </c:pt>
                <c:pt idx="11">
                  <c:v>7.49356937408447</c:v>
                </c:pt>
                <c:pt idx="12">
                  <c:v>7.4487180709838796</c:v>
                </c:pt>
                <c:pt idx="13">
                  <c:v>7.4051852226257298</c:v>
                </c:pt>
                <c:pt idx="14">
                  <c:v>7.3623070716857901</c:v>
                </c:pt>
                <c:pt idx="15">
                  <c:v>7.3194127082824698</c:v>
                </c:pt>
                <c:pt idx="16">
                  <c:v>7.2781219482421804</c:v>
                </c:pt>
                <c:pt idx="17">
                  <c:v>7.2351698875427202</c:v>
                </c:pt>
                <c:pt idx="18">
                  <c:v>7.1926774978637598</c:v>
                </c:pt>
                <c:pt idx="19">
                  <c:v>7.1491856575012198</c:v>
                </c:pt>
                <c:pt idx="20">
                  <c:v>7.1051254272460902</c:v>
                </c:pt>
                <c:pt idx="21">
                  <c:v>7.0608654022216797</c:v>
                </c:pt>
                <c:pt idx="22">
                  <c:v>7.0180797576904297</c:v>
                </c:pt>
                <c:pt idx="23">
                  <c:v>6.9734325408935502</c:v>
                </c:pt>
                <c:pt idx="24">
                  <c:v>6.9287858009338299</c:v>
                </c:pt>
                <c:pt idx="25">
                  <c:v>6.8856024742126403</c:v>
                </c:pt>
                <c:pt idx="26">
                  <c:v>6.8428483009338299</c:v>
                </c:pt>
                <c:pt idx="27">
                  <c:v>6.7992525100707999</c:v>
                </c:pt>
                <c:pt idx="28">
                  <c:v>6.7568306922912598</c:v>
                </c:pt>
                <c:pt idx="29">
                  <c:v>6.7144184112548801</c:v>
                </c:pt>
                <c:pt idx="30">
                  <c:v>6.6733245849609304</c:v>
                </c:pt>
                <c:pt idx="31">
                  <c:v>6.6298947334289497</c:v>
                </c:pt>
                <c:pt idx="32">
                  <c:v>6.5858597755432102</c:v>
                </c:pt>
                <c:pt idx="33">
                  <c:v>6.5431365966796804</c:v>
                </c:pt>
                <c:pt idx="34">
                  <c:v>6.4991583824157697</c:v>
                </c:pt>
                <c:pt idx="35">
                  <c:v>6.4566574096679599</c:v>
                </c:pt>
                <c:pt idx="36">
                  <c:v>6.41151523590087</c:v>
                </c:pt>
                <c:pt idx="37">
                  <c:v>6.3664922714233398</c:v>
                </c:pt>
                <c:pt idx="38">
                  <c:v>6.3221755027770996</c:v>
                </c:pt>
                <c:pt idx="39">
                  <c:v>6.2782063484191797</c:v>
                </c:pt>
                <c:pt idx="40">
                  <c:v>6.23484134674072</c:v>
                </c:pt>
                <c:pt idx="41">
                  <c:v>6.1919775009155202</c:v>
                </c:pt>
                <c:pt idx="42">
                  <c:v>6.1466498374938903</c:v>
                </c:pt>
                <c:pt idx="43">
                  <c:v>6.1026282310485804</c:v>
                </c:pt>
                <c:pt idx="44">
                  <c:v>6.0594530105590803</c:v>
                </c:pt>
                <c:pt idx="45">
                  <c:v>6.0152316093444798</c:v>
                </c:pt>
                <c:pt idx="46">
                  <c:v>5.9734740257263104</c:v>
                </c:pt>
                <c:pt idx="47">
                  <c:v>5.9270844459533603</c:v>
                </c:pt>
                <c:pt idx="48">
                  <c:v>5.8813586235046298</c:v>
                </c:pt>
                <c:pt idx="49">
                  <c:v>5.8360481262206996</c:v>
                </c:pt>
                <c:pt idx="50">
                  <c:v>5.7921953201293901</c:v>
                </c:pt>
                <c:pt idx="51">
                  <c:v>5.74690341949462</c:v>
                </c:pt>
                <c:pt idx="52">
                  <c:v>5.7012166976928702</c:v>
                </c:pt>
                <c:pt idx="53">
                  <c:v>5.65740489959716</c:v>
                </c:pt>
                <c:pt idx="54">
                  <c:v>5.6124453544616699</c:v>
                </c:pt>
                <c:pt idx="55">
                  <c:v>5.5675601959228498</c:v>
                </c:pt>
                <c:pt idx="56">
                  <c:v>5.5223369598388601</c:v>
                </c:pt>
                <c:pt idx="57">
                  <c:v>5.4785804748535103</c:v>
                </c:pt>
                <c:pt idx="58">
                  <c:v>5.4325504302978498</c:v>
                </c:pt>
                <c:pt idx="59">
                  <c:v>5.3875641822814897</c:v>
                </c:pt>
                <c:pt idx="60">
                  <c:v>5.3435072898864702</c:v>
                </c:pt>
                <c:pt idx="61">
                  <c:v>5.2977361679077104</c:v>
                </c:pt>
                <c:pt idx="62">
                  <c:v>5.2537503242492596</c:v>
                </c:pt>
                <c:pt idx="63">
                  <c:v>5.2104682922363201</c:v>
                </c:pt>
                <c:pt idx="64">
                  <c:v>5.16436719894409</c:v>
                </c:pt>
                <c:pt idx="65">
                  <c:v>5.1190981864929199</c:v>
                </c:pt>
                <c:pt idx="66">
                  <c:v>5.0773234367370597</c:v>
                </c:pt>
                <c:pt idx="67">
                  <c:v>5.0311951637268004</c:v>
                </c:pt>
                <c:pt idx="68">
                  <c:v>4.9856600761413503</c:v>
                </c:pt>
                <c:pt idx="69">
                  <c:v>4.9422540664672798</c:v>
                </c:pt>
                <c:pt idx="70">
                  <c:v>4.9005746841430602</c:v>
                </c:pt>
                <c:pt idx="71">
                  <c:v>4.8539371490478498</c:v>
                </c:pt>
                <c:pt idx="72">
                  <c:v>4.8116326332092196</c:v>
                </c:pt>
                <c:pt idx="73">
                  <c:v>4.7675886154174796</c:v>
                </c:pt>
                <c:pt idx="74">
                  <c:v>4.7232885360717702</c:v>
                </c:pt>
                <c:pt idx="75">
                  <c:v>4.6810035705566397</c:v>
                </c:pt>
                <c:pt idx="76">
                  <c:v>4.63728523254394</c:v>
                </c:pt>
                <c:pt idx="77">
                  <c:v>4.5940122604370099</c:v>
                </c:pt>
                <c:pt idx="78">
                  <c:v>4.5502228736877397</c:v>
                </c:pt>
                <c:pt idx="79">
                  <c:v>4.5076699256896902</c:v>
                </c:pt>
                <c:pt idx="80">
                  <c:v>4.4653449058532697</c:v>
                </c:pt>
                <c:pt idx="81">
                  <c:v>4.4242343902587802</c:v>
                </c:pt>
                <c:pt idx="82">
                  <c:v>4.3822369575500399</c:v>
                </c:pt>
                <c:pt idx="83">
                  <c:v>4.3398928642272896</c:v>
                </c:pt>
                <c:pt idx="84">
                  <c:v>4.2984433174133301</c:v>
                </c:pt>
                <c:pt idx="85">
                  <c:v>4.2565035820007298</c:v>
                </c:pt>
                <c:pt idx="86">
                  <c:v>4.2150645256042401</c:v>
                </c:pt>
                <c:pt idx="87">
                  <c:v>4.1729660034179599</c:v>
                </c:pt>
                <c:pt idx="88">
                  <c:v>4.1314816474914497</c:v>
                </c:pt>
                <c:pt idx="89">
                  <c:v>4.0932989120483398</c:v>
                </c:pt>
                <c:pt idx="90">
                  <c:v>4.0530920028686497</c:v>
                </c:pt>
                <c:pt idx="91">
                  <c:v>4.0097889900207502</c:v>
                </c:pt>
                <c:pt idx="92">
                  <c:v>3.9691798686981201</c:v>
                </c:pt>
                <c:pt idx="93">
                  <c:v>3.9296708106994598</c:v>
                </c:pt>
                <c:pt idx="94">
                  <c:v>3.88949346542358</c:v>
                </c:pt>
                <c:pt idx="95">
                  <c:v>3.8494913578033398</c:v>
                </c:pt>
                <c:pt idx="96">
                  <c:v>3.8133847713470401</c:v>
                </c:pt>
                <c:pt idx="97">
                  <c:v>3.77164459228515</c:v>
                </c:pt>
                <c:pt idx="98">
                  <c:v>3.7330858707427899</c:v>
                </c:pt>
                <c:pt idx="99">
                  <c:v>3.69507884979248</c:v>
                </c:pt>
                <c:pt idx="100">
                  <c:v>3.6562340259552002</c:v>
                </c:pt>
                <c:pt idx="101">
                  <c:v>3.6169667243957502</c:v>
                </c:pt>
                <c:pt idx="102">
                  <c:v>3.5802557468414302</c:v>
                </c:pt>
                <c:pt idx="103">
                  <c:v>3.54307866096496</c:v>
                </c:pt>
                <c:pt idx="104">
                  <c:v>3.5038805007934499</c:v>
                </c:pt>
                <c:pt idx="105">
                  <c:v>3.46568250656127</c:v>
                </c:pt>
                <c:pt idx="106">
                  <c:v>3.4289894104003902</c:v>
                </c:pt>
                <c:pt idx="107">
                  <c:v>3.39133429527282</c:v>
                </c:pt>
                <c:pt idx="108">
                  <c:v>3.3550863265991202</c:v>
                </c:pt>
                <c:pt idx="109">
                  <c:v>3.3194739818572998</c:v>
                </c:pt>
                <c:pt idx="110">
                  <c:v>3.2816965579986501</c:v>
                </c:pt>
                <c:pt idx="111">
                  <c:v>3.2466781139373699</c:v>
                </c:pt>
                <c:pt idx="112">
                  <c:v>3.2105855941772399</c:v>
                </c:pt>
                <c:pt idx="113">
                  <c:v>3.1740264892578098</c:v>
                </c:pt>
                <c:pt idx="114">
                  <c:v>3.1388022899627601</c:v>
                </c:pt>
                <c:pt idx="115">
                  <c:v>3.1030390262603702</c:v>
                </c:pt>
                <c:pt idx="116">
                  <c:v>3.0689003467559801</c:v>
                </c:pt>
                <c:pt idx="117">
                  <c:v>3.0341329574584899</c:v>
                </c:pt>
                <c:pt idx="118">
                  <c:v>3.0007128715515101</c:v>
                </c:pt>
                <c:pt idx="119">
                  <c:v>2.9663512706756499</c:v>
                </c:pt>
                <c:pt idx="120">
                  <c:v>2.9330525398254301</c:v>
                </c:pt>
                <c:pt idx="121">
                  <c:v>2.8984963893890301</c:v>
                </c:pt>
                <c:pt idx="122">
                  <c:v>2.86330795288085</c:v>
                </c:pt>
                <c:pt idx="123">
                  <c:v>2.8290760517120299</c:v>
                </c:pt>
                <c:pt idx="124">
                  <c:v>2.7944190502166699</c:v>
                </c:pt>
                <c:pt idx="125">
                  <c:v>2.7621109485626198</c:v>
                </c:pt>
                <c:pt idx="126">
                  <c:v>2.7303450107574401</c:v>
                </c:pt>
                <c:pt idx="127">
                  <c:v>2.6961307525634699</c:v>
                </c:pt>
                <c:pt idx="128">
                  <c:v>2.6639552116393999</c:v>
                </c:pt>
                <c:pt idx="129">
                  <c:v>2.6310129165649401</c:v>
                </c:pt>
                <c:pt idx="130">
                  <c:v>2.5989782810211102</c:v>
                </c:pt>
                <c:pt idx="131">
                  <c:v>2.56921935081481</c:v>
                </c:pt>
                <c:pt idx="132">
                  <c:v>2.5375063419342001</c:v>
                </c:pt>
                <c:pt idx="133">
                  <c:v>2.50853419303894</c:v>
                </c:pt>
                <c:pt idx="134">
                  <c:v>2.4758596420288002</c:v>
                </c:pt>
                <c:pt idx="135">
                  <c:v>2.4450225830078098</c:v>
                </c:pt>
                <c:pt idx="136">
                  <c:v>2.41435241699218</c:v>
                </c:pt>
                <c:pt idx="137">
                  <c:v>2.38515305519104</c:v>
                </c:pt>
                <c:pt idx="138">
                  <c:v>2.3559043407440101</c:v>
                </c:pt>
                <c:pt idx="139">
                  <c:v>2.3247714042663499</c:v>
                </c:pt>
                <c:pt idx="140">
                  <c:v>2.2962043285369802</c:v>
                </c:pt>
                <c:pt idx="141">
                  <c:v>2.26724028587341</c:v>
                </c:pt>
                <c:pt idx="142">
                  <c:v>2.2391555309295601</c:v>
                </c:pt>
                <c:pt idx="143">
                  <c:v>2.2086637020111</c:v>
                </c:pt>
                <c:pt idx="144">
                  <c:v>2.1801896095275799</c:v>
                </c:pt>
                <c:pt idx="145">
                  <c:v>2.1537177562713601</c:v>
                </c:pt>
                <c:pt idx="146">
                  <c:v>2.1258964538574201</c:v>
                </c:pt>
                <c:pt idx="147">
                  <c:v>2.0990345478057799</c:v>
                </c:pt>
                <c:pt idx="148">
                  <c:v>2.06961989402771</c:v>
                </c:pt>
                <c:pt idx="149">
                  <c:v>2.0418424606323198</c:v>
                </c:pt>
                <c:pt idx="150">
                  <c:v>2.0146322250366202</c:v>
                </c:pt>
                <c:pt idx="151">
                  <c:v>1.9872124195098799</c:v>
                </c:pt>
                <c:pt idx="152">
                  <c:v>1.9608280658721899</c:v>
                </c:pt>
                <c:pt idx="153">
                  <c:v>1.9347882270812899</c:v>
                </c:pt>
                <c:pt idx="154">
                  <c:v>1.90909004211425</c:v>
                </c:pt>
                <c:pt idx="155">
                  <c:v>1.88183605670928</c:v>
                </c:pt>
                <c:pt idx="156">
                  <c:v>1.8565355539321899</c:v>
                </c:pt>
                <c:pt idx="157">
                  <c:v>1.83051109313964</c:v>
                </c:pt>
                <c:pt idx="158">
                  <c:v>1.80400085449218</c:v>
                </c:pt>
                <c:pt idx="159">
                  <c:v>1.77653861045837</c:v>
                </c:pt>
                <c:pt idx="160">
                  <c:v>1.75384509563446</c:v>
                </c:pt>
                <c:pt idx="161">
                  <c:v>1.7294884920120199</c:v>
                </c:pt>
                <c:pt idx="162">
                  <c:v>1.70428383350372</c:v>
                </c:pt>
                <c:pt idx="163">
                  <c:v>1.6793524026870701</c:v>
                </c:pt>
                <c:pt idx="164">
                  <c:v>1.65351402759552</c:v>
                </c:pt>
                <c:pt idx="165">
                  <c:v>1.62988400459289</c:v>
                </c:pt>
                <c:pt idx="166">
                  <c:v>1.6069244146346999</c:v>
                </c:pt>
                <c:pt idx="167">
                  <c:v>1.5811561346053999</c:v>
                </c:pt>
                <c:pt idx="168">
                  <c:v>1.55807757377624</c:v>
                </c:pt>
                <c:pt idx="169">
                  <c:v>1.53398597240448</c:v>
                </c:pt>
                <c:pt idx="170">
                  <c:v>1.5113493204116799</c:v>
                </c:pt>
                <c:pt idx="171">
                  <c:v>1.48716139793396</c:v>
                </c:pt>
                <c:pt idx="172">
                  <c:v>1.4647645950317301</c:v>
                </c:pt>
                <c:pt idx="173">
                  <c:v>1.44441795349121</c:v>
                </c:pt>
                <c:pt idx="174">
                  <c:v>1.42191326618194</c:v>
                </c:pt>
                <c:pt idx="175">
                  <c:v>1.3986830711364699</c:v>
                </c:pt>
                <c:pt idx="176">
                  <c:v>1.3769332170486399</c:v>
                </c:pt>
                <c:pt idx="177">
                  <c:v>1.3553287982940601</c:v>
                </c:pt>
                <c:pt idx="178">
                  <c:v>1.33322322368621</c:v>
                </c:pt>
                <c:pt idx="179">
                  <c:v>1.3105998039245601</c:v>
                </c:pt>
                <c:pt idx="180">
                  <c:v>1.2898143529891899</c:v>
                </c:pt>
                <c:pt idx="181">
                  <c:v>1.2692941427230799</c:v>
                </c:pt>
                <c:pt idx="182">
                  <c:v>1.2482721805572501</c:v>
                </c:pt>
                <c:pt idx="183">
                  <c:v>1.2266588211059499</c:v>
                </c:pt>
                <c:pt idx="184">
                  <c:v>1.2075953483581501</c:v>
                </c:pt>
                <c:pt idx="185">
                  <c:v>1.1859170198440501</c:v>
                </c:pt>
                <c:pt idx="186">
                  <c:v>1.1675596237182599</c:v>
                </c:pt>
                <c:pt idx="187">
                  <c:v>1.14818716049194</c:v>
                </c:pt>
                <c:pt idx="188">
                  <c:v>1.1299889087677</c:v>
                </c:pt>
                <c:pt idx="189">
                  <c:v>1.1095620393753001</c:v>
                </c:pt>
                <c:pt idx="190">
                  <c:v>1.08969914913177</c:v>
                </c:pt>
                <c:pt idx="191">
                  <c:v>1.0700367689132599</c:v>
                </c:pt>
                <c:pt idx="192">
                  <c:v>1.05196797847747</c:v>
                </c:pt>
                <c:pt idx="193">
                  <c:v>1.03440797328948</c:v>
                </c:pt>
                <c:pt idx="194">
                  <c:v>1.01595163345336</c:v>
                </c:pt>
                <c:pt idx="195">
                  <c:v>0.99701774120330799</c:v>
                </c:pt>
                <c:pt idx="196">
                  <c:v>0.97871345281600897</c:v>
                </c:pt>
                <c:pt idx="197">
                  <c:v>0.96385407447814897</c:v>
                </c:pt>
                <c:pt idx="198">
                  <c:v>0.94560968875884999</c:v>
                </c:pt>
                <c:pt idx="199">
                  <c:v>0.928522288799285</c:v>
                </c:pt>
                <c:pt idx="200">
                  <c:v>0.91284918785095204</c:v>
                </c:pt>
              </c:numCache>
            </c:numRef>
          </c:val>
          <c:smooth val="0"/>
          <c:extLst>
            <c:ext xmlns:c16="http://schemas.microsoft.com/office/drawing/2014/chart" uri="{C3380CC4-5D6E-409C-BE32-E72D297353CC}">
              <c16:uniqueId val="{00000000-7EA9-40BC-9822-75A1FF823A3C}"/>
            </c:ext>
          </c:extLst>
        </c:ser>
        <c:ser>
          <c:idx val="1"/>
          <c:order val="1"/>
          <c:tx>
            <c:strRef>
              <c:f>loss!$C$1</c:f>
              <c:strCache>
                <c:ptCount val="1"/>
                <c:pt idx="0">
                  <c:v>test_loss</c:v>
                </c:pt>
              </c:strCache>
            </c:strRef>
          </c:tx>
          <c:spPr>
            <a:ln w="28575" cap="rnd">
              <a:solidFill>
                <a:schemeClr val="accent2"/>
              </a:solidFill>
              <a:round/>
            </a:ln>
            <a:effectLst/>
          </c:spPr>
          <c:marker>
            <c:symbol val="none"/>
          </c:marker>
          <c:cat>
            <c:numRef>
              <c:f>loss!$A$2:$A$202</c:f>
              <c:numCache>
                <c:formatCode>General</c:formatCode>
                <c:ptCount val="2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numCache>
            </c:numRef>
          </c:cat>
          <c:val>
            <c:numRef>
              <c:f>loss!$C$2:$C$202</c:f>
              <c:numCache>
                <c:formatCode>General</c:formatCode>
                <c:ptCount val="201"/>
                <c:pt idx="0">
                  <c:v>0.72738057374954201</c:v>
                </c:pt>
                <c:pt idx="1">
                  <c:v>0.71257692575454701</c:v>
                </c:pt>
                <c:pt idx="2">
                  <c:v>0.70620793104171697</c:v>
                </c:pt>
                <c:pt idx="3">
                  <c:v>0.705000460147857</c:v>
                </c:pt>
                <c:pt idx="4">
                  <c:v>0.70553326606750399</c:v>
                </c:pt>
                <c:pt idx="5">
                  <c:v>0.70550233125686601</c:v>
                </c:pt>
                <c:pt idx="6">
                  <c:v>0.70552879571914595</c:v>
                </c:pt>
                <c:pt idx="7">
                  <c:v>0.70679432153701705</c:v>
                </c:pt>
                <c:pt idx="8">
                  <c:v>0.70751219987869196</c:v>
                </c:pt>
                <c:pt idx="9">
                  <c:v>0.708121478557586</c:v>
                </c:pt>
                <c:pt idx="10">
                  <c:v>0.70909243822097701</c:v>
                </c:pt>
                <c:pt idx="11">
                  <c:v>0.70979899168014504</c:v>
                </c:pt>
                <c:pt idx="12">
                  <c:v>0.71072059869766202</c:v>
                </c:pt>
                <c:pt idx="13">
                  <c:v>0.71100467443466098</c:v>
                </c:pt>
                <c:pt idx="14">
                  <c:v>0.71185183525085405</c:v>
                </c:pt>
                <c:pt idx="15">
                  <c:v>0.71320086717605502</c:v>
                </c:pt>
                <c:pt idx="16">
                  <c:v>0.71361076831817605</c:v>
                </c:pt>
                <c:pt idx="17">
                  <c:v>0.71494305133819502</c:v>
                </c:pt>
                <c:pt idx="18">
                  <c:v>0.71560627222061102</c:v>
                </c:pt>
                <c:pt idx="19">
                  <c:v>0.71723175048828103</c:v>
                </c:pt>
                <c:pt idx="20">
                  <c:v>0.71881973743438698</c:v>
                </c:pt>
                <c:pt idx="21">
                  <c:v>0.72078579664230302</c:v>
                </c:pt>
                <c:pt idx="22">
                  <c:v>0.72165596485137895</c:v>
                </c:pt>
                <c:pt idx="23">
                  <c:v>0.72199779748916604</c:v>
                </c:pt>
                <c:pt idx="24">
                  <c:v>0.72408670186996404</c:v>
                </c:pt>
                <c:pt idx="25">
                  <c:v>0.72572481632232599</c:v>
                </c:pt>
                <c:pt idx="26">
                  <c:v>0.72658711671829201</c:v>
                </c:pt>
                <c:pt idx="27">
                  <c:v>0.72904205322265603</c:v>
                </c:pt>
                <c:pt idx="28">
                  <c:v>0.72971034049987704</c:v>
                </c:pt>
                <c:pt idx="29">
                  <c:v>0.73172605037689198</c:v>
                </c:pt>
                <c:pt idx="30">
                  <c:v>0.73228114843368497</c:v>
                </c:pt>
                <c:pt idx="31">
                  <c:v>0.73369616270065297</c:v>
                </c:pt>
                <c:pt idx="32">
                  <c:v>0.73499047756195002</c:v>
                </c:pt>
                <c:pt idx="33">
                  <c:v>0.737293541431427</c:v>
                </c:pt>
                <c:pt idx="34">
                  <c:v>0.74045687913894598</c:v>
                </c:pt>
                <c:pt idx="35">
                  <c:v>0.74354195594787598</c:v>
                </c:pt>
                <c:pt idx="36">
                  <c:v>0.74636971950530995</c:v>
                </c:pt>
                <c:pt idx="37">
                  <c:v>0.74716103076934803</c:v>
                </c:pt>
                <c:pt idx="38">
                  <c:v>0.74925071001052801</c:v>
                </c:pt>
                <c:pt idx="39">
                  <c:v>0.751051425933837</c:v>
                </c:pt>
                <c:pt idx="40">
                  <c:v>0.75304508209228505</c:v>
                </c:pt>
                <c:pt idx="41">
                  <c:v>0.75738817453384399</c:v>
                </c:pt>
                <c:pt idx="42">
                  <c:v>0.76080852746963501</c:v>
                </c:pt>
                <c:pt idx="43">
                  <c:v>0.76176679134368896</c:v>
                </c:pt>
                <c:pt idx="44">
                  <c:v>0.765433669090271</c:v>
                </c:pt>
                <c:pt idx="45">
                  <c:v>0.76715266704559304</c:v>
                </c:pt>
                <c:pt idx="46">
                  <c:v>0.771739721298217</c:v>
                </c:pt>
                <c:pt idx="47">
                  <c:v>0.77393275499343805</c:v>
                </c:pt>
                <c:pt idx="48">
                  <c:v>0.77407437562942505</c:v>
                </c:pt>
                <c:pt idx="49">
                  <c:v>0.77786952257156305</c:v>
                </c:pt>
                <c:pt idx="50">
                  <c:v>0.78003901243209794</c:v>
                </c:pt>
                <c:pt idx="51">
                  <c:v>0.78349131345748901</c:v>
                </c:pt>
                <c:pt idx="52">
                  <c:v>0.78778278827667203</c:v>
                </c:pt>
                <c:pt idx="53">
                  <c:v>0.79098373651504505</c:v>
                </c:pt>
                <c:pt idx="54">
                  <c:v>0.79580998420715299</c:v>
                </c:pt>
                <c:pt idx="55">
                  <c:v>0.79979491233825595</c:v>
                </c:pt>
                <c:pt idx="56">
                  <c:v>0.80387955904006902</c:v>
                </c:pt>
                <c:pt idx="57">
                  <c:v>0.80578559637069702</c:v>
                </c:pt>
                <c:pt idx="58">
                  <c:v>0.80793845653533902</c:v>
                </c:pt>
                <c:pt idx="59">
                  <c:v>0.81205838918685902</c:v>
                </c:pt>
                <c:pt idx="60">
                  <c:v>0.81783407926559404</c:v>
                </c:pt>
                <c:pt idx="61">
                  <c:v>0.81956875324249201</c:v>
                </c:pt>
                <c:pt idx="62">
                  <c:v>0.82132023572921697</c:v>
                </c:pt>
                <c:pt idx="63">
                  <c:v>0.82564330101013095</c:v>
                </c:pt>
                <c:pt idx="64">
                  <c:v>0.83452433347702004</c:v>
                </c:pt>
                <c:pt idx="65">
                  <c:v>0.83919757604598999</c:v>
                </c:pt>
                <c:pt idx="66">
                  <c:v>0.84449565410614003</c:v>
                </c:pt>
                <c:pt idx="67">
                  <c:v>0.84875410795211703</c:v>
                </c:pt>
                <c:pt idx="68">
                  <c:v>0.84970289468765203</c:v>
                </c:pt>
                <c:pt idx="69">
                  <c:v>0.85252439975738503</c:v>
                </c:pt>
                <c:pt idx="70">
                  <c:v>0.85601794719696001</c:v>
                </c:pt>
                <c:pt idx="71">
                  <c:v>0.86406725645065297</c:v>
                </c:pt>
                <c:pt idx="72">
                  <c:v>0.86933726072311401</c:v>
                </c:pt>
                <c:pt idx="73">
                  <c:v>0.877355456352233</c:v>
                </c:pt>
                <c:pt idx="74">
                  <c:v>0.88159018754959095</c:v>
                </c:pt>
                <c:pt idx="75">
                  <c:v>0.88725101947784402</c:v>
                </c:pt>
                <c:pt idx="76">
                  <c:v>0.89429581165313698</c:v>
                </c:pt>
                <c:pt idx="77">
                  <c:v>0.89459919929504395</c:v>
                </c:pt>
                <c:pt idx="78">
                  <c:v>0.90175032615661599</c:v>
                </c:pt>
                <c:pt idx="79">
                  <c:v>0.910708427429199</c:v>
                </c:pt>
                <c:pt idx="80">
                  <c:v>0.91096162796020497</c:v>
                </c:pt>
                <c:pt idx="81">
                  <c:v>0.91397452354431097</c:v>
                </c:pt>
                <c:pt idx="82">
                  <c:v>0.92370277643203702</c:v>
                </c:pt>
                <c:pt idx="83">
                  <c:v>0.932533979415893</c:v>
                </c:pt>
                <c:pt idx="84">
                  <c:v>0.93575865030288696</c:v>
                </c:pt>
                <c:pt idx="85">
                  <c:v>0.93947046995162897</c:v>
                </c:pt>
                <c:pt idx="86">
                  <c:v>0.94617068767547596</c:v>
                </c:pt>
                <c:pt idx="87">
                  <c:v>0.94718575477600098</c:v>
                </c:pt>
                <c:pt idx="88">
                  <c:v>0.95577490329742398</c:v>
                </c:pt>
                <c:pt idx="89">
                  <c:v>0.963806092739105</c:v>
                </c:pt>
                <c:pt idx="90">
                  <c:v>0.97092407941818204</c:v>
                </c:pt>
                <c:pt idx="91">
                  <c:v>0.97745704650878895</c:v>
                </c:pt>
                <c:pt idx="92">
                  <c:v>0.98047381639480502</c:v>
                </c:pt>
                <c:pt idx="93">
                  <c:v>0.98227250576019198</c:v>
                </c:pt>
                <c:pt idx="94">
                  <c:v>0.99299913644790605</c:v>
                </c:pt>
                <c:pt idx="95">
                  <c:v>1.0009286403655999</c:v>
                </c:pt>
                <c:pt idx="96">
                  <c:v>1.00390148162841</c:v>
                </c:pt>
                <c:pt idx="97">
                  <c:v>1.00827825069427</c:v>
                </c:pt>
                <c:pt idx="98">
                  <c:v>1.01842832565307</c:v>
                </c:pt>
                <c:pt idx="99">
                  <c:v>1.0234612226486199</c:v>
                </c:pt>
                <c:pt idx="100">
                  <c:v>1.0302257537841699</c:v>
                </c:pt>
                <c:pt idx="101">
                  <c:v>1.03788149356842</c:v>
                </c:pt>
                <c:pt idx="102">
                  <c:v>1.0429284572601301</c:v>
                </c:pt>
                <c:pt idx="103">
                  <c:v>1.05000901222229</c:v>
                </c:pt>
                <c:pt idx="104">
                  <c:v>1.0623079538345299</c:v>
                </c:pt>
                <c:pt idx="105">
                  <c:v>1.06986331939697</c:v>
                </c:pt>
                <c:pt idx="106">
                  <c:v>1.0759590864181501</c:v>
                </c:pt>
                <c:pt idx="107">
                  <c:v>1.0784057378768901</c:v>
                </c:pt>
                <c:pt idx="108">
                  <c:v>1.0833091735839799</c:v>
                </c:pt>
                <c:pt idx="109">
                  <c:v>1.0911175012588501</c:v>
                </c:pt>
                <c:pt idx="110">
                  <c:v>1.0974916219711299</c:v>
                </c:pt>
                <c:pt idx="111">
                  <c:v>1.10440242290496</c:v>
                </c:pt>
                <c:pt idx="112">
                  <c:v>1.11729216575622</c:v>
                </c:pt>
                <c:pt idx="113">
                  <c:v>1.11925601959228</c:v>
                </c:pt>
                <c:pt idx="114">
                  <c:v>1.12619292736053</c:v>
                </c:pt>
                <c:pt idx="115">
                  <c:v>1.13566923141479</c:v>
                </c:pt>
                <c:pt idx="116">
                  <c:v>1.1409716606140099</c:v>
                </c:pt>
                <c:pt idx="117">
                  <c:v>1.1474649906158401</c:v>
                </c:pt>
                <c:pt idx="118">
                  <c:v>1.1588935852050699</c:v>
                </c:pt>
                <c:pt idx="119">
                  <c:v>1.1593321561813299</c:v>
                </c:pt>
                <c:pt idx="120">
                  <c:v>1.16452765464782</c:v>
                </c:pt>
                <c:pt idx="121">
                  <c:v>1.16707479953765</c:v>
                </c:pt>
                <c:pt idx="122">
                  <c:v>1.17835068702697</c:v>
                </c:pt>
                <c:pt idx="123">
                  <c:v>1.18331563472747</c:v>
                </c:pt>
                <c:pt idx="124">
                  <c:v>1.1926636695861801</c:v>
                </c:pt>
                <c:pt idx="125">
                  <c:v>1.20489633083343</c:v>
                </c:pt>
                <c:pt idx="126">
                  <c:v>1.21239101886749</c:v>
                </c:pt>
                <c:pt idx="127">
                  <c:v>1.21957242488861</c:v>
                </c:pt>
                <c:pt idx="128">
                  <c:v>1.23134648799896</c:v>
                </c:pt>
                <c:pt idx="129">
                  <c:v>1.2370187044143599</c:v>
                </c:pt>
                <c:pt idx="130">
                  <c:v>1.2435817718505799</c:v>
                </c:pt>
                <c:pt idx="131">
                  <c:v>1.24675965309143</c:v>
                </c:pt>
                <c:pt idx="132">
                  <c:v>1.25001144409179</c:v>
                </c:pt>
                <c:pt idx="133">
                  <c:v>1.26707351207733</c:v>
                </c:pt>
                <c:pt idx="134">
                  <c:v>1.2692073583602901</c:v>
                </c:pt>
                <c:pt idx="135">
                  <c:v>1.28300297260284</c:v>
                </c:pt>
                <c:pt idx="136">
                  <c:v>1.2826236486434901</c:v>
                </c:pt>
                <c:pt idx="137">
                  <c:v>1.2939981222152701</c:v>
                </c:pt>
                <c:pt idx="138">
                  <c:v>1.2980153560638401</c:v>
                </c:pt>
                <c:pt idx="139">
                  <c:v>1.30765056610107</c:v>
                </c:pt>
                <c:pt idx="140">
                  <c:v>1.32439136505126</c:v>
                </c:pt>
                <c:pt idx="141">
                  <c:v>1.32597684860229</c:v>
                </c:pt>
                <c:pt idx="142">
                  <c:v>1.3378220796585001</c:v>
                </c:pt>
                <c:pt idx="143">
                  <c:v>1.34436583518981</c:v>
                </c:pt>
                <c:pt idx="144">
                  <c:v>1.3505043983459399</c:v>
                </c:pt>
                <c:pt idx="145">
                  <c:v>1.3589566946029601</c:v>
                </c:pt>
                <c:pt idx="146">
                  <c:v>1.3612039089202801</c:v>
                </c:pt>
                <c:pt idx="147">
                  <c:v>1.3702647686004601</c:v>
                </c:pt>
                <c:pt idx="148">
                  <c:v>1.3828805685043299</c:v>
                </c:pt>
                <c:pt idx="149">
                  <c:v>1.39237797260284</c:v>
                </c:pt>
                <c:pt idx="150">
                  <c:v>1.39018619060516</c:v>
                </c:pt>
                <c:pt idx="151">
                  <c:v>1.3999955654144201</c:v>
                </c:pt>
                <c:pt idx="152">
                  <c:v>1.4087177515029901</c:v>
                </c:pt>
                <c:pt idx="153">
                  <c:v>1.41356766223907</c:v>
                </c:pt>
                <c:pt idx="154">
                  <c:v>1.42214238643646</c:v>
                </c:pt>
                <c:pt idx="155">
                  <c:v>1.43056869506835</c:v>
                </c:pt>
                <c:pt idx="156">
                  <c:v>1.4439994096755899</c:v>
                </c:pt>
                <c:pt idx="157">
                  <c:v>1.4496983289718599</c:v>
                </c:pt>
                <c:pt idx="158">
                  <c:v>1.4519799947738601</c:v>
                </c:pt>
                <c:pt idx="159">
                  <c:v>1.46775639057159</c:v>
                </c:pt>
                <c:pt idx="160">
                  <c:v>1.4691179990768399</c:v>
                </c:pt>
                <c:pt idx="161">
                  <c:v>1.47652995586395</c:v>
                </c:pt>
                <c:pt idx="162">
                  <c:v>1.49110019207</c:v>
                </c:pt>
                <c:pt idx="163">
                  <c:v>1.5008583068847601</c:v>
                </c:pt>
                <c:pt idx="164">
                  <c:v>1.5002079010009699</c:v>
                </c:pt>
                <c:pt idx="165">
                  <c:v>1.5069049596786499</c:v>
                </c:pt>
                <c:pt idx="166">
                  <c:v>1.5137844085693299</c:v>
                </c:pt>
                <c:pt idx="167">
                  <c:v>1.5226719379425</c:v>
                </c:pt>
                <c:pt idx="168">
                  <c:v>1.5298818349838199</c:v>
                </c:pt>
                <c:pt idx="169">
                  <c:v>1.53621077537536</c:v>
                </c:pt>
                <c:pt idx="170">
                  <c:v>1.5471464395523</c:v>
                </c:pt>
                <c:pt idx="171">
                  <c:v>1.5502070188522299</c:v>
                </c:pt>
                <c:pt idx="172">
                  <c:v>1.55933761596679</c:v>
                </c:pt>
                <c:pt idx="173">
                  <c:v>1.55824410915374</c:v>
                </c:pt>
                <c:pt idx="174">
                  <c:v>1.56986200809478</c:v>
                </c:pt>
                <c:pt idx="175">
                  <c:v>1.5825710296630799</c:v>
                </c:pt>
                <c:pt idx="176">
                  <c:v>1.58205330371856</c:v>
                </c:pt>
                <c:pt idx="177">
                  <c:v>1.5949944257736199</c:v>
                </c:pt>
                <c:pt idx="178">
                  <c:v>1.6039015054702701</c:v>
                </c:pt>
                <c:pt idx="179">
                  <c:v>1.61177706718444</c:v>
                </c:pt>
                <c:pt idx="180">
                  <c:v>1.62200272083282</c:v>
                </c:pt>
                <c:pt idx="181">
                  <c:v>1.63203632831573</c:v>
                </c:pt>
                <c:pt idx="182">
                  <c:v>1.63046622276306</c:v>
                </c:pt>
                <c:pt idx="183">
                  <c:v>1.64297676086425</c:v>
                </c:pt>
                <c:pt idx="184">
                  <c:v>1.64691817760467</c:v>
                </c:pt>
                <c:pt idx="185">
                  <c:v>1.6532412767410201</c:v>
                </c:pt>
                <c:pt idx="186">
                  <c:v>1.6637115478515601</c:v>
                </c:pt>
                <c:pt idx="187">
                  <c:v>1.66418528556823</c:v>
                </c:pt>
                <c:pt idx="188">
                  <c:v>1.67978084087371</c:v>
                </c:pt>
                <c:pt idx="189">
                  <c:v>1.69646680355072</c:v>
                </c:pt>
                <c:pt idx="190">
                  <c:v>1.69842588901519</c:v>
                </c:pt>
                <c:pt idx="191">
                  <c:v>1.7100628614425599</c:v>
                </c:pt>
                <c:pt idx="192">
                  <c:v>1.7108118534088099</c:v>
                </c:pt>
                <c:pt idx="193">
                  <c:v>1.71653652191162</c:v>
                </c:pt>
                <c:pt idx="194">
                  <c:v>1.7197618484496999</c:v>
                </c:pt>
                <c:pt idx="195">
                  <c:v>1.7402456998825</c:v>
                </c:pt>
                <c:pt idx="196">
                  <c:v>1.74318599700927</c:v>
                </c:pt>
                <c:pt idx="197">
                  <c:v>1.75089991092681</c:v>
                </c:pt>
                <c:pt idx="198">
                  <c:v>1.7607790231704701</c:v>
                </c:pt>
                <c:pt idx="199">
                  <c:v>1.7746955156326201</c:v>
                </c:pt>
                <c:pt idx="200">
                  <c:v>1.7825450897216699</c:v>
                </c:pt>
              </c:numCache>
            </c:numRef>
          </c:val>
          <c:smooth val="0"/>
          <c:extLst>
            <c:ext xmlns:c16="http://schemas.microsoft.com/office/drawing/2014/chart" uri="{C3380CC4-5D6E-409C-BE32-E72D297353CC}">
              <c16:uniqueId val="{00000001-7EA9-40BC-9822-75A1FF823A3C}"/>
            </c:ext>
          </c:extLst>
        </c:ser>
        <c:dLbls>
          <c:showLegendKey val="0"/>
          <c:showVal val="0"/>
          <c:showCatName val="0"/>
          <c:showSerName val="0"/>
          <c:showPercent val="0"/>
          <c:showBubbleSize val="0"/>
        </c:dLbls>
        <c:smooth val="0"/>
        <c:axId val="195407232"/>
        <c:axId val="195406400"/>
      </c:lineChart>
      <c:catAx>
        <c:axId val="195407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5406400"/>
        <c:crosses val="autoZero"/>
        <c:auto val="1"/>
        <c:lblAlgn val="ctr"/>
        <c:lblOffset val="100"/>
        <c:tickMarkSkip val="5"/>
        <c:noMultiLvlLbl val="0"/>
      </c:catAx>
      <c:valAx>
        <c:axId val="195406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54072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zh-CN" altLang="en-US" sz="1000"/>
              <a:t>训练准确率变化图</a:t>
            </a:r>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acc!$B$1</c:f>
              <c:strCache>
                <c:ptCount val="1"/>
                <c:pt idx="0">
                  <c:v>train_acc</c:v>
                </c:pt>
              </c:strCache>
            </c:strRef>
          </c:tx>
          <c:spPr>
            <a:ln w="28575" cap="rnd">
              <a:solidFill>
                <a:schemeClr val="accent1"/>
              </a:solidFill>
              <a:round/>
            </a:ln>
            <a:effectLst/>
          </c:spPr>
          <c:marker>
            <c:symbol val="none"/>
          </c:marker>
          <c:cat>
            <c:numRef>
              <c:f>acc!$A$2:$A$202</c:f>
              <c:numCache>
                <c:formatCode>General</c:formatCode>
                <c:ptCount val="2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numCache>
            </c:numRef>
          </c:cat>
          <c:val>
            <c:numRef>
              <c:f>acc!$B$2:$B$202</c:f>
              <c:numCache>
                <c:formatCode>General</c:formatCode>
                <c:ptCount val="201"/>
                <c:pt idx="0">
                  <c:v>0.45677232742309498</c:v>
                </c:pt>
                <c:pt idx="1">
                  <c:v>0.482708930969238</c:v>
                </c:pt>
                <c:pt idx="2">
                  <c:v>0.50720459222793501</c:v>
                </c:pt>
                <c:pt idx="3">
                  <c:v>0.53458213806152299</c:v>
                </c:pt>
                <c:pt idx="4">
                  <c:v>0.55187320709228505</c:v>
                </c:pt>
                <c:pt idx="5">
                  <c:v>0.57060515880584695</c:v>
                </c:pt>
                <c:pt idx="6">
                  <c:v>0.58213257789611805</c:v>
                </c:pt>
                <c:pt idx="7">
                  <c:v>0.60374641418456998</c:v>
                </c:pt>
                <c:pt idx="8">
                  <c:v>0.61527377367019598</c:v>
                </c:pt>
                <c:pt idx="9">
                  <c:v>0.61095100641250599</c:v>
                </c:pt>
                <c:pt idx="10">
                  <c:v>0.62536025047302202</c:v>
                </c:pt>
                <c:pt idx="11">
                  <c:v>0.63976943492889404</c:v>
                </c:pt>
                <c:pt idx="12">
                  <c:v>0.64265131950378396</c:v>
                </c:pt>
                <c:pt idx="13">
                  <c:v>0.65706050395965498</c:v>
                </c:pt>
                <c:pt idx="14">
                  <c:v>0.66570603847503595</c:v>
                </c:pt>
                <c:pt idx="15">
                  <c:v>0.67146974802017201</c:v>
                </c:pt>
                <c:pt idx="16">
                  <c:v>0.68155622482299805</c:v>
                </c:pt>
                <c:pt idx="17">
                  <c:v>0.69452446699142401</c:v>
                </c:pt>
                <c:pt idx="18">
                  <c:v>0.69884723424911499</c:v>
                </c:pt>
                <c:pt idx="19">
                  <c:v>0.70461094379425004</c:v>
                </c:pt>
                <c:pt idx="20">
                  <c:v>0.717579245567321</c:v>
                </c:pt>
                <c:pt idx="21">
                  <c:v>0.72046107053756703</c:v>
                </c:pt>
                <c:pt idx="22">
                  <c:v>0.72334295511245705</c:v>
                </c:pt>
                <c:pt idx="23">
                  <c:v>0.73631125688552801</c:v>
                </c:pt>
                <c:pt idx="24">
                  <c:v>0.73919308185577304</c:v>
                </c:pt>
                <c:pt idx="25">
                  <c:v>0.74063402414321899</c:v>
                </c:pt>
                <c:pt idx="26">
                  <c:v>0.75648415088653498</c:v>
                </c:pt>
                <c:pt idx="27">
                  <c:v>0.75648415088653498</c:v>
                </c:pt>
                <c:pt idx="28">
                  <c:v>0.75936597585678101</c:v>
                </c:pt>
                <c:pt idx="29">
                  <c:v>0.76224786043167103</c:v>
                </c:pt>
                <c:pt idx="30">
                  <c:v>0.76801151037216098</c:v>
                </c:pt>
                <c:pt idx="31">
                  <c:v>0.76945245265960605</c:v>
                </c:pt>
                <c:pt idx="32">
                  <c:v>0.77233427762985196</c:v>
                </c:pt>
                <c:pt idx="33">
                  <c:v>0.76801151037216098</c:v>
                </c:pt>
                <c:pt idx="34">
                  <c:v>0.77377521991729703</c:v>
                </c:pt>
                <c:pt idx="35">
                  <c:v>0.77953892946243197</c:v>
                </c:pt>
                <c:pt idx="36">
                  <c:v>0.78386169672012296</c:v>
                </c:pt>
                <c:pt idx="37">
                  <c:v>0.78097981214523304</c:v>
                </c:pt>
                <c:pt idx="38">
                  <c:v>0.78674352169036799</c:v>
                </c:pt>
                <c:pt idx="39">
                  <c:v>0.78674352169036799</c:v>
                </c:pt>
                <c:pt idx="40">
                  <c:v>0.78530257940292303</c:v>
                </c:pt>
                <c:pt idx="41">
                  <c:v>0.78818446397781305</c:v>
                </c:pt>
                <c:pt idx="42">
                  <c:v>0.79971182346343905</c:v>
                </c:pt>
                <c:pt idx="43">
                  <c:v>0.80691641569137496</c:v>
                </c:pt>
                <c:pt idx="44">
                  <c:v>0.80835735797882002</c:v>
                </c:pt>
                <c:pt idx="45">
                  <c:v>0.80403459072113004</c:v>
                </c:pt>
                <c:pt idx="46">
                  <c:v>0.80691641569137496</c:v>
                </c:pt>
                <c:pt idx="47">
                  <c:v>0.81412100791931097</c:v>
                </c:pt>
                <c:pt idx="48">
                  <c:v>0.81556195020675604</c:v>
                </c:pt>
                <c:pt idx="49">
                  <c:v>0.81268012523651101</c:v>
                </c:pt>
                <c:pt idx="50">
                  <c:v>0.82564842700958196</c:v>
                </c:pt>
                <c:pt idx="51">
                  <c:v>0.82420748472213701</c:v>
                </c:pt>
                <c:pt idx="52">
                  <c:v>0.83141207695007302</c:v>
                </c:pt>
                <c:pt idx="53">
                  <c:v>0.83141207695007302</c:v>
                </c:pt>
                <c:pt idx="54">
                  <c:v>0.83429396152496305</c:v>
                </c:pt>
                <c:pt idx="55">
                  <c:v>0.83429396152496305</c:v>
                </c:pt>
                <c:pt idx="56">
                  <c:v>0.83717578649520796</c:v>
                </c:pt>
                <c:pt idx="57">
                  <c:v>0.84005761146545399</c:v>
                </c:pt>
                <c:pt idx="58">
                  <c:v>0.84293949604034402</c:v>
                </c:pt>
                <c:pt idx="59">
                  <c:v>0.84582132101058904</c:v>
                </c:pt>
                <c:pt idx="60">
                  <c:v>0.84870314598083496</c:v>
                </c:pt>
                <c:pt idx="61">
                  <c:v>0.85014408826828003</c:v>
                </c:pt>
                <c:pt idx="62">
                  <c:v>0.85158503055572499</c:v>
                </c:pt>
                <c:pt idx="63">
                  <c:v>0.85302591323852495</c:v>
                </c:pt>
                <c:pt idx="64">
                  <c:v>0.85590779781341497</c:v>
                </c:pt>
                <c:pt idx="65">
                  <c:v>0.85878962278366</c:v>
                </c:pt>
                <c:pt idx="66">
                  <c:v>0.86023056507110596</c:v>
                </c:pt>
                <c:pt idx="67">
                  <c:v>0.86455333232879605</c:v>
                </c:pt>
                <c:pt idx="68">
                  <c:v>0.86743515729904097</c:v>
                </c:pt>
                <c:pt idx="69">
                  <c:v>0.86455333232879605</c:v>
                </c:pt>
                <c:pt idx="70">
                  <c:v>0.86743515729904097</c:v>
                </c:pt>
                <c:pt idx="71">
                  <c:v>0.870316982269287</c:v>
                </c:pt>
                <c:pt idx="72">
                  <c:v>0.87319886684417702</c:v>
                </c:pt>
                <c:pt idx="73">
                  <c:v>0.87319886684417702</c:v>
                </c:pt>
                <c:pt idx="74">
                  <c:v>0.87608069181442205</c:v>
                </c:pt>
                <c:pt idx="75">
                  <c:v>0.87463974952697698</c:v>
                </c:pt>
                <c:pt idx="76">
                  <c:v>0.87319886684417702</c:v>
                </c:pt>
                <c:pt idx="77">
                  <c:v>0.87752163410186701</c:v>
                </c:pt>
                <c:pt idx="78">
                  <c:v>0.87752163410186701</c:v>
                </c:pt>
                <c:pt idx="79">
                  <c:v>0.88472622632980302</c:v>
                </c:pt>
                <c:pt idx="80">
                  <c:v>0.88904899358749301</c:v>
                </c:pt>
                <c:pt idx="81">
                  <c:v>0.89193081855773904</c:v>
                </c:pt>
                <c:pt idx="82">
                  <c:v>0.89337176084518399</c:v>
                </c:pt>
                <c:pt idx="83">
                  <c:v>0.89193081855773904</c:v>
                </c:pt>
                <c:pt idx="84">
                  <c:v>0.89481270313262895</c:v>
                </c:pt>
                <c:pt idx="85">
                  <c:v>0.89625358581542902</c:v>
                </c:pt>
                <c:pt idx="86">
                  <c:v>0.89625358581542902</c:v>
                </c:pt>
                <c:pt idx="87">
                  <c:v>0.89769452810287398</c:v>
                </c:pt>
                <c:pt idx="88">
                  <c:v>0.89913547039031905</c:v>
                </c:pt>
                <c:pt idx="89">
                  <c:v>0.90201729536056496</c:v>
                </c:pt>
                <c:pt idx="90">
                  <c:v>0.90345823764801003</c:v>
                </c:pt>
                <c:pt idx="91">
                  <c:v>0.90345823764801003</c:v>
                </c:pt>
                <c:pt idx="92">
                  <c:v>0.90489912033080999</c:v>
                </c:pt>
                <c:pt idx="93">
                  <c:v>0.90489912033080999</c:v>
                </c:pt>
                <c:pt idx="94">
                  <c:v>0.90634006261825495</c:v>
                </c:pt>
                <c:pt idx="95">
                  <c:v>0.90634006261825495</c:v>
                </c:pt>
                <c:pt idx="96">
                  <c:v>0.90778100490570002</c:v>
                </c:pt>
                <c:pt idx="97">
                  <c:v>0.90634006261825495</c:v>
                </c:pt>
                <c:pt idx="98">
                  <c:v>0.91066282987594604</c:v>
                </c:pt>
                <c:pt idx="99">
                  <c:v>0.912103772163391</c:v>
                </c:pt>
                <c:pt idx="100">
                  <c:v>0.91498559713363603</c:v>
                </c:pt>
                <c:pt idx="101">
                  <c:v>0.91642653942108099</c:v>
                </c:pt>
                <c:pt idx="102">
                  <c:v>0.91930836439132602</c:v>
                </c:pt>
                <c:pt idx="103">
                  <c:v>0.91930836439132602</c:v>
                </c:pt>
                <c:pt idx="104">
                  <c:v>0.92219018936157204</c:v>
                </c:pt>
                <c:pt idx="105">
                  <c:v>0.92074930667877197</c:v>
                </c:pt>
                <c:pt idx="106">
                  <c:v>0.92074930667877197</c:v>
                </c:pt>
                <c:pt idx="107">
                  <c:v>0.923631131649017</c:v>
                </c:pt>
                <c:pt idx="108">
                  <c:v>0.92507207393646196</c:v>
                </c:pt>
                <c:pt idx="109">
                  <c:v>0.92651295661926203</c:v>
                </c:pt>
                <c:pt idx="110">
                  <c:v>0.92651295661926203</c:v>
                </c:pt>
                <c:pt idx="111">
                  <c:v>0.92651295661926203</c:v>
                </c:pt>
                <c:pt idx="112">
                  <c:v>0.92795389890670699</c:v>
                </c:pt>
                <c:pt idx="113">
                  <c:v>0.92939484119415205</c:v>
                </c:pt>
                <c:pt idx="114">
                  <c:v>0.935158491134643</c:v>
                </c:pt>
                <c:pt idx="115">
                  <c:v>0.93948125839233398</c:v>
                </c:pt>
                <c:pt idx="116">
                  <c:v>0.93948125839233398</c:v>
                </c:pt>
                <c:pt idx="117">
                  <c:v>0.94236308336257901</c:v>
                </c:pt>
                <c:pt idx="118">
                  <c:v>0.94812679290771396</c:v>
                </c:pt>
                <c:pt idx="119">
                  <c:v>0.94812679290771396</c:v>
                </c:pt>
                <c:pt idx="120">
                  <c:v>0.94956773519515902</c:v>
                </c:pt>
                <c:pt idx="121">
                  <c:v>0.95244956016540505</c:v>
                </c:pt>
                <c:pt idx="122">
                  <c:v>0.95389050245285001</c:v>
                </c:pt>
                <c:pt idx="123">
                  <c:v>0.95533138513564997</c:v>
                </c:pt>
                <c:pt idx="124">
                  <c:v>0.95821326971053999</c:v>
                </c:pt>
                <c:pt idx="125">
                  <c:v>0.95821326971053999</c:v>
                </c:pt>
                <c:pt idx="126">
                  <c:v>0.95821326971053999</c:v>
                </c:pt>
                <c:pt idx="127">
                  <c:v>0.95965415239334095</c:v>
                </c:pt>
                <c:pt idx="128">
                  <c:v>0.95821326971053999</c:v>
                </c:pt>
                <c:pt idx="129">
                  <c:v>0.96109509468078602</c:v>
                </c:pt>
                <c:pt idx="130">
                  <c:v>0.96109509468078602</c:v>
                </c:pt>
                <c:pt idx="131">
                  <c:v>0.96109509468078602</c:v>
                </c:pt>
                <c:pt idx="132">
                  <c:v>0.96397691965103105</c:v>
                </c:pt>
                <c:pt idx="133">
                  <c:v>0.96397691965103105</c:v>
                </c:pt>
                <c:pt idx="134">
                  <c:v>0.96541786193847601</c:v>
                </c:pt>
                <c:pt idx="135">
                  <c:v>0.96541786193847601</c:v>
                </c:pt>
                <c:pt idx="136">
                  <c:v>0.96974062919616699</c:v>
                </c:pt>
                <c:pt idx="137">
                  <c:v>0.96829968690872104</c:v>
                </c:pt>
                <c:pt idx="138">
                  <c:v>0.97118157148361195</c:v>
                </c:pt>
                <c:pt idx="139">
                  <c:v>0.97262245416641202</c:v>
                </c:pt>
                <c:pt idx="140">
                  <c:v>0.97262245416641202</c:v>
                </c:pt>
                <c:pt idx="141">
                  <c:v>0.97406339645385698</c:v>
                </c:pt>
                <c:pt idx="142">
                  <c:v>0.97262245416641202</c:v>
                </c:pt>
                <c:pt idx="143">
                  <c:v>0.97406339645385698</c:v>
                </c:pt>
                <c:pt idx="144">
                  <c:v>0.97406339645385698</c:v>
                </c:pt>
                <c:pt idx="145">
                  <c:v>0.97550433874130205</c:v>
                </c:pt>
                <c:pt idx="146">
                  <c:v>0.97838616371154696</c:v>
                </c:pt>
                <c:pt idx="147">
                  <c:v>0.97838616371154696</c:v>
                </c:pt>
                <c:pt idx="148">
                  <c:v>0.97838616371154696</c:v>
                </c:pt>
                <c:pt idx="149">
                  <c:v>0.97982710599899203</c:v>
                </c:pt>
                <c:pt idx="150">
                  <c:v>0.97694522142410201</c:v>
                </c:pt>
                <c:pt idx="151">
                  <c:v>0.98270893096923795</c:v>
                </c:pt>
                <c:pt idx="152">
                  <c:v>0.98414987325668302</c:v>
                </c:pt>
                <c:pt idx="153">
                  <c:v>0.97982710599899203</c:v>
                </c:pt>
                <c:pt idx="154">
                  <c:v>0.98270893096923795</c:v>
                </c:pt>
                <c:pt idx="155">
                  <c:v>0.98270893096923795</c:v>
                </c:pt>
                <c:pt idx="156">
                  <c:v>0.98703169822692804</c:v>
                </c:pt>
                <c:pt idx="157">
                  <c:v>0.98414987325668302</c:v>
                </c:pt>
                <c:pt idx="158">
                  <c:v>0.98559075593948298</c:v>
                </c:pt>
                <c:pt idx="159">
                  <c:v>0.98703169822692804</c:v>
                </c:pt>
                <c:pt idx="160">
                  <c:v>0.98703169822692804</c:v>
                </c:pt>
                <c:pt idx="161">
                  <c:v>0.98703169822692804</c:v>
                </c:pt>
                <c:pt idx="162">
                  <c:v>0.988472640514373</c:v>
                </c:pt>
                <c:pt idx="163">
                  <c:v>0.98703169822692804</c:v>
                </c:pt>
                <c:pt idx="164">
                  <c:v>0.98703169822692804</c:v>
                </c:pt>
                <c:pt idx="165">
                  <c:v>0.988472640514373</c:v>
                </c:pt>
                <c:pt idx="166">
                  <c:v>0.98991352319717396</c:v>
                </c:pt>
                <c:pt idx="167">
                  <c:v>0.99135446548461903</c:v>
                </c:pt>
                <c:pt idx="168">
                  <c:v>0.99135446548461903</c:v>
                </c:pt>
                <c:pt idx="169">
                  <c:v>0.99279540777206399</c:v>
                </c:pt>
                <c:pt idx="170">
                  <c:v>0.99279540777206399</c:v>
                </c:pt>
                <c:pt idx="171">
                  <c:v>0.99279540777206399</c:v>
                </c:pt>
                <c:pt idx="172">
                  <c:v>0.99135446548461903</c:v>
                </c:pt>
                <c:pt idx="173">
                  <c:v>0.99279540777206399</c:v>
                </c:pt>
                <c:pt idx="174">
                  <c:v>0.99567723274230902</c:v>
                </c:pt>
                <c:pt idx="175">
                  <c:v>0.99567723274230902</c:v>
                </c:pt>
                <c:pt idx="176">
                  <c:v>0.99423629045486395</c:v>
                </c:pt>
                <c:pt idx="177">
                  <c:v>0.99423629045486395</c:v>
                </c:pt>
                <c:pt idx="178">
                  <c:v>0.99423629045486395</c:v>
                </c:pt>
                <c:pt idx="179">
                  <c:v>0.99711817502975397</c:v>
                </c:pt>
                <c:pt idx="180">
                  <c:v>0.99567723274230902</c:v>
                </c:pt>
                <c:pt idx="181">
                  <c:v>0.99855905771255404</c:v>
                </c:pt>
                <c:pt idx="182">
                  <c:v>0.99855905771255404</c:v>
                </c:pt>
                <c:pt idx="183">
                  <c:v>0.99855905771255404</c:v>
                </c:pt>
                <c:pt idx="184">
                  <c:v>0.99855905771255404</c:v>
                </c:pt>
                <c:pt idx="185">
                  <c:v>0.99855905771255404</c:v>
                </c:pt>
                <c:pt idx="186">
                  <c:v>0.99855905771255404</c:v>
                </c:pt>
                <c:pt idx="187">
                  <c:v>0.99855905771255404</c:v>
                </c:pt>
                <c:pt idx="188">
                  <c:v>0.99855905771255404</c:v>
                </c:pt>
                <c:pt idx="189">
                  <c:v>0.99855905771255404</c:v>
                </c:pt>
                <c:pt idx="190">
                  <c:v>0.99855905771255404</c:v>
                </c:pt>
                <c:pt idx="191">
                  <c:v>0.99855905771255404</c:v>
                </c:pt>
                <c:pt idx="192">
                  <c:v>0.99855905771255404</c:v>
                </c:pt>
                <c:pt idx="193">
                  <c:v>0.99855905771255404</c:v>
                </c:pt>
                <c:pt idx="194">
                  <c:v>1</c:v>
                </c:pt>
                <c:pt idx="195">
                  <c:v>1</c:v>
                </c:pt>
                <c:pt idx="196">
                  <c:v>1</c:v>
                </c:pt>
                <c:pt idx="197">
                  <c:v>0.99855905771255404</c:v>
                </c:pt>
                <c:pt idx="198">
                  <c:v>1</c:v>
                </c:pt>
                <c:pt idx="199">
                  <c:v>1</c:v>
                </c:pt>
                <c:pt idx="200">
                  <c:v>1</c:v>
                </c:pt>
              </c:numCache>
            </c:numRef>
          </c:val>
          <c:smooth val="0"/>
          <c:extLst>
            <c:ext xmlns:c16="http://schemas.microsoft.com/office/drawing/2014/chart" uri="{C3380CC4-5D6E-409C-BE32-E72D297353CC}">
              <c16:uniqueId val="{00000000-965B-4A96-9DD3-C3A8E5859C0D}"/>
            </c:ext>
          </c:extLst>
        </c:ser>
        <c:ser>
          <c:idx val="1"/>
          <c:order val="1"/>
          <c:tx>
            <c:strRef>
              <c:f>acc!$C$1</c:f>
              <c:strCache>
                <c:ptCount val="1"/>
                <c:pt idx="0">
                  <c:v>test_acc</c:v>
                </c:pt>
              </c:strCache>
            </c:strRef>
          </c:tx>
          <c:spPr>
            <a:ln w="28575" cap="rnd">
              <a:solidFill>
                <a:schemeClr val="accent2"/>
              </a:solidFill>
              <a:round/>
            </a:ln>
            <a:effectLst/>
          </c:spPr>
          <c:marker>
            <c:symbol val="none"/>
          </c:marker>
          <c:cat>
            <c:numRef>
              <c:f>acc!$A$2:$A$202</c:f>
              <c:numCache>
                <c:formatCode>General</c:formatCode>
                <c:ptCount val="2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numCache>
            </c:numRef>
          </c:cat>
          <c:val>
            <c:numRef>
              <c:f>acc!$C$2:$C$202</c:f>
              <c:numCache>
                <c:formatCode>General</c:formatCode>
                <c:ptCount val="201"/>
                <c:pt idx="0">
                  <c:v>0.46999999880790699</c:v>
                </c:pt>
                <c:pt idx="1">
                  <c:v>0.5</c:v>
                </c:pt>
                <c:pt idx="2">
                  <c:v>0.479999989271163</c:v>
                </c:pt>
                <c:pt idx="3">
                  <c:v>0.490000009536743</c:v>
                </c:pt>
                <c:pt idx="4">
                  <c:v>0.5</c:v>
                </c:pt>
                <c:pt idx="5">
                  <c:v>0.54000002145767201</c:v>
                </c:pt>
                <c:pt idx="6">
                  <c:v>0.51999998092651301</c:v>
                </c:pt>
                <c:pt idx="7">
                  <c:v>0.52999997138976995</c:v>
                </c:pt>
                <c:pt idx="8">
                  <c:v>0.55000001192092896</c:v>
                </c:pt>
                <c:pt idx="9">
                  <c:v>0.55000001192092896</c:v>
                </c:pt>
                <c:pt idx="10">
                  <c:v>0.56999999284744196</c:v>
                </c:pt>
                <c:pt idx="11">
                  <c:v>0.57999998331069902</c:v>
                </c:pt>
                <c:pt idx="12">
                  <c:v>0.57999998331069902</c:v>
                </c:pt>
                <c:pt idx="13">
                  <c:v>0.61000001430511397</c:v>
                </c:pt>
                <c:pt idx="14">
                  <c:v>0.60000002384185702</c:v>
                </c:pt>
                <c:pt idx="15">
                  <c:v>0.58999997377395597</c:v>
                </c:pt>
                <c:pt idx="16">
                  <c:v>0.58999997377395597</c:v>
                </c:pt>
                <c:pt idx="17">
                  <c:v>0.60000002384185702</c:v>
                </c:pt>
                <c:pt idx="18">
                  <c:v>0.58999997377395597</c:v>
                </c:pt>
                <c:pt idx="19">
                  <c:v>0.60000002384185702</c:v>
                </c:pt>
                <c:pt idx="20">
                  <c:v>0.60000002384185702</c:v>
                </c:pt>
                <c:pt idx="21">
                  <c:v>0.61000001430511397</c:v>
                </c:pt>
                <c:pt idx="22">
                  <c:v>0.61000001430511397</c:v>
                </c:pt>
                <c:pt idx="23">
                  <c:v>0.61000001430511397</c:v>
                </c:pt>
                <c:pt idx="24">
                  <c:v>0.62000000476837103</c:v>
                </c:pt>
                <c:pt idx="25">
                  <c:v>0.62000000476837103</c:v>
                </c:pt>
                <c:pt idx="26">
                  <c:v>0.60000002384185702</c:v>
                </c:pt>
                <c:pt idx="27">
                  <c:v>0.60000002384185702</c:v>
                </c:pt>
                <c:pt idx="28">
                  <c:v>0.61000001430511397</c:v>
                </c:pt>
                <c:pt idx="29">
                  <c:v>0.61000001430511397</c:v>
                </c:pt>
                <c:pt idx="30">
                  <c:v>0.61000001430511397</c:v>
                </c:pt>
                <c:pt idx="31">
                  <c:v>0.60000002384185702</c:v>
                </c:pt>
                <c:pt idx="32">
                  <c:v>0.58999997377395597</c:v>
                </c:pt>
                <c:pt idx="33">
                  <c:v>0.60000002384185702</c:v>
                </c:pt>
                <c:pt idx="34">
                  <c:v>0.58999997377395597</c:v>
                </c:pt>
                <c:pt idx="35">
                  <c:v>0.60000002384185702</c:v>
                </c:pt>
                <c:pt idx="36">
                  <c:v>0.61000001430511397</c:v>
                </c:pt>
                <c:pt idx="37">
                  <c:v>0.60000002384185702</c:v>
                </c:pt>
                <c:pt idx="38">
                  <c:v>0.58999997377395597</c:v>
                </c:pt>
                <c:pt idx="39">
                  <c:v>0.60000002384185702</c:v>
                </c:pt>
                <c:pt idx="40">
                  <c:v>0.60000002384185702</c:v>
                </c:pt>
                <c:pt idx="41">
                  <c:v>0.58999997377395597</c:v>
                </c:pt>
                <c:pt idx="42">
                  <c:v>0.57999998331069902</c:v>
                </c:pt>
                <c:pt idx="43">
                  <c:v>0.57999998331069902</c:v>
                </c:pt>
                <c:pt idx="44">
                  <c:v>0.57999998331069902</c:v>
                </c:pt>
                <c:pt idx="45">
                  <c:v>0.57999998331069902</c:v>
                </c:pt>
                <c:pt idx="46">
                  <c:v>0.57999998331069902</c:v>
                </c:pt>
                <c:pt idx="47">
                  <c:v>0.57999998331069902</c:v>
                </c:pt>
                <c:pt idx="48">
                  <c:v>0.57999998331069902</c:v>
                </c:pt>
                <c:pt idx="49">
                  <c:v>0.56999999284744196</c:v>
                </c:pt>
                <c:pt idx="50">
                  <c:v>0.57999998331069902</c:v>
                </c:pt>
                <c:pt idx="51">
                  <c:v>0.56000000238418501</c:v>
                </c:pt>
                <c:pt idx="52">
                  <c:v>0.56999999284744196</c:v>
                </c:pt>
                <c:pt idx="53">
                  <c:v>0.56000000238418501</c:v>
                </c:pt>
                <c:pt idx="54">
                  <c:v>0.56999999284744196</c:v>
                </c:pt>
                <c:pt idx="55">
                  <c:v>0.56999999284744196</c:v>
                </c:pt>
                <c:pt idx="56">
                  <c:v>0.56000000238418501</c:v>
                </c:pt>
                <c:pt idx="57">
                  <c:v>0.56000000238418501</c:v>
                </c:pt>
                <c:pt idx="58">
                  <c:v>0.56000000238418501</c:v>
                </c:pt>
                <c:pt idx="59">
                  <c:v>0.56000000238418501</c:v>
                </c:pt>
                <c:pt idx="60">
                  <c:v>0.56000000238418501</c:v>
                </c:pt>
                <c:pt idx="61">
                  <c:v>0.56000000238418501</c:v>
                </c:pt>
                <c:pt idx="62">
                  <c:v>0.55000001192092896</c:v>
                </c:pt>
                <c:pt idx="63">
                  <c:v>0.55000001192092896</c:v>
                </c:pt>
                <c:pt idx="64">
                  <c:v>0.56000000238418501</c:v>
                </c:pt>
                <c:pt idx="65">
                  <c:v>0.56000000238418501</c:v>
                </c:pt>
                <c:pt idx="66">
                  <c:v>0.55000001192092896</c:v>
                </c:pt>
                <c:pt idx="67">
                  <c:v>0.55000001192092896</c:v>
                </c:pt>
                <c:pt idx="68">
                  <c:v>0.55000001192092896</c:v>
                </c:pt>
                <c:pt idx="69">
                  <c:v>0.55000001192092896</c:v>
                </c:pt>
                <c:pt idx="70">
                  <c:v>0.55000001192092896</c:v>
                </c:pt>
                <c:pt idx="71">
                  <c:v>0.55000001192092896</c:v>
                </c:pt>
                <c:pt idx="72">
                  <c:v>0.55000001192092896</c:v>
                </c:pt>
                <c:pt idx="73">
                  <c:v>0.55000001192092896</c:v>
                </c:pt>
                <c:pt idx="74">
                  <c:v>0.55000001192092896</c:v>
                </c:pt>
                <c:pt idx="75">
                  <c:v>0.55000001192092896</c:v>
                </c:pt>
                <c:pt idx="76">
                  <c:v>0.54000002145767201</c:v>
                </c:pt>
                <c:pt idx="77">
                  <c:v>0.54000002145767201</c:v>
                </c:pt>
                <c:pt idx="78">
                  <c:v>0.55000001192092896</c:v>
                </c:pt>
                <c:pt idx="79">
                  <c:v>0.55000001192092896</c:v>
                </c:pt>
                <c:pt idx="80">
                  <c:v>0.54000002145767201</c:v>
                </c:pt>
                <c:pt idx="81">
                  <c:v>0.54000002145767201</c:v>
                </c:pt>
                <c:pt idx="82">
                  <c:v>0.55000001192092896</c:v>
                </c:pt>
                <c:pt idx="83">
                  <c:v>0.56000000238418501</c:v>
                </c:pt>
                <c:pt idx="84">
                  <c:v>0.54000002145767201</c:v>
                </c:pt>
                <c:pt idx="85">
                  <c:v>0.55000001192092896</c:v>
                </c:pt>
                <c:pt idx="86">
                  <c:v>0.54000002145767201</c:v>
                </c:pt>
                <c:pt idx="87">
                  <c:v>0.56000000238418501</c:v>
                </c:pt>
                <c:pt idx="88">
                  <c:v>0.56000000238418501</c:v>
                </c:pt>
                <c:pt idx="89">
                  <c:v>0.56000000238418501</c:v>
                </c:pt>
                <c:pt idx="90">
                  <c:v>0.56000000238418501</c:v>
                </c:pt>
                <c:pt idx="91">
                  <c:v>0.56999999284744196</c:v>
                </c:pt>
                <c:pt idx="92">
                  <c:v>0.57999998331069902</c:v>
                </c:pt>
                <c:pt idx="93">
                  <c:v>0.57999998331069902</c:v>
                </c:pt>
                <c:pt idx="94">
                  <c:v>0.57999998331069902</c:v>
                </c:pt>
                <c:pt idx="95">
                  <c:v>0.56999999284744196</c:v>
                </c:pt>
                <c:pt idx="96">
                  <c:v>0.56999999284744196</c:v>
                </c:pt>
                <c:pt idx="97">
                  <c:v>0.56999999284744196</c:v>
                </c:pt>
                <c:pt idx="98">
                  <c:v>0.56999999284744196</c:v>
                </c:pt>
                <c:pt idx="99">
                  <c:v>0.57999998331069902</c:v>
                </c:pt>
                <c:pt idx="100">
                  <c:v>0.56999999284744196</c:v>
                </c:pt>
                <c:pt idx="101">
                  <c:v>0.56999999284744196</c:v>
                </c:pt>
                <c:pt idx="102">
                  <c:v>0.56999999284744196</c:v>
                </c:pt>
                <c:pt idx="103">
                  <c:v>0.57999998331069902</c:v>
                </c:pt>
                <c:pt idx="104">
                  <c:v>0.57999998331069902</c:v>
                </c:pt>
                <c:pt idx="105">
                  <c:v>0.57999998331069902</c:v>
                </c:pt>
                <c:pt idx="106">
                  <c:v>0.57999998331069902</c:v>
                </c:pt>
                <c:pt idx="107">
                  <c:v>0.57999998331069902</c:v>
                </c:pt>
                <c:pt idx="108">
                  <c:v>0.57999998331069902</c:v>
                </c:pt>
                <c:pt idx="109">
                  <c:v>0.58999997377395597</c:v>
                </c:pt>
                <c:pt idx="110">
                  <c:v>0.58999997377395597</c:v>
                </c:pt>
                <c:pt idx="111">
                  <c:v>0.58999997377395597</c:v>
                </c:pt>
                <c:pt idx="112">
                  <c:v>0.58999997377395597</c:v>
                </c:pt>
                <c:pt idx="113">
                  <c:v>0.58999997377395597</c:v>
                </c:pt>
                <c:pt idx="114">
                  <c:v>0.58999997377395597</c:v>
                </c:pt>
                <c:pt idx="115">
                  <c:v>0.58999997377395597</c:v>
                </c:pt>
                <c:pt idx="116">
                  <c:v>0.58999997377395597</c:v>
                </c:pt>
                <c:pt idx="117">
                  <c:v>0.58999997377395597</c:v>
                </c:pt>
                <c:pt idx="118">
                  <c:v>0.58999997377395597</c:v>
                </c:pt>
                <c:pt idx="119">
                  <c:v>0.58999997377395597</c:v>
                </c:pt>
                <c:pt idx="120">
                  <c:v>0.58999997377395597</c:v>
                </c:pt>
                <c:pt idx="121">
                  <c:v>0.57999998331069902</c:v>
                </c:pt>
                <c:pt idx="122">
                  <c:v>0.60000002384185702</c:v>
                </c:pt>
                <c:pt idx="123">
                  <c:v>0.57999998331069902</c:v>
                </c:pt>
                <c:pt idx="124">
                  <c:v>0.57999998331069902</c:v>
                </c:pt>
                <c:pt idx="125">
                  <c:v>0.60000002384185702</c:v>
                </c:pt>
                <c:pt idx="126">
                  <c:v>0.58999997377395597</c:v>
                </c:pt>
                <c:pt idx="127">
                  <c:v>0.58999997377395597</c:v>
                </c:pt>
                <c:pt idx="128">
                  <c:v>0.58999997377395597</c:v>
                </c:pt>
                <c:pt idx="129">
                  <c:v>0.58999997377395597</c:v>
                </c:pt>
                <c:pt idx="130">
                  <c:v>0.58999997377395597</c:v>
                </c:pt>
                <c:pt idx="131">
                  <c:v>0.58999997377395597</c:v>
                </c:pt>
                <c:pt idx="132">
                  <c:v>0.60000002384185702</c:v>
                </c:pt>
                <c:pt idx="133">
                  <c:v>0.60000002384185702</c:v>
                </c:pt>
                <c:pt idx="134">
                  <c:v>0.58999997377395597</c:v>
                </c:pt>
                <c:pt idx="135">
                  <c:v>0.60000002384185702</c:v>
                </c:pt>
                <c:pt idx="136">
                  <c:v>0.58999997377395597</c:v>
                </c:pt>
                <c:pt idx="137">
                  <c:v>0.58999997377395597</c:v>
                </c:pt>
                <c:pt idx="138">
                  <c:v>0.61000001430511397</c:v>
                </c:pt>
                <c:pt idx="139">
                  <c:v>0.62000000476837103</c:v>
                </c:pt>
                <c:pt idx="140">
                  <c:v>0.60000002384185702</c:v>
                </c:pt>
                <c:pt idx="141">
                  <c:v>0.60000002384185702</c:v>
                </c:pt>
                <c:pt idx="142">
                  <c:v>0.62000000476837103</c:v>
                </c:pt>
                <c:pt idx="143">
                  <c:v>0.62000000476837103</c:v>
                </c:pt>
                <c:pt idx="144">
                  <c:v>0.62000000476837103</c:v>
                </c:pt>
                <c:pt idx="145">
                  <c:v>0.62000000476837103</c:v>
                </c:pt>
                <c:pt idx="146">
                  <c:v>0.62000000476837103</c:v>
                </c:pt>
                <c:pt idx="147">
                  <c:v>0.62000000476837103</c:v>
                </c:pt>
                <c:pt idx="148">
                  <c:v>0.61000001430511397</c:v>
                </c:pt>
                <c:pt idx="149">
                  <c:v>0.62000000476837103</c:v>
                </c:pt>
                <c:pt idx="150">
                  <c:v>0.62000000476837103</c:v>
                </c:pt>
                <c:pt idx="151">
                  <c:v>0.62000000476837103</c:v>
                </c:pt>
                <c:pt idx="152">
                  <c:v>0.62000000476837103</c:v>
                </c:pt>
                <c:pt idx="153">
                  <c:v>0.62000000476837103</c:v>
                </c:pt>
                <c:pt idx="154">
                  <c:v>0.62000000476837103</c:v>
                </c:pt>
                <c:pt idx="155">
                  <c:v>0.62000000476837103</c:v>
                </c:pt>
                <c:pt idx="156">
                  <c:v>0.62000000476837103</c:v>
                </c:pt>
                <c:pt idx="157">
                  <c:v>0.62000000476837103</c:v>
                </c:pt>
                <c:pt idx="158">
                  <c:v>0.62000000476837103</c:v>
                </c:pt>
                <c:pt idx="159">
                  <c:v>0.62000000476837103</c:v>
                </c:pt>
                <c:pt idx="160">
                  <c:v>0.62000000476837103</c:v>
                </c:pt>
                <c:pt idx="161">
                  <c:v>0.62000000476837103</c:v>
                </c:pt>
                <c:pt idx="162">
                  <c:v>0.62000000476837103</c:v>
                </c:pt>
                <c:pt idx="163">
                  <c:v>0.62000000476837103</c:v>
                </c:pt>
                <c:pt idx="164">
                  <c:v>0.62000000476837103</c:v>
                </c:pt>
                <c:pt idx="165">
                  <c:v>0.62000000476837103</c:v>
                </c:pt>
                <c:pt idx="166">
                  <c:v>0.62000000476837103</c:v>
                </c:pt>
                <c:pt idx="167">
                  <c:v>0.62000000476837103</c:v>
                </c:pt>
                <c:pt idx="168">
                  <c:v>0.62000000476837103</c:v>
                </c:pt>
                <c:pt idx="169">
                  <c:v>0.62000000476837103</c:v>
                </c:pt>
                <c:pt idx="170">
                  <c:v>0.62000000476837103</c:v>
                </c:pt>
                <c:pt idx="171">
                  <c:v>0.62000000476837103</c:v>
                </c:pt>
                <c:pt idx="172">
                  <c:v>0.62000000476837103</c:v>
                </c:pt>
                <c:pt idx="173">
                  <c:v>0.62000000476837103</c:v>
                </c:pt>
                <c:pt idx="174">
                  <c:v>0.62000000476837103</c:v>
                </c:pt>
                <c:pt idx="175">
                  <c:v>0.62000000476837103</c:v>
                </c:pt>
                <c:pt idx="176">
                  <c:v>0.62000000476837103</c:v>
                </c:pt>
                <c:pt idx="177">
                  <c:v>0.62000000476837103</c:v>
                </c:pt>
                <c:pt idx="178">
                  <c:v>0.62000000476837103</c:v>
                </c:pt>
                <c:pt idx="179">
                  <c:v>0.62000000476837103</c:v>
                </c:pt>
                <c:pt idx="180">
                  <c:v>0.62000000476837103</c:v>
                </c:pt>
                <c:pt idx="181">
                  <c:v>0.62000000476837103</c:v>
                </c:pt>
                <c:pt idx="182">
                  <c:v>0.62000000476837103</c:v>
                </c:pt>
                <c:pt idx="183">
                  <c:v>0.62000000476837103</c:v>
                </c:pt>
                <c:pt idx="184">
                  <c:v>0.62000000476837103</c:v>
                </c:pt>
                <c:pt idx="185">
                  <c:v>0.62000000476837103</c:v>
                </c:pt>
                <c:pt idx="186">
                  <c:v>0.62000000476837103</c:v>
                </c:pt>
                <c:pt idx="187">
                  <c:v>0.62000000476837103</c:v>
                </c:pt>
                <c:pt idx="188">
                  <c:v>0.62000000476837103</c:v>
                </c:pt>
                <c:pt idx="189">
                  <c:v>0.61000001430511397</c:v>
                </c:pt>
                <c:pt idx="190">
                  <c:v>0.61000001430511397</c:v>
                </c:pt>
                <c:pt idx="191">
                  <c:v>0.62000000476837103</c:v>
                </c:pt>
                <c:pt idx="192">
                  <c:v>0.61000001430511397</c:v>
                </c:pt>
                <c:pt idx="193">
                  <c:v>0.61000001430511397</c:v>
                </c:pt>
                <c:pt idx="194">
                  <c:v>0.62000000476837103</c:v>
                </c:pt>
                <c:pt idx="195">
                  <c:v>0.62000000476837103</c:v>
                </c:pt>
                <c:pt idx="196">
                  <c:v>0.62000000476837103</c:v>
                </c:pt>
                <c:pt idx="197">
                  <c:v>0.61000001430511397</c:v>
                </c:pt>
                <c:pt idx="198">
                  <c:v>0.61000001430511397</c:v>
                </c:pt>
                <c:pt idx="199">
                  <c:v>0.61000001430511397</c:v>
                </c:pt>
                <c:pt idx="200">
                  <c:v>0.60000002384185702</c:v>
                </c:pt>
              </c:numCache>
            </c:numRef>
          </c:val>
          <c:smooth val="0"/>
          <c:extLst>
            <c:ext xmlns:c16="http://schemas.microsoft.com/office/drawing/2014/chart" uri="{C3380CC4-5D6E-409C-BE32-E72D297353CC}">
              <c16:uniqueId val="{00000001-965B-4A96-9DD3-C3A8E5859C0D}"/>
            </c:ext>
          </c:extLst>
        </c:ser>
        <c:dLbls>
          <c:showLegendKey val="0"/>
          <c:showVal val="0"/>
          <c:showCatName val="0"/>
          <c:showSerName val="0"/>
          <c:showPercent val="0"/>
          <c:showBubbleSize val="0"/>
        </c:dLbls>
        <c:smooth val="0"/>
        <c:axId val="437073760"/>
        <c:axId val="262257792"/>
      </c:lineChart>
      <c:catAx>
        <c:axId val="43707376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62257792"/>
        <c:crosses val="autoZero"/>
        <c:auto val="1"/>
        <c:lblAlgn val="ctr"/>
        <c:lblOffset val="100"/>
        <c:noMultiLvlLbl val="0"/>
      </c:catAx>
      <c:valAx>
        <c:axId val="26225779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370737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marker>
            <c:symbol val="none"/>
          </c:marker>
          <c:val>
            <c:numRef>
              <c:f>Sheet1!$A$1:$A$4</c:f>
              <c:numCache>
                <c:formatCode>General</c:formatCode>
                <c:ptCount val="4"/>
                <c:pt idx="0">
                  <c:v>500</c:v>
                </c:pt>
                <c:pt idx="1">
                  <c:v>300</c:v>
                </c:pt>
                <c:pt idx="2">
                  <c:v>200</c:v>
                </c:pt>
                <c:pt idx="3">
                  <c:v>6</c:v>
                </c:pt>
              </c:numCache>
            </c:numRef>
          </c:val>
          <c:smooth val="1"/>
          <c:extLst>
            <c:ext xmlns:c16="http://schemas.microsoft.com/office/drawing/2014/chart" uri="{C3380CC4-5D6E-409C-BE32-E72D297353CC}">
              <c16:uniqueId val="{00000000-0472-4194-B6EC-043E8D1D318E}"/>
            </c:ext>
          </c:extLst>
        </c:ser>
        <c:ser>
          <c:idx val="1"/>
          <c:order val="1"/>
          <c:marker>
            <c:symbol val="none"/>
          </c:marker>
          <c:val>
            <c:numRef>
              <c:f>Sheet1!$B$1:$B$4</c:f>
              <c:numCache>
                <c:formatCode>General</c:formatCode>
                <c:ptCount val="4"/>
                <c:pt idx="0">
                  <c:v>600</c:v>
                </c:pt>
                <c:pt idx="1">
                  <c:v>450</c:v>
                </c:pt>
                <c:pt idx="2">
                  <c:v>500</c:v>
                </c:pt>
                <c:pt idx="3">
                  <c:v>200</c:v>
                </c:pt>
              </c:numCache>
            </c:numRef>
          </c:val>
          <c:smooth val="1"/>
          <c:extLst>
            <c:ext xmlns:c16="http://schemas.microsoft.com/office/drawing/2014/chart" uri="{C3380CC4-5D6E-409C-BE32-E72D297353CC}">
              <c16:uniqueId val="{00000001-0472-4194-B6EC-043E8D1D318E}"/>
            </c:ext>
          </c:extLst>
        </c:ser>
        <c:ser>
          <c:idx val="2"/>
          <c:order val="2"/>
          <c:marker>
            <c:symbol val="none"/>
          </c:marker>
          <c:val>
            <c:numRef>
              <c:f>Sheet1!$C$1:$C$4</c:f>
              <c:numCache>
                <c:formatCode>General</c:formatCode>
                <c:ptCount val="4"/>
                <c:pt idx="0">
                  <c:v>350</c:v>
                </c:pt>
                <c:pt idx="1">
                  <c:v>550</c:v>
                </c:pt>
                <c:pt idx="2">
                  <c:v>80</c:v>
                </c:pt>
                <c:pt idx="3">
                  <c:v>150</c:v>
                </c:pt>
              </c:numCache>
            </c:numRef>
          </c:val>
          <c:smooth val="1"/>
          <c:extLst>
            <c:ext xmlns:c16="http://schemas.microsoft.com/office/drawing/2014/chart" uri="{C3380CC4-5D6E-409C-BE32-E72D297353CC}">
              <c16:uniqueId val="{00000002-0472-4194-B6EC-043E8D1D318E}"/>
            </c:ext>
          </c:extLst>
        </c:ser>
        <c:dLbls>
          <c:showLegendKey val="0"/>
          <c:showVal val="0"/>
          <c:showCatName val="0"/>
          <c:showSerName val="0"/>
          <c:showPercent val="0"/>
          <c:showBubbleSize val="0"/>
        </c:dLbls>
        <c:smooth val="0"/>
        <c:axId val="73846144"/>
        <c:axId val="73856128"/>
      </c:lineChart>
      <c:catAx>
        <c:axId val="73846144"/>
        <c:scaling>
          <c:orientation val="minMax"/>
        </c:scaling>
        <c:delete val="0"/>
        <c:axPos val="b"/>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bg1">
                    <a:lumMod val="50000"/>
                  </a:schemeClr>
                </a:solidFill>
                <a:latin typeface="+mn-lt"/>
                <a:ea typeface="+mn-ea"/>
                <a:cs typeface="+mn-cs"/>
              </a:defRPr>
            </a:pPr>
            <a:endParaRPr lang="zh-CN"/>
          </a:p>
        </c:txPr>
        <c:crossAx val="73856128"/>
        <c:crosses val="autoZero"/>
        <c:auto val="1"/>
        <c:lblAlgn val="ctr"/>
        <c:lblOffset val="100"/>
        <c:noMultiLvlLbl val="0"/>
      </c:catAx>
      <c:valAx>
        <c:axId val="73856128"/>
        <c:scaling>
          <c:orientation val="minMax"/>
        </c:scaling>
        <c:delete val="0"/>
        <c:axPos val="l"/>
        <c:majorGridlines/>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bg1">
                    <a:lumMod val="50000"/>
                  </a:schemeClr>
                </a:solidFill>
                <a:latin typeface="+mn-lt"/>
                <a:ea typeface="+mn-ea"/>
                <a:cs typeface="+mn-cs"/>
              </a:defRPr>
            </a:pPr>
            <a:endParaRPr lang="zh-CN"/>
          </a:p>
        </c:txPr>
        <c:crossAx val="73846144"/>
        <c:crosses val="autoZero"/>
        <c:crossBetween val="between"/>
      </c:valAx>
    </c:plotArea>
    <c:plotVisOnly val="1"/>
    <c:dispBlanksAs val="gap"/>
    <c:showDLblsOverMax val="0"/>
  </c:chart>
  <c:txPr>
    <a:bodyPr/>
    <a:lstStyle/>
    <a:p>
      <a:pPr>
        <a:defRPr lang="zh-CN"/>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0"/>
          <c:order val="0"/>
          <c:val>
            <c:numRef>
              <c:f>Sheet2!$A$1:$A$4</c:f>
              <c:numCache>
                <c:formatCode>General</c:formatCode>
                <c:ptCount val="4"/>
                <c:pt idx="0">
                  <c:v>300</c:v>
                </c:pt>
                <c:pt idx="1">
                  <c:v>120</c:v>
                </c:pt>
                <c:pt idx="2">
                  <c:v>30</c:v>
                </c:pt>
                <c:pt idx="3">
                  <c:v>59</c:v>
                </c:pt>
              </c:numCache>
            </c:numRef>
          </c:val>
          <c:extLst>
            <c:ext xmlns:c16="http://schemas.microsoft.com/office/drawing/2014/chart" uri="{C3380CC4-5D6E-409C-BE32-E72D297353CC}">
              <c16:uniqueId val="{00000000-C8B2-42A1-922C-364EC5E58241}"/>
            </c:ext>
          </c:extLst>
        </c:ser>
        <c:ser>
          <c:idx val="1"/>
          <c:order val="1"/>
          <c:val>
            <c:numRef>
              <c:f>Sheet2!$B$1:$B$4</c:f>
              <c:numCache>
                <c:formatCode>General</c:formatCode>
                <c:ptCount val="4"/>
                <c:pt idx="0">
                  <c:v>150</c:v>
                </c:pt>
                <c:pt idx="1">
                  <c:v>40</c:v>
                </c:pt>
                <c:pt idx="2">
                  <c:v>500</c:v>
                </c:pt>
                <c:pt idx="3">
                  <c:v>100</c:v>
                </c:pt>
              </c:numCache>
            </c:numRef>
          </c:val>
          <c:extLst>
            <c:ext xmlns:c16="http://schemas.microsoft.com/office/drawing/2014/chart" uri="{C3380CC4-5D6E-409C-BE32-E72D297353CC}">
              <c16:uniqueId val="{00000001-C8B2-42A1-922C-364EC5E58241}"/>
            </c:ext>
          </c:extLst>
        </c:ser>
        <c:ser>
          <c:idx val="2"/>
          <c:order val="2"/>
          <c:val>
            <c:numRef>
              <c:f>Sheet2!$C$1:$C$4</c:f>
              <c:numCache>
                <c:formatCode>General</c:formatCode>
                <c:ptCount val="4"/>
                <c:pt idx="0">
                  <c:v>250</c:v>
                </c:pt>
                <c:pt idx="1">
                  <c:v>100</c:v>
                </c:pt>
                <c:pt idx="2">
                  <c:v>80</c:v>
                </c:pt>
                <c:pt idx="3">
                  <c:v>150</c:v>
                </c:pt>
              </c:numCache>
            </c:numRef>
          </c:val>
          <c:extLst>
            <c:ext xmlns:c16="http://schemas.microsoft.com/office/drawing/2014/chart" uri="{C3380CC4-5D6E-409C-BE32-E72D297353CC}">
              <c16:uniqueId val="{00000002-C8B2-42A1-922C-364EC5E58241}"/>
            </c:ext>
          </c:extLst>
        </c:ser>
        <c:dLbls>
          <c:showLegendKey val="0"/>
          <c:showVal val="0"/>
          <c:showCatName val="0"/>
          <c:showSerName val="0"/>
          <c:showPercent val="0"/>
          <c:showBubbleSize val="0"/>
        </c:dLbls>
        <c:axId val="74275456"/>
        <c:axId val="74285440"/>
      </c:areaChart>
      <c:catAx>
        <c:axId val="74275456"/>
        <c:scaling>
          <c:orientation val="minMax"/>
        </c:scaling>
        <c:delete val="0"/>
        <c:axPos val="b"/>
        <c:majorTickMark val="none"/>
        <c:minorTickMark val="none"/>
        <c:tickLblPos val="nextTo"/>
        <c:txPr>
          <a:bodyPr rot="-60000000" spcFirstLastPara="0" vertOverflow="ellipsis" vert="horz" wrap="square" anchor="ctr" anchorCtr="1"/>
          <a:lstStyle/>
          <a:p>
            <a:pPr>
              <a:defRPr lang="zh-CN" sz="1000" b="0" i="0" u="none" strike="noStrike" kern="1200" baseline="0">
                <a:solidFill>
                  <a:schemeClr val="bg1">
                    <a:lumMod val="50000"/>
                  </a:schemeClr>
                </a:solidFill>
                <a:latin typeface="+mn-lt"/>
                <a:ea typeface="+mn-ea"/>
                <a:cs typeface="+mn-cs"/>
              </a:defRPr>
            </a:pPr>
            <a:endParaRPr lang="zh-CN"/>
          </a:p>
        </c:txPr>
        <c:crossAx val="74285440"/>
        <c:crosses val="autoZero"/>
        <c:auto val="1"/>
        <c:lblAlgn val="ctr"/>
        <c:lblOffset val="100"/>
        <c:noMultiLvlLbl val="0"/>
      </c:catAx>
      <c:valAx>
        <c:axId val="74285440"/>
        <c:scaling>
          <c:orientation val="minMax"/>
        </c:scaling>
        <c:delete val="0"/>
        <c:axPos val="l"/>
        <c:majorGridlines/>
        <c:numFmt formatCode="General" sourceLinked="1"/>
        <c:majorTickMark val="none"/>
        <c:minorTickMark val="none"/>
        <c:tickLblPos val="nextTo"/>
        <c:spPr>
          <a:ln w="9525" cap="flat" cmpd="sng" algn="ctr">
            <a:noFill/>
            <a:prstDash val="solid"/>
            <a:round/>
          </a:ln>
        </c:spPr>
        <c:txPr>
          <a:bodyPr rot="-60000000" spcFirstLastPara="0" vertOverflow="ellipsis" vert="horz" wrap="square" anchor="ctr" anchorCtr="1"/>
          <a:lstStyle/>
          <a:p>
            <a:pPr>
              <a:defRPr lang="zh-CN" sz="1000" b="0" i="0" u="none" strike="noStrike" kern="1200" baseline="0">
                <a:solidFill>
                  <a:schemeClr val="bg1">
                    <a:lumMod val="50000"/>
                  </a:schemeClr>
                </a:solidFill>
                <a:latin typeface="+mn-lt"/>
                <a:ea typeface="+mn-ea"/>
                <a:cs typeface="+mn-cs"/>
              </a:defRPr>
            </a:pPr>
            <a:endParaRPr lang="zh-CN"/>
          </a:p>
        </c:txPr>
        <c:crossAx val="74275456"/>
        <c:crosses val="autoZero"/>
        <c:crossBetween val="midCat"/>
      </c:valAx>
    </c:plotArea>
    <c:plotVisOnly val="1"/>
    <c:dispBlanksAs val="zero"/>
    <c:showDLblsOverMax val="0"/>
  </c:chart>
  <c:txPr>
    <a:bodyPr/>
    <a:lstStyle/>
    <a:p>
      <a:pPr>
        <a:defRPr lang="zh-CN"/>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112430409185987"/>
          <c:y val="5.7377409410087322E-2"/>
          <c:w val="0.86047466734391165"/>
          <c:h val="0.77476268063454556"/>
        </c:manualLayout>
      </c:layout>
      <c:areaChart>
        <c:grouping val="standard"/>
        <c:varyColors val="0"/>
        <c:ser>
          <c:idx val="0"/>
          <c:order val="0"/>
          <c:val>
            <c:numRef>
              <c:f>Sheet4!$A$1:$H$1</c:f>
              <c:numCache>
                <c:formatCode>General</c:formatCode>
                <c:ptCount val="8"/>
                <c:pt idx="0">
                  <c:v>30</c:v>
                </c:pt>
                <c:pt idx="1">
                  <c:v>40</c:v>
                </c:pt>
                <c:pt idx="2">
                  <c:v>38</c:v>
                </c:pt>
                <c:pt idx="3">
                  <c:v>21</c:v>
                </c:pt>
                <c:pt idx="4">
                  <c:v>55</c:v>
                </c:pt>
                <c:pt idx="5">
                  <c:v>12</c:v>
                </c:pt>
                <c:pt idx="6">
                  <c:v>45</c:v>
                </c:pt>
                <c:pt idx="7">
                  <c:v>60</c:v>
                </c:pt>
              </c:numCache>
            </c:numRef>
          </c:val>
          <c:extLst>
            <c:ext xmlns:c16="http://schemas.microsoft.com/office/drawing/2014/chart" uri="{C3380CC4-5D6E-409C-BE32-E72D297353CC}">
              <c16:uniqueId val="{00000000-AD72-4FB3-B72C-A8333EA3DEEA}"/>
            </c:ext>
          </c:extLst>
        </c:ser>
        <c:ser>
          <c:idx val="1"/>
          <c:order val="1"/>
          <c:val>
            <c:numRef>
              <c:f>Sheet4!$A$2:$H$2</c:f>
              <c:numCache>
                <c:formatCode>General</c:formatCode>
                <c:ptCount val="8"/>
                <c:pt idx="0">
                  <c:v>38</c:v>
                </c:pt>
                <c:pt idx="1">
                  <c:v>40</c:v>
                </c:pt>
                <c:pt idx="2">
                  <c:v>23</c:v>
                </c:pt>
                <c:pt idx="3">
                  <c:v>53</c:v>
                </c:pt>
                <c:pt idx="4">
                  <c:v>45</c:v>
                </c:pt>
                <c:pt idx="5">
                  <c:v>46</c:v>
                </c:pt>
                <c:pt idx="6">
                  <c:v>48</c:v>
                </c:pt>
                <c:pt idx="7">
                  <c:v>31</c:v>
                </c:pt>
              </c:numCache>
            </c:numRef>
          </c:val>
          <c:extLst>
            <c:ext xmlns:c16="http://schemas.microsoft.com/office/drawing/2014/chart" uri="{C3380CC4-5D6E-409C-BE32-E72D297353CC}">
              <c16:uniqueId val="{00000001-AD72-4FB3-B72C-A8333EA3DEEA}"/>
            </c:ext>
          </c:extLst>
        </c:ser>
        <c:ser>
          <c:idx val="2"/>
          <c:order val="2"/>
          <c:val>
            <c:numRef>
              <c:f>Sheet4!$A$3:$H$3</c:f>
              <c:numCache>
                <c:formatCode>General</c:formatCode>
                <c:ptCount val="8"/>
                <c:pt idx="0">
                  <c:v>36</c:v>
                </c:pt>
                <c:pt idx="1">
                  <c:v>49</c:v>
                </c:pt>
                <c:pt idx="2">
                  <c:v>29</c:v>
                </c:pt>
                <c:pt idx="3">
                  <c:v>32</c:v>
                </c:pt>
                <c:pt idx="4">
                  <c:v>39</c:v>
                </c:pt>
                <c:pt idx="5">
                  <c:v>37</c:v>
                </c:pt>
                <c:pt idx="6">
                  <c:v>55</c:v>
                </c:pt>
                <c:pt idx="7">
                  <c:v>43</c:v>
                </c:pt>
              </c:numCache>
            </c:numRef>
          </c:val>
          <c:extLst>
            <c:ext xmlns:c16="http://schemas.microsoft.com/office/drawing/2014/chart" uri="{C3380CC4-5D6E-409C-BE32-E72D297353CC}">
              <c16:uniqueId val="{00000002-AD72-4FB3-B72C-A8333EA3DEEA}"/>
            </c:ext>
          </c:extLst>
        </c:ser>
        <c:dLbls>
          <c:showLegendKey val="0"/>
          <c:showVal val="0"/>
          <c:showCatName val="0"/>
          <c:showSerName val="0"/>
          <c:showPercent val="0"/>
          <c:showBubbleSize val="0"/>
        </c:dLbls>
        <c:axId val="79763712"/>
        <c:axId val="79773696"/>
      </c:areaChart>
      <c:catAx>
        <c:axId val="79763712"/>
        <c:scaling>
          <c:orientation val="minMax"/>
        </c:scaling>
        <c:delete val="0"/>
        <c:axPos val="b"/>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bg1">
                    <a:lumMod val="50000"/>
                  </a:schemeClr>
                </a:solidFill>
                <a:latin typeface="+mn-lt"/>
                <a:ea typeface="+mn-ea"/>
                <a:cs typeface="+mn-cs"/>
              </a:defRPr>
            </a:pPr>
            <a:endParaRPr lang="zh-CN"/>
          </a:p>
        </c:txPr>
        <c:crossAx val="79773696"/>
        <c:crosses val="autoZero"/>
        <c:auto val="1"/>
        <c:lblAlgn val="ctr"/>
        <c:lblOffset val="100"/>
        <c:noMultiLvlLbl val="0"/>
      </c:catAx>
      <c:valAx>
        <c:axId val="79773696"/>
        <c:scaling>
          <c:orientation val="minMax"/>
        </c:scaling>
        <c:delete val="0"/>
        <c:axPos val="l"/>
        <c:majorGridlines/>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bg1">
                    <a:lumMod val="50000"/>
                  </a:schemeClr>
                </a:solidFill>
                <a:latin typeface="+mn-lt"/>
                <a:ea typeface="+mn-ea"/>
                <a:cs typeface="+mn-cs"/>
              </a:defRPr>
            </a:pPr>
            <a:endParaRPr lang="zh-CN"/>
          </a:p>
        </c:txPr>
        <c:crossAx val="79763712"/>
        <c:crosses val="autoZero"/>
        <c:crossBetween val="midCat"/>
      </c:valAx>
    </c:plotArea>
    <c:plotVisOnly val="1"/>
    <c:dispBlanksAs val="zero"/>
    <c:showDLblsOverMax val="0"/>
  </c:chart>
  <c:txPr>
    <a:bodyPr/>
    <a:lstStyle/>
    <a:p>
      <a:pPr>
        <a:defRPr lang="zh-CN"/>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748228042409012"/>
          <c:y val="0.102237504649386"/>
          <c:w val="0.84334548690636701"/>
          <c:h val="0.72328202677246556"/>
        </c:manualLayout>
      </c:layout>
      <c:lineChart>
        <c:grouping val="standard"/>
        <c:varyColors val="0"/>
        <c:ser>
          <c:idx val="0"/>
          <c:order val="0"/>
          <c:val>
            <c:numRef>
              <c:f>Sheet3!$A$1:$H$1</c:f>
              <c:numCache>
                <c:formatCode>General</c:formatCode>
                <c:ptCount val="8"/>
                <c:pt idx="0">
                  <c:v>30</c:v>
                </c:pt>
                <c:pt idx="1">
                  <c:v>40</c:v>
                </c:pt>
                <c:pt idx="2">
                  <c:v>38</c:v>
                </c:pt>
                <c:pt idx="3">
                  <c:v>21</c:v>
                </c:pt>
                <c:pt idx="4">
                  <c:v>55</c:v>
                </c:pt>
                <c:pt idx="5">
                  <c:v>12</c:v>
                </c:pt>
                <c:pt idx="6">
                  <c:v>45</c:v>
                </c:pt>
                <c:pt idx="7">
                  <c:v>60</c:v>
                </c:pt>
              </c:numCache>
            </c:numRef>
          </c:val>
          <c:smooth val="1"/>
          <c:extLst>
            <c:ext xmlns:c16="http://schemas.microsoft.com/office/drawing/2014/chart" uri="{C3380CC4-5D6E-409C-BE32-E72D297353CC}">
              <c16:uniqueId val="{00000000-95DD-46FB-89C0-B21E0746DEBE}"/>
            </c:ext>
          </c:extLst>
        </c:ser>
        <c:ser>
          <c:idx val="1"/>
          <c:order val="1"/>
          <c:val>
            <c:numRef>
              <c:f>Sheet3!$A$2:$H$2</c:f>
              <c:numCache>
                <c:formatCode>General</c:formatCode>
                <c:ptCount val="8"/>
                <c:pt idx="0">
                  <c:v>38</c:v>
                </c:pt>
                <c:pt idx="1">
                  <c:v>40</c:v>
                </c:pt>
                <c:pt idx="2">
                  <c:v>23</c:v>
                </c:pt>
                <c:pt idx="3">
                  <c:v>53</c:v>
                </c:pt>
                <c:pt idx="4">
                  <c:v>45</c:v>
                </c:pt>
                <c:pt idx="5">
                  <c:v>46</c:v>
                </c:pt>
                <c:pt idx="6">
                  <c:v>48</c:v>
                </c:pt>
                <c:pt idx="7">
                  <c:v>31</c:v>
                </c:pt>
              </c:numCache>
            </c:numRef>
          </c:val>
          <c:smooth val="1"/>
          <c:extLst>
            <c:ext xmlns:c16="http://schemas.microsoft.com/office/drawing/2014/chart" uri="{C3380CC4-5D6E-409C-BE32-E72D297353CC}">
              <c16:uniqueId val="{00000001-95DD-46FB-89C0-B21E0746DEBE}"/>
            </c:ext>
          </c:extLst>
        </c:ser>
        <c:ser>
          <c:idx val="2"/>
          <c:order val="2"/>
          <c:val>
            <c:numRef>
              <c:f>Sheet3!$A$3:$H$3</c:f>
              <c:numCache>
                <c:formatCode>General</c:formatCode>
                <c:ptCount val="8"/>
                <c:pt idx="0">
                  <c:v>36</c:v>
                </c:pt>
                <c:pt idx="1">
                  <c:v>49</c:v>
                </c:pt>
                <c:pt idx="2">
                  <c:v>29</c:v>
                </c:pt>
                <c:pt idx="3">
                  <c:v>32</c:v>
                </c:pt>
                <c:pt idx="4">
                  <c:v>39</c:v>
                </c:pt>
                <c:pt idx="5">
                  <c:v>37</c:v>
                </c:pt>
                <c:pt idx="6">
                  <c:v>55</c:v>
                </c:pt>
                <c:pt idx="7">
                  <c:v>43</c:v>
                </c:pt>
              </c:numCache>
            </c:numRef>
          </c:val>
          <c:smooth val="1"/>
          <c:extLst>
            <c:ext xmlns:c16="http://schemas.microsoft.com/office/drawing/2014/chart" uri="{C3380CC4-5D6E-409C-BE32-E72D297353CC}">
              <c16:uniqueId val="{00000002-95DD-46FB-89C0-B21E0746DEBE}"/>
            </c:ext>
          </c:extLst>
        </c:ser>
        <c:dLbls>
          <c:showLegendKey val="0"/>
          <c:showVal val="0"/>
          <c:showCatName val="0"/>
          <c:showSerName val="0"/>
          <c:showPercent val="0"/>
          <c:showBubbleSize val="0"/>
        </c:dLbls>
        <c:marker val="1"/>
        <c:smooth val="0"/>
        <c:axId val="79812096"/>
        <c:axId val="79813632"/>
      </c:lineChart>
      <c:catAx>
        <c:axId val="79812096"/>
        <c:scaling>
          <c:orientation val="minMax"/>
        </c:scaling>
        <c:delete val="0"/>
        <c:axPos val="b"/>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bg1">
                    <a:lumMod val="50000"/>
                  </a:schemeClr>
                </a:solidFill>
                <a:latin typeface="+mn-lt"/>
                <a:ea typeface="+mn-ea"/>
                <a:cs typeface="+mn-cs"/>
              </a:defRPr>
            </a:pPr>
            <a:endParaRPr lang="zh-CN"/>
          </a:p>
        </c:txPr>
        <c:crossAx val="79813632"/>
        <c:crosses val="autoZero"/>
        <c:auto val="1"/>
        <c:lblAlgn val="ctr"/>
        <c:lblOffset val="100"/>
        <c:noMultiLvlLbl val="0"/>
      </c:catAx>
      <c:valAx>
        <c:axId val="79813632"/>
        <c:scaling>
          <c:orientation val="minMax"/>
        </c:scaling>
        <c:delete val="0"/>
        <c:axPos val="l"/>
        <c:majorGridlines/>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bg1">
                    <a:lumMod val="50000"/>
                  </a:schemeClr>
                </a:solidFill>
                <a:latin typeface="+mn-lt"/>
                <a:ea typeface="+mn-ea"/>
                <a:cs typeface="+mn-cs"/>
              </a:defRPr>
            </a:pPr>
            <a:endParaRPr lang="zh-CN"/>
          </a:p>
        </c:txPr>
        <c:crossAx val="79812096"/>
        <c:crosses val="autoZero"/>
        <c:crossBetween val="between"/>
      </c:valAx>
    </c:plotArea>
    <c:plotVisOnly val="1"/>
    <c:dispBlanksAs val="gap"/>
    <c:showDLblsOverMax val="0"/>
  </c:chart>
  <c:txPr>
    <a:bodyPr/>
    <a:lstStyle/>
    <a:p>
      <a:pPr>
        <a:defRPr lang="zh-CN"/>
      </a:pPr>
      <a:endParaRPr lang="zh-CN"/>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Sheet1!$A$2</c:f>
              <c:strCache>
                <c:ptCount val="1"/>
                <c:pt idx="0">
                  <c:v>易方达基金</c:v>
                </c:pt>
              </c:strCache>
            </c:strRef>
          </c:tx>
          <c:invertIfNegative val="0"/>
          <c:dLbls>
            <c:delete val="1"/>
          </c:dLbls>
          <c:cat>
            <c:numRef>
              <c:f>Sheet1!$B$1:$K$1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Sheet1!$B$2:$K$2</c:f>
              <c:numCache>
                <c:formatCode>General</c:formatCode>
                <c:ptCount val="10"/>
                <c:pt idx="0">
                  <c:v>0</c:v>
                </c:pt>
                <c:pt idx="1">
                  <c:v>0</c:v>
                </c:pt>
                <c:pt idx="2">
                  <c:v>0</c:v>
                </c:pt>
                <c:pt idx="3" formatCode="0.00%">
                  <c:v>3.0000000000000061E-3</c:v>
                </c:pt>
                <c:pt idx="4" formatCode="0.00%">
                  <c:v>1.8000000000000023E-2</c:v>
                </c:pt>
                <c:pt idx="5" formatCode="0.00%">
                  <c:v>2.6000000000000016E-2</c:v>
                </c:pt>
                <c:pt idx="6" formatCode="0.00%">
                  <c:v>1.4000000000000002E-2</c:v>
                </c:pt>
                <c:pt idx="7" formatCode="0.00%">
                  <c:v>1.7000000000000005E-2</c:v>
                </c:pt>
                <c:pt idx="8">
                  <c:v>0</c:v>
                </c:pt>
                <c:pt idx="9">
                  <c:v>0</c:v>
                </c:pt>
              </c:numCache>
            </c:numRef>
          </c:val>
          <c:extLst>
            <c:ext xmlns:c16="http://schemas.microsoft.com/office/drawing/2014/chart" uri="{C3380CC4-5D6E-409C-BE32-E72D297353CC}">
              <c16:uniqueId val="{00000000-E42B-45F9-B046-291C7767CA57}"/>
            </c:ext>
          </c:extLst>
        </c:ser>
        <c:ser>
          <c:idx val="1"/>
          <c:order val="1"/>
          <c:tx>
            <c:strRef>
              <c:f>Sheet1!$A$3</c:f>
              <c:strCache>
                <c:ptCount val="1"/>
                <c:pt idx="0">
                  <c:v>南方基金</c:v>
                </c:pt>
              </c:strCache>
            </c:strRef>
          </c:tx>
          <c:invertIfNegative val="0"/>
          <c:dLbls>
            <c:delete val="1"/>
          </c:dLbls>
          <c:cat>
            <c:numRef>
              <c:f>Sheet1!$B$1:$K$1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Sheet1!$B$3:$K$3</c:f>
              <c:numCache>
                <c:formatCode>0.00%</c:formatCode>
                <c:ptCount val="10"/>
                <c:pt idx="0">
                  <c:v>0.24800000000000036</c:v>
                </c:pt>
                <c:pt idx="1">
                  <c:v>0.26800000000000002</c:v>
                </c:pt>
                <c:pt idx="2">
                  <c:v>0.27800000000000002</c:v>
                </c:pt>
                <c:pt idx="3">
                  <c:v>0.26400000000000001</c:v>
                </c:pt>
                <c:pt idx="4">
                  <c:v>0.24100000000000021</c:v>
                </c:pt>
                <c:pt idx="5">
                  <c:v>0.27600000000000002</c:v>
                </c:pt>
                <c:pt idx="6">
                  <c:v>0.24200000000000021</c:v>
                </c:pt>
                <c:pt idx="7">
                  <c:v>0.221</c:v>
                </c:pt>
                <c:pt idx="8">
                  <c:v>0.128</c:v>
                </c:pt>
                <c:pt idx="9">
                  <c:v>0.17700000000000021</c:v>
                </c:pt>
              </c:numCache>
            </c:numRef>
          </c:val>
          <c:extLst>
            <c:ext xmlns:c16="http://schemas.microsoft.com/office/drawing/2014/chart" uri="{C3380CC4-5D6E-409C-BE32-E72D297353CC}">
              <c16:uniqueId val="{00000001-E42B-45F9-B046-291C7767CA57}"/>
            </c:ext>
          </c:extLst>
        </c:ser>
        <c:ser>
          <c:idx val="2"/>
          <c:order val="2"/>
          <c:tx>
            <c:strRef>
              <c:f>Sheet1!$A$4</c:f>
              <c:strCache>
                <c:ptCount val="1"/>
                <c:pt idx="0">
                  <c:v>银华基金</c:v>
                </c:pt>
              </c:strCache>
            </c:strRef>
          </c:tx>
          <c:invertIfNegative val="0"/>
          <c:dLbls>
            <c:delete val="1"/>
          </c:dLbls>
          <c:cat>
            <c:numRef>
              <c:f>Sheet1!$B$1:$K$1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Sheet1!$B$4:$K$4</c:f>
              <c:numCache>
                <c:formatCode>General</c:formatCode>
                <c:ptCount val="10"/>
                <c:pt idx="0">
                  <c:v>0</c:v>
                </c:pt>
                <c:pt idx="1">
                  <c:v>0</c:v>
                </c:pt>
                <c:pt idx="2">
                  <c:v>0</c:v>
                </c:pt>
                <c:pt idx="3">
                  <c:v>0</c:v>
                </c:pt>
                <c:pt idx="4">
                  <c:v>0</c:v>
                </c:pt>
                <c:pt idx="5">
                  <c:v>0</c:v>
                </c:pt>
                <c:pt idx="6">
                  <c:v>0</c:v>
                </c:pt>
                <c:pt idx="7">
                  <c:v>0</c:v>
                </c:pt>
                <c:pt idx="8" formatCode="0.00%">
                  <c:v>0.10200000000000002</c:v>
                </c:pt>
                <c:pt idx="9" formatCode="0.00%">
                  <c:v>0.11700000000000002</c:v>
                </c:pt>
              </c:numCache>
            </c:numRef>
          </c:val>
          <c:extLst>
            <c:ext xmlns:c16="http://schemas.microsoft.com/office/drawing/2014/chart" uri="{C3380CC4-5D6E-409C-BE32-E72D297353CC}">
              <c16:uniqueId val="{00000002-E42B-45F9-B046-291C7767CA57}"/>
            </c:ext>
          </c:extLst>
        </c:ser>
        <c:ser>
          <c:idx val="3"/>
          <c:order val="3"/>
          <c:tx>
            <c:strRef>
              <c:f>Sheet1!$A$5</c:f>
              <c:strCache>
                <c:ptCount val="1"/>
                <c:pt idx="0">
                  <c:v>上投摩根基金</c:v>
                </c:pt>
              </c:strCache>
            </c:strRef>
          </c:tx>
          <c:invertIfNegative val="0"/>
          <c:dLbls>
            <c:delete val="1"/>
          </c:dLbls>
          <c:cat>
            <c:numRef>
              <c:f>Sheet1!$B$1:$K$1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Sheet1!$B$5:$K$5</c:f>
              <c:numCache>
                <c:formatCode>0.00%</c:formatCode>
                <c:ptCount val="10"/>
                <c:pt idx="0">
                  <c:v>0.26100000000000001</c:v>
                </c:pt>
                <c:pt idx="1">
                  <c:v>0.26</c:v>
                </c:pt>
                <c:pt idx="2">
                  <c:v>0.23100000000000001</c:v>
                </c:pt>
                <c:pt idx="3">
                  <c:v>0.21900000000000039</c:v>
                </c:pt>
                <c:pt idx="4">
                  <c:v>0.19600000000000001</c:v>
                </c:pt>
                <c:pt idx="5">
                  <c:v>0.19</c:v>
                </c:pt>
                <c:pt idx="6">
                  <c:v>0.19800000000000001</c:v>
                </c:pt>
                <c:pt idx="7">
                  <c:v>0.20100000000000001</c:v>
                </c:pt>
                <c:pt idx="8">
                  <c:v>0.112</c:v>
                </c:pt>
                <c:pt idx="9">
                  <c:v>0.161</c:v>
                </c:pt>
              </c:numCache>
            </c:numRef>
          </c:val>
          <c:extLst>
            <c:ext xmlns:c16="http://schemas.microsoft.com/office/drawing/2014/chart" uri="{C3380CC4-5D6E-409C-BE32-E72D297353CC}">
              <c16:uniqueId val="{00000003-E42B-45F9-B046-291C7767CA57}"/>
            </c:ext>
          </c:extLst>
        </c:ser>
        <c:ser>
          <c:idx val="4"/>
          <c:order val="4"/>
          <c:tx>
            <c:strRef>
              <c:f>Sheet1!$A$6</c:f>
              <c:strCache>
                <c:ptCount val="1"/>
                <c:pt idx="0">
                  <c:v>博时基金</c:v>
                </c:pt>
              </c:strCache>
            </c:strRef>
          </c:tx>
          <c:invertIfNegative val="0"/>
          <c:dLbls>
            <c:delete val="1"/>
          </c:dLbls>
          <c:cat>
            <c:numRef>
              <c:f>Sheet1!$B$1:$K$1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Sheet1!$B$6:$K$6</c:f>
              <c:numCache>
                <c:formatCode>0.00%</c:formatCode>
                <c:ptCount val="10"/>
                <c:pt idx="0">
                  <c:v>0.24200000000000021</c:v>
                </c:pt>
                <c:pt idx="1">
                  <c:v>0.22600000000000001</c:v>
                </c:pt>
                <c:pt idx="2">
                  <c:v>0.23200000000000001</c:v>
                </c:pt>
                <c:pt idx="3">
                  <c:v>0.20200000000000001</c:v>
                </c:pt>
                <c:pt idx="4">
                  <c:v>0.17900000000000021</c:v>
                </c:pt>
                <c:pt idx="5">
                  <c:v>0.17900000000000021</c:v>
                </c:pt>
                <c:pt idx="6">
                  <c:v>0.18400000000000036</c:v>
                </c:pt>
                <c:pt idx="7">
                  <c:v>0.16800000000000001</c:v>
                </c:pt>
                <c:pt idx="8">
                  <c:v>0.15600000000000039</c:v>
                </c:pt>
                <c:pt idx="9">
                  <c:v>0.10400000000000002</c:v>
                </c:pt>
              </c:numCache>
            </c:numRef>
          </c:val>
          <c:extLst>
            <c:ext xmlns:c16="http://schemas.microsoft.com/office/drawing/2014/chart" uri="{C3380CC4-5D6E-409C-BE32-E72D297353CC}">
              <c16:uniqueId val="{00000004-E42B-45F9-B046-291C7767CA57}"/>
            </c:ext>
          </c:extLst>
        </c:ser>
        <c:ser>
          <c:idx val="5"/>
          <c:order val="5"/>
          <c:tx>
            <c:strRef>
              <c:f>Sheet1!$A$7</c:f>
              <c:strCache>
                <c:ptCount val="1"/>
                <c:pt idx="0">
                  <c:v>华夏基金</c:v>
                </c:pt>
              </c:strCache>
            </c:strRef>
          </c:tx>
          <c:invertIfNegative val="0"/>
          <c:dLbls>
            <c:delete val="1"/>
          </c:dLbls>
          <c:cat>
            <c:numRef>
              <c:f>Sheet1!$B$1:$K$1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Sheet1!$B$7:$K$7</c:f>
              <c:numCache>
                <c:formatCode>0.00%</c:formatCode>
                <c:ptCount val="10"/>
                <c:pt idx="0">
                  <c:v>0.24900000000000039</c:v>
                </c:pt>
                <c:pt idx="1">
                  <c:v>0.21000000000000021</c:v>
                </c:pt>
                <c:pt idx="2">
                  <c:v>0.22</c:v>
                </c:pt>
                <c:pt idx="3">
                  <c:v>0.224</c:v>
                </c:pt>
                <c:pt idx="4">
                  <c:v>0.19</c:v>
                </c:pt>
                <c:pt idx="5">
                  <c:v>0.18500000000000036</c:v>
                </c:pt>
                <c:pt idx="6">
                  <c:v>0.17400000000000004</c:v>
                </c:pt>
                <c:pt idx="7">
                  <c:v>0.161</c:v>
                </c:pt>
                <c:pt idx="8">
                  <c:v>7.700000000000011E-2</c:v>
                </c:pt>
                <c:pt idx="9">
                  <c:v>5.5000000000000014E-2</c:v>
                </c:pt>
              </c:numCache>
            </c:numRef>
          </c:val>
          <c:extLst>
            <c:ext xmlns:c16="http://schemas.microsoft.com/office/drawing/2014/chart" uri="{C3380CC4-5D6E-409C-BE32-E72D297353CC}">
              <c16:uniqueId val="{00000005-E42B-45F9-B046-291C7767CA57}"/>
            </c:ext>
          </c:extLst>
        </c:ser>
        <c:ser>
          <c:idx val="6"/>
          <c:order val="6"/>
          <c:tx>
            <c:strRef>
              <c:f>Sheet1!$A$8</c:f>
              <c:strCache>
                <c:ptCount val="1"/>
                <c:pt idx="0">
                  <c:v>嘉实基金</c:v>
                </c:pt>
              </c:strCache>
            </c:strRef>
          </c:tx>
          <c:invertIfNegative val="0"/>
          <c:dLbls>
            <c:delete val="1"/>
          </c:dLbls>
          <c:cat>
            <c:numRef>
              <c:f>Sheet1!$B$1:$K$1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Sheet1!$B$8:$K$8</c:f>
              <c:numCache>
                <c:formatCode>0.00%</c:formatCode>
                <c:ptCount val="10"/>
                <c:pt idx="0">
                  <c:v>0</c:v>
                </c:pt>
                <c:pt idx="1">
                  <c:v>2.0000000000000052E-3</c:v>
                </c:pt>
                <c:pt idx="2">
                  <c:v>2.0000000000000052E-3</c:v>
                </c:pt>
                <c:pt idx="3">
                  <c:v>1.1000000000000034E-2</c:v>
                </c:pt>
                <c:pt idx="4">
                  <c:v>8.0000000000000227E-3</c:v>
                </c:pt>
                <c:pt idx="5">
                  <c:v>7.0000000000000114E-3</c:v>
                </c:pt>
                <c:pt idx="6">
                  <c:v>5.0000000000000114E-3</c:v>
                </c:pt>
                <c:pt idx="7">
                  <c:v>7.0000000000000114E-3</c:v>
                </c:pt>
                <c:pt idx="8">
                  <c:v>7.700000000000011E-2</c:v>
                </c:pt>
                <c:pt idx="9">
                  <c:v>7.6000000000000012E-2</c:v>
                </c:pt>
              </c:numCache>
            </c:numRef>
          </c:val>
          <c:extLst>
            <c:ext xmlns:c16="http://schemas.microsoft.com/office/drawing/2014/chart" uri="{C3380CC4-5D6E-409C-BE32-E72D297353CC}">
              <c16:uniqueId val="{00000006-E42B-45F9-B046-291C7767CA57}"/>
            </c:ext>
          </c:extLst>
        </c:ser>
        <c:ser>
          <c:idx val="7"/>
          <c:order val="7"/>
          <c:tx>
            <c:strRef>
              <c:f>Sheet1!$A$9</c:f>
              <c:strCache>
                <c:ptCount val="1"/>
                <c:pt idx="0">
                  <c:v>华安基金</c:v>
                </c:pt>
              </c:strCache>
            </c:strRef>
          </c:tx>
          <c:invertIfNegative val="0"/>
          <c:dLbls>
            <c:delete val="1"/>
          </c:dLbls>
          <c:cat>
            <c:numRef>
              <c:f>Sheet1!$B$1:$K$1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Sheet1!$B$9:$K$9</c:f>
              <c:numCache>
                <c:formatCode>0.00%</c:formatCode>
                <c:ptCount val="10"/>
                <c:pt idx="0">
                  <c:v>0.12000000000000002</c:v>
                </c:pt>
                <c:pt idx="1">
                  <c:v>0.15000000000000024</c:v>
                </c:pt>
                <c:pt idx="2">
                  <c:v>0.18000000000000024</c:v>
                </c:pt>
                <c:pt idx="3">
                  <c:v>0.15000000000000024</c:v>
                </c:pt>
                <c:pt idx="4">
                  <c:v>0.14000000000000001</c:v>
                </c:pt>
                <c:pt idx="5">
                  <c:v>0.13</c:v>
                </c:pt>
                <c:pt idx="6">
                  <c:v>0.15000000000000024</c:v>
                </c:pt>
                <c:pt idx="7">
                  <c:v>0.16</c:v>
                </c:pt>
                <c:pt idx="8">
                  <c:v>0.15000000000000024</c:v>
                </c:pt>
                <c:pt idx="9">
                  <c:v>0.15000000000000024</c:v>
                </c:pt>
              </c:numCache>
            </c:numRef>
          </c:val>
          <c:extLst>
            <c:ext xmlns:c16="http://schemas.microsoft.com/office/drawing/2014/chart" uri="{C3380CC4-5D6E-409C-BE32-E72D297353CC}">
              <c16:uniqueId val="{00000007-E42B-45F9-B046-291C7767CA57}"/>
            </c:ext>
          </c:extLst>
        </c:ser>
        <c:ser>
          <c:idx val="8"/>
          <c:order val="8"/>
          <c:tx>
            <c:strRef>
              <c:f>Sheet1!$A$10</c:f>
              <c:strCache>
                <c:ptCount val="1"/>
                <c:pt idx="0">
                  <c:v>华宝兴业基金</c:v>
                </c:pt>
              </c:strCache>
            </c:strRef>
          </c:tx>
          <c:invertIfNegative val="0"/>
          <c:dLbls>
            <c:delete val="1"/>
          </c:dLbls>
          <c:cat>
            <c:numRef>
              <c:f>Sheet1!$B$1:$K$1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Sheet1!$B$10:$K$10</c:f>
              <c:numCache>
                <c:formatCode>0.00%</c:formatCode>
                <c:ptCount val="10"/>
                <c:pt idx="0">
                  <c:v>0.21000000000000021</c:v>
                </c:pt>
                <c:pt idx="1">
                  <c:v>0.25</c:v>
                </c:pt>
                <c:pt idx="2">
                  <c:v>0.24000000000000021</c:v>
                </c:pt>
                <c:pt idx="3">
                  <c:v>0.23</c:v>
                </c:pt>
                <c:pt idx="4">
                  <c:v>0.25</c:v>
                </c:pt>
                <c:pt idx="5">
                  <c:v>0.23</c:v>
                </c:pt>
                <c:pt idx="6">
                  <c:v>0.25</c:v>
                </c:pt>
                <c:pt idx="7">
                  <c:v>0.23</c:v>
                </c:pt>
                <c:pt idx="8">
                  <c:v>0.21000000000000021</c:v>
                </c:pt>
                <c:pt idx="9">
                  <c:v>0.24000000000000021</c:v>
                </c:pt>
              </c:numCache>
            </c:numRef>
          </c:val>
          <c:extLst>
            <c:ext xmlns:c16="http://schemas.microsoft.com/office/drawing/2014/chart" uri="{C3380CC4-5D6E-409C-BE32-E72D297353CC}">
              <c16:uniqueId val="{00000008-E42B-45F9-B046-291C7767CA57}"/>
            </c:ext>
          </c:extLst>
        </c:ser>
        <c:ser>
          <c:idx val="9"/>
          <c:order val="9"/>
          <c:tx>
            <c:strRef>
              <c:f>Sheet1!$A$11</c:f>
              <c:strCache>
                <c:ptCount val="1"/>
                <c:pt idx="0">
                  <c:v>广发基金</c:v>
                </c:pt>
              </c:strCache>
            </c:strRef>
          </c:tx>
          <c:invertIfNegative val="0"/>
          <c:dLbls>
            <c:delete val="1"/>
          </c:dLbls>
          <c:cat>
            <c:numRef>
              <c:f>Sheet1!$B$1:$K$1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Sheet1!$B$11:$K$11</c:f>
              <c:numCache>
                <c:formatCode>0.00%</c:formatCode>
                <c:ptCount val="10"/>
                <c:pt idx="0">
                  <c:v>0.15000000000000024</c:v>
                </c:pt>
                <c:pt idx="1">
                  <c:v>0.14000000000000001</c:v>
                </c:pt>
                <c:pt idx="2">
                  <c:v>0.13</c:v>
                </c:pt>
                <c:pt idx="3">
                  <c:v>0.12000000000000002</c:v>
                </c:pt>
                <c:pt idx="4">
                  <c:v>0.13</c:v>
                </c:pt>
                <c:pt idx="5">
                  <c:v>0.15000000000000024</c:v>
                </c:pt>
                <c:pt idx="6">
                  <c:v>0.14000000000000001</c:v>
                </c:pt>
                <c:pt idx="7">
                  <c:v>0.13</c:v>
                </c:pt>
                <c:pt idx="8">
                  <c:v>0.15000000000000024</c:v>
                </c:pt>
                <c:pt idx="9">
                  <c:v>0.15000000000000024</c:v>
                </c:pt>
              </c:numCache>
            </c:numRef>
          </c:val>
          <c:extLst>
            <c:ext xmlns:c16="http://schemas.microsoft.com/office/drawing/2014/chart" uri="{C3380CC4-5D6E-409C-BE32-E72D297353CC}">
              <c16:uniqueId val="{00000009-E42B-45F9-B046-291C7767CA57}"/>
            </c:ext>
          </c:extLst>
        </c:ser>
        <c:dLbls>
          <c:showLegendKey val="1"/>
          <c:showVal val="1"/>
          <c:showCatName val="1"/>
          <c:showSerName val="1"/>
          <c:showPercent val="1"/>
          <c:showBubbleSize val="1"/>
        </c:dLbls>
        <c:gapWidth val="75"/>
        <c:overlap val="100"/>
        <c:axId val="81803904"/>
        <c:axId val="81830272"/>
      </c:barChart>
      <c:catAx>
        <c:axId val="81803904"/>
        <c:scaling>
          <c:orientation val="minMax"/>
        </c:scaling>
        <c:delete val="0"/>
        <c:axPos val="b"/>
        <c:numFmt formatCode="General" sourceLinked="1"/>
        <c:majorTickMark val="none"/>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endParaRPr lang="zh-CN"/>
          </a:p>
        </c:txPr>
        <c:crossAx val="81830272"/>
        <c:crosses val="autoZero"/>
        <c:auto val="1"/>
        <c:lblAlgn val="ctr"/>
        <c:lblOffset val="100"/>
        <c:noMultiLvlLbl val="0"/>
      </c:catAx>
      <c:valAx>
        <c:axId val="81830272"/>
        <c:scaling>
          <c:orientation val="minMax"/>
        </c:scaling>
        <c:delete val="0"/>
        <c:axPos val="l"/>
        <c:numFmt formatCode="General" sourceLinked="1"/>
        <c:majorTickMark val="none"/>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endParaRPr lang="zh-CN"/>
          </a:p>
        </c:txPr>
        <c:crossAx val="81803904"/>
        <c:crosses val="autoZero"/>
        <c:crossBetween val="between"/>
      </c:valAx>
    </c:plotArea>
    <c:legend>
      <c:legendPos val="r"/>
      <c:overlay val="0"/>
      <c:txPr>
        <a:bodyPr rot="0" spcFirstLastPara="0" vertOverflow="ellipsis" vert="horz" wrap="square" anchor="ctr" anchorCtr="1"/>
        <a:lstStyle/>
        <a:p>
          <a:pPr>
            <a:defRPr lang="zh-CN" sz="1000" b="0" i="0" u="none" strike="noStrike" kern="1200" baseline="0">
              <a:solidFill>
                <a:schemeClr val="tx1"/>
              </a:solidFill>
              <a:latin typeface="+mn-lt"/>
              <a:ea typeface="+mn-ea"/>
              <a:cs typeface="+mn-cs"/>
            </a:defRPr>
          </a:pPr>
          <a:endParaRPr lang="zh-CN"/>
        </a:p>
      </c:txPr>
    </c:legend>
    <c:plotVisOnly val="1"/>
    <c:dispBlanksAs val="gap"/>
    <c:showDLblsOverMax val="0"/>
  </c:chart>
  <c:txPr>
    <a:bodyPr/>
    <a:lstStyle/>
    <a:p>
      <a:pPr>
        <a:defRPr lang="zh-CN"/>
      </a:pPr>
      <a:endParaRPr lang="zh-CN"/>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3"/>
              </a:solidFill>
              <a:ln w="19050">
                <a:solidFill>
                  <a:schemeClr val="lt1"/>
                </a:solidFill>
              </a:ln>
              <a:effectLst/>
            </c:spPr>
            <c:extLst>
              <c:ext xmlns:c16="http://schemas.microsoft.com/office/drawing/2014/chart" uri="{C3380CC4-5D6E-409C-BE32-E72D297353CC}">
                <c16:uniqueId val="{00000000-9670-466B-A367-0F7A91FE3D8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1-9670-466B-A367-0F7A91FE3D86}"/>
              </c:ext>
            </c:extLst>
          </c:dPt>
          <c:val>
            <c:numRef>
              <c:f>Sheet1!$G$15:$H$15</c:f>
              <c:numCache>
                <c:formatCode>General</c:formatCode>
                <c:ptCount val="2"/>
                <c:pt idx="0">
                  <c:v>70</c:v>
                </c:pt>
                <c:pt idx="1">
                  <c:v>30</c:v>
                </c:pt>
              </c:numCache>
            </c:numRef>
          </c:val>
          <c:extLst>
            <c:ext xmlns:c16="http://schemas.microsoft.com/office/drawing/2014/chart" uri="{C3380CC4-5D6E-409C-BE32-E72D297353CC}">
              <c16:uniqueId val="{00000002-9670-466B-A367-0F7A91FE3D86}"/>
            </c:ext>
          </c:extLst>
        </c:ser>
        <c:dLbls>
          <c:showLegendKey val="0"/>
          <c:showVal val="0"/>
          <c:showCatName val="0"/>
          <c:showSerName val="0"/>
          <c:showPercent val="0"/>
          <c:showBubbleSize val="0"/>
          <c:showLeaderLines val="0"/>
        </c:dLbls>
        <c:firstSliceAng val="0"/>
        <c:holeSize val="80"/>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4611B5-20DB-463B-9B91-749BB8FDB4DC}" type="datetimeFigureOut">
              <a:rPr lang="zh-CN" altLang="en-US" smtClean="0"/>
              <a:pPr/>
              <a:t>2017-8-23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46D7DE-DA43-4844-8CBC-CF70E6584505}" type="slidenum">
              <a:rPr lang="zh-CN" altLang="en-US" smtClean="0"/>
              <a:pPr/>
              <a:t>‹#›</a:t>
            </a:fld>
            <a:endParaRPr lang="zh-CN" altLang="en-US"/>
          </a:p>
        </p:txBody>
      </p:sp>
    </p:spTree>
    <p:extLst>
      <p:ext uri="{BB962C8B-B14F-4D97-AF65-F5344CB8AC3E}">
        <p14:creationId xmlns:p14="http://schemas.microsoft.com/office/powerpoint/2010/main" val="2951157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1</a:t>
            </a:fld>
            <a:endParaRPr lang="zh-CN" altLang="en-US"/>
          </a:p>
        </p:txBody>
      </p:sp>
    </p:spTree>
    <p:extLst>
      <p:ext uri="{BB962C8B-B14F-4D97-AF65-F5344CB8AC3E}">
        <p14:creationId xmlns:p14="http://schemas.microsoft.com/office/powerpoint/2010/main" val="2497225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10</a:t>
            </a:fld>
            <a:endParaRPr lang="zh-CN" altLang="en-US"/>
          </a:p>
        </p:txBody>
      </p:sp>
    </p:spTree>
    <p:extLst>
      <p:ext uri="{BB962C8B-B14F-4D97-AF65-F5344CB8AC3E}">
        <p14:creationId xmlns:p14="http://schemas.microsoft.com/office/powerpoint/2010/main" val="2708686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11</a:t>
            </a:fld>
            <a:endParaRPr lang="zh-CN" altLang="en-US"/>
          </a:p>
        </p:txBody>
      </p:sp>
    </p:spTree>
    <p:extLst>
      <p:ext uri="{BB962C8B-B14F-4D97-AF65-F5344CB8AC3E}">
        <p14:creationId xmlns:p14="http://schemas.microsoft.com/office/powerpoint/2010/main" val="1988416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12</a:t>
            </a:fld>
            <a:endParaRPr lang="zh-CN" altLang="en-US"/>
          </a:p>
        </p:txBody>
      </p:sp>
    </p:spTree>
    <p:extLst>
      <p:ext uri="{BB962C8B-B14F-4D97-AF65-F5344CB8AC3E}">
        <p14:creationId xmlns:p14="http://schemas.microsoft.com/office/powerpoint/2010/main" val="1573918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13</a:t>
            </a:fld>
            <a:endParaRPr lang="zh-CN" altLang="en-US"/>
          </a:p>
        </p:txBody>
      </p:sp>
    </p:spTree>
    <p:extLst>
      <p:ext uri="{BB962C8B-B14F-4D97-AF65-F5344CB8AC3E}">
        <p14:creationId xmlns:p14="http://schemas.microsoft.com/office/powerpoint/2010/main" val="385906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14</a:t>
            </a:fld>
            <a:endParaRPr lang="zh-CN" altLang="en-US"/>
          </a:p>
        </p:txBody>
      </p:sp>
    </p:spTree>
    <p:extLst>
      <p:ext uri="{BB962C8B-B14F-4D97-AF65-F5344CB8AC3E}">
        <p14:creationId xmlns:p14="http://schemas.microsoft.com/office/powerpoint/2010/main" val="543654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15</a:t>
            </a:fld>
            <a:endParaRPr lang="zh-CN" altLang="en-US"/>
          </a:p>
        </p:txBody>
      </p:sp>
    </p:spTree>
    <p:extLst>
      <p:ext uri="{BB962C8B-B14F-4D97-AF65-F5344CB8AC3E}">
        <p14:creationId xmlns:p14="http://schemas.microsoft.com/office/powerpoint/2010/main" val="2425996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16</a:t>
            </a:fld>
            <a:endParaRPr lang="zh-CN" altLang="en-US"/>
          </a:p>
        </p:txBody>
      </p:sp>
    </p:spTree>
    <p:extLst>
      <p:ext uri="{BB962C8B-B14F-4D97-AF65-F5344CB8AC3E}">
        <p14:creationId xmlns:p14="http://schemas.microsoft.com/office/powerpoint/2010/main" val="2192489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17</a:t>
            </a:fld>
            <a:endParaRPr lang="zh-CN" altLang="en-US"/>
          </a:p>
        </p:txBody>
      </p:sp>
    </p:spTree>
    <p:extLst>
      <p:ext uri="{BB962C8B-B14F-4D97-AF65-F5344CB8AC3E}">
        <p14:creationId xmlns:p14="http://schemas.microsoft.com/office/powerpoint/2010/main" val="1378615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18</a:t>
            </a:fld>
            <a:endParaRPr lang="zh-CN" altLang="en-US"/>
          </a:p>
        </p:txBody>
      </p:sp>
    </p:spTree>
    <p:extLst>
      <p:ext uri="{BB962C8B-B14F-4D97-AF65-F5344CB8AC3E}">
        <p14:creationId xmlns:p14="http://schemas.microsoft.com/office/powerpoint/2010/main" val="239108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19</a:t>
            </a:fld>
            <a:endParaRPr lang="zh-CN" altLang="en-US"/>
          </a:p>
        </p:txBody>
      </p:sp>
    </p:spTree>
    <p:extLst>
      <p:ext uri="{BB962C8B-B14F-4D97-AF65-F5344CB8AC3E}">
        <p14:creationId xmlns:p14="http://schemas.microsoft.com/office/powerpoint/2010/main" val="1862307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2</a:t>
            </a:fld>
            <a:endParaRPr lang="zh-CN" altLang="en-US"/>
          </a:p>
        </p:txBody>
      </p:sp>
    </p:spTree>
    <p:extLst>
      <p:ext uri="{BB962C8B-B14F-4D97-AF65-F5344CB8AC3E}">
        <p14:creationId xmlns:p14="http://schemas.microsoft.com/office/powerpoint/2010/main" val="1706790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20</a:t>
            </a:fld>
            <a:endParaRPr lang="zh-CN" altLang="en-US"/>
          </a:p>
        </p:txBody>
      </p:sp>
    </p:spTree>
    <p:extLst>
      <p:ext uri="{BB962C8B-B14F-4D97-AF65-F5344CB8AC3E}">
        <p14:creationId xmlns:p14="http://schemas.microsoft.com/office/powerpoint/2010/main" val="2594090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21</a:t>
            </a:fld>
            <a:endParaRPr lang="zh-CN" altLang="en-US"/>
          </a:p>
        </p:txBody>
      </p:sp>
    </p:spTree>
    <p:extLst>
      <p:ext uri="{BB962C8B-B14F-4D97-AF65-F5344CB8AC3E}">
        <p14:creationId xmlns:p14="http://schemas.microsoft.com/office/powerpoint/2010/main" val="36422141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22</a:t>
            </a:fld>
            <a:endParaRPr lang="zh-CN" altLang="en-US"/>
          </a:p>
        </p:txBody>
      </p:sp>
    </p:spTree>
    <p:extLst>
      <p:ext uri="{BB962C8B-B14F-4D97-AF65-F5344CB8AC3E}">
        <p14:creationId xmlns:p14="http://schemas.microsoft.com/office/powerpoint/2010/main" val="1065280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23</a:t>
            </a:fld>
            <a:endParaRPr lang="zh-CN" altLang="en-US"/>
          </a:p>
        </p:txBody>
      </p:sp>
    </p:spTree>
    <p:extLst>
      <p:ext uri="{BB962C8B-B14F-4D97-AF65-F5344CB8AC3E}">
        <p14:creationId xmlns:p14="http://schemas.microsoft.com/office/powerpoint/2010/main" val="1731878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24</a:t>
            </a:fld>
            <a:endParaRPr lang="zh-CN" altLang="en-US"/>
          </a:p>
        </p:txBody>
      </p:sp>
    </p:spTree>
    <p:extLst>
      <p:ext uri="{BB962C8B-B14F-4D97-AF65-F5344CB8AC3E}">
        <p14:creationId xmlns:p14="http://schemas.microsoft.com/office/powerpoint/2010/main" val="15497171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25</a:t>
            </a:fld>
            <a:endParaRPr lang="zh-CN" altLang="en-US"/>
          </a:p>
        </p:txBody>
      </p:sp>
    </p:spTree>
    <p:extLst>
      <p:ext uri="{BB962C8B-B14F-4D97-AF65-F5344CB8AC3E}">
        <p14:creationId xmlns:p14="http://schemas.microsoft.com/office/powerpoint/2010/main" val="18648291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26</a:t>
            </a:fld>
            <a:endParaRPr lang="zh-CN" altLang="en-US"/>
          </a:p>
        </p:txBody>
      </p:sp>
    </p:spTree>
    <p:extLst>
      <p:ext uri="{BB962C8B-B14F-4D97-AF65-F5344CB8AC3E}">
        <p14:creationId xmlns:p14="http://schemas.microsoft.com/office/powerpoint/2010/main" val="9094563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27</a:t>
            </a:fld>
            <a:endParaRPr lang="zh-CN" altLang="en-US"/>
          </a:p>
        </p:txBody>
      </p:sp>
    </p:spTree>
    <p:extLst>
      <p:ext uri="{BB962C8B-B14F-4D97-AF65-F5344CB8AC3E}">
        <p14:creationId xmlns:p14="http://schemas.microsoft.com/office/powerpoint/2010/main" val="1653499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28</a:t>
            </a:fld>
            <a:endParaRPr lang="zh-CN" altLang="en-US"/>
          </a:p>
        </p:txBody>
      </p:sp>
    </p:spTree>
    <p:extLst>
      <p:ext uri="{BB962C8B-B14F-4D97-AF65-F5344CB8AC3E}">
        <p14:creationId xmlns:p14="http://schemas.microsoft.com/office/powerpoint/2010/main" val="23644952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29</a:t>
            </a:fld>
            <a:endParaRPr lang="zh-CN" altLang="en-US"/>
          </a:p>
        </p:txBody>
      </p:sp>
    </p:spTree>
    <p:extLst>
      <p:ext uri="{BB962C8B-B14F-4D97-AF65-F5344CB8AC3E}">
        <p14:creationId xmlns:p14="http://schemas.microsoft.com/office/powerpoint/2010/main" val="2547931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3</a:t>
            </a:fld>
            <a:endParaRPr lang="zh-CN" altLang="en-US"/>
          </a:p>
        </p:txBody>
      </p:sp>
    </p:spTree>
    <p:extLst>
      <p:ext uri="{BB962C8B-B14F-4D97-AF65-F5344CB8AC3E}">
        <p14:creationId xmlns:p14="http://schemas.microsoft.com/office/powerpoint/2010/main" val="24049621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30</a:t>
            </a:fld>
            <a:endParaRPr lang="zh-CN" altLang="en-US"/>
          </a:p>
        </p:txBody>
      </p:sp>
    </p:spTree>
    <p:extLst>
      <p:ext uri="{BB962C8B-B14F-4D97-AF65-F5344CB8AC3E}">
        <p14:creationId xmlns:p14="http://schemas.microsoft.com/office/powerpoint/2010/main" val="6698002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31</a:t>
            </a:fld>
            <a:endParaRPr lang="zh-CN" altLang="en-US"/>
          </a:p>
        </p:txBody>
      </p:sp>
    </p:spTree>
    <p:extLst>
      <p:ext uri="{BB962C8B-B14F-4D97-AF65-F5344CB8AC3E}">
        <p14:creationId xmlns:p14="http://schemas.microsoft.com/office/powerpoint/2010/main" val="4167233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32</a:t>
            </a:fld>
            <a:endParaRPr lang="zh-CN" altLang="en-US"/>
          </a:p>
        </p:txBody>
      </p:sp>
    </p:spTree>
    <p:extLst>
      <p:ext uri="{BB962C8B-B14F-4D97-AF65-F5344CB8AC3E}">
        <p14:creationId xmlns:p14="http://schemas.microsoft.com/office/powerpoint/2010/main" val="32527032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33</a:t>
            </a:fld>
            <a:endParaRPr lang="zh-CN" altLang="en-US"/>
          </a:p>
        </p:txBody>
      </p:sp>
    </p:spTree>
    <p:extLst>
      <p:ext uri="{BB962C8B-B14F-4D97-AF65-F5344CB8AC3E}">
        <p14:creationId xmlns:p14="http://schemas.microsoft.com/office/powerpoint/2010/main" val="24275742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34</a:t>
            </a:fld>
            <a:endParaRPr lang="zh-CN" altLang="en-US"/>
          </a:p>
        </p:txBody>
      </p:sp>
    </p:spTree>
    <p:extLst>
      <p:ext uri="{BB962C8B-B14F-4D97-AF65-F5344CB8AC3E}">
        <p14:creationId xmlns:p14="http://schemas.microsoft.com/office/powerpoint/2010/main" val="14335709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35</a:t>
            </a:fld>
            <a:endParaRPr lang="zh-CN" altLang="en-US"/>
          </a:p>
        </p:txBody>
      </p:sp>
    </p:spTree>
    <p:extLst>
      <p:ext uri="{BB962C8B-B14F-4D97-AF65-F5344CB8AC3E}">
        <p14:creationId xmlns:p14="http://schemas.microsoft.com/office/powerpoint/2010/main" val="42092152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36</a:t>
            </a:fld>
            <a:endParaRPr lang="zh-CN" altLang="en-US"/>
          </a:p>
        </p:txBody>
      </p:sp>
    </p:spTree>
    <p:extLst>
      <p:ext uri="{BB962C8B-B14F-4D97-AF65-F5344CB8AC3E}">
        <p14:creationId xmlns:p14="http://schemas.microsoft.com/office/powerpoint/2010/main" val="3001500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37</a:t>
            </a:fld>
            <a:endParaRPr lang="zh-CN" altLang="en-US"/>
          </a:p>
        </p:txBody>
      </p:sp>
    </p:spTree>
    <p:extLst>
      <p:ext uri="{BB962C8B-B14F-4D97-AF65-F5344CB8AC3E}">
        <p14:creationId xmlns:p14="http://schemas.microsoft.com/office/powerpoint/2010/main" val="28706469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38</a:t>
            </a:fld>
            <a:endParaRPr lang="zh-CN" altLang="en-US"/>
          </a:p>
        </p:txBody>
      </p:sp>
    </p:spTree>
    <p:extLst>
      <p:ext uri="{BB962C8B-B14F-4D97-AF65-F5344CB8AC3E}">
        <p14:creationId xmlns:p14="http://schemas.microsoft.com/office/powerpoint/2010/main" val="23908984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39</a:t>
            </a:fld>
            <a:endParaRPr lang="zh-CN" altLang="en-US"/>
          </a:p>
        </p:txBody>
      </p:sp>
    </p:spTree>
    <p:extLst>
      <p:ext uri="{BB962C8B-B14F-4D97-AF65-F5344CB8AC3E}">
        <p14:creationId xmlns:p14="http://schemas.microsoft.com/office/powerpoint/2010/main" val="2433008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4</a:t>
            </a:fld>
            <a:endParaRPr lang="zh-CN" altLang="en-US"/>
          </a:p>
        </p:txBody>
      </p:sp>
    </p:spTree>
    <p:extLst>
      <p:ext uri="{BB962C8B-B14F-4D97-AF65-F5344CB8AC3E}">
        <p14:creationId xmlns:p14="http://schemas.microsoft.com/office/powerpoint/2010/main" val="28042720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40</a:t>
            </a:fld>
            <a:endParaRPr lang="zh-CN" altLang="en-US"/>
          </a:p>
        </p:txBody>
      </p:sp>
    </p:spTree>
    <p:extLst>
      <p:ext uri="{BB962C8B-B14F-4D97-AF65-F5344CB8AC3E}">
        <p14:creationId xmlns:p14="http://schemas.microsoft.com/office/powerpoint/2010/main" val="15043762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41</a:t>
            </a:fld>
            <a:endParaRPr lang="zh-CN" altLang="en-US"/>
          </a:p>
        </p:txBody>
      </p:sp>
    </p:spTree>
    <p:extLst>
      <p:ext uri="{BB962C8B-B14F-4D97-AF65-F5344CB8AC3E}">
        <p14:creationId xmlns:p14="http://schemas.microsoft.com/office/powerpoint/2010/main" val="34592650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42</a:t>
            </a:fld>
            <a:endParaRPr lang="zh-CN" altLang="en-US"/>
          </a:p>
        </p:txBody>
      </p:sp>
    </p:spTree>
    <p:extLst>
      <p:ext uri="{BB962C8B-B14F-4D97-AF65-F5344CB8AC3E}">
        <p14:creationId xmlns:p14="http://schemas.microsoft.com/office/powerpoint/2010/main" val="855936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43</a:t>
            </a:fld>
            <a:endParaRPr lang="zh-CN" altLang="en-US"/>
          </a:p>
        </p:txBody>
      </p:sp>
    </p:spTree>
    <p:extLst>
      <p:ext uri="{BB962C8B-B14F-4D97-AF65-F5344CB8AC3E}">
        <p14:creationId xmlns:p14="http://schemas.microsoft.com/office/powerpoint/2010/main" val="2997497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44</a:t>
            </a:fld>
            <a:endParaRPr lang="zh-CN" altLang="en-US"/>
          </a:p>
        </p:txBody>
      </p:sp>
    </p:spTree>
    <p:extLst>
      <p:ext uri="{BB962C8B-B14F-4D97-AF65-F5344CB8AC3E}">
        <p14:creationId xmlns:p14="http://schemas.microsoft.com/office/powerpoint/2010/main" val="16384213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45</a:t>
            </a:fld>
            <a:endParaRPr lang="zh-CN" altLang="en-US"/>
          </a:p>
        </p:txBody>
      </p:sp>
    </p:spTree>
    <p:extLst>
      <p:ext uri="{BB962C8B-B14F-4D97-AF65-F5344CB8AC3E}">
        <p14:creationId xmlns:p14="http://schemas.microsoft.com/office/powerpoint/2010/main" val="27223881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46</a:t>
            </a:fld>
            <a:endParaRPr lang="zh-CN" altLang="en-US"/>
          </a:p>
        </p:txBody>
      </p:sp>
    </p:spTree>
    <p:extLst>
      <p:ext uri="{BB962C8B-B14F-4D97-AF65-F5344CB8AC3E}">
        <p14:creationId xmlns:p14="http://schemas.microsoft.com/office/powerpoint/2010/main" val="32719007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47</a:t>
            </a:fld>
            <a:endParaRPr lang="zh-CN" altLang="en-US"/>
          </a:p>
        </p:txBody>
      </p:sp>
    </p:spTree>
    <p:extLst>
      <p:ext uri="{BB962C8B-B14F-4D97-AF65-F5344CB8AC3E}">
        <p14:creationId xmlns:p14="http://schemas.microsoft.com/office/powerpoint/2010/main" val="5460618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48</a:t>
            </a:fld>
            <a:endParaRPr lang="zh-CN" altLang="en-US"/>
          </a:p>
        </p:txBody>
      </p:sp>
    </p:spTree>
    <p:extLst>
      <p:ext uri="{BB962C8B-B14F-4D97-AF65-F5344CB8AC3E}">
        <p14:creationId xmlns:p14="http://schemas.microsoft.com/office/powerpoint/2010/main" val="12535175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49</a:t>
            </a:fld>
            <a:endParaRPr lang="zh-CN" altLang="en-US"/>
          </a:p>
        </p:txBody>
      </p:sp>
    </p:spTree>
    <p:extLst>
      <p:ext uri="{BB962C8B-B14F-4D97-AF65-F5344CB8AC3E}">
        <p14:creationId xmlns:p14="http://schemas.microsoft.com/office/powerpoint/2010/main" val="3035038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5</a:t>
            </a:fld>
            <a:endParaRPr lang="zh-CN" altLang="en-US"/>
          </a:p>
        </p:txBody>
      </p:sp>
    </p:spTree>
    <p:extLst>
      <p:ext uri="{BB962C8B-B14F-4D97-AF65-F5344CB8AC3E}">
        <p14:creationId xmlns:p14="http://schemas.microsoft.com/office/powerpoint/2010/main" val="11277934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50</a:t>
            </a:fld>
            <a:endParaRPr lang="zh-CN" altLang="en-US"/>
          </a:p>
        </p:txBody>
      </p:sp>
    </p:spTree>
    <p:extLst>
      <p:ext uri="{BB962C8B-B14F-4D97-AF65-F5344CB8AC3E}">
        <p14:creationId xmlns:p14="http://schemas.microsoft.com/office/powerpoint/2010/main" val="1166326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51</a:t>
            </a:fld>
            <a:endParaRPr lang="zh-CN" altLang="en-US"/>
          </a:p>
        </p:txBody>
      </p:sp>
    </p:spTree>
    <p:extLst>
      <p:ext uri="{BB962C8B-B14F-4D97-AF65-F5344CB8AC3E}">
        <p14:creationId xmlns:p14="http://schemas.microsoft.com/office/powerpoint/2010/main" val="6141803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52</a:t>
            </a:fld>
            <a:endParaRPr lang="zh-CN" altLang="en-US"/>
          </a:p>
        </p:txBody>
      </p:sp>
    </p:spTree>
    <p:extLst>
      <p:ext uri="{BB962C8B-B14F-4D97-AF65-F5344CB8AC3E}">
        <p14:creationId xmlns:p14="http://schemas.microsoft.com/office/powerpoint/2010/main" val="19823845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53</a:t>
            </a:fld>
            <a:endParaRPr lang="zh-CN" altLang="en-US"/>
          </a:p>
        </p:txBody>
      </p:sp>
    </p:spTree>
    <p:extLst>
      <p:ext uri="{BB962C8B-B14F-4D97-AF65-F5344CB8AC3E}">
        <p14:creationId xmlns:p14="http://schemas.microsoft.com/office/powerpoint/2010/main" val="10084708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54</a:t>
            </a:fld>
            <a:endParaRPr lang="zh-CN" altLang="en-US"/>
          </a:p>
        </p:txBody>
      </p:sp>
    </p:spTree>
    <p:extLst>
      <p:ext uri="{BB962C8B-B14F-4D97-AF65-F5344CB8AC3E}">
        <p14:creationId xmlns:p14="http://schemas.microsoft.com/office/powerpoint/2010/main" val="3238429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55</a:t>
            </a:fld>
            <a:endParaRPr lang="zh-CN" altLang="en-US"/>
          </a:p>
        </p:txBody>
      </p:sp>
    </p:spTree>
    <p:extLst>
      <p:ext uri="{BB962C8B-B14F-4D97-AF65-F5344CB8AC3E}">
        <p14:creationId xmlns:p14="http://schemas.microsoft.com/office/powerpoint/2010/main" val="15247743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56</a:t>
            </a:fld>
            <a:endParaRPr lang="zh-CN" altLang="en-US"/>
          </a:p>
        </p:txBody>
      </p:sp>
    </p:spTree>
    <p:extLst>
      <p:ext uri="{BB962C8B-B14F-4D97-AF65-F5344CB8AC3E}">
        <p14:creationId xmlns:p14="http://schemas.microsoft.com/office/powerpoint/2010/main" val="30636861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57</a:t>
            </a:fld>
            <a:endParaRPr lang="zh-CN" altLang="en-US"/>
          </a:p>
        </p:txBody>
      </p:sp>
    </p:spTree>
    <p:extLst>
      <p:ext uri="{BB962C8B-B14F-4D97-AF65-F5344CB8AC3E}">
        <p14:creationId xmlns:p14="http://schemas.microsoft.com/office/powerpoint/2010/main" val="282206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58</a:t>
            </a:fld>
            <a:endParaRPr lang="zh-CN" altLang="en-US"/>
          </a:p>
        </p:txBody>
      </p:sp>
    </p:spTree>
    <p:extLst>
      <p:ext uri="{BB962C8B-B14F-4D97-AF65-F5344CB8AC3E}">
        <p14:creationId xmlns:p14="http://schemas.microsoft.com/office/powerpoint/2010/main" val="196158404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60</a:t>
            </a:fld>
            <a:endParaRPr lang="zh-CN" altLang="en-US"/>
          </a:p>
        </p:txBody>
      </p:sp>
    </p:spTree>
    <p:extLst>
      <p:ext uri="{BB962C8B-B14F-4D97-AF65-F5344CB8AC3E}">
        <p14:creationId xmlns:p14="http://schemas.microsoft.com/office/powerpoint/2010/main" val="790285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6</a:t>
            </a:fld>
            <a:endParaRPr lang="zh-CN" altLang="en-US"/>
          </a:p>
        </p:txBody>
      </p:sp>
    </p:spTree>
    <p:extLst>
      <p:ext uri="{BB962C8B-B14F-4D97-AF65-F5344CB8AC3E}">
        <p14:creationId xmlns:p14="http://schemas.microsoft.com/office/powerpoint/2010/main" val="17473157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61</a:t>
            </a:fld>
            <a:endParaRPr lang="zh-CN" altLang="en-US"/>
          </a:p>
        </p:txBody>
      </p:sp>
    </p:spTree>
    <p:extLst>
      <p:ext uri="{BB962C8B-B14F-4D97-AF65-F5344CB8AC3E}">
        <p14:creationId xmlns:p14="http://schemas.microsoft.com/office/powerpoint/2010/main" val="10097523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62</a:t>
            </a:fld>
            <a:endParaRPr lang="zh-CN" altLang="en-US"/>
          </a:p>
        </p:txBody>
      </p:sp>
    </p:spTree>
    <p:extLst>
      <p:ext uri="{BB962C8B-B14F-4D97-AF65-F5344CB8AC3E}">
        <p14:creationId xmlns:p14="http://schemas.microsoft.com/office/powerpoint/2010/main" val="13278236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63</a:t>
            </a:fld>
            <a:endParaRPr lang="zh-CN" altLang="en-US"/>
          </a:p>
        </p:txBody>
      </p:sp>
    </p:spTree>
    <p:extLst>
      <p:ext uri="{BB962C8B-B14F-4D97-AF65-F5344CB8AC3E}">
        <p14:creationId xmlns:p14="http://schemas.microsoft.com/office/powerpoint/2010/main" val="159708086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64</a:t>
            </a:fld>
            <a:endParaRPr lang="zh-CN" altLang="en-US"/>
          </a:p>
        </p:txBody>
      </p:sp>
    </p:spTree>
    <p:extLst>
      <p:ext uri="{BB962C8B-B14F-4D97-AF65-F5344CB8AC3E}">
        <p14:creationId xmlns:p14="http://schemas.microsoft.com/office/powerpoint/2010/main" val="27316998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65</a:t>
            </a:fld>
            <a:endParaRPr lang="zh-CN" altLang="en-US"/>
          </a:p>
        </p:txBody>
      </p:sp>
    </p:spTree>
    <p:extLst>
      <p:ext uri="{BB962C8B-B14F-4D97-AF65-F5344CB8AC3E}">
        <p14:creationId xmlns:p14="http://schemas.microsoft.com/office/powerpoint/2010/main" val="279169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7</a:t>
            </a:fld>
            <a:endParaRPr lang="zh-CN" altLang="en-US"/>
          </a:p>
        </p:txBody>
      </p:sp>
    </p:spTree>
    <p:extLst>
      <p:ext uri="{BB962C8B-B14F-4D97-AF65-F5344CB8AC3E}">
        <p14:creationId xmlns:p14="http://schemas.microsoft.com/office/powerpoint/2010/main" val="1232469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8</a:t>
            </a:fld>
            <a:endParaRPr lang="zh-CN" altLang="en-US"/>
          </a:p>
        </p:txBody>
      </p:sp>
    </p:spTree>
    <p:extLst>
      <p:ext uri="{BB962C8B-B14F-4D97-AF65-F5344CB8AC3E}">
        <p14:creationId xmlns:p14="http://schemas.microsoft.com/office/powerpoint/2010/main" val="2107076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9</a:t>
            </a:fld>
            <a:endParaRPr lang="zh-CN" altLang="en-US"/>
          </a:p>
        </p:txBody>
      </p:sp>
    </p:spTree>
    <p:extLst>
      <p:ext uri="{BB962C8B-B14F-4D97-AF65-F5344CB8AC3E}">
        <p14:creationId xmlns:p14="http://schemas.microsoft.com/office/powerpoint/2010/main" val="3281897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64DE79-268F-4C1A-8933-263129D2AF90}" type="datetimeFigureOut">
              <a:rPr lang="en-US" dirty="0"/>
              <a:pPr/>
              <a:t>8/23/2017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pic>
        <p:nvPicPr>
          <p:cNvPr id="7" name="Picture 2" descr="OQAAAB+LCAAAAAAABACrVlIpqSxIVbJSCs5NLCpxyUxML0rM9SxJzVXSUfJMUbLKK83J0VFyysxLycxLdy/KLy0oVrKKjq0FALpUkis5AAAA"/>
          <p:cNvPicPr>
            <a:picLocks noChangeAspect="1" noChangeArrowheads="1"/>
          </p:cNvPicPr>
          <p:nvPr userDrawn="1"/>
        </p:nvPicPr>
        <p:blipFill>
          <a:blip r:embed="rId2" cstate="print"/>
          <a:srcRect/>
          <a:stretch>
            <a:fillRect/>
          </a:stretch>
        </p:blipFill>
        <p:spPr bwMode="auto">
          <a:xfrm>
            <a:off x="1188" y="0"/>
            <a:ext cx="6839350" cy="5127625"/>
          </a:xfrm>
          <a:prstGeom prst="rect">
            <a:avLst/>
          </a:prstGeom>
          <a:noFill/>
        </p:spPr>
      </p:pic>
      <p:pic>
        <p:nvPicPr>
          <p:cNvPr id="8" name="Picture 3" descr="C:\Users\Administrator\Desktop\0228南方基金PPT方案OK3-46.png"/>
          <p:cNvPicPr>
            <a:picLocks noChangeAspect="1" noChangeArrowheads="1"/>
          </p:cNvPicPr>
          <p:nvPr userDrawn="1"/>
        </p:nvPicPr>
        <p:blipFill>
          <a:blip r:embed="rId3" cstate="print"/>
          <a:srcRect/>
          <a:stretch>
            <a:fillRect/>
          </a:stretch>
        </p:blipFill>
        <p:spPr bwMode="auto">
          <a:xfrm>
            <a:off x="0" y="4079894"/>
            <a:ext cx="6839350" cy="1057275"/>
          </a:xfrm>
          <a:prstGeom prst="rect">
            <a:avLst/>
          </a:prstGeom>
          <a:noFill/>
        </p:spPr>
      </p:pic>
    </p:spTree>
    <p:extLst>
      <p:ext uri="{BB962C8B-B14F-4D97-AF65-F5344CB8AC3E}">
        <p14:creationId xmlns:p14="http://schemas.microsoft.com/office/powerpoint/2010/main" val="3869149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9_仅标题">
    <p:spTree>
      <p:nvGrpSpPr>
        <p:cNvPr id="1" name=""/>
        <p:cNvGrpSpPr/>
        <p:nvPr/>
      </p:nvGrpSpPr>
      <p:grpSpPr>
        <a:xfrm>
          <a:off x="0" y="0"/>
          <a:ext cx="0" cy="0"/>
          <a:chOff x="0" y="0"/>
          <a:chExt cx="0" cy="0"/>
        </a:xfrm>
      </p:grpSpPr>
      <p:sp>
        <p:nvSpPr>
          <p:cNvPr id="5" name="表格占位符 4"/>
          <p:cNvSpPr>
            <a:spLocks noGrp="1"/>
          </p:cNvSpPr>
          <p:nvPr>
            <p:ph type="tbl" sz="quarter" idx="10"/>
          </p:nvPr>
        </p:nvSpPr>
        <p:spPr>
          <a:xfrm>
            <a:off x="748629" y="1256563"/>
            <a:ext cx="5312237" cy="2316950"/>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4" name="灯片编号占位符 3"/>
          <p:cNvSpPr>
            <a:spLocks noGrp="1"/>
          </p:cNvSpPr>
          <p:nvPr>
            <p:ph type="sldNum" sz="quarter" idx="12"/>
          </p:nvPr>
        </p:nvSpPr>
        <p:spPr/>
        <p:txBody>
          <a:bodyPr/>
          <a:lstStyle/>
          <a:p>
            <a:fld id="{6B3E1478-37CF-4E18-9076-DA6228555DA5}" type="slidenum">
              <a:rPr lang="zh-CN" altLang="en-US" smtClean="0"/>
              <a:pPr/>
              <a:t>‹#›</a:t>
            </a:fld>
            <a:endParaRPr lang="zh-CN" altLang="en-US"/>
          </a:p>
        </p:txBody>
      </p:sp>
      <p:sp>
        <p:nvSpPr>
          <p:cNvPr id="8" name="矩形 7"/>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376100876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29" name="图片占位符 28"/>
          <p:cNvSpPr>
            <a:spLocks noGrp="1"/>
          </p:cNvSpPr>
          <p:nvPr>
            <p:ph type="pic" sz="quarter" idx="10"/>
          </p:nvPr>
        </p:nvSpPr>
        <p:spPr>
          <a:xfrm>
            <a:off x="2949949" y="1122015"/>
            <a:ext cx="1513299" cy="2019927"/>
          </a:xfrm>
          <a:prstGeom prst="rect">
            <a:avLst/>
          </a:prstGeom>
        </p:spPr>
        <p:txBody>
          <a:bodyPr/>
          <a:lstStyle>
            <a:lvl1pPr>
              <a:defRPr sz="1047"/>
            </a:lvl1pPr>
          </a:lstStyle>
          <a:p>
            <a:endParaRPr lang="zh-CN" altLang="en-US"/>
          </a:p>
        </p:txBody>
      </p:sp>
      <p:sp>
        <p:nvSpPr>
          <p:cNvPr id="31" name="文本占位符 30"/>
          <p:cNvSpPr>
            <a:spLocks noGrp="1"/>
          </p:cNvSpPr>
          <p:nvPr>
            <p:ph type="body" sz="quarter" idx="11"/>
          </p:nvPr>
        </p:nvSpPr>
        <p:spPr>
          <a:xfrm>
            <a:off x="4605170" y="1122015"/>
            <a:ext cx="1514659" cy="2019810"/>
          </a:xfrm>
          <a:prstGeom prst="rect">
            <a:avLst/>
          </a:prstGeom>
        </p:spPr>
        <p:txBody>
          <a:bodyPr/>
          <a:lstStyle>
            <a:lvl1pPr>
              <a:defRPr sz="900"/>
            </a:lvl1pPr>
            <a:lvl2pPr>
              <a:defRPr sz="900"/>
            </a:lvl2pPr>
            <a:lvl3pP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3" name="文本占位符 32"/>
          <p:cNvSpPr>
            <a:spLocks noGrp="1"/>
          </p:cNvSpPr>
          <p:nvPr>
            <p:ph type="body" sz="quarter" idx="12"/>
          </p:nvPr>
        </p:nvSpPr>
        <p:spPr>
          <a:xfrm>
            <a:off x="2949949" y="3273715"/>
            <a:ext cx="3169880" cy="1452286"/>
          </a:xfrm>
          <a:prstGeom prst="rect">
            <a:avLst/>
          </a:prstGeom>
        </p:spPr>
        <p:txBody>
          <a:bodyPr/>
          <a:lstStyle>
            <a:lvl1pPr>
              <a:defRPr sz="900"/>
            </a:lvl1pPr>
            <a:lvl2pPr>
              <a:defRPr sz="900"/>
            </a:lvl2pPr>
            <a:lvl3pP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灯片编号占位符 3"/>
          <p:cNvSpPr>
            <a:spLocks noGrp="1"/>
          </p:cNvSpPr>
          <p:nvPr>
            <p:ph type="sldNum" sz="quarter" idx="14"/>
          </p:nvPr>
        </p:nvSpPr>
        <p:spPr/>
        <p:txBody>
          <a:bodyPr/>
          <a:lstStyle/>
          <a:p>
            <a:fld id="{6B3E1478-37CF-4E18-9076-DA6228555DA5}" type="slidenum">
              <a:rPr lang="zh-CN" altLang="en-US" smtClean="0"/>
              <a:pPr/>
              <a:t>‹#›</a:t>
            </a:fld>
            <a:endParaRPr lang="zh-CN" altLang="en-US"/>
          </a:p>
        </p:txBody>
      </p:sp>
      <p:sp>
        <p:nvSpPr>
          <p:cNvPr id="12" name="矩形 11"/>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49563604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29" name="图片占位符 28"/>
          <p:cNvSpPr>
            <a:spLocks noGrp="1"/>
          </p:cNvSpPr>
          <p:nvPr>
            <p:ph type="pic" sz="quarter" idx="10"/>
          </p:nvPr>
        </p:nvSpPr>
        <p:spPr>
          <a:xfrm>
            <a:off x="2949949" y="1122015"/>
            <a:ext cx="1513299" cy="2019927"/>
          </a:xfrm>
          <a:prstGeom prst="rect">
            <a:avLst/>
          </a:prstGeom>
        </p:spPr>
        <p:txBody>
          <a:bodyPr/>
          <a:lstStyle>
            <a:lvl1pPr>
              <a:defRPr sz="1047"/>
            </a:lvl1pPr>
          </a:lstStyle>
          <a:p>
            <a:endParaRPr lang="zh-CN" altLang="en-US"/>
          </a:p>
        </p:txBody>
      </p:sp>
      <p:sp>
        <p:nvSpPr>
          <p:cNvPr id="31" name="文本占位符 30"/>
          <p:cNvSpPr>
            <a:spLocks noGrp="1"/>
          </p:cNvSpPr>
          <p:nvPr>
            <p:ph type="body" sz="quarter" idx="11"/>
          </p:nvPr>
        </p:nvSpPr>
        <p:spPr>
          <a:xfrm>
            <a:off x="4605170" y="1122015"/>
            <a:ext cx="1514659" cy="2019810"/>
          </a:xfrm>
          <a:prstGeom prst="rect">
            <a:avLst/>
          </a:prstGeom>
        </p:spPr>
        <p:txBody>
          <a:bodyPr/>
          <a:lstStyle>
            <a:lvl1pPr>
              <a:defRPr sz="900"/>
            </a:lvl1pPr>
            <a:lvl2pPr>
              <a:defRPr sz="900"/>
            </a:lvl2pPr>
            <a:lvl3pP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3" name="文本占位符 32"/>
          <p:cNvSpPr>
            <a:spLocks noGrp="1"/>
          </p:cNvSpPr>
          <p:nvPr>
            <p:ph type="body" sz="quarter" idx="12"/>
          </p:nvPr>
        </p:nvSpPr>
        <p:spPr>
          <a:xfrm>
            <a:off x="2949949" y="3273715"/>
            <a:ext cx="3169880" cy="1452286"/>
          </a:xfrm>
          <a:prstGeom prst="rect">
            <a:avLst/>
          </a:prstGeom>
        </p:spPr>
        <p:txBody>
          <a:bodyPr/>
          <a:lstStyle>
            <a:lvl1pPr>
              <a:defRPr sz="900"/>
            </a:lvl1pPr>
            <a:lvl2pPr>
              <a:defRPr sz="900"/>
            </a:lvl2pPr>
            <a:lvl3pP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灯片编号占位符 3"/>
          <p:cNvSpPr>
            <a:spLocks noGrp="1"/>
          </p:cNvSpPr>
          <p:nvPr>
            <p:ph type="sldNum" sz="quarter" idx="14"/>
          </p:nvPr>
        </p:nvSpPr>
        <p:spPr/>
        <p:txBody>
          <a:bodyPr/>
          <a:lstStyle/>
          <a:p>
            <a:fld id="{6B3E1478-37CF-4E18-9076-DA6228555DA5}" type="slidenum">
              <a:rPr lang="zh-CN" altLang="en-US" smtClean="0"/>
              <a:pPr/>
              <a:t>‹#›</a:t>
            </a:fld>
            <a:endParaRPr lang="zh-CN" altLang="en-US"/>
          </a:p>
        </p:txBody>
      </p:sp>
      <p:sp>
        <p:nvSpPr>
          <p:cNvPr id="12" name="矩形 11"/>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276983667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仅标题">
    <p:spTree>
      <p:nvGrpSpPr>
        <p:cNvPr id="1" name=""/>
        <p:cNvGrpSpPr/>
        <p:nvPr/>
      </p:nvGrpSpPr>
      <p:grpSpPr>
        <a:xfrm>
          <a:off x="0" y="0"/>
          <a:ext cx="0" cy="0"/>
          <a:chOff x="0" y="0"/>
          <a:chExt cx="0" cy="0"/>
        </a:xfrm>
      </p:grpSpPr>
      <p:sp>
        <p:nvSpPr>
          <p:cNvPr id="12" name="图表占位符 3"/>
          <p:cNvSpPr>
            <a:spLocks noGrp="1"/>
          </p:cNvSpPr>
          <p:nvPr>
            <p:ph type="chart" sz="quarter" idx="11"/>
          </p:nvPr>
        </p:nvSpPr>
        <p:spPr>
          <a:xfrm>
            <a:off x="3587693" y="1493830"/>
            <a:ext cx="2351043" cy="2214578"/>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4" name="图表占位符 3"/>
          <p:cNvSpPr>
            <a:spLocks noGrp="1"/>
          </p:cNvSpPr>
          <p:nvPr>
            <p:ph type="chart" sz="quarter" idx="10"/>
          </p:nvPr>
        </p:nvSpPr>
        <p:spPr>
          <a:xfrm>
            <a:off x="748629" y="1493830"/>
            <a:ext cx="2351043" cy="2214578"/>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5" name="灯片编号占位符 4"/>
          <p:cNvSpPr>
            <a:spLocks noGrp="1"/>
          </p:cNvSpPr>
          <p:nvPr>
            <p:ph type="sldNum" sz="quarter" idx="13"/>
          </p:nvPr>
        </p:nvSpPr>
        <p:spPr/>
        <p:txBody>
          <a:bodyPr/>
          <a:lstStyle/>
          <a:p>
            <a:fld id="{6B3E1478-37CF-4E18-9076-DA6228555DA5}" type="slidenum">
              <a:rPr lang="zh-CN" altLang="en-US" smtClean="0"/>
              <a:pPr/>
              <a:t>‹#›</a:t>
            </a:fld>
            <a:endParaRPr lang="zh-CN" altLang="en-US"/>
          </a:p>
        </p:txBody>
      </p:sp>
      <p:sp>
        <p:nvSpPr>
          <p:cNvPr id="11" name="矩形 10"/>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241310404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4" name="灯片编号占位符 3"/>
          <p:cNvSpPr>
            <a:spLocks noGrp="1"/>
          </p:cNvSpPr>
          <p:nvPr>
            <p:ph type="sldNum" sz="quarter" idx="11"/>
          </p:nvPr>
        </p:nvSpPr>
        <p:spPr/>
        <p:txBody>
          <a:bodyPr/>
          <a:lstStyle/>
          <a:p>
            <a:fld id="{6B3E1478-37CF-4E18-9076-DA6228555DA5}" type="slidenum">
              <a:rPr lang="zh-CN" altLang="en-US" smtClean="0"/>
              <a:pPr/>
              <a:t>‹#›</a:t>
            </a:fld>
            <a:endParaRPr lang="zh-CN" altLang="en-US"/>
          </a:p>
        </p:txBody>
      </p:sp>
      <p:sp>
        <p:nvSpPr>
          <p:cNvPr id="7" name="矩形 6"/>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26201490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4" name="灯片编号占位符 3"/>
          <p:cNvSpPr>
            <a:spLocks noGrp="1"/>
          </p:cNvSpPr>
          <p:nvPr>
            <p:ph type="sldNum" sz="quarter" idx="11"/>
          </p:nvPr>
        </p:nvSpPr>
        <p:spPr/>
        <p:txBody>
          <a:bodyPr/>
          <a:lstStyle/>
          <a:p>
            <a:fld id="{6B3E1478-37CF-4E18-9076-DA6228555DA5}" type="slidenum">
              <a:rPr lang="zh-CN" altLang="en-US" smtClean="0"/>
              <a:pPr/>
              <a:t>‹#›</a:t>
            </a:fld>
            <a:endParaRPr lang="zh-CN" altLang="en-US"/>
          </a:p>
        </p:txBody>
      </p:sp>
      <p:sp>
        <p:nvSpPr>
          <p:cNvPr id="7" name="矩形 6"/>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35722681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29" name="图片占位符 28"/>
          <p:cNvSpPr>
            <a:spLocks noGrp="1"/>
          </p:cNvSpPr>
          <p:nvPr>
            <p:ph type="pic" sz="quarter" idx="10"/>
          </p:nvPr>
        </p:nvSpPr>
        <p:spPr>
          <a:xfrm>
            <a:off x="2949949" y="1122015"/>
            <a:ext cx="1513299" cy="2019927"/>
          </a:xfrm>
          <a:prstGeom prst="rect">
            <a:avLst/>
          </a:prstGeom>
        </p:spPr>
        <p:txBody>
          <a:bodyPr/>
          <a:lstStyle>
            <a:lvl1pPr>
              <a:defRPr sz="1047"/>
            </a:lvl1pPr>
          </a:lstStyle>
          <a:p>
            <a:endParaRPr lang="zh-CN" altLang="en-US"/>
          </a:p>
        </p:txBody>
      </p:sp>
      <p:sp>
        <p:nvSpPr>
          <p:cNvPr id="31" name="文本占位符 30"/>
          <p:cNvSpPr>
            <a:spLocks noGrp="1"/>
          </p:cNvSpPr>
          <p:nvPr>
            <p:ph type="body" sz="quarter" idx="11"/>
          </p:nvPr>
        </p:nvSpPr>
        <p:spPr>
          <a:xfrm>
            <a:off x="4605170" y="1122015"/>
            <a:ext cx="1514659" cy="2019810"/>
          </a:xfrm>
          <a:prstGeom prst="rect">
            <a:avLst/>
          </a:prstGeom>
        </p:spPr>
        <p:txBody>
          <a:bodyPr/>
          <a:lstStyle>
            <a:lvl1pPr marL="171450" indent="-171450">
              <a:buFont typeface="Arial" panose="020B0604020202020204" pitchFamily="34" charset="0"/>
              <a:buChar char="•"/>
              <a:defRPr sz="900"/>
            </a:lvl1pPr>
            <a:lvl2pPr marL="513481" indent="-171450">
              <a:buFont typeface="Arial" panose="020B0604020202020204" pitchFamily="34" charset="0"/>
              <a:buChar char="•"/>
              <a:defRPr sz="900"/>
            </a:lvl2pPr>
            <a:lvl3pPr marL="855512" indent="-171450">
              <a:buFont typeface="Arial" panose="020B0604020202020204" pitchFamily="34" charset="0"/>
              <a:buChar cha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3" name="文本占位符 32"/>
          <p:cNvSpPr>
            <a:spLocks noGrp="1"/>
          </p:cNvSpPr>
          <p:nvPr>
            <p:ph type="body" sz="quarter" idx="12"/>
          </p:nvPr>
        </p:nvSpPr>
        <p:spPr>
          <a:xfrm>
            <a:off x="2949949" y="3273715"/>
            <a:ext cx="3169880" cy="1452286"/>
          </a:xfrm>
          <a:prstGeom prst="rect">
            <a:avLst/>
          </a:prstGeom>
        </p:spPr>
        <p:txBody>
          <a:bodyPr/>
          <a:lstStyle>
            <a:lvl1pPr marL="171450" indent="-171450">
              <a:buFont typeface="Arial" panose="020B0604020202020204" pitchFamily="34" charset="0"/>
              <a:buChar char="•"/>
              <a:defRPr sz="900"/>
            </a:lvl1pPr>
            <a:lvl2pPr marL="513481" indent="-171450">
              <a:buFont typeface="Arial" panose="020B0604020202020204" pitchFamily="34" charset="0"/>
              <a:buChar char="•"/>
              <a:defRPr sz="900"/>
            </a:lvl2pPr>
            <a:lvl3pPr marL="855512" indent="-171450">
              <a:buFont typeface="Arial" panose="020B0604020202020204" pitchFamily="34" charset="0"/>
              <a:buChar cha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灯片编号占位符 3"/>
          <p:cNvSpPr>
            <a:spLocks noGrp="1"/>
          </p:cNvSpPr>
          <p:nvPr>
            <p:ph type="sldNum" sz="quarter" idx="14"/>
          </p:nvPr>
        </p:nvSpPr>
        <p:spPr/>
        <p:txBody>
          <a:bodyPr/>
          <a:lstStyle/>
          <a:p>
            <a:fld id="{6B3E1478-37CF-4E18-9076-DA6228555DA5}" type="slidenum">
              <a:rPr lang="zh-CN" altLang="en-US" smtClean="0"/>
              <a:pPr/>
              <a:t>‹#›</a:t>
            </a:fld>
            <a:endParaRPr lang="zh-CN" altLang="en-US"/>
          </a:p>
        </p:txBody>
      </p:sp>
      <p:sp>
        <p:nvSpPr>
          <p:cNvPr id="12" name="矩形 11"/>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45689187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5" name="图表占位符 4"/>
          <p:cNvSpPr>
            <a:spLocks noGrp="1"/>
          </p:cNvSpPr>
          <p:nvPr>
            <p:ph type="chart" sz="quarter" idx="10"/>
          </p:nvPr>
        </p:nvSpPr>
        <p:spPr>
          <a:xfrm>
            <a:off x="673454" y="993765"/>
            <a:ext cx="3123830" cy="3300425"/>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7" name="内容占位符 6"/>
          <p:cNvSpPr>
            <a:spLocks noGrp="1"/>
          </p:cNvSpPr>
          <p:nvPr>
            <p:ph sz="quarter" idx="11"/>
          </p:nvPr>
        </p:nvSpPr>
        <p:spPr>
          <a:xfrm>
            <a:off x="3851142" y="995515"/>
            <a:ext cx="2315944" cy="3298674"/>
          </a:xfrm>
          <a:prstGeom prst="rect">
            <a:avLst/>
          </a:prstGeom>
        </p:spPr>
        <p:txBody>
          <a:bodyPr/>
          <a:lstStyle>
            <a:lvl1pPr>
              <a:defRPr sz="898">
                <a:solidFill>
                  <a:schemeClr val="tx1"/>
                </a:solidFill>
              </a:defRPr>
            </a:lvl1pPr>
            <a:lvl2pPr>
              <a:defRPr sz="898">
                <a:solidFill>
                  <a:schemeClr val="tx1"/>
                </a:solidFill>
              </a:defRPr>
            </a:lvl2pPr>
            <a:lvl3pPr>
              <a:defRPr sz="898">
                <a:solidFill>
                  <a:schemeClr val="tx1"/>
                </a:solidFill>
              </a:defRPr>
            </a:lvl3pPr>
            <a:lvl4pPr>
              <a:defRPr sz="898">
                <a:solidFill>
                  <a:schemeClr val="tx1"/>
                </a:solidFill>
              </a:defRPr>
            </a:lvl4pPr>
            <a:lvl5pPr>
              <a:defRPr sz="898">
                <a:solidFill>
                  <a:schemeClr val="tx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1" name="文本占位符 20"/>
          <p:cNvSpPr>
            <a:spLocks noGrp="1"/>
          </p:cNvSpPr>
          <p:nvPr>
            <p:ph type="body" sz="quarter" idx="12"/>
          </p:nvPr>
        </p:nvSpPr>
        <p:spPr>
          <a:xfrm>
            <a:off x="673453" y="4375150"/>
            <a:ext cx="5493632" cy="711200"/>
          </a:xfrm>
          <a:prstGeom prst="rect">
            <a:avLst/>
          </a:prstGeom>
        </p:spPr>
        <p:txBody>
          <a:bodyPr/>
          <a:lstStyle>
            <a:lvl1pPr>
              <a:defRPr sz="898">
                <a:solidFill>
                  <a:schemeClr val="tx1"/>
                </a:solidFill>
              </a:defRPr>
            </a:lvl1pPr>
            <a:lvl2pPr>
              <a:defRPr sz="898">
                <a:solidFill>
                  <a:schemeClr val="tx1"/>
                </a:solidFill>
              </a:defRPr>
            </a:lvl2pPr>
            <a:lvl3pPr>
              <a:defRPr sz="898">
                <a:solidFill>
                  <a:schemeClr val="tx1"/>
                </a:solidFill>
              </a:defRPr>
            </a:lvl3pPr>
            <a:lvl4pPr>
              <a:defRPr sz="898">
                <a:solidFill>
                  <a:schemeClr val="tx1"/>
                </a:solidFill>
              </a:defRPr>
            </a:lvl4pPr>
            <a:lvl5pPr>
              <a:defRPr sz="898">
                <a:solidFill>
                  <a:schemeClr val="tx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灯片编号占位符 2"/>
          <p:cNvSpPr>
            <a:spLocks noGrp="1"/>
          </p:cNvSpPr>
          <p:nvPr>
            <p:ph type="sldNum" sz="quarter" idx="13"/>
          </p:nvPr>
        </p:nvSpPr>
        <p:spPr/>
        <p:txBody>
          <a:bodyPr/>
          <a:lstStyle/>
          <a:p>
            <a:fld id="{6B3E1478-37CF-4E18-9076-DA6228555DA5}" type="slidenum">
              <a:rPr lang="zh-CN" altLang="en-US" smtClean="0"/>
              <a:pPr/>
              <a:t>‹#›</a:t>
            </a:fld>
            <a:endParaRPr lang="zh-CN" altLang="en-US"/>
          </a:p>
        </p:txBody>
      </p:sp>
      <p:sp>
        <p:nvSpPr>
          <p:cNvPr id="11" name="矩形 10"/>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333651478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6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5" name="图表占位符 4"/>
          <p:cNvSpPr>
            <a:spLocks noGrp="1"/>
          </p:cNvSpPr>
          <p:nvPr>
            <p:ph type="chart" sz="quarter" idx="10"/>
          </p:nvPr>
        </p:nvSpPr>
        <p:spPr>
          <a:xfrm>
            <a:off x="673454" y="993765"/>
            <a:ext cx="3123830" cy="3300425"/>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7" name="内容占位符 6"/>
          <p:cNvSpPr>
            <a:spLocks noGrp="1"/>
          </p:cNvSpPr>
          <p:nvPr>
            <p:ph sz="quarter" idx="11"/>
          </p:nvPr>
        </p:nvSpPr>
        <p:spPr>
          <a:xfrm>
            <a:off x="3851142" y="995515"/>
            <a:ext cx="2315944" cy="3298674"/>
          </a:xfrm>
          <a:prstGeom prst="rect">
            <a:avLst/>
          </a:prstGeom>
        </p:spPr>
        <p:txBody>
          <a:bodyPr/>
          <a:lstStyle>
            <a:lvl1pPr>
              <a:defRPr sz="898">
                <a:solidFill>
                  <a:schemeClr val="tx1"/>
                </a:solidFill>
              </a:defRPr>
            </a:lvl1pPr>
            <a:lvl2pPr>
              <a:defRPr sz="898">
                <a:solidFill>
                  <a:schemeClr val="tx1"/>
                </a:solidFill>
              </a:defRPr>
            </a:lvl2pPr>
            <a:lvl3pPr>
              <a:defRPr sz="898">
                <a:solidFill>
                  <a:schemeClr val="tx1"/>
                </a:solidFill>
              </a:defRPr>
            </a:lvl3pPr>
            <a:lvl4pPr>
              <a:defRPr sz="898">
                <a:solidFill>
                  <a:schemeClr val="tx1"/>
                </a:solidFill>
              </a:defRPr>
            </a:lvl4pPr>
            <a:lvl5pPr>
              <a:defRPr sz="898">
                <a:solidFill>
                  <a:schemeClr val="tx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1" name="文本占位符 20"/>
          <p:cNvSpPr>
            <a:spLocks noGrp="1"/>
          </p:cNvSpPr>
          <p:nvPr>
            <p:ph type="body" sz="quarter" idx="12"/>
          </p:nvPr>
        </p:nvSpPr>
        <p:spPr>
          <a:xfrm>
            <a:off x="673453" y="4375150"/>
            <a:ext cx="5493632" cy="711200"/>
          </a:xfrm>
          <a:prstGeom prst="rect">
            <a:avLst/>
          </a:prstGeom>
        </p:spPr>
        <p:txBody>
          <a:bodyPr/>
          <a:lstStyle>
            <a:lvl1pPr>
              <a:defRPr sz="898">
                <a:solidFill>
                  <a:schemeClr val="tx1"/>
                </a:solidFill>
              </a:defRPr>
            </a:lvl1pPr>
            <a:lvl2pPr>
              <a:defRPr sz="898">
                <a:solidFill>
                  <a:schemeClr val="tx1"/>
                </a:solidFill>
              </a:defRPr>
            </a:lvl2pPr>
            <a:lvl3pPr>
              <a:defRPr sz="898">
                <a:solidFill>
                  <a:schemeClr val="tx1"/>
                </a:solidFill>
              </a:defRPr>
            </a:lvl3pPr>
            <a:lvl4pPr>
              <a:defRPr sz="898">
                <a:solidFill>
                  <a:schemeClr val="tx1"/>
                </a:solidFill>
              </a:defRPr>
            </a:lvl4pPr>
            <a:lvl5pPr>
              <a:defRPr sz="898">
                <a:solidFill>
                  <a:schemeClr val="tx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灯片编号占位符 2"/>
          <p:cNvSpPr>
            <a:spLocks noGrp="1"/>
          </p:cNvSpPr>
          <p:nvPr>
            <p:ph type="sldNum" sz="quarter" idx="13"/>
          </p:nvPr>
        </p:nvSpPr>
        <p:spPr/>
        <p:txBody>
          <a:bodyPr/>
          <a:lstStyle/>
          <a:p>
            <a:fld id="{6B3E1478-37CF-4E18-9076-DA6228555DA5}" type="slidenum">
              <a:rPr lang="zh-CN" altLang="en-US" smtClean="0"/>
              <a:pPr/>
              <a:t>‹#›</a:t>
            </a:fld>
            <a:endParaRPr lang="zh-CN" altLang="en-US"/>
          </a:p>
        </p:txBody>
      </p:sp>
      <p:sp>
        <p:nvSpPr>
          <p:cNvPr id="11" name="矩形 10"/>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74861186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7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4" name="灯片编号占位符 3"/>
          <p:cNvSpPr>
            <a:spLocks noGrp="1"/>
          </p:cNvSpPr>
          <p:nvPr>
            <p:ph type="sldNum" sz="quarter" idx="11"/>
          </p:nvPr>
        </p:nvSpPr>
        <p:spPr/>
        <p:txBody>
          <a:bodyPr/>
          <a:lstStyle/>
          <a:p>
            <a:fld id="{6B3E1478-37CF-4E18-9076-DA6228555DA5}" type="slidenum">
              <a:rPr lang="zh-CN" altLang="en-US" smtClean="0"/>
              <a:pPr/>
              <a:t>‹#›</a:t>
            </a:fld>
            <a:endParaRPr lang="zh-CN" altLang="en-US"/>
          </a:p>
        </p:txBody>
      </p:sp>
      <p:sp>
        <p:nvSpPr>
          <p:cNvPr id="7" name="矩形 6"/>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35899157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pic>
        <p:nvPicPr>
          <p:cNvPr id="7" name="图片 6" descr="OQAAAB+LCAAAAAAABACrVlIpqSxIVbJSCs5NLCpxyUxML0rM9SxJzVXSUfJMUbLKK83J0VFyysxLycxLdy/KLy0oVrKKjq0FALpUkis5AAAA"/>
          <p:cNvPicPr>
            <a:picLocks noChangeAspect="1"/>
          </p:cNvPicPr>
          <p:nvPr userDrawn="1"/>
        </p:nvPicPr>
        <p:blipFill>
          <a:blip r:embed="rId2" cstate="print"/>
          <a:stretch>
            <a:fillRect/>
          </a:stretch>
        </p:blipFill>
        <p:spPr>
          <a:xfrm>
            <a:off x="0" y="1270"/>
            <a:ext cx="6839825" cy="5128260"/>
          </a:xfrm>
          <a:prstGeom prst="rect">
            <a:avLst/>
          </a:prstGeom>
        </p:spPr>
      </p:pic>
      <p:pic>
        <p:nvPicPr>
          <p:cNvPr id="14" name="Picture 2" descr="D:\win7我的文档-桌面-收藏夹\Desktop\0608南方基金PPT封面调整-06.png"/>
          <p:cNvPicPr>
            <a:picLocks noChangeAspect="1" noChangeArrowheads="1"/>
          </p:cNvPicPr>
          <p:nvPr userDrawn="1"/>
        </p:nvPicPr>
        <p:blipFill>
          <a:blip r:embed="rId3" cstate="print"/>
          <a:srcRect/>
          <a:stretch>
            <a:fillRect/>
          </a:stretch>
        </p:blipFill>
        <p:spPr bwMode="auto">
          <a:xfrm>
            <a:off x="5324025" y="4782533"/>
            <a:ext cx="1188000" cy="196687"/>
          </a:xfrm>
          <a:prstGeom prst="rect">
            <a:avLst/>
          </a:prstGeom>
          <a:noFill/>
        </p:spPr>
      </p:pic>
      <p:sp>
        <p:nvSpPr>
          <p:cNvPr id="16" name="矩形 15"/>
          <p:cNvSpPr/>
          <p:nvPr/>
        </p:nvSpPr>
        <p:spPr>
          <a:xfrm flipH="1">
            <a:off x="0" y="4991137"/>
            <a:ext cx="6839824" cy="148589"/>
          </a:xfrm>
          <a:prstGeom prst="rect">
            <a:avLst/>
          </a:prstGeom>
          <a:solidFill>
            <a:srgbClr val="0A319D"/>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17" name="矩形 16"/>
          <p:cNvSpPr/>
          <p:nvPr/>
        </p:nvSpPr>
        <p:spPr>
          <a:xfrm flipH="1">
            <a:off x="5456437" y="4991137"/>
            <a:ext cx="969357" cy="148589"/>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 name="标题 1"/>
          <p:cNvSpPr>
            <a:spLocks noGrp="1"/>
          </p:cNvSpPr>
          <p:nvPr userDrawn="1">
            <p:ph type="title"/>
          </p:nvPr>
        </p:nvSpPr>
        <p:spPr>
          <a:xfrm>
            <a:off x="888532" y="3138228"/>
            <a:ext cx="5062759" cy="480131"/>
          </a:xfrm>
          <a:prstGeom prst="rect">
            <a:avLst/>
          </a:prstGeom>
        </p:spPr>
        <p:txBody>
          <a:bodyPr>
            <a:spAutoFit/>
          </a:bodyPr>
          <a:lstStyle>
            <a:lvl1pPr algn="ctr">
              <a:defRPr sz="2800" b="1">
                <a:solidFill>
                  <a:srgbClr val="09318F"/>
                </a:solidFill>
              </a:defRPr>
            </a:lvl1pPr>
          </a:lstStyle>
          <a:p>
            <a:r>
              <a:rPr lang="zh-CN" altLang="en-US" dirty="0" smtClean="0"/>
              <a:t>单击此处编辑母版标题样式</a:t>
            </a:r>
            <a:endParaRPr lang="zh-CN" altLang="en-US" dirty="0"/>
          </a:p>
        </p:txBody>
      </p:sp>
      <p:sp>
        <p:nvSpPr>
          <p:cNvPr id="24" name="文本占位符 23"/>
          <p:cNvSpPr>
            <a:spLocks noGrp="1"/>
          </p:cNvSpPr>
          <p:nvPr userDrawn="1">
            <p:ph type="body" sz="quarter" idx="10"/>
          </p:nvPr>
        </p:nvSpPr>
        <p:spPr>
          <a:xfrm>
            <a:off x="1725176" y="3795388"/>
            <a:ext cx="3389471" cy="369332"/>
          </a:xfrm>
          <a:prstGeom prst="rect">
            <a:avLst/>
          </a:prstGeom>
        </p:spPr>
        <p:txBody>
          <a:bodyPr>
            <a:spAutoFit/>
          </a:bodyPr>
          <a:lstStyle>
            <a:lvl1pPr marL="0" indent="0" algn="ctr">
              <a:buNone/>
              <a:defRPr sz="2000">
                <a:solidFill>
                  <a:schemeClr val="tx1">
                    <a:lumMod val="75000"/>
                    <a:lumOff val="25000"/>
                  </a:schemeClr>
                </a:solidFill>
              </a:defRPr>
            </a:lvl1pPr>
          </a:lstStyle>
          <a:p>
            <a:pPr lvl="0"/>
            <a:r>
              <a:rPr lang="zh-CN" altLang="en-US" smtClean="0"/>
              <a:t>单击此处编辑母版文本样式</a:t>
            </a:r>
          </a:p>
        </p:txBody>
      </p:sp>
      <p:pic>
        <p:nvPicPr>
          <p:cNvPr id="3" name="图片 2"/>
          <p:cNvPicPr>
            <a:picLocks noChangeAspect="1"/>
          </p:cNvPicPr>
          <p:nvPr userDrawn="1"/>
        </p:nvPicPr>
        <p:blipFill>
          <a:blip r:embed="rId4" cstate="print"/>
          <a:stretch>
            <a:fillRect/>
          </a:stretch>
        </p:blipFill>
        <p:spPr>
          <a:xfrm>
            <a:off x="0" y="-1"/>
            <a:ext cx="6839824" cy="2366579"/>
          </a:xfrm>
          <a:prstGeom prst="rect">
            <a:avLst/>
          </a:prstGeom>
        </p:spPr>
      </p:pic>
      <p:pic>
        <p:nvPicPr>
          <p:cNvPr id="13" name="Picture 4" descr="D:\win7我的文档-桌面-收藏夹\Desktop\0608南方基金PPT封面调整-05.png"/>
          <p:cNvPicPr>
            <a:picLocks noChangeAspect="1" noChangeArrowheads="1"/>
          </p:cNvPicPr>
          <p:nvPr userDrawn="1"/>
        </p:nvPicPr>
        <p:blipFill>
          <a:blip r:embed="rId5" cstate="print"/>
          <a:srcRect/>
          <a:stretch>
            <a:fillRect/>
          </a:stretch>
        </p:blipFill>
        <p:spPr bwMode="auto">
          <a:xfrm>
            <a:off x="252314" y="189136"/>
            <a:ext cx="1804960" cy="432048"/>
          </a:xfrm>
          <a:prstGeom prst="rect">
            <a:avLst/>
          </a:prstGeom>
          <a:noFill/>
        </p:spPr>
      </p:pic>
    </p:spTree>
    <p:extLst>
      <p:ext uri="{BB962C8B-B14F-4D97-AF65-F5344CB8AC3E}">
        <p14:creationId xmlns:p14="http://schemas.microsoft.com/office/powerpoint/2010/main" val="411924585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8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29" name="图片占位符 28"/>
          <p:cNvSpPr>
            <a:spLocks noGrp="1"/>
          </p:cNvSpPr>
          <p:nvPr>
            <p:ph type="pic" sz="quarter" idx="10"/>
          </p:nvPr>
        </p:nvSpPr>
        <p:spPr>
          <a:xfrm>
            <a:off x="2949949" y="1122015"/>
            <a:ext cx="1513299" cy="2019927"/>
          </a:xfrm>
          <a:prstGeom prst="rect">
            <a:avLst/>
          </a:prstGeom>
        </p:spPr>
        <p:txBody>
          <a:bodyPr/>
          <a:lstStyle>
            <a:lvl1pPr>
              <a:defRPr sz="1047"/>
            </a:lvl1pPr>
          </a:lstStyle>
          <a:p>
            <a:endParaRPr lang="zh-CN" altLang="en-US"/>
          </a:p>
        </p:txBody>
      </p:sp>
      <p:sp>
        <p:nvSpPr>
          <p:cNvPr id="31" name="文本占位符 30"/>
          <p:cNvSpPr>
            <a:spLocks noGrp="1"/>
          </p:cNvSpPr>
          <p:nvPr>
            <p:ph type="body" sz="quarter" idx="11"/>
          </p:nvPr>
        </p:nvSpPr>
        <p:spPr>
          <a:xfrm>
            <a:off x="4605170" y="1122015"/>
            <a:ext cx="1514659" cy="2019810"/>
          </a:xfrm>
          <a:prstGeom prst="rect">
            <a:avLst/>
          </a:prstGeom>
        </p:spPr>
        <p:txBody>
          <a:bodyPr/>
          <a:lstStyle>
            <a:lvl1pPr>
              <a:defRPr sz="900">
                <a:solidFill>
                  <a:schemeClr val="tx1"/>
                </a:solidFill>
              </a:defRPr>
            </a:lvl1pPr>
            <a:lvl2pPr>
              <a:defRPr sz="900">
                <a:solidFill>
                  <a:schemeClr val="tx1"/>
                </a:solidFill>
              </a:defRPr>
            </a:lvl2pPr>
            <a:lvl3pPr>
              <a:defRPr sz="900">
                <a:solidFill>
                  <a:schemeClr val="tx1"/>
                </a:solidFill>
              </a:defRPr>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3" name="文本占位符 32"/>
          <p:cNvSpPr>
            <a:spLocks noGrp="1"/>
          </p:cNvSpPr>
          <p:nvPr>
            <p:ph type="body" sz="quarter" idx="12"/>
          </p:nvPr>
        </p:nvSpPr>
        <p:spPr>
          <a:xfrm>
            <a:off x="2949949" y="3273715"/>
            <a:ext cx="3169880" cy="1452286"/>
          </a:xfrm>
          <a:prstGeom prst="rect">
            <a:avLst/>
          </a:prstGeom>
        </p:spPr>
        <p:txBody>
          <a:bodyPr/>
          <a:lstStyle>
            <a:lvl1pPr>
              <a:defRPr sz="900">
                <a:solidFill>
                  <a:schemeClr val="tx1"/>
                </a:solidFill>
              </a:defRPr>
            </a:lvl1pPr>
            <a:lvl2pPr>
              <a:defRPr sz="900">
                <a:solidFill>
                  <a:schemeClr val="tx1"/>
                </a:solidFill>
              </a:defRPr>
            </a:lvl2pPr>
            <a:lvl3pPr>
              <a:defRPr sz="900">
                <a:solidFill>
                  <a:schemeClr val="tx1"/>
                </a:solidFill>
              </a:defRPr>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灯片编号占位符 3"/>
          <p:cNvSpPr>
            <a:spLocks noGrp="1"/>
          </p:cNvSpPr>
          <p:nvPr>
            <p:ph type="sldNum" sz="quarter" idx="14"/>
          </p:nvPr>
        </p:nvSpPr>
        <p:spPr/>
        <p:txBody>
          <a:bodyPr/>
          <a:lstStyle/>
          <a:p>
            <a:fld id="{6B3E1478-37CF-4E18-9076-DA6228555DA5}" type="slidenum">
              <a:rPr lang="zh-CN" altLang="en-US" smtClean="0"/>
              <a:pPr/>
              <a:t>‹#›</a:t>
            </a:fld>
            <a:endParaRPr lang="zh-CN" altLang="en-US"/>
          </a:p>
        </p:txBody>
      </p:sp>
      <p:sp>
        <p:nvSpPr>
          <p:cNvPr id="12" name="矩形 11"/>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165160724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9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4" name="图表占位符 3"/>
          <p:cNvSpPr>
            <a:spLocks noGrp="1"/>
          </p:cNvSpPr>
          <p:nvPr>
            <p:ph type="chart" sz="quarter" idx="10"/>
          </p:nvPr>
        </p:nvSpPr>
        <p:spPr>
          <a:xfrm>
            <a:off x="408714" y="1211938"/>
            <a:ext cx="1908954" cy="1857518"/>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12" name="图表占位符 3"/>
          <p:cNvSpPr>
            <a:spLocks noGrp="1"/>
          </p:cNvSpPr>
          <p:nvPr>
            <p:ph type="chart" sz="quarter" idx="11"/>
          </p:nvPr>
        </p:nvSpPr>
        <p:spPr>
          <a:xfrm>
            <a:off x="2479245" y="1211938"/>
            <a:ext cx="1908954" cy="1857518"/>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13" name="图表占位符 3"/>
          <p:cNvSpPr>
            <a:spLocks noGrp="1"/>
          </p:cNvSpPr>
          <p:nvPr>
            <p:ph type="chart" sz="quarter" idx="12"/>
          </p:nvPr>
        </p:nvSpPr>
        <p:spPr>
          <a:xfrm>
            <a:off x="4549776" y="1211938"/>
            <a:ext cx="1908954" cy="1857518"/>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5" name="灯片编号占位符 4"/>
          <p:cNvSpPr>
            <a:spLocks noGrp="1"/>
          </p:cNvSpPr>
          <p:nvPr>
            <p:ph type="sldNum" sz="quarter" idx="17"/>
          </p:nvPr>
        </p:nvSpPr>
        <p:spPr/>
        <p:txBody>
          <a:bodyPr/>
          <a:lstStyle/>
          <a:p>
            <a:fld id="{6B3E1478-37CF-4E18-9076-DA6228555DA5}" type="slidenum">
              <a:rPr lang="zh-CN" altLang="en-US" smtClean="0"/>
              <a:pPr/>
              <a:t>‹#›</a:t>
            </a:fld>
            <a:endParaRPr lang="zh-CN" altLang="en-US"/>
          </a:p>
        </p:txBody>
      </p:sp>
      <p:sp>
        <p:nvSpPr>
          <p:cNvPr id="11" name="矩形 10"/>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132327944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0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4" name="图表占位符 3"/>
          <p:cNvSpPr>
            <a:spLocks noGrp="1"/>
          </p:cNvSpPr>
          <p:nvPr>
            <p:ph type="chart" sz="quarter" idx="10"/>
          </p:nvPr>
        </p:nvSpPr>
        <p:spPr>
          <a:xfrm>
            <a:off x="408714" y="1211938"/>
            <a:ext cx="1908954" cy="1857518"/>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12" name="图表占位符 3"/>
          <p:cNvSpPr>
            <a:spLocks noGrp="1"/>
          </p:cNvSpPr>
          <p:nvPr>
            <p:ph type="chart" sz="quarter" idx="11"/>
          </p:nvPr>
        </p:nvSpPr>
        <p:spPr>
          <a:xfrm>
            <a:off x="2479245" y="1211938"/>
            <a:ext cx="1908954" cy="1857518"/>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13" name="图表占位符 3"/>
          <p:cNvSpPr>
            <a:spLocks noGrp="1"/>
          </p:cNvSpPr>
          <p:nvPr>
            <p:ph type="chart" sz="quarter" idx="12"/>
          </p:nvPr>
        </p:nvSpPr>
        <p:spPr>
          <a:xfrm>
            <a:off x="4549776" y="1211938"/>
            <a:ext cx="1908954" cy="1857518"/>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5" name="灯片编号占位符 4"/>
          <p:cNvSpPr>
            <a:spLocks noGrp="1"/>
          </p:cNvSpPr>
          <p:nvPr>
            <p:ph type="sldNum" sz="quarter" idx="17"/>
          </p:nvPr>
        </p:nvSpPr>
        <p:spPr/>
        <p:txBody>
          <a:bodyPr/>
          <a:lstStyle/>
          <a:p>
            <a:fld id="{6B3E1478-37CF-4E18-9076-DA6228555DA5}" type="slidenum">
              <a:rPr lang="zh-CN" altLang="en-US" smtClean="0"/>
              <a:pPr/>
              <a:t>‹#›</a:t>
            </a:fld>
            <a:endParaRPr lang="zh-CN" altLang="en-US"/>
          </a:p>
        </p:txBody>
      </p:sp>
      <p:sp>
        <p:nvSpPr>
          <p:cNvPr id="11" name="矩形 10"/>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259354255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29" name="图片占位符 28"/>
          <p:cNvSpPr>
            <a:spLocks noGrp="1"/>
          </p:cNvSpPr>
          <p:nvPr>
            <p:ph type="pic" sz="quarter" idx="10"/>
          </p:nvPr>
        </p:nvSpPr>
        <p:spPr>
          <a:xfrm>
            <a:off x="2949949" y="1122015"/>
            <a:ext cx="1513299" cy="2019927"/>
          </a:xfrm>
          <a:prstGeom prst="rect">
            <a:avLst/>
          </a:prstGeom>
        </p:spPr>
        <p:txBody>
          <a:bodyPr/>
          <a:lstStyle>
            <a:lvl1pPr>
              <a:defRPr sz="1047"/>
            </a:lvl1pPr>
          </a:lstStyle>
          <a:p>
            <a:endParaRPr lang="zh-CN" altLang="en-US"/>
          </a:p>
        </p:txBody>
      </p:sp>
      <p:sp>
        <p:nvSpPr>
          <p:cNvPr id="31" name="文本占位符 30"/>
          <p:cNvSpPr>
            <a:spLocks noGrp="1"/>
          </p:cNvSpPr>
          <p:nvPr>
            <p:ph type="body" sz="quarter" idx="11"/>
          </p:nvPr>
        </p:nvSpPr>
        <p:spPr>
          <a:xfrm>
            <a:off x="4605170" y="1122015"/>
            <a:ext cx="1514659" cy="2019810"/>
          </a:xfrm>
          <a:prstGeom prst="rect">
            <a:avLst/>
          </a:prstGeom>
        </p:spPr>
        <p:txBody>
          <a:bodyPr/>
          <a:lstStyle>
            <a:lvl1pPr>
              <a:defRPr sz="900"/>
            </a:lvl1pPr>
            <a:lvl2pPr>
              <a:defRPr sz="900"/>
            </a:lvl2pPr>
            <a:lvl3pP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3" name="文本占位符 32"/>
          <p:cNvSpPr>
            <a:spLocks noGrp="1"/>
          </p:cNvSpPr>
          <p:nvPr>
            <p:ph type="body" sz="quarter" idx="12"/>
          </p:nvPr>
        </p:nvSpPr>
        <p:spPr>
          <a:xfrm>
            <a:off x="2949949" y="3273715"/>
            <a:ext cx="3169880" cy="1452286"/>
          </a:xfrm>
          <a:prstGeom prst="rect">
            <a:avLst/>
          </a:prstGeom>
        </p:spPr>
        <p:txBody>
          <a:bodyPr/>
          <a:lstStyle>
            <a:lvl1pPr>
              <a:defRPr sz="900"/>
            </a:lvl1pPr>
            <a:lvl2pPr>
              <a:defRPr sz="900"/>
            </a:lvl2pPr>
            <a:lvl3pP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灯片编号占位符 3"/>
          <p:cNvSpPr>
            <a:spLocks noGrp="1"/>
          </p:cNvSpPr>
          <p:nvPr>
            <p:ph type="sldNum" sz="quarter" idx="14"/>
          </p:nvPr>
        </p:nvSpPr>
        <p:spPr/>
        <p:txBody>
          <a:bodyPr/>
          <a:lstStyle/>
          <a:p>
            <a:fld id="{6B3E1478-37CF-4E18-9076-DA6228555DA5}" type="slidenum">
              <a:rPr lang="zh-CN" altLang="en-US" smtClean="0"/>
              <a:pPr/>
              <a:t>‹#›</a:t>
            </a:fld>
            <a:endParaRPr lang="zh-CN" altLang="en-US"/>
          </a:p>
        </p:txBody>
      </p:sp>
      <p:sp>
        <p:nvSpPr>
          <p:cNvPr id="12" name="矩形 11"/>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11502916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5" name="图片占位符 4"/>
          <p:cNvSpPr>
            <a:spLocks noGrp="1"/>
          </p:cNvSpPr>
          <p:nvPr>
            <p:ph type="pic" sz="quarter" idx="10"/>
          </p:nvPr>
        </p:nvSpPr>
        <p:spPr>
          <a:xfrm>
            <a:off x="374028" y="992188"/>
            <a:ext cx="2358151" cy="1784350"/>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7" name="图表占位符 6"/>
          <p:cNvSpPr>
            <a:spLocks noGrp="1"/>
          </p:cNvSpPr>
          <p:nvPr>
            <p:ph type="chart" sz="quarter" idx="11"/>
          </p:nvPr>
        </p:nvSpPr>
        <p:spPr>
          <a:xfrm>
            <a:off x="374028" y="2878139"/>
            <a:ext cx="2358151" cy="1990725"/>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4" name="灯片编号占位符 3"/>
          <p:cNvSpPr>
            <a:spLocks noGrp="1"/>
          </p:cNvSpPr>
          <p:nvPr>
            <p:ph type="sldNum" sz="quarter" idx="13"/>
          </p:nvPr>
        </p:nvSpPr>
        <p:spPr/>
        <p:txBody>
          <a:bodyPr/>
          <a:lstStyle/>
          <a:p>
            <a:fld id="{6B3E1478-37CF-4E18-9076-DA6228555DA5}" type="slidenum">
              <a:rPr lang="zh-CN" altLang="en-US" smtClean="0"/>
              <a:pPr/>
              <a:t>‹#›</a:t>
            </a:fld>
            <a:endParaRPr lang="zh-CN" altLang="en-US"/>
          </a:p>
        </p:txBody>
      </p:sp>
      <p:sp>
        <p:nvSpPr>
          <p:cNvPr id="11" name="矩形 10"/>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334371529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垂直排列标题与文本">
    <p:spTree>
      <p:nvGrpSpPr>
        <p:cNvPr id="1" name=""/>
        <p:cNvGrpSpPr/>
        <p:nvPr/>
      </p:nvGrpSpPr>
      <p:grpSpPr>
        <a:xfrm>
          <a:off x="0" y="0"/>
          <a:ext cx="0" cy="0"/>
          <a:chOff x="0" y="0"/>
          <a:chExt cx="0" cy="0"/>
        </a:xfrm>
      </p:grpSpPr>
      <p:pic>
        <p:nvPicPr>
          <p:cNvPr id="3075" name="Picture 3" descr="C:\Users\Administrator\Desktop\白底.jpg"/>
          <p:cNvPicPr>
            <a:picLocks noChangeAspect="1" noChangeArrowheads="1"/>
          </p:cNvPicPr>
          <p:nvPr userDrawn="1"/>
        </p:nvPicPr>
        <p:blipFill>
          <a:blip r:embed="rId2" cstate="print"/>
          <a:srcRect/>
          <a:stretch>
            <a:fillRect/>
          </a:stretch>
        </p:blipFill>
        <p:spPr bwMode="auto">
          <a:xfrm>
            <a:off x="0" y="1589"/>
            <a:ext cx="6839350" cy="5127625"/>
          </a:xfrm>
          <a:prstGeom prst="rect">
            <a:avLst/>
          </a:prstGeom>
          <a:noFill/>
        </p:spPr>
      </p:pic>
      <p:sp>
        <p:nvSpPr>
          <p:cNvPr id="6" name="标题 1"/>
          <p:cNvSpPr>
            <a:spLocks noGrp="1"/>
          </p:cNvSpPr>
          <p:nvPr>
            <p:ph type="title" hasCustomPrompt="1"/>
          </p:nvPr>
        </p:nvSpPr>
        <p:spPr>
          <a:xfrm>
            <a:off x="323925" y="1826968"/>
            <a:ext cx="3786214" cy="1571636"/>
          </a:xfrm>
          <a:prstGeom prst="rect">
            <a:avLst/>
          </a:prstGeom>
        </p:spPr>
        <p:txBody>
          <a:bodyPr/>
          <a:lstStyle>
            <a:lvl1pPr>
              <a:defRPr sz="6600" b="0">
                <a:solidFill>
                  <a:srgbClr val="00408D"/>
                </a:solidFill>
                <a:latin typeface="+mj-ea"/>
                <a:ea typeface="+mj-ea"/>
              </a:defRPr>
            </a:lvl1pPr>
          </a:lstStyle>
          <a:p>
            <a:r>
              <a:rPr lang="en-US" altLang="zh-CN" dirty="0" smtClean="0"/>
              <a:t>Thanks</a:t>
            </a:r>
            <a:endParaRPr lang="zh-CN" altLang="en-US" dirty="0"/>
          </a:p>
        </p:txBody>
      </p:sp>
      <p:sp>
        <p:nvSpPr>
          <p:cNvPr id="7" name="标题 1"/>
          <p:cNvSpPr txBox="1"/>
          <p:nvPr userDrawn="1"/>
        </p:nvSpPr>
        <p:spPr>
          <a:xfrm>
            <a:off x="3315583" y="1487838"/>
            <a:ext cx="4929222" cy="1643074"/>
          </a:xfrm>
          <a:prstGeom prst="rect">
            <a:avLst/>
          </a:prstGeom>
        </p:spPr>
        <p:txBody>
          <a:bodyPr vert="horz" lIns="70948" tIns="35474" rIns="70948" bIns="35474" rtlCol="0" anchor="ctr">
            <a:noAutofit/>
          </a:bodyPr>
          <a:lstStyle>
            <a:lvl1pPr>
              <a:defRPr sz="6600" b="0">
                <a:solidFill>
                  <a:srgbClr val="00408D"/>
                </a:solidFill>
              </a:defRPr>
            </a:lvl1pPr>
          </a:lstStyle>
          <a:p>
            <a:pPr marL="0" marR="0" lvl="0" indent="0" algn="l" defTabSz="709295"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j-cs"/>
              </a:rPr>
              <a:t>创造卓越价值，</a:t>
            </a:r>
            <a:endParaRPr kumimoji="0" lang="en-US" altLang="zh-CN" sz="1400" b="0" i="0" u="none" strike="noStrike" kern="120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j-cs"/>
            </a:endParaRPr>
          </a:p>
          <a:p>
            <a:pPr marL="0" marR="0" lvl="0" indent="0" algn="l" defTabSz="709295"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j-cs"/>
              </a:rPr>
              <a:t>做领先的资产管理整体解决方案提供商。</a:t>
            </a:r>
            <a:endParaRPr kumimoji="0" lang="zh-CN" altLang="en-US" sz="1400" b="0" i="0" u="none" strike="noStrike" kern="120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j-cs"/>
            </a:endParaRPr>
          </a:p>
        </p:txBody>
      </p:sp>
      <p:pic>
        <p:nvPicPr>
          <p:cNvPr id="12" name="图片 11"/>
          <p:cNvPicPr>
            <a:picLocks noChangeAspect="1"/>
          </p:cNvPicPr>
          <p:nvPr userDrawn="1"/>
        </p:nvPicPr>
        <p:blipFill>
          <a:blip r:embed="rId3" cstate="print"/>
          <a:stretch>
            <a:fillRect/>
          </a:stretch>
        </p:blipFill>
        <p:spPr>
          <a:xfrm>
            <a:off x="5380577" y="263936"/>
            <a:ext cx="1102559" cy="281504"/>
          </a:xfrm>
          <a:prstGeom prst="rect">
            <a:avLst/>
          </a:prstGeom>
        </p:spPr>
      </p:pic>
    </p:spTree>
    <p:extLst>
      <p:ext uri="{BB962C8B-B14F-4D97-AF65-F5344CB8AC3E}">
        <p14:creationId xmlns:p14="http://schemas.microsoft.com/office/powerpoint/2010/main" val="7020196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灯片编号占位符 7"/>
          <p:cNvSpPr txBox="1">
            <a:spLocks/>
          </p:cNvSpPr>
          <p:nvPr userDrawn="1"/>
        </p:nvSpPr>
        <p:spPr>
          <a:xfrm>
            <a:off x="4946798" y="4557632"/>
            <a:ext cx="1596126" cy="273167"/>
          </a:xfrm>
          <a:prstGeom prst="rect">
            <a:avLst/>
          </a:prstGeom>
        </p:spPr>
        <p:txBody>
          <a:bodyPr vert="horz" lIns="53066" tIns="26533" rIns="53066" bIns="26533" rtlCol="0" anchor="ctr"/>
          <a:lstStyle/>
          <a:p>
            <a:pPr marL="0" marR="0" lvl="0" indent="0" algn="r" defTabSz="530553" rtl="0" eaLnBrk="1" fontAlgn="auto" latinLnBrk="0" hangingPunct="1">
              <a:lnSpc>
                <a:spcPct val="100000"/>
              </a:lnSpc>
              <a:spcBef>
                <a:spcPts val="0"/>
              </a:spcBef>
              <a:spcAft>
                <a:spcPts val="0"/>
              </a:spcAft>
              <a:buClrTx/>
              <a:buSzTx/>
              <a:buFontTx/>
              <a:buNone/>
              <a:tabLst/>
              <a:defRPr/>
            </a:pPr>
            <a:fld id="{10E8D5A7-02BA-408D-B61D-DB9E53D1D692}" type="slidenum">
              <a:rPr kumimoji="0" lang="zh-CN" altLang="en-US" sz="823"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pPr marL="0" marR="0" lvl="0" indent="0" algn="r" defTabSz="530553" rtl="0" eaLnBrk="1" fontAlgn="auto" latinLnBrk="0" hangingPunct="1">
                <a:lnSpc>
                  <a:spcPct val="100000"/>
                </a:lnSpc>
                <a:spcBef>
                  <a:spcPts val="0"/>
                </a:spcBef>
                <a:spcAft>
                  <a:spcPts val="0"/>
                </a:spcAft>
                <a:buClrTx/>
                <a:buSzTx/>
                <a:buFontTx/>
                <a:buNone/>
                <a:tabLst/>
                <a:defRPr/>
              </a:pPr>
              <a:t>‹#›</a:t>
            </a:fld>
            <a:endParaRPr kumimoji="0" lang="zh-CN" altLang="en-US" sz="823"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userDrawn="1"/>
        </p:nvSpPr>
        <p:spPr>
          <a:xfrm>
            <a:off x="5744861" y="4699284"/>
            <a:ext cx="1080120" cy="431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946016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lgn="l">
              <a:defRPr sz="2000" b="1">
                <a:solidFill>
                  <a:schemeClr val="tx1"/>
                </a:solidFill>
              </a:defRPr>
            </a:lvl1pPr>
          </a:lstStyle>
          <a:p>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29" name="图片占位符 28"/>
          <p:cNvSpPr>
            <a:spLocks noGrp="1"/>
          </p:cNvSpPr>
          <p:nvPr>
            <p:ph type="pic" sz="quarter" idx="10"/>
          </p:nvPr>
        </p:nvSpPr>
        <p:spPr>
          <a:xfrm>
            <a:off x="2949949" y="1122015"/>
            <a:ext cx="1513299" cy="2019927"/>
          </a:xfrm>
          <a:prstGeom prst="rect">
            <a:avLst/>
          </a:prstGeom>
        </p:spPr>
        <p:txBody>
          <a:bodyPr/>
          <a:lstStyle>
            <a:lvl1pPr>
              <a:defRPr sz="1047"/>
            </a:lvl1pPr>
          </a:lstStyle>
          <a:p>
            <a:endParaRPr lang="zh-CN" altLang="en-US"/>
          </a:p>
        </p:txBody>
      </p:sp>
      <p:sp>
        <p:nvSpPr>
          <p:cNvPr id="31" name="文本占位符 30"/>
          <p:cNvSpPr>
            <a:spLocks noGrp="1"/>
          </p:cNvSpPr>
          <p:nvPr>
            <p:ph type="body" sz="quarter" idx="11"/>
          </p:nvPr>
        </p:nvSpPr>
        <p:spPr>
          <a:xfrm>
            <a:off x="4605170" y="1122015"/>
            <a:ext cx="1514659" cy="2019810"/>
          </a:xfrm>
          <a:prstGeom prst="rect">
            <a:avLst/>
          </a:prstGeom>
        </p:spPr>
        <p:txBody>
          <a:bodyPr/>
          <a:lstStyle>
            <a:lvl1pPr>
              <a:defRPr sz="900"/>
            </a:lvl1pPr>
            <a:lvl2pPr>
              <a:defRPr sz="900"/>
            </a:lvl2pPr>
            <a:lvl3pP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3" name="文本占位符 32"/>
          <p:cNvSpPr>
            <a:spLocks noGrp="1"/>
          </p:cNvSpPr>
          <p:nvPr>
            <p:ph type="body" sz="quarter" idx="12"/>
          </p:nvPr>
        </p:nvSpPr>
        <p:spPr>
          <a:xfrm>
            <a:off x="2949949" y="3273715"/>
            <a:ext cx="3169880" cy="1452286"/>
          </a:xfrm>
          <a:prstGeom prst="rect">
            <a:avLst/>
          </a:prstGeom>
        </p:spPr>
        <p:txBody>
          <a:bodyPr/>
          <a:lstStyle>
            <a:lvl1pPr>
              <a:defRPr sz="900"/>
            </a:lvl1pPr>
            <a:lvl2pPr>
              <a:defRPr sz="900"/>
            </a:lvl2pPr>
            <a:lvl3pP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灯片编号占位符 3"/>
          <p:cNvSpPr>
            <a:spLocks noGrp="1"/>
          </p:cNvSpPr>
          <p:nvPr>
            <p:ph type="sldNum" sz="quarter" idx="14"/>
          </p:nvPr>
        </p:nvSpPr>
        <p:spPr/>
        <p:txBody>
          <a:bodyPr/>
          <a:lstStyle/>
          <a:p>
            <a:fld id="{6B3E1478-37CF-4E18-9076-DA6228555DA5}" type="slidenum">
              <a:rPr lang="zh-CN" altLang="en-US" smtClean="0"/>
              <a:pPr/>
              <a:t>‹#›</a:t>
            </a:fld>
            <a:endParaRPr lang="zh-CN" altLang="en-US"/>
          </a:p>
        </p:txBody>
      </p:sp>
      <p:sp>
        <p:nvSpPr>
          <p:cNvPr id="12" name="矩形 11"/>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18398722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5_仅标题">
    <p:spTree>
      <p:nvGrpSpPr>
        <p:cNvPr id="1" name=""/>
        <p:cNvGrpSpPr/>
        <p:nvPr/>
      </p:nvGrpSpPr>
      <p:grpSpPr>
        <a:xfrm>
          <a:off x="0" y="0"/>
          <a:ext cx="0" cy="0"/>
          <a:chOff x="0" y="0"/>
          <a:chExt cx="0" cy="0"/>
        </a:xfrm>
      </p:grpSpPr>
      <p:sp>
        <p:nvSpPr>
          <p:cNvPr id="5" name="文本占位符 4"/>
          <p:cNvSpPr>
            <a:spLocks noGrp="1"/>
          </p:cNvSpPr>
          <p:nvPr>
            <p:ph type="body" sz="quarter" idx="12"/>
          </p:nvPr>
        </p:nvSpPr>
        <p:spPr>
          <a:xfrm>
            <a:off x="673453" y="1125538"/>
            <a:ext cx="5493632" cy="3600450"/>
          </a:xfrm>
          <a:prstGeom prst="rect">
            <a:avLst/>
          </a:prstGeom>
        </p:spPr>
        <p:txBody>
          <a:bodyPr/>
          <a:lstStyle>
            <a:lvl1pPr marL="171450" indent="-171450">
              <a:buFont typeface="Arial" panose="020B0604020202020204" pitchFamily="34" charset="0"/>
              <a:buChar char="•"/>
              <a:defRPr sz="1100"/>
            </a:lvl1pPr>
            <a:lvl2pPr marL="513481" indent="-171450">
              <a:buFont typeface="Arial" panose="020B0604020202020204" pitchFamily="34" charset="0"/>
              <a:buChar char="•"/>
              <a:defRPr sz="1100"/>
            </a:lvl2pPr>
            <a:lvl3pPr marL="855512" indent="-171450">
              <a:buFont typeface="Arial" panose="020B0604020202020204" pitchFamily="34" charset="0"/>
              <a:buChar char="•"/>
              <a:defRPr sz="1100"/>
            </a:lvl3pPr>
            <a:lvl4pPr marL="1197544" indent="-171450">
              <a:buFont typeface="Arial" panose="020B0604020202020204" pitchFamily="34" charset="0"/>
              <a:buChar char="•"/>
              <a:defRPr sz="1100"/>
            </a:lvl4pPr>
            <a:lvl5pPr marL="1539575" indent="-171450">
              <a:buFont typeface="Arial" panose="020B0604020202020204" pitchFamily="34" charset="0"/>
              <a:buChar char="•"/>
              <a:defRPr sz="11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4" name="灯片编号占位符 3"/>
          <p:cNvSpPr>
            <a:spLocks noGrp="1"/>
          </p:cNvSpPr>
          <p:nvPr>
            <p:ph type="sldNum" sz="quarter" idx="11"/>
          </p:nvPr>
        </p:nvSpPr>
        <p:spPr/>
        <p:txBody>
          <a:bodyPr/>
          <a:lstStyle/>
          <a:p>
            <a:fld id="{6B3E1478-37CF-4E18-9076-DA6228555DA5}" type="slidenum">
              <a:rPr lang="zh-CN" altLang="en-US" smtClean="0"/>
              <a:pPr/>
              <a:t>‹#›</a:t>
            </a:fld>
            <a:endParaRPr lang="zh-CN" altLang="en-US"/>
          </a:p>
        </p:txBody>
      </p:sp>
      <p:sp>
        <p:nvSpPr>
          <p:cNvPr id="8" name="矩形 7"/>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378552401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4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8" name="文本占位符 3"/>
          <p:cNvSpPr>
            <a:spLocks noGrp="1"/>
          </p:cNvSpPr>
          <p:nvPr>
            <p:ph type="body" sz="quarter" idx="11"/>
          </p:nvPr>
        </p:nvSpPr>
        <p:spPr>
          <a:xfrm>
            <a:off x="673453" y="1363226"/>
            <a:ext cx="5493632" cy="1669845"/>
          </a:xfrm>
          <a:prstGeom prst="rect">
            <a:avLst/>
          </a:prstGeom>
        </p:spPr>
        <p:txBody>
          <a:bodyPr/>
          <a:lstStyle>
            <a:lvl1pPr>
              <a:defRPr sz="1100"/>
            </a:lvl1pPr>
            <a:lvl2pPr>
              <a:defRPr sz="1100"/>
            </a:lvl2pPr>
            <a:lvl3pPr>
              <a:defRPr sz="1100"/>
            </a:lvl3pPr>
            <a:lvl4pPr>
              <a:defRPr sz="1100"/>
            </a:lvl4pPr>
            <a:lvl5pPr>
              <a:defRPr sz="11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2" name="文本占位符 3"/>
          <p:cNvSpPr>
            <a:spLocks noGrp="1"/>
          </p:cNvSpPr>
          <p:nvPr>
            <p:ph type="body" sz="quarter" idx="12"/>
          </p:nvPr>
        </p:nvSpPr>
        <p:spPr>
          <a:xfrm>
            <a:off x="673453" y="3105079"/>
            <a:ext cx="5493632" cy="1669845"/>
          </a:xfrm>
          <a:prstGeom prst="rect">
            <a:avLst/>
          </a:prstGeom>
        </p:spPr>
        <p:txBody>
          <a:bodyPr/>
          <a:lstStyle>
            <a:lvl1pPr>
              <a:defRPr sz="1100"/>
            </a:lvl1pPr>
            <a:lvl2pPr>
              <a:defRPr sz="1100"/>
            </a:lvl2pPr>
            <a:lvl3pPr>
              <a:defRPr sz="1100"/>
            </a:lvl3pPr>
            <a:lvl4pPr>
              <a:defRPr sz="1100"/>
            </a:lvl4pPr>
            <a:lvl5pPr>
              <a:defRPr sz="11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灯片编号占位符 2"/>
          <p:cNvSpPr>
            <a:spLocks noGrp="1"/>
          </p:cNvSpPr>
          <p:nvPr>
            <p:ph type="sldNum" sz="quarter" idx="13"/>
          </p:nvPr>
        </p:nvSpPr>
        <p:spPr/>
        <p:txBody>
          <a:bodyPr/>
          <a:lstStyle/>
          <a:p>
            <a:fld id="{6B3E1478-37CF-4E18-9076-DA6228555DA5}" type="slidenum">
              <a:rPr lang="zh-CN" altLang="en-US" smtClean="0"/>
              <a:pPr/>
              <a:t>‹#›</a:t>
            </a:fld>
            <a:endParaRPr lang="zh-CN" altLang="en-US"/>
          </a:p>
        </p:txBody>
      </p:sp>
      <p:sp>
        <p:nvSpPr>
          <p:cNvPr id="11" name="矩形 10"/>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35471839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4" name="图片占位符 3"/>
          <p:cNvSpPr>
            <a:spLocks noGrp="1"/>
          </p:cNvSpPr>
          <p:nvPr>
            <p:ph type="pic" sz="quarter" idx="10"/>
          </p:nvPr>
        </p:nvSpPr>
        <p:spPr>
          <a:xfrm>
            <a:off x="2831919" y="1133476"/>
            <a:ext cx="1101895" cy="2193925"/>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19" name="图片占位符 3"/>
          <p:cNvSpPr>
            <a:spLocks noGrp="1"/>
          </p:cNvSpPr>
          <p:nvPr>
            <p:ph type="pic" sz="quarter" idx="11"/>
          </p:nvPr>
        </p:nvSpPr>
        <p:spPr>
          <a:xfrm>
            <a:off x="3981314" y="1133476"/>
            <a:ext cx="1101895" cy="2193925"/>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20" name="图片占位符 3"/>
          <p:cNvSpPr>
            <a:spLocks noGrp="1"/>
          </p:cNvSpPr>
          <p:nvPr>
            <p:ph type="pic" sz="quarter" idx="12"/>
          </p:nvPr>
        </p:nvSpPr>
        <p:spPr>
          <a:xfrm>
            <a:off x="5130708" y="1133476"/>
            <a:ext cx="1101895" cy="2193925"/>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21" name="文本占位符 20"/>
          <p:cNvSpPr>
            <a:spLocks noGrp="1"/>
          </p:cNvSpPr>
          <p:nvPr>
            <p:ph type="body" sz="quarter" idx="13"/>
          </p:nvPr>
        </p:nvSpPr>
        <p:spPr>
          <a:xfrm>
            <a:off x="802062" y="1536701"/>
            <a:ext cx="1549551" cy="2468563"/>
          </a:xfrm>
          <a:prstGeom prst="rect">
            <a:avLst/>
          </a:prstGeom>
        </p:spPr>
        <p:txBody>
          <a:bodyPr/>
          <a:lstStyle>
            <a:lvl1pPr>
              <a:defRPr sz="898">
                <a:solidFill>
                  <a:schemeClr val="tx1"/>
                </a:solidFill>
              </a:defRPr>
            </a:lvl1pPr>
            <a:lvl2pPr>
              <a:defRPr sz="898">
                <a:solidFill>
                  <a:schemeClr val="tx1"/>
                </a:solidFill>
              </a:defRPr>
            </a:lvl2pPr>
            <a:lvl3pPr>
              <a:defRPr sz="823">
                <a:solidFill>
                  <a:schemeClr val="tx1"/>
                </a:solidFill>
              </a:defRPr>
            </a:lvl3pPr>
            <a:lvl4pPr>
              <a:defRPr sz="748">
                <a:solidFill>
                  <a:schemeClr val="tx1"/>
                </a:solidFill>
              </a:defRPr>
            </a:lvl4pPr>
            <a:lvl5pPr>
              <a:defRPr sz="748">
                <a:solidFill>
                  <a:schemeClr val="tx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3" name="内容占位符 22"/>
          <p:cNvSpPr>
            <a:spLocks noGrp="1"/>
          </p:cNvSpPr>
          <p:nvPr>
            <p:ph sz="quarter" idx="14"/>
          </p:nvPr>
        </p:nvSpPr>
        <p:spPr>
          <a:xfrm>
            <a:off x="2831919" y="3429000"/>
            <a:ext cx="1101895" cy="1081088"/>
          </a:xfrm>
          <a:prstGeom prst="rect">
            <a:avLst/>
          </a:prstGeom>
        </p:spPr>
        <p:txBody>
          <a:bodyPr/>
          <a:lstStyle>
            <a:lvl1pPr>
              <a:defRPr sz="898">
                <a:solidFill>
                  <a:schemeClr val="tx1">
                    <a:lumMod val="65000"/>
                    <a:lumOff val="35000"/>
                  </a:schemeClr>
                </a:solidFill>
              </a:defRPr>
            </a:lvl1pPr>
            <a:lvl2pPr>
              <a:defRPr sz="898">
                <a:solidFill>
                  <a:schemeClr val="tx1">
                    <a:lumMod val="65000"/>
                    <a:lumOff val="35000"/>
                  </a:schemeClr>
                </a:solidFill>
              </a:defRPr>
            </a:lvl2pPr>
            <a:lvl3pPr>
              <a:defRPr sz="898">
                <a:solidFill>
                  <a:schemeClr val="tx1">
                    <a:lumMod val="65000"/>
                    <a:lumOff val="35000"/>
                  </a:schemeClr>
                </a:solidFill>
              </a:defRPr>
            </a:lvl3pPr>
            <a:lvl4pPr>
              <a:defRPr sz="898">
                <a:solidFill>
                  <a:schemeClr val="tx1">
                    <a:lumMod val="65000"/>
                    <a:lumOff val="35000"/>
                  </a:schemeClr>
                </a:solidFill>
              </a:defRPr>
            </a:lvl4pPr>
            <a:lvl5pPr>
              <a:defRPr sz="898">
                <a:solidFill>
                  <a:schemeClr val="tx1">
                    <a:lumMod val="65000"/>
                    <a:lumOff val="35000"/>
                  </a:schemeClr>
                </a:solidFill>
              </a:defRPr>
            </a:lvl5pPr>
          </a:lstStyle>
          <a:p>
            <a:pPr lvl="0"/>
            <a:r>
              <a:rPr lang="zh-CN" altLang="en-US" smtClean="0"/>
              <a:t>单击此处编辑母版文本样式</a:t>
            </a:r>
          </a:p>
        </p:txBody>
      </p:sp>
      <p:sp>
        <p:nvSpPr>
          <p:cNvPr id="24" name="内容占位符 22"/>
          <p:cNvSpPr>
            <a:spLocks noGrp="1"/>
          </p:cNvSpPr>
          <p:nvPr>
            <p:ph sz="quarter" idx="15"/>
          </p:nvPr>
        </p:nvSpPr>
        <p:spPr>
          <a:xfrm>
            <a:off x="3981019" y="3429000"/>
            <a:ext cx="1101895" cy="1081088"/>
          </a:xfrm>
          <a:prstGeom prst="rect">
            <a:avLst/>
          </a:prstGeom>
        </p:spPr>
        <p:txBody>
          <a:bodyPr/>
          <a:lstStyle>
            <a:lvl1pPr>
              <a:defRPr sz="898">
                <a:solidFill>
                  <a:schemeClr val="tx1">
                    <a:lumMod val="65000"/>
                    <a:lumOff val="35000"/>
                  </a:schemeClr>
                </a:solidFill>
              </a:defRPr>
            </a:lvl1pPr>
            <a:lvl2pPr>
              <a:defRPr sz="898">
                <a:solidFill>
                  <a:schemeClr val="tx1">
                    <a:lumMod val="65000"/>
                    <a:lumOff val="35000"/>
                  </a:schemeClr>
                </a:solidFill>
              </a:defRPr>
            </a:lvl2pPr>
            <a:lvl3pPr>
              <a:defRPr sz="898">
                <a:solidFill>
                  <a:schemeClr val="tx1">
                    <a:lumMod val="65000"/>
                    <a:lumOff val="35000"/>
                  </a:schemeClr>
                </a:solidFill>
              </a:defRPr>
            </a:lvl3pPr>
            <a:lvl4pPr>
              <a:defRPr sz="898">
                <a:solidFill>
                  <a:schemeClr val="tx1">
                    <a:lumMod val="65000"/>
                    <a:lumOff val="35000"/>
                  </a:schemeClr>
                </a:solidFill>
              </a:defRPr>
            </a:lvl4pPr>
            <a:lvl5pPr>
              <a:defRPr sz="898">
                <a:solidFill>
                  <a:schemeClr val="tx1">
                    <a:lumMod val="65000"/>
                    <a:lumOff val="35000"/>
                  </a:schemeClr>
                </a:solidFill>
              </a:defRPr>
            </a:lvl5pPr>
          </a:lstStyle>
          <a:p>
            <a:pPr lvl="0"/>
            <a:r>
              <a:rPr lang="zh-CN" altLang="en-US" smtClean="0"/>
              <a:t>单击此处编辑母版文本样式</a:t>
            </a:r>
          </a:p>
        </p:txBody>
      </p:sp>
      <p:sp>
        <p:nvSpPr>
          <p:cNvPr id="25" name="内容占位符 22"/>
          <p:cNvSpPr>
            <a:spLocks noGrp="1"/>
          </p:cNvSpPr>
          <p:nvPr>
            <p:ph sz="quarter" idx="16"/>
          </p:nvPr>
        </p:nvSpPr>
        <p:spPr>
          <a:xfrm>
            <a:off x="5130119" y="3429000"/>
            <a:ext cx="1101895" cy="1081088"/>
          </a:xfrm>
          <a:prstGeom prst="rect">
            <a:avLst/>
          </a:prstGeom>
        </p:spPr>
        <p:txBody>
          <a:bodyPr/>
          <a:lstStyle>
            <a:lvl1pPr>
              <a:defRPr sz="898">
                <a:solidFill>
                  <a:schemeClr val="tx1">
                    <a:lumMod val="65000"/>
                    <a:lumOff val="35000"/>
                  </a:schemeClr>
                </a:solidFill>
              </a:defRPr>
            </a:lvl1pPr>
            <a:lvl2pPr>
              <a:defRPr sz="898">
                <a:solidFill>
                  <a:schemeClr val="tx1">
                    <a:lumMod val="65000"/>
                    <a:lumOff val="35000"/>
                  </a:schemeClr>
                </a:solidFill>
              </a:defRPr>
            </a:lvl2pPr>
            <a:lvl3pPr>
              <a:defRPr sz="898">
                <a:solidFill>
                  <a:schemeClr val="tx1">
                    <a:lumMod val="65000"/>
                    <a:lumOff val="35000"/>
                  </a:schemeClr>
                </a:solidFill>
              </a:defRPr>
            </a:lvl3pPr>
            <a:lvl4pPr>
              <a:defRPr sz="898">
                <a:solidFill>
                  <a:schemeClr val="tx1">
                    <a:lumMod val="65000"/>
                    <a:lumOff val="35000"/>
                  </a:schemeClr>
                </a:solidFill>
              </a:defRPr>
            </a:lvl4pPr>
            <a:lvl5pPr>
              <a:defRPr sz="898">
                <a:solidFill>
                  <a:schemeClr val="tx1">
                    <a:lumMod val="65000"/>
                    <a:lumOff val="35000"/>
                  </a:schemeClr>
                </a:solidFill>
              </a:defRPr>
            </a:lvl5pPr>
          </a:lstStyle>
          <a:p>
            <a:pPr lvl="0"/>
            <a:r>
              <a:rPr lang="zh-CN" altLang="en-US" smtClean="0"/>
              <a:t>单击此处编辑母版文本样式</a:t>
            </a:r>
          </a:p>
        </p:txBody>
      </p:sp>
      <p:sp>
        <p:nvSpPr>
          <p:cNvPr id="3" name="灯片编号占位符 2"/>
          <p:cNvSpPr>
            <a:spLocks noGrp="1"/>
          </p:cNvSpPr>
          <p:nvPr>
            <p:ph type="sldNum" sz="quarter" idx="17"/>
          </p:nvPr>
        </p:nvSpPr>
        <p:spPr/>
        <p:txBody>
          <a:bodyPr/>
          <a:lstStyle/>
          <a:p>
            <a:fld id="{6B3E1478-37CF-4E18-9076-DA6228555DA5}" type="slidenum">
              <a:rPr lang="zh-CN" altLang="en-US" smtClean="0"/>
              <a:pPr/>
              <a:t>‹#›</a:t>
            </a:fld>
            <a:endParaRPr lang="zh-CN" altLang="en-US"/>
          </a:p>
        </p:txBody>
      </p:sp>
      <p:sp>
        <p:nvSpPr>
          <p:cNvPr id="14" name="矩形 13"/>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6" name="矩形 15"/>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28633996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_仅标题">
    <p:spTree>
      <p:nvGrpSpPr>
        <p:cNvPr id="1" name=""/>
        <p:cNvGrpSpPr/>
        <p:nvPr/>
      </p:nvGrpSpPr>
      <p:grpSpPr>
        <a:xfrm>
          <a:off x="0" y="0"/>
          <a:ext cx="0" cy="0"/>
          <a:chOff x="0" y="0"/>
          <a:chExt cx="0" cy="0"/>
        </a:xfrm>
      </p:grpSpPr>
      <p:sp>
        <p:nvSpPr>
          <p:cNvPr id="4" name="图片占位符 3"/>
          <p:cNvSpPr>
            <a:spLocks noGrp="1"/>
          </p:cNvSpPr>
          <p:nvPr>
            <p:ph type="pic" sz="quarter" idx="10"/>
          </p:nvPr>
        </p:nvSpPr>
        <p:spPr>
          <a:xfrm>
            <a:off x="0" y="1183005"/>
            <a:ext cx="2222647" cy="2000251"/>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12" name="图片占位符 3"/>
          <p:cNvSpPr>
            <a:spLocks noGrp="1"/>
          </p:cNvSpPr>
          <p:nvPr>
            <p:ph type="pic" sz="quarter" idx="11"/>
          </p:nvPr>
        </p:nvSpPr>
        <p:spPr>
          <a:xfrm>
            <a:off x="2241278" y="1183005"/>
            <a:ext cx="1488769" cy="2000251"/>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5" name="灯片编号占位符 4"/>
          <p:cNvSpPr>
            <a:spLocks noGrp="1"/>
          </p:cNvSpPr>
          <p:nvPr>
            <p:ph type="sldNum" sz="quarter" idx="13"/>
          </p:nvPr>
        </p:nvSpPr>
        <p:spPr/>
        <p:txBody>
          <a:bodyPr/>
          <a:lstStyle/>
          <a:p>
            <a:fld id="{6B3E1478-37CF-4E18-9076-DA6228555DA5}" type="slidenum">
              <a:rPr lang="zh-CN" altLang="en-US" smtClean="0"/>
              <a:pPr/>
              <a:t>‹#›</a:t>
            </a:fld>
            <a:endParaRPr lang="zh-CN" altLang="en-US"/>
          </a:p>
        </p:txBody>
      </p:sp>
      <p:sp>
        <p:nvSpPr>
          <p:cNvPr id="11" name="矩形 10"/>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26639425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29" name="图片占位符 28"/>
          <p:cNvSpPr>
            <a:spLocks noGrp="1"/>
          </p:cNvSpPr>
          <p:nvPr>
            <p:ph type="pic" sz="quarter" idx="10"/>
          </p:nvPr>
        </p:nvSpPr>
        <p:spPr>
          <a:xfrm>
            <a:off x="2949949" y="1122015"/>
            <a:ext cx="1513299" cy="2019927"/>
          </a:xfrm>
          <a:prstGeom prst="rect">
            <a:avLst/>
          </a:prstGeom>
        </p:spPr>
        <p:txBody>
          <a:bodyPr/>
          <a:lstStyle>
            <a:lvl1pPr>
              <a:defRPr sz="1047"/>
            </a:lvl1pPr>
          </a:lstStyle>
          <a:p>
            <a:endParaRPr lang="zh-CN" altLang="en-US"/>
          </a:p>
        </p:txBody>
      </p:sp>
      <p:sp>
        <p:nvSpPr>
          <p:cNvPr id="31" name="文本占位符 30"/>
          <p:cNvSpPr>
            <a:spLocks noGrp="1"/>
          </p:cNvSpPr>
          <p:nvPr>
            <p:ph type="body" sz="quarter" idx="11"/>
          </p:nvPr>
        </p:nvSpPr>
        <p:spPr>
          <a:xfrm>
            <a:off x="4605170" y="1122015"/>
            <a:ext cx="1514659" cy="2019810"/>
          </a:xfrm>
          <a:prstGeom prst="rect">
            <a:avLst/>
          </a:prstGeom>
        </p:spPr>
        <p:txBody>
          <a:bodyPr/>
          <a:lstStyle>
            <a:lvl1pPr>
              <a:defRPr sz="900"/>
            </a:lvl1pPr>
            <a:lvl2pPr>
              <a:defRPr sz="900"/>
            </a:lvl2pPr>
            <a:lvl3pP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3" name="文本占位符 32"/>
          <p:cNvSpPr>
            <a:spLocks noGrp="1"/>
          </p:cNvSpPr>
          <p:nvPr>
            <p:ph type="body" sz="quarter" idx="12"/>
          </p:nvPr>
        </p:nvSpPr>
        <p:spPr>
          <a:xfrm>
            <a:off x="2949949" y="3273715"/>
            <a:ext cx="3169880" cy="1452286"/>
          </a:xfrm>
          <a:prstGeom prst="rect">
            <a:avLst/>
          </a:prstGeom>
        </p:spPr>
        <p:txBody>
          <a:bodyPr/>
          <a:lstStyle>
            <a:lvl1pPr>
              <a:defRPr sz="900"/>
            </a:lvl1pPr>
            <a:lvl2pPr>
              <a:defRPr sz="900"/>
            </a:lvl2pPr>
            <a:lvl3pP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灯片编号占位符 3"/>
          <p:cNvSpPr>
            <a:spLocks noGrp="1"/>
          </p:cNvSpPr>
          <p:nvPr>
            <p:ph type="sldNum" sz="quarter" idx="14"/>
          </p:nvPr>
        </p:nvSpPr>
        <p:spPr/>
        <p:txBody>
          <a:bodyPr/>
          <a:lstStyle/>
          <a:p>
            <a:fld id="{6B3E1478-37CF-4E18-9076-DA6228555DA5}" type="slidenum">
              <a:rPr lang="zh-CN" altLang="en-US" smtClean="0"/>
              <a:pPr/>
              <a:t>‹#›</a:t>
            </a:fld>
            <a:endParaRPr lang="zh-CN" altLang="en-US"/>
          </a:p>
        </p:txBody>
      </p:sp>
      <p:sp>
        <p:nvSpPr>
          <p:cNvPr id="12" name="矩形 11"/>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28512750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6034039" y="4836752"/>
            <a:ext cx="362798" cy="294048"/>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solidFill>
                <a:schemeClr val="bg1"/>
              </a:solidFill>
            </a:endParaRPr>
          </a:p>
        </p:txBody>
      </p:sp>
      <p:sp>
        <p:nvSpPr>
          <p:cNvPr id="4" name="Date Placeholder 3"/>
          <p:cNvSpPr>
            <a:spLocks noGrp="1"/>
          </p:cNvSpPr>
          <p:nvPr>
            <p:ph type="dt" sz="half" idx="2"/>
          </p:nvPr>
        </p:nvSpPr>
        <p:spPr>
          <a:xfrm>
            <a:off x="470287" y="4836752"/>
            <a:ext cx="1539121" cy="273168"/>
          </a:xfrm>
          <a:prstGeom prst="rect">
            <a:avLst/>
          </a:prstGeom>
        </p:spPr>
        <p:txBody>
          <a:bodyPr vert="horz" lIns="91440" tIns="45720" rIns="91440" bIns="45720" rtlCol="0" anchor="ctr"/>
          <a:lstStyle>
            <a:lvl1pPr algn="l">
              <a:defRPr sz="898">
                <a:solidFill>
                  <a:schemeClr val="tx1">
                    <a:tint val="75000"/>
                  </a:schemeClr>
                </a:solidFill>
              </a:defRPr>
            </a:lvl1pPr>
          </a:lstStyle>
          <a:p>
            <a:fld id="{C764DE79-268F-4C1A-8933-263129D2AF90}" type="datetimeFigureOut">
              <a:rPr lang="en-US" dirty="0"/>
              <a:pPr/>
              <a:t>8/23/2017</a:t>
            </a:fld>
            <a:endParaRPr lang="en-US" dirty="0"/>
          </a:p>
        </p:txBody>
      </p:sp>
      <p:sp>
        <p:nvSpPr>
          <p:cNvPr id="5" name="Footer Placeholder 4"/>
          <p:cNvSpPr>
            <a:spLocks noGrp="1"/>
          </p:cNvSpPr>
          <p:nvPr>
            <p:ph type="ftr" sz="quarter" idx="3"/>
          </p:nvPr>
        </p:nvSpPr>
        <p:spPr>
          <a:xfrm>
            <a:off x="2265928" y="4836752"/>
            <a:ext cx="2308682" cy="273168"/>
          </a:xfrm>
          <a:prstGeom prst="rect">
            <a:avLst/>
          </a:prstGeom>
        </p:spPr>
        <p:txBody>
          <a:bodyPr vert="horz" lIns="91440" tIns="45720" rIns="91440" bIns="45720" rtlCol="0" anchor="ctr"/>
          <a:lstStyle>
            <a:lvl1pPr algn="ctr">
              <a:defRPr sz="89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034039" y="4836752"/>
            <a:ext cx="362798" cy="294048"/>
          </a:xfrm>
          <a:prstGeom prst="rect">
            <a:avLst/>
          </a:prstGeom>
        </p:spPr>
        <p:txBody>
          <a:bodyPr vert="horz" lIns="91440" tIns="45720" rIns="91440" bIns="45720" rtlCol="0" anchor="ctr"/>
          <a:lstStyle>
            <a:lvl1pPr algn="ctr">
              <a:defRPr sz="898">
                <a:solidFill>
                  <a:schemeClr val="bg1"/>
                </a:solidFill>
              </a:defRPr>
            </a:lvl1pPr>
          </a:lstStyle>
          <a:p>
            <a:fld id="{6B3E1478-37CF-4E18-9076-DA6228555DA5}" type="slidenum">
              <a:rPr lang="zh-CN" altLang="en-US" smtClean="0"/>
              <a:pPr/>
              <a:t>‹#›</a:t>
            </a:fld>
            <a:endParaRPr lang="zh-CN" altLang="en-US"/>
          </a:p>
        </p:txBody>
      </p:sp>
      <p:pic>
        <p:nvPicPr>
          <p:cNvPr id="8" name="图片 7"/>
          <p:cNvPicPr>
            <a:picLocks noChangeAspect="1"/>
          </p:cNvPicPr>
          <p:nvPr userDrawn="1"/>
        </p:nvPicPr>
        <p:blipFill>
          <a:blip r:embed="rId27" cstate="print"/>
          <a:stretch>
            <a:fillRect/>
          </a:stretch>
        </p:blipFill>
        <p:spPr>
          <a:xfrm>
            <a:off x="5386755" y="263936"/>
            <a:ext cx="1102559" cy="281504"/>
          </a:xfrm>
          <a:prstGeom prst="rect">
            <a:avLst/>
          </a:prstGeom>
        </p:spPr>
      </p:pic>
    </p:spTree>
    <p:extLst>
      <p:ext uri="{BB962C8B-B14F-4D97-AF65-F5344CB8AC3E}">
        <p14:creationId xmlns:p14="http://schemas.microsoft.com/office/powerpoint/2010/main" val="16613021"/>
      </p:ext>
    </p:extLst>
  </p:cSld>
  <p:clrMap bg1="lt1" tx1="dk1" bg2="lt2" tx2="dk2" accent1="accent1" accent2="accent2" accent3="accent3" accent4="accent4" accent5="accent5" accent6="accent6" hlink="hlink" folHlink="folHlink"/>
  <p:sldLayoutIdLst>
    <p:sldLayoutId id="2147483695" r:id="rId1"/>
    <p:sldLayoutId id="2147483704" r:id="rId2"/>
    <p:sldLayoutId id="2147483705" r:id="rId3"/>
    <p:sldLayoutId id="2147483709" r:id="rId4"/>
    <p:sldLayoutId id="2147483710"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 id="2147483728" r:id="rId22"/>
    <p:sldLayoutId id="2147483729" r:id="rId23"/>
    <p:sldLayoutId id="2147483730" r:id="rId24"/>
    <p:sldLayoutId id="2147483756" r:id="rId25"/>
  </p:sldLayoutIdLst>
  <p:hf hdr="0" ftr="0" dt="0"/>
  <p:txStyles>
    <p:titleStyle>
      <a:lvl1pPr algn="l" defTabSz="684063" rtl="0" eaLnBrk="1" latinLnBrk="0" hangingPunct="1">
        <a:lnSpc>
          <a:spcPct val="90000"/>
        </a:lnSpc>
        <a:spcBef>
          <a:spcPct val="0"/>
        </a:spcBef>
        <a:buNone/>
        <a:defRPr sz="3292" kern="1200">
          <a:solidFill>
            <a:schemeClr val="tx1"/>
          </a:solidFill>
          <a:latin typeface="+mj-lt"/>
          <a:ea typeface="+mj-ea"/>
          <a:cs typeface="+mj-cs"/>
        </a:defRPr>
      </a:lvl1pPr>
    </p:titleStyle>
    <p:bodyStyle>
      <a:lvl1pPr marL="171016" indent="-171016" algn="l" defTabSz="684063" rtl="0" eaLnBrk="1" latinLnBrk="0" hangingPunct="1">
        <a:lnSpc>
          <a:spcPct val="90000"/>
        </a:lnSpc>
        <a:spcBef>
          <a:spcPts val="748"/>
        </a:spcBef>
        <a:buFont typeface="Arial" panose="020B0604020202020204" pitchFamily="34" charset="0"/>
        <a:buChar char="•"/>
        <a:defRPr sz="2095" kern="1200">
          <a:solidFill>
            <a:schemeClr val="tx1"/>
          </a:solidFill>
          <a:latin typeface="+mn-lt"/>
          <a:ea typeface="+mn-ea"/>
          <a:cs typeface="+mn-cs"/>
        </a:defRPr>
      </a:lvl1pPr>
      <a:lvl2pPr marL="513047" indent="-171016" algn="l" defTabSz="684063" rtl="0" eaLnBrk="1" latinLnBrk="0" hangingPunct="1">
        <a:lnSpc>
          <a:spcPct val="90000"/>
        </a:lnSpc>
        <a:spcBef>
          <a:spcPts val="374"/>
        </a:spcBef>
        <a:buFont typeface="Arial" panose="020B0604020202020204" pitchFamily="34" charset="0"/>
        <a:buChar char="•"/>
        <a:defRPr sz="1795" kern="1200">
          <a:solidFill>
            <a:schemeClr val="tx1"/>
          </a:solidFill>
          <a:latin typeface="+mn-lt"/>
          <a:ea typeface="+mn-ea"/>
          <a:cs typeface="+mn-cs"/>
        </a:defRPr>
      </a:lvl2pPr>
      <a:lvl3pPr marL="855078" indent="-171016" algn="l" defTabSz="684063" rtl="0" eaLnBrk="1" latinLnBrk="0" hangingPunct="1">
        <a:lnSpc>
          <a:spcPct val="90000"/>
        </a:lnSpc>
        <a:spcBef>
          <a:spcPts val="374"/>
        </a:spcBef>
        <a:buFont typeface="Arial" panose="020B0604020202020204" pitchFamily="34" charset="0"/>
        <a:buChar char="•"/>
        <a:defRPr sz="1496" kern="1200">
          <a:solidFill>
            <a:schemeClr val="tx1"/>
          </a:solidFill>
          <a:latin typeface="+mn-lt"/>
          <a:ea typeface="+mn-ea"/>
          <a:cs typeface="+mn-cs"/>
        </a:defRPr>
      </a:lvl3pPr>
      <a:lvl4pPr marL="1197110" indent="-171016" algn="l" defTabSz="684063" rtl="0" eaLnBrk="1" latinLnBrk="0" hangingPunct="1">
        <a:lnSpc>
          <a:spcPct val="90000"/>
        </a:lnSpc>
        <a:spcBef>
          <a:spcPts val="374"/>
        </a:spcBef>
        <a:buFont typeface="Arial" panose="020B0604020202020204" pitchFamily="34" charset="0"/>
        <a:buChar char="•"/>
        <a:defRPr sz="1347" kern="1200">
          <a:solidFill>
            <a:schemeClr val="tx1"/>
          </a:solidFill>
          <a:latin typeface="+mn-lt"/>
          <a:ea typeface="+mn-ea"/>
          <a:cs typeface="+mn-cs"/>
        </a:defRPr>
      </a:lvl4pPr>
      <a:lvl5pPr marL="1539141" indent="-171016" algn="l" defTabSz="684063" rtl="0" eaLnBrk="1" latinLnBrk="0" hangingPunct="1">
        <a:lnSpc>
          <a:spcPct val="90000"/>
        </a:lnSpc>
        <a:spcBef>
          <a:spcPts val="374"/>
        </a:spcBef>
        <a:buFont typeface="Arial" panose="020B0604020202020204" pitchFamily="34" charset="0"/>
        <a:buChar char="•"/>
        <a:defRPr sz="1347" kern="1200">
          <a:solidFill>
            <a:schemeClr val="tx1"/>
          </a:solidFill>
          <a:latin typeface="+mn-lt"/>
          <a:ea typeface="+mn-ea"/>
          <a:cs typeface="+mn-cs"/>
        </a:defRPr>
      </a:lvl5pPr>
      <a:lvl6pPr marL="1881172" indent="-171016" algn="l" defTabSz="684063" rtl="0" eaLnBrk="1" latinLnBrk="0" hangingPunct="1">
        <a:lnSpc>
          <a:spcPct val="90000"/>
        </a:lnSpc>
        <a:spcBef>
          <a:spcPts val="374"/>
        </a:spcBef>
        <a:buFont typeface="Arial" panose="020B0604020202020204" pitchFamily="34" charset="0"/>
        <a:buChar char="•"/>
        <a:defRPr sz="1347" kern="1200">
          <a:solidFill>
            <a:schemeClr val="tx1"/>
          </a:solidFill>
          <a:latin typeface="+mn-lt"/>
          <a:ea typeface="+mn-ea"/>
          <a:cs typeface="+mn-cs"/>
        </a:defRPr>
      </a:lvl6pPr>
      <a:lvl7pPr marL="2223204" indent="-171016" algn="l" defTabSz="684063" rtl="0" eaLnBrk="1" latinLnBrk="0" hangingPunct="1">
        <a:lnSpc>
          <a:spcPct val="90000"/>
        </a:lnSpc>
        <a:spcBef>
          <a:spcPts val="374"/>
        </a:spcBef>
        <a:buFont typeface="Arial" panose="020B0604020202020204" pitchFamily="34" charset="0"/>
        <a:buChar char="•"/>
        <a:defRPr sz="1347" kern="1200">
          <a:solidFill>
            <a:schemeClr val="tx1"/>
          </a:solidFill>
          <a:latin typeface="+mn-lt"/>
          <a:ea typeface="+mn-ea"/>
          <a:cs typeface="+mn-cs"/>
        </a:defRPr>
      </a:lvl7pPr>
      <a:lvl8pPr marL="2565235" indent="-171016" algn="l" defTabSz="684063" rtl="0" eaLnBrk="1" latinLnBrk="0" hangingPunct="1">
        <a:lnSpc>
          <a:spcPct val="90000"/>
        </a:lnSpc>
        <a:spcBef>
          <a:spcPts val="374"/>
        </a:spcBef>
        <a:buFont typeface="Arial" panose="020B0604020202020204" pitchFamily="34" charset="0"/>
        <a:buChar char="•"/>
        <a:defRPr sz="1347" kern="1200">
          <a:solidFill>
            <a:schemeClr val="tx1"/>
          </a:solidFill>
          <a:latin typeface="+mn-lt"/>
          <a:ea typeface="+mn-ea"/>
          <a:cs typeface="+mn-cs"/>
        </a:defRPr>
      </a:lvl8pPr>
      <a:lvl9pPr marL="2907266" indent="-171016" algn="l" defTabSz="684063" rtl="0" eaLnBrk="1" latinLnBrk="0" hangingPunct="1">
        <a:lnSpc>
          <a:spcPct val="90000"/>
        </a:lnSpc>
        <a:spcBef>
          <a:spcPts val="374"/>
        </a:spcBef>
        <a:buFont typeface="Arial" panose="020B0604020202020204" pitchFamily="34" charset="0"/>
        <a:buChar char="•"/>
        <a:defRPr sz="1347" kern="1200">
          <a:solidFill>
            <a:schemeClr val="tx1"/>
          </a:solidFill>
          <a:latin typeface="+mn-lt"/>
          <a:ea typeface="+mn-ea"/>
          <a:cs typeface="+mn-cs"/>
        </a:defRPr>
      </a:lvl9pPr>
    </p:bodyStyle>
    <p:otherStyle>
      <a:defPPr>
        <a:defRPr lang="en-US"/>
      </a:defPPr>
      <a:lvl1pPr marL="0" algn="l" defTabSz="684063" rtl="0" eaLnBrk="1" latinLnBrk="0" hangingPunct="1">
        <a:defRPr sz="1347" kern="1200">
          <a:solidFill>
            <a:schemeClr val="tx1"/>
          </a:solidFill>
          <a:latin typeface="+mn-lt"/>
          <a:ea typeface="+mn-ea"/>
          <a:cs typeface="+mn-cs"/>
        </a:defRPr>
      </a:lvl1pPr>
      <a:lvl2pPr marL="342031" algn="l" defTabSz="684063" rtl="0" eaLnBrk="1" latinLnBrk="0" hangingPunct="1">
        <a:defRPr sz="1347" kern="1200">
          <a:solidFill>
            <a:schemeClr val="tx1"/>
          </a:solidFill>
          <a:latin typeface="+mn-lt"/>
          <a:ea typeface="+mn-ea"/>
          <a:cs typeface="+mn-cs"/>
        </a:defRPr>
      </a:lvl2pPr>
      <a:lvl3pPr marL="684063" algn="l" defTabSz="684063" rtl="0" eaLnBrk="1" latinLnBrk="0" hangingPunct="1">
        <a:defRPr sz="1347" kern="1200">
          <a:solidFill>
            <a:schemeClr val="tx1"/>
          </a:solidFill>
          <a:latin typeface="+mn-lt"/>
          <a:ea typeface="+mn-ea"/>
          <a:cs typeface="+mn-cs"/>
        </a:defRPr>
      </a:lvl3pPr>
      <a:lvl4pPr marL="1026094" algn="l" defTabSz="684063" rtl="0" eaLnBrk="1" latinLnBrk="0" hangingPunct="1">
        <a:defRPr sz="1347" kern="1200">
          <a:solidFill>
            <a:schemeClr val="tx1"/>
          </a:solidFill>
          <a:latin typeface="+mn-lt"/>
          <a:ea typeface="+mn-ea"/>
          <a:cs typeface="+mn-cs"/>
        </a:defRPr>
      </a:lvl4pPr>
      <a:lvl5pPr marL="1368125" algn="l" defTabSz="684063" rtl="0" eaLnBrk="1" latinLnBrk="0" hangingPunct="1">
        <a:defRPr sz="1347" kern="1200">
          <a:solidFill>
            <a:schemeClr val="tx1"/>
          </a:solidFill>
          <a:latin typeface="+mn-lt"/>
          <a:ea typeface="+mn-ea"/>
          <a:cs typeface="+mn-cs"/>
        </a:defRPr>
      </a:lvl5pPr>
      <a:lvl6pPr marL="1710157" algn="l" defTabSz="684063" rtl="0" eaLnBrk="1" latinLnBrk="0" hangingPunct="1">
        <a:defRPr sz="1347" kern="1200">
          <a:solidFill>
            <a:schemeClr val="tx1"/>
          </a:solidFill>
          <a:latin typeface="+mn-lt"/>
          <a:ea typeface="+mn-ea"/>
          <a:cs typeface="+mn-cs"/>
        </a:defRPr>
      </a:lvl6pPr>
      <a:lvl7pPr marL="2052188" algn="l" defTabSz="684063" rtl="0" eaLnBrk="1" latinLnBrk="0" hangingPunct="1">
        <a:defRPr sz="1347" kern="1200">
          <a:solidFill>
            <a:schemeClr val="tx1"/>
          </a:solidFill>
          <a:latin typeface="+mn-lt"/>
          <a:ea typeface="+mn-ea"/>
          <a:cs typeface="+mn-cs"/>
        </a:defRPr>
      </a:lvl7pPr>
      <a:lvl8pPr marL="2394219" algn="l" defTabSz="684063" rtl="0" eaLnBrk="1" latinLnBrk="0" hangingPunct="1">
        <a:defRPr sz="1347" kern="1200">
          <a:solidFill>
            <a:schemeClr val="tx1"/>
          </a:solidFill>
          <a:latin typeface="+mn-lt"/>
          <a:ea typeface="+mn-ea"/>
          <a:cs typeface="+mn-cs"/>
        </a:defRPr>
      </a:lvl8pPr>
      <a:lvl9pPr marL="2736251" algn="l" defTabSz="684063" rtl="0" eaLnBrk="1" latinLnBrk="0" hangingPunct="1">
        <a:defRPr sz="13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chart" Target="../charts/chart5.xml"/></Relationships>
</file>

<file path=ppt/slides/_rels/slide2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chart" Target="../charts/char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9.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9.xml"/><Relationship Id="rId1" Type="http://schemas.openxmlformats.org/officeDocument/2006/relationships/slideLayout" Target="../slideLayouts/slideLayout20.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chart" Target="../charts/chart10.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g"/></Relationships>
</file>

<file path=ppt/slides/_rels/slide30.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30.xml"/><Relationship Id="rId1" Type="http://schemas.openxmlformats.org/officeDocument/2006/relationships/slideLayout" Target="../slideLayouts/slideLayout21.xml"/><Relationship Id="rId5" Type="http://schemas.openxmlformats.org/officeDocument/2006/relationships/chart" Target="../charts/chart15.xml"/><Relationship Id="rId4" Type="http://schemas.openxmlformats.org/officeDocument/2006/relationships/chart" Target="../charts/char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2.xml"/><Relationship Id="rId1" Type="http://schemas.openxmlformats.org/officeDocument/2006/relationships/slideLayout" Target="../slideLayouts/slideLayout23.xml"/><Relationship Id="rId6" Type="http://schemas.openxmlformats.org/officeDocument/2006/relationships/chart" Target="../charts/chart16.xml"/><Relationship Id="rId5" Type="http://schemas.openxmlformats.org/officeDocument/2006/relationships/image" Target="../media/image32.jpeg"/><Relationship Id="rId4" Type="http://schemas.openxmlformats.org/officeDocument/2006/relationships/image" Target="../media/image31.jpeg"/></Relationships>
</file>

<file path=ppt/slides/_rels/slide3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1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1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png"/><Relationship Id="rId2" Type="http://schemas.openxmlformats.org/officeDocument/2006/relationships/notesSlide" Target="../notesSlides/notesSlide41.xml"/><Relationship Id="rId1" Type="http://schemas.openxmlformats.org/officeDocument/2006/relationships/slideLayout" Target="../slideLayouts/slideLayout14.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10.71.22.48:8080/AIlab/#/train"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4.xml"/><Relationship Id="rId1" Type="http://schemas.openxmlformats.org/officeDocument/2006/relationships/slideLayout" Target="../slideLayouts/slideLayout14.xml"/><Relationship Id="rId4" Type="http://schemas.openxmlformats.org/officeDocument/2006/relationships/image" Target="../media/image55.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57.xml"/><Relationship Id="rId1" Type="http://schemas.openxmlformats.org/officeDocument/2006/relationships/slideLayout" Target="../slideLayouts/slideLayout14.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1.png"/><Relationship Id="rId18" Type="http://schemas.openxmlformats.org/officeDocument/2006/relationships/image" Target="../media/image76.png"/><Relationship Id="rId3" Type="http://schemas.openxmlformats.org/officeDocument/2006/relationships/image" Target="../media/image61.png"/><Relationship Id="rId7" Type="http://schemas.openxmlformats.org/officeDocument/2006/relationships/image" Target="../media/image65.png"/><Relationship Id="rId12" Type="http://schemas.openxmlformats.org/officeDocument/2006/relationships/image" Target="../media/image70.png"/><Relationship Id="rId17" Type="http://schemas.openxmlformats.org/officeDocument/2006/relationships/image" Target="../media/image75.png"/><Relationship Id="rId2" Type="http://schemas.openxmlformats.org/officeDocument/2006/relationships/notesSlide" Target="../notesSlides/notesSlide59.xml"/><Relationship Id="rId16" Type="http://schemas.openxmlformats.org/officeDocument/2006/relationships/image" Target="../media/image74.png"/><Relationship Id="rId1" Type="http://schemas.openxmlformats.org/officeDocument/2006/relationships/slideLayout" Target="../slideLayouts/slideLayout14.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png"/><Relationship Id="rId15" Type="http://schemas.openxmlformats.org/officeDocument/2006/relationships/image" Target="../media/image73.png"/><Relationship Id="rId10" Type="http://schemas.openxmlformats.org/officeDocument/2006/relationships/image" Target="../media/image68.png"/><Relationship Id="rId19" Type="http://schemas.openxmlformats.org/officeDocument/2006/relationships/image" Target="../media/image77.png"/><Relationship Id="rId4" Type="http://schemas.openxmlformats.org/officeDocument/2006/relationships/image" Target="../media/image62.png"/><Relationship Id="rId9" Type="http://schemas.openxmlformats.org/officeDocument/2006/relationships/image" Target="../media/image67.png"/><Relationship Id="rId14" Type="http://schemas.openxmlformats.org/officeDocument/2006/relationships/image" Target="../media/image72.png"/></Relationships>
</file>

<file path=ppt/slides/_rels/slide6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61.xml"/><Relationship Id="rId1" Type="http://schemas.openxmlformats.org/officeDocument/2006/relationships/slideLayout" Target="../slideLayouts/slideLayout14.xml"/><Relationship Id="rId4" Type="http://schemas.openxmlformats.org/officeDocument/2006/relationships/image" Target="../media/image61.png"/></Relationships>
</file>

<file path=ppt/slides/_rels/slide6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63.xml"/><Relationship Id="rId1" Type="http://schemas.openxmlformats.org/officeDocument/2006/relationships/slideLayout" Target="../slideLayouts/slideLayout14.xml"/><Relationship Id="rId4" Type="http://schemas.openxmlformats.org/officeDocument/2006/relationships/image" Target="../media/image61.png"/></Relationships>
</file>

<file path=ppt/slides/_rels/slide6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64.xml"/><Relationship Id="rId1" Type="http://schemas.openxmlformats.org/officeDocument/2006/relationships/slideLayout" Target="../slideLayouts/slideLayout14.xml"/><Relationship Id="rId4" Type="http://schemas.openxmlformats.org/officeDocument/2006/relationships/image" Target="../media/image61.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3.gif"/><Relationship Id="rId4" Type="http://schemas.openxmlformats.org/officeDocument/2006/relationships/image" Target="../media/image12.g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zh-CN" altLang="en-US" dirty="0" smtClean="0"/>
              <a:t>神经网络</a:t>
            </a:r>
            <a:r>
              <a:rPr lang="zh-CN" altLang="en-US" dirty="0"/>
              <a:t>预测</a:t>
            </a:r>
            <a:r>
              <a:rPr lang="zh-CN" altLang="en-US" dirty="0" smtClean="0"/>
              <a:t>股票涨跌</a:t>
            </a:r>
            <a:endParaRPr lang="zh-CN" altLang="en-US" dirty="0"/>
          </a:p>
        </p:txBody>
      </p:sp>
      <p:sp>
        <p:nvSpPr>
          <p:cNvPr id="3" name="文本占位符 2"/>
          <p:cNvSpPr>
            <a:spLocks noGrp="1"/>
          </p:cNvSpPr>
          <p:nvPr>
            <p:ph type="body" sz="quarter" idx="10"/>
          </p:nvPr>
        </p:nvSpPr>
        <p:spPr>
          <a:xfrm>
            <a:off x="1725176" y="3795388"/>
            <a:ext cx="3389471" cy="736099"/>
          </a:xfrm>
        </p:spPr>
        <p:txBody>
          <a:bodyPr/>
          <a:lstStyle/>
          <a:p>
            <a:r>
              <a:rPr lang="zh-CN" altLang="en-US" dirty="0" smtClean="0"/>
              <a:t>实习生：杨  溢</a:t>
            </a:r>
            <a:endParaRPr lang="en-US" altLang="zh-CN" dirty="0" smtClean="0"/>
          </a:p>
          <a:p>
            <a:r>
              <a:rPr lang="zh-CN" altLang="en-US" dirty="0" smtClean="0"/>
              <a:t>导  师：龙湘君</a:t>
            </a:r>
            <a:endParaRPr lang="zh-CN" altLang="en-US" dirty="0"/>
          </a:p>
        </p:txBody>
      </p:sp>
    </p:spTree>
    <p:extLst>
      <p:ext uri="{BB962C8B-B14F-4D97-AF65-F5344CB8AC3E}">
        <p14:creationId xmlns:p14="http://schemas.microsoft.com/office/powerpoint/2010/main" val="732247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t>实验和结论</a:t>
            </a:r>
          </a:p>
        </p:txBody>
      </p:sp>
      <p:sp>
        <p:nvSpPr>
          <p:cNvPr id="2" name="灯片编号占位符 1"/>
          <p:cNvSpPr>
            <a:spLocks noGrp="1"/>
          </p:cNvSpPr>
          <p:nvPr>
            <p:ph type="sldNum" sz="quarter" idx="13"/>
          </p:nvPr>
        </p:nvSpPr>
        <p:spPr/>
        <p:txBody>
          <a:bodyPr/>
          <a:lstStyle/>
          <a:p>
            <a:fld id="{6B3E1478-37CF-4E18-9076-DA6228555DA5}" type="slidenum">
              <a:rPr lang="zh-CN" altLang="en-US" smtClean="0"/>
              <a:pPr/>
              <a:t>10</a:t>
            </a:fld>
            <a:endParaRPr lang="zh-CN" altLang="en-US"/>
          </a:p>
        </p:txBody>
      </p:sp>
      <p:sp>
        <p:nvSpPr>
          <p:cNvPr id="5" name="文本占位符 5"/>
          <p:cNvSpPr>
            <a:spLocks noGrp="1"/>
          </p:cNvSpPr>
          <p:nvPr>
            <p:ph type="body" sz="quarter" idx="11"/>
          </p:nvPr>
        </p:nvSpPr>
        <p:spPr>
          <a:xfrm>
            <a:off x="673453" y="1363226"/>
            <a:ext cx="5493632" cy="3290406"/>
          </a:xfrm>
        </p:spPr>
        <p:txBody>
          <a:bodyPr/>
          <a:lstStyle/>
          <a:p>
            <a:r>
              <a:rPr lang="en-US" altLang="zh-CN" dirty="0" smtClean="0"/>
              <a:t>CNN</a:t>
            </a:r>
            <a:r>
              <a:rPr lang="zh-CN" altLang="en-US" dirty="0" smtClean="0"/>
              <a:t>模型在</a:t>
            </a:r>
            <a:r>
              <a:rPr lang="zh-CN" altLang="en-US" dirty="0"/>
              <a:t>数据</a:t>
            </a:r>
            <a:r>
              <a:rPr lang="zh-CN" altLang="en-US" dirty="0" smtClean="0"/>
              <a:t>集为</a:t>
            </a:r>
            <a:r>
              <a:rPr lang="en-US" altLang="zh-CN" dirty="0" smtClean="0"/>
              <a:t>2014</a:t>
            </a:r>
            <a:r>
              <a:rPr lang="zh-CN" altLang="en-US" dirty="0" smtClean="0"/>
              <a:t>年涨跌作为输入的效果最好，最高达到</a:t>
            </a:r>
            <a:r>
              <a:rPr lang="en-US" altLang="zh-CN" dirty="0" smtClean="0"/>
              <a:t>64%</a:t>
            </a:r>
            <a:r>
              <a:rPr lang="zh-CN" altLang="en-US" dirty="0" smtClean="0"/>
              <a:t>。</a:t>
            </a:r>
            <a:endParaRPr lang="en-US" altLang="zh-CN" dirty="0" smtClean="0"/>
          </a:p>
          <a:p>
            <a:r>
              <a:rPr lang="zh-CN" altLang="en-US" dirty="0" smtClean="0"/>
              <a:t>加入交易量因子效果没有得到提升。</a:t>
            </a:r>
            <a:endParaRPr lang="en-US" altLang="zh-CN" dirty="0" smtClean="0"/>
          </a:p>
        </p:txBody>
      </p:sp>
      <p:sp>
        <p:nvSpPr>
          <p:cNvPr id="6" name="矩形 5"/>
          <p:cNvSpPr/>
          <p:nvPr/>
        </p:nvSpPr>
        <p:spPr>
          <a:xfrm>
            <a:off x="351347" y="878061"/>
            <a:ext cx="3933018" cy="307777"/>
          </a:xfrm>
          <a:prstGeom prst="rect">
            <a:avLst/>
          </a:prstGeom>
        </p:spPr>
        <p:txBody>
          <a:bodyPr wrap="square">
            <a:spAutoFit/>
          </a:bodyPr>
          <a:lstStyle/>
          <a:p>
            <a:r>
              <a:rPr lang="zh-CN" altLang="en-US" dirty="0" smtClean="0">
                <a:solidFill>
                  <a:srgbClr val="595959"/>
                </a:solidFill>
                <a:latin typeface="微软雅黑" panose="020B0503020204020204" pitchFamily="34" charset="-122"/>
                <a:ea typeface="微软雅黑" panose="020B0503020204020204" pitchFamily="34" charset="-122"/>
              </a:rPr>
              <a:t>实验结论：</a:t>
            </a:r>
            <a:endParaRPr lang="en-US" altLang="zh-CN" dirty="0">
              <a:solidFill>
                <a:srgbClr val="595959"/>
              </a:solidFill>
              <a:latin typeface="微软雅黑" panose="020B0503020204020204" pitchFamily="34" charset="-122"/>
              <a:ea typeface="微软雅黑" panose="020B0503020204020204" pitchFamily="34" charset="-122"/>
            </a:endParaRPr>
          </a:p>
        </p:txBody>
      </p:sp>
      <p:graphicFrame>
        <p:nvGraphicFramePr>
          <p:cNvPr id="11" name="图表 10"/>
          <p:cNvGraphicFramePr/>
          <p:nvPr>
            <p:extLst>
              <p:ext uri="{D42A27DB-BD31-4B8C-83A1-F6EECF244321}">
                <p14:modId xmlns:p14="http://schemas.microsoft.com/office/powerpoint/2010/main" val="1718511893"/>
              </p:ext>
            </p:extLst>
          </p:nvPr>
        </p:nvGraphicFramePr>
        <p:xfrm>
          <a:off x="837109" y="1910432"/>
          <a:ext cx="51663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8572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t>实验和结论</a:t>
            </a:r>
          </a:p>
        </p:txBody>
      </p:sp>
      <p:sp>
        <p:nvSpPr>
          <p:cNvPr id="2" name="灯片编号占位符 1"/>
          <p:cNvSpPr>
            <a:spLocks noGrp="1"/>
          </p:cNvSpPr>
          <p:nvPr>
            <p:ph type="sldNum" sz="quarter" idx="13"/>
          </p:nvPr>
        </p:nvSpPr>
        <p:spPr/>
        <p:txBody>
          <a:bodyPr/>
          <a:lstStyle/>
          <a:p>
            <a:fld id="{6B3E1478-37CF-4E18-9076-DA6228555DA5}" type="slidenum">
              <a:rPr lang="zh-CN" altLang="en-US" smtClean="0"/>
              <a:pPr/>
              <a:t>11</a:t>
            </a:fld>
            <a:endParaRPr lang="zh-CN" altLang="en-US"/>
          </a:p>
        </p:txBody>
      </p:sp>
      <p:sp>
        <p:nvSpPr>
          <p:cNvPr id="5" name="文本占位符 5"/>
          <p:cNvSpPr>
            <a:spLocks noGrp="1"/>
          </p:cNvSpPr>
          <p:nvPr>
            <p:ph type="body" sz="quarter" idx="11"/>
          </p:nvPr>
        </p:nvSpPr>
        <p:spPr>
          <a:xfrm>
            <a:off x="673453" y="1363226"/>
            <a:ext cx="5493632" cy="3290406"/>
          </a:xfrm>
        </p:spPr>
        <p:txBody>
          <a:bodyPr/>
          <a:lstStyle/>
          <a:p>
            <a:r>
              <a:rPr lang="zh-CN" altLang="en-US" dirty="0"/>
              <a:t>训练集合（历史数据）与测试数据（最后</a:t>
            </a:r>
            <a:r>
              <a:rPr lang="en-US" altLang="zh-CN" dirty="0"/>
              <a:t>100</a:t>
            </a:r>
            <a:r>
              <a:rPr lang="zh-CN" altLang="en-US" dirty="0"/>
              <a:t>天作为测试数据）拟合度不高，相似性</a:t>
            </a:r>
            <a:r>
              <a:rPr lang="zh-CN" altLang="en-US" dirty="0" smtClean="0"/>
              <a:t>较低</a:t>
            </a:r>
            <a:endParaRPr lang="en-US" altLang="zh-CN" dirty="0" smtClean="0"/>
          </a:p>
          <a:p>
            <a:r>
              <a:rPr lang="zh-CN" altLang="en-US" dirty="0"/>
              <a:t>训练结果</a:t>
            </a:r>
            <a:r>
              <a:rPr lang="zh-CN" altLang="en-US" dirty="0" smtClean="0"/>
              <a:t>存在过</a:t>
            </a:r>
            <a:r>
              <a:rPr lang="zh-CN" altLang="en-US" dirty="0"/>
              <a:t>拟合。</a:t>
            </a:r>
            <a:endParaRPr lang="en-US" altLang="zh-CN" dirty="0" smtClean="0"/>
          </a:p>
        </p:txBody>
      </p:sp>
      <p:sp>
        <p:nvSpPr>
          <p:cNvPr id="6" name="矩形 5"/>
          <p:cNvSpPr/>
          <p:nvPr/>
        </p:nvSpPr>
        <p:spPr>
          <a:xfrm>
            <a:off x="351347" y="878061"/>
            <a:ext cx="3933018" cy="307777"/>
          </a:xfrm>
          <a:prstGeom prst="rect">
            <a:avLst/>
          </a:prstGeom>
        </p:spPr>
        <p:txBody>
          <a:bodyPr wrap="square">
            <a:spAutoFit/>
          </a:bodyPr>
          <a:lstStyle/>
          <a:p>
            <a:r>
              <a:rPr lang="zh-CN" altLang="en-US" dirty="0" smtClean="0">
                <a:solidFill>
                  <a:srgbClr val="595959"/>
                </a:solidFill>
                <a:latin typeface="微软雅黑" panose="020B0503020204020204" pitchFamily="34" charset="-122"/>
                <a:ea typeface="微软雅黑" panose="020B0503020204020204" pitchFamily="34" charset="-122"/>
              </a:rPr>
              <a:t>实验结论：</a:t>
            </a:r>
            <a:endParaRPr lang="en-US" altLang="zh-CN" dirty="0">
              <a:solidFill>
                <a:srgbClr val="595959"/>
              </a:solidFill>
              <a:latin typeface="微软雅黑" panose="020B0503020204020204" pitchFamily="34" charset="-122"/>
              <a:ea typeface="微软雅黑" panose="020B0503020204020204" pitchFamily="34" charset="-122"/>
            </a:endParaRPr>
          </a:p>
        </p:txBody>
      </p:sp>
      <p:graphicFrame>
        <p:nvGraphicFramePr>
          <p:cNvPr id="7" name="图表 6"/>
          <p:cNvGraphicFramePr/>
          <p:nvPr>
            <p:extLst>
              <p:ext uri="{D42A27DB-BD31-4B8C-83A1-F6EECF244321}">
                <p14:modId xmlns:p14="http://schemas.microsoft.com/office/powerpoint/2010/main" val="2581845299"/>
              </p:ext>
            </p:extLst>
          </p:nvPr>
        </p:nvGraphicFramePr>
        <p:xfrm>
          <a:off x="827981" y="2153452"/>
          <a:ext cx="2409012" cy="170995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p:nvPr>
            <p:extLst>
              <p:ext uri="{D42A27DB-BD31-4B8C-83A1-F6EECF244321}">
                <p14:modId xmlns:p14="http://schemas.microsoft.com/office/powerpoint/2010/main" val="395960524"/>
              </p:ext>
            </p:extLst>
          </p:nvPr>
        </p:nvGraphicFramePr>
        <p:xfrm>
          <a:off x="3477903" y="2180261"/>
          <a:ext cx="2448272" cy="170995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80926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t>收获与不足</a:t>
            </a:r>
            <a:endParaRPr lang="zh-CN" altLang="en-US" dirty="0"/>
          </a:p>
        </p:txBody>
      </p:sp>
      <p:sp>
        <p:nvSpPr>
          <p:cNvPr id="2" name="灯片编号占位符 1"/>
          <p:cNvSpPr>
            <a:spLocks noGrp="1"/>
          </p:cNvSpPr>
          <p:nvPr>
            <p:ph type="sldNum" sz="quarter" idx="13"/>
          </p:nvPr>
        </p:nvSpPr>
        <p:spPr/>
        <p:txBody>
          <a:bodyPr/>
          <a:lstStyle/>
          <a:p>
            <a:fld id="{6B3E1478-37CF-4E18-9076-DA6228555DA5}" type="slidenum">
              <a:rPr lang="zh-CN" altLang="en-US" smtClean="0"/>
              <a:pPr/>
              <a:t>12</a:t>
            </a:fld>
            <a:endParaRPr lang="zh-CN" altLang="en-US"/>
          </a:p>
        </p:txBody>
      </p:sp>
      <p:sp>
        <p:nvSpPr>
          <p:cNvPr id="5" name="文本占位符 5"/>
          <p:cNvSpPr>
            <a:spLocks noGrp="1"/>
          </p:cNvSpPr>
          <p:nvPr>
            <p:ph type="body" sz="quarter" idx="11"/>
          </p:nvPr>
        </p:nvSpPr>
        <p:spPr>
          <a:xfrm>
            <a:off x="673453" y="1363226"/>
            <a:ext cx="5493632" cy="3290406"/>
          </a:xfrm>
        </p:spPr>
        <p:txBody>
          <a:bodyPr/>
          <a:lstStyle/>
          <a:p>
            <a:endParaRPr lang="en-US" altLang="zh-CN" dirty="0" smtClean="0"/>
          </a:p>
        </p:txBody>
      </p:sp>
      <p:sp>
        <p:nvSpPr>
          <p:cNvPr id="6" name="矩形 5"/>
          <p:cNvSpPr/>
          <p:nvPr/>
        </p:nvSpPr>
        <p:spPr>
          <a:xfrm>
            <a:off x="351347" y="878061"/>
            <a:ext cx="3933018" cy="307777"/>
          </a:xfrm>
          <a:prstGeom prst="rect">
            <a:avLst/>
          </a:prstGeom>
        </p:spPr>
        <p:txBody>
          <a:bodyPr wrap="square">
            <a:spAutoFit/>
          </a:bodyPr>
          <a:lstStyle/>
          <a:p>
            <a:r>
              <a:rPr lang="zh-CN" altLang="en-US" dirty="0" smtClean="0">
                <a:solidFill>
                  <a:srgbClr val="595959"/>
                </a:solidFill>
                <a:latin typeface="微软雅黑" panose="020B0503020204020204" pitchFamily="34" charset="-122"/>
                <a:ea typeface="微软雅黑" panose="020B0503020204020204" pitchFamily="34" charset="-122"/>
              </a:rPr>
              <a:t>收获：</a:t>
            </a:r>
            <a:endParaRPr lang="en-US" altLang="zh-CN"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217758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2316628" y="1636706"/>
            <a:ext cx="2207282" cy="554264"/>
          </a:xfrm>
          <a:prstGeom prst="rect">
            <a:avLst/>
          </a:prstGeom>
        </p:spPr>
        <p:txBody>
          <a:bodyPr anchor="ctr"/>
          <a:lstStyle>
            <a:lvl1pPr algn="ctr" defTabSz="684063" rtl="0" eaLnBrk="1" latinLnBrk="0" hangingPunct="1">
              <a:lnSpc>
                <a:spcPct val="90000"/>
              </a:lnSpc>
              <a:spcBef>
                <a:spcPct val="0"/>
              </a:spcBef>
              <a:buNone/>
              <a:defRPr sz="2800" b="0" kern="1200" cap="all">
                <a:solidFill>
                  <a:srgbClr val="D2161A"/>
                </a:solidFill>
                <a:latin typeface="+mj-lt"/>
                <a:ea typeface="+mj-ea"/>
                <a:cs typeface="+mj-cs"/>
              </a:defRPr>
            </a:lvl1pPr>
          </a:lstStyle>
          <a:p>
            <a:r>
              <a:rPr lang="zh-CN" altLang="en-US" sz="3100" smtClean="0">
                <a:solidFill>
                  <a:schemeClr val="tx1"/>
                </a:solidFill>
              </a:rPr>
              <a:t>第一章节</a:t>
            </a:r>
            <a:endParaRPr lang="zh-CN" altLang="en-US" sz="3100" dirty="0">
              <a:solidFill>
                <a:schemeClr val="tx1"/>
              </a:solidFill>
            </a:endParaRPr>
          </a:p>
        </p:txBody>
      </p:sp>
      <p:sp>
        <p:nvSpPr>
          <p:cNvPr id="9" name="文本占位符 2"/>
          <p:cNvSpPr txBox="1">
            <a:spLocks/>
          </p:cNvSpPr>
          <p:nvPr/>
        </p:nvSpPr>
        <p:spPr>
          <a:xfrm>
            <a:off x="669906" y="2279648"/>
            <a:ext cx="5500726" cy="571504"/>
          </a:xfrm>
          <a:prstGeom prst="rect">
            <a:avLst/>
          </a:prstGeom>
        </p:spPr>
        <p:txBody>
          <a:bodyPr anchor="ctr"/>
          <a:lstStyle>
            <a:lvl1pPr marL="0" indent="0" algn="ctr" defTabSz="684063" rtl="0" eaLnBrk="1" latinLnBrk="0" hangingPunct="1">
              <a:lnSpc>
                <a:spcPct val="90000"/>
              </a:lnSpc>
              <a:spcBef>
                <a:spcPts val="748"/>
              </a:spcBef>
              <a:buFont typeface="Arial" panose="020B0604020202020204" pitchFamily="34" charset="0"/>
              <a:buNone/>
              <a:defRPr sz="3200" b="1" kern="1200">
                <a:solidFill>
                  <a:srgbClr val="09318F"/>
                </a:solidFill>
                <a:latin typeface="微软雅黑" panose="020B0503020204020204" pitchFamily="34" charset="-122"/>
                <a:ea typeface="微软雅黑" panose="020B0503020204020204" pitchFamily="34" charset="-122"/>
                <a:cs typeface="+mn-cs"/>
              </a:defRPr>
            </a:lvl1pPr>
            <a:lvl2pPr marL="354965" indent="0" algn="l" defTabSz="684063" rtl="0" eaLnBrk="1" latinLnBrk="0" hangingPunct="1">
              <a:lnSpc>
                <a:spcPct val="90000"/>
              </a:lnSpc>
              <a:spcBef>
                <a:spcPts val="374"/>
              </a:spcBef>
              <a:buFont typeface="Arial" panose="020B0604020202020204" pitchFamily="34" charset="0"/>
              <a:buNone/>
              <a:defRPr sz="1400" kern="1200">
                <a:solidFill>
                  <a:schemeClr val="tx1">
                    <a:tint val="75000"/>
                  </a:schemeClr>
                </a:solidFill>
                <a:latin typeface="+mn-lt"/>
                <a:ea typeface="+mn-ea"/>
                <a:cs typeface="+mn-cs"/>
              </a:defRPr>
            </a:lvl2pPr>
            <a:lvl3pPr marL="709295" indent="0" algn="l" defTabSz="684063" rtl="0" eaLnBrk="1" latinLnBrk="0" hangingPunct="1">
              <a:lnSpc>
                <a:spcPct val="90000"/>
              </a:lnSpc>
              <a:spcBef>
                <a:spcPts val="374"/>
              </a:spcBef>
              <a:buFont typeface="Arial" panose="020B0604020202020204" pitchFamily="34" charset="0"/>
              <a:buNone/>
              <a:defRPr sz="1200" kern="1200">
                <a:solidFill>
                  <a:schemeClr val="tx1">
                    <a:tint val="75000"/>
                  </a:schemeClr>
                </a:solidFill>
                <a:latin typeface="+mn-lt"/>
                <a:ea typeface="+mn-ea"/>
                <a:cs typeface="+mn-cs"/>
              </a:defRPr>
            </a:lvl3pPr>
            <a:lvl4pPr marL="1064260" indent="0" algn="l" defTabSz="684063" rtl="0" eaLnBrk="1" latinLnBrk="0" hangingPunct="1">
              <a:lnSpc>
                <a:spcPct val="90000"/>
              </a:lnSpc>
              <a:spcBef>
                <a:spcPts val="374"/>
              </a:spcBef>
              <a:buFont typeface="Arial" panose="020B0604020202020204" pitchFamily="34" charset="0"/>
              <a:buNone/>
              <a:defRPr sz="1100" kern="1200">
                <a:solidFill>
                  <a:schemeClr val="tx1">
                    <a:tint val="75000"/>
                  </a:schemeClr>
                </a:solidFill>
                <a:latin typeface="+mn-lt"/>
                <a:ea typeface="+mn-ea"/>
                <a:cs typeface="+mn-cs"/>
              </a:defRPr>
            </a:lvl4pPr>
            <a:lvl5pPr marL="1419225" indent="0" algn="l" defTabSz="684063" rtl="0" eaLnBrk="1" latinLnBrk="0" hangingPunct="1">
              <a:lnSpc>
                <a:spcPct val="90000"/>
              </a:lnSpc>
              <a:spcBef>
                <a:spcPts val="374"/>
              </a:spcBef>
              <a:buFont typeface="Arial" panose="020B0604020202020204" pitchFamily="34" charset="0"/>
              <a:buNone/>
              <a:defRPr sz="1100" kern="1200">
                <a:solidFill>
                  <a:schemeClr val="tx1">
                    <a:tint val="75000"/>
                  </a:schemeClr>
                </a:solidFill>
                <a:latin typeface="+mn-lt"/>
                <a:ea typeface="+mn-ea"/>
                <a:cs typeface="+mn-cs"/>
              </a:defRPr>
            </a:lvl5pPr>
            <a:lvl6pPr marL="1773555" indent="0" algn="l" defTabSz="684063" rtl="0" eaLnBrk="1" latinLnBrk="0" hangingPunct="1">
              <a:lnSpc>
                <a:spcPct val="90000"/>
              </a:lnSpc>
              <a:spcBef>
                <a:spcPts val="374"/>
              </a:spcBef>
              <a:buFont typeface="Arial" panose="020B0604020202020204" pitchFamily="34" charset="0"/>
              <a:buNone/>
              <a:defRPr sz="1100" kern="1200">
                <a:solidFill>
                  <a:schemeClr val="tx1">
                    <a:tint val="75000"/>
                  </a:schemeClr>
                </a:solidFill>
                <a:latin typeface="+mn-lt"/>
                <a:ea typeface="+mn-ea"/>
                <a:cs typeface="+mn-cs"/>
              </a:defRPr>
            </a:lvl6pPr>
            <a:lvl7pPr marL="2128520" indent="0" algn="l" defTabSz="684063" rtl="0" eaLnBrk="1" latinLnBrk="0" hangingPunct="1">
              <a:lnSpc>
                <a:spcPct val="90000"/>
              </a:lnSpc>
              <a:spcBef>
                <a:spcPts val="374"/>
              </a:spcBef>
              <a:buFont typeface="Arial" panose="020B0604020202020204" pitchFamily="34" charset="0"/>
              <a:buNone/>
              <a:defRPr sz="1100" kern="1200">
                <a:solidFill>
                  <a:schemeClr val="tx1">
                    <a:tint val="75000"/>
                  </a:schemeClr>
                </a:solidFill>
                <a:latin typeface="+mn-lt"/>
                <a:ea typeface="+mn-ea"/>
                <a:cs typeface="+mn-cs"/>
              </a:defRPr>
            </a:lvl7pPr>
            <a:lvl8pPr marL="2483485" indent="0" algn="l" defTabSz="684063" rtl="0" eaLnBrk="1" latinLnBrk="0" hangingPunct="1">
              <a:lnSpc>
                <a:spcPct val="90000"/>
              </a:lnSpc>
              <a:spcBef>
                <a:spcPts val="374"/>
              </a:spcBef>
              <a:buFont typeface="Arial" panose="020B0604020202020204" pitchFamily="34" charset="0"/>
              <a:buNone/>
              <a:defRPr sz="1100" kern="1200">
                <a:solidFill>
                  <a:schemeClr val="tx1">
                    <a:tint val="75000"/>
                  </a:schemeClr>
                </a:solidFill>
                <a:latin typeface="+mn-lt"/>
                <a:ea typeface="+mn-ea"/>
                <a:cs typeface="+mn-cs"/>
              </a:defRPr>
            </a:lvl8pPr>
            <a:lvl9pPr marL="2837815" indent="0" algn="l" defTabSz="684063" rtl="0" eaLnBrk="1" latinLnBrk="0" hangingPunct="1">
              <a:lnSpc>
                <a:spcPct val="90000"/>
              </a:lnSpc>
              <a:spcBef>
                <a:spcPts val="374"/>
              </a:spcBef>
              <a:buFont typeface="Arial" panose="020B0604020202020204" pitchFamily="34" charset="0"/>
              <a:buNone/>
              <a:defRPr sz="1100" kern="1200">
                <a:solidFill>
                  <a:schemeClr val="tx1">
                    <a:tint val="75000"/>
                  </a:schemeClr>
                </a:solidFill>
                <a:latin typeface="+mn-lt"/>
                <a:ea typeface="+mn-ea"/>
                <a:cs typeface="+mn-cs"/>
              </a:defRPr>
            </a:lvl9pPr>
          </a:lstStyle>
          <a:p>
            <a:r>
              <a:rPr lang="zh-CN" altLang="en-US" sz="2800" smtClean="0">
                <a:solidFill>
                  <a:schemeClr val="tx1"/>
                </a:solidFill>
              </a:rPr>
              <a:t>请在此处添加标题</a:t>
            </a:r>
            <a:endParaRPr lang="zh-CN" altLang="en-US" sz="2800" dirty="0" smtClean="0">
              <a:solidFill>
                <a:schemeClr val="tx1"/>
              </a:solidFill>
            </a:endParaRPr>
          </a:p>
        </p:txBody>
      </p:sp>
    </p:spTree>
    <p:extLst>
      <p:ext uri="{BB962C8B-B14F-4D97-AF65-F5344CB8AC3E}">
        <p14:creationId xmlns:p14="http://schemas.microsoft.com/office/powerpoint/2010/main" val="333307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endParaRPr lang="zh-CN" altLang="en-US"/>
          </a:p>
        </p:txBody>
      </p:sp>
      <p:sp>
        <p:nvSpPr>
          <p:cNvPr id="7" name="图片占位符 6"/>
          <p:cNvSpPr>
            <a:spLocks noGrp="1"/>
          </p:cNvSpPr>
          <p:nvPr>
            <p:ph type="pic" sz="quarter" idx="10"/>
          </p:nvPr>
        </p:nvSpPr>
        <p:spPr/>
      </p:sp>
      <p:sp>
        <p:nvSpPr>
          <p:cNvPr id="8" name="图片占位符 7"/>
          <p:cNvSpPr>
            <a:spLocks noGrp="1"/>
          </p:cNvSpPr>
          <p:nvPr>
            <p:ph type="pic" sz="quarter" idx="11"/>
          </p:nvPr>
        </p:nvSpPr>
        <p:spPr/>
      </p:sp>
      <p:sp>
        <p:nvSpPr>
          <p:cNvPr id="9" name="图片占位符 8"/>
          <p:cNvSpPr>
            <a:spLocks noGrp="1"/>
          </p:cNvSpPr>
          <p:nvPr>
            <p:ph type="pic" sz="quarter" idx="12"/>
          </p:nvPr>
        </p:nvSpPr>
        <p:spPr/>
      </p:sp>
      <p:sp>
        <p:nvSpPr>
          <p:cNvPr id="10" name="文本占位符 9"/>
          <p:cNvSpPr>
            <a:spLocks noGrp="1"/>
          </p:cNvSpPr>
          <p:nvPr>
            <p:ph type="body" sz="quarter" idx="13"/>
          </p:nvPr>
        </p:nvSpPr>
        <p:spPr/>
        <p:txBody>
          <a:bodyPr/>
          <a:lstStyle/>
          <a:p>
            <a:endParaRPr lang="zh-CN" altLang="en-US"/>
          </a:p>
        </p:txBody>
      </p:sp>
      <p:sp>
        <p:nvSpPr>
          <p:cNvPr id="11" name="内容占位符 10"/>
          <p:cNvSpPr>
            <a:spLocks noGrp="1"/>
          </p:cNvSpPr>
          <p:nvPr>
            <p:ph sz="quarter" idx="14"/>
          </p:nvPr>
        </p:nvSpPr>
        <p:spPr/>
        <p:txBody>
          <a:bodyPr/>
          <a:lstStyle/>
          <a:p>
            <a:endParaRPr lang="zh-CN" altLang="en-US"/>
          </a:p>
        </p:txBody>
      </p:sp>
      <p:sp>
        <p:nvSpPr>
          <p:cNvPr id="12" name="内容占位符 11"/>
          <p:cNvSpPr>
            <a:spLocks noGrp="1"/>
          </p:cNvSpPr>
          <p:nvPr>
            <p:ph sz="quarter" idx="15"/>
          </p:nvPr>
        </p:nvSpPr>
        <p:spPr/>
        <p:txBody>
          <a:bodyPr/>
          <a:lstStyle/>
          <a:p>
            <a:endParaRPr lang="zh-CN" altLang="en-US"/>
          </a:p>
        </p:txBody>
      </p:sp>
      <p:sp>
        <p:nvSpPr>
          <p:cNvPr id="13" name="内容占位符 12"/>
          <p:cNvSpPr>
            <a:spLocks noGrp="1"/>
          </p:cNvSpPr>
          <p:nvPr>
            <p:ph sz="quarter" idx="16"/>
          </p:nvPr>
        </p:nvSpPr>
        <p:spPr/>
        <p:txBody>
          <a:bodyPr/>
          <a:lstStyle/>
          <a:p>
            <a:endParaRPr lang="zh-CN" altLang="en-US"/>
          </a:p>
        </p:txBody>
      </p:sp>
      <p:sp>
        <p:nvSpPr>
          <p:cNvPr id="2" name="灯片编号占位符 1"/>
          <p:cNvSpPr>
            <a:spLocks noGrp="1"/>
          </p:cNvSpPr>
          <p:nvPr>
            <p:ph type="sldNum" sz="quarter" idx="17"/>
          </p:nvPr>
        </p:nvSpPr>
        <p:spPr/>
        <p:txBody>
          <a:bodyPr/>
          <a:lstStyle/>
          <a:p>
            <a:fld id="{6B3E1478-37CF-4E18-9076-DA6228555DA5}" type="slidenum">
              <a:rPr lang="zh-CN" altLang="en-US" smtClean="0"/>
              <a:pPr/>
              <a:t>14</a:t>
            </a:fld>
            <a:endParaRPr lang="zh-CN" altLang="en-US"/>
          </a:p>
        </p:txBody>
      </p:sp>
      <p:sp>
        <p:nvSpPr>
          <p:cNvPr id="14" name="矩形 13"/>
          <p:cNvSpPr/>
          <p:nvPr/>
        </p:nvSpPr>
        <p:spPr>
          <a:xfrm>
            <a:off x="802062" y="1536701"/>
            <a:ext cx="1549551" cy="2137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pic>
        <p:nvPicPr>
          <p:cNvPr id="15" name="Picture 6" descr="\\192.168.1.115\d 学习分享\新建文件夹 (12)\0321南方基金PPT-61.png"/>
          <p:cNvPicPr>
            <a:picLocks noChangeAspect="1" noChangeArrowheads="1"/>
          </p:cNvPicPr>
          <p:nvPr/>
        </p:nvPicPr>
        <p:blipFill>
          <a:blip r:embed="rId3" cstate="print"/>
          <a:srcRect/>
          <a:stretch>
            <a:fillRect/>
          </a:stretch>
        </p:blipFill>
        <p:spPr bwMode="auto">
          <a:xfrm>
            <a:off x="802710" y="3820469"/>
            <a:ext cx="583007" cy="199481"/>
          </a:xfrm>
          <a:prstGeom prst="rect">
            <a:avLst/>
          </a:prstGeom>
          <a:noFill/>
        </p:spPr>
      </p:pic>
    </p:spTree>
    <p:extLst>
      <p:ext uri="{BB962C8B-B14F-4D97-AF65-F5344CB8AC3E}">
        <p14:creationId xmlns:p14="http://schemas.microsoft.com/office/powerpoint/2010/main" val="2057832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zh-CN" altLang="en-US"/>
          </a:p>
        </p:txBody>
      </p:sp>
      <p:sp>
        <p:nvSpPr>
          <p:cNvPr id="4" name="图片占位符 3"/>
          <p:cNvSpPr>
            <a:spLocks noGrp="1"/>
          </p:cNvSpPr>
          <p:nvPr>
            <p:ph type="pic" sz="quarter" idx="10"/>
          </p:nvPr>
        </p:nvSpPr>
        <p:spPr/>
      </p:sp>
      <p:sp>
        <p:nvSpPr>
          <p:cNvPr id="5" name="文本占位符 4"/>
          <p:cNvSpPr>
            <a:spLocks noGrp="1"/>
          </p:cNvSpPr>
          <p:nvPr>
            <p:ph type="body" sz="quarter" idx="11"/>
          </p:nvPr>
        </p:nvSpPr>
        <p:spPr/>
        <p:txBody>
          <a:bodyPr/>
          <a:lstStyle/>
          <a:p>
            <a:endParaRPr lang="zh-CN" altLang="en-US"/>
          </a:p>
        </p:txBody>
      </p:sp>
      <p:sp>
        <p:nvSpPr>
          <p:cNvPr id="6" name="文本占位符 5"/>
          <p:cNvSpPr>
            <a:spLocks noGrp="1"/>
          </p:cNvSpPr>
          <p:nvPr>
            <p:ph type="body" sz="quarter" idx="12"/>
          </p:nvPr>
        </p:nvSpPr>
        <p:spPr/>
        <p:txBody>
          <a:bodyPr/>
          <a:lstStyle/>
          <a:p>
            <a:endParaRPr lang="zh-CN" altLang="en-US"/>
          </a:p>
        </p:txBody>
      </p:sp>
      <p:sp>
        <p:nvSpPr>
          <p:cNvPr id="3" name="灯片编号占位符 2"/>
          <p:cNvSpPr>
            <a:spLocks noGrp="1"/>
          </p:cNvSpPr>
          <p:nvPr>
            <p:ph type="sldNum" sz="quarter" idx="14"/>
          </p:nvPr>
        </p:nvSpPr>
        <p:spPr/>
        <p:txBody>
          <a:bodyPr/>
          <a:lstStyle/>
          <a:p>
            <a:fld id="{6B3E1478-37CF-4E18-9076-DA6228555DA5}" type="slidenum">
              <a:rPr lang="zh-CN" altLang="en-US" smtClean="0"/>
              <a:pPr/>
              <a:t>15</a:t>
            </a:fld>
            <a:endParaRPr lang="zh-CN" altLang="en-US"/>
          </a:p>
        </p:txBody>
      </p:sp>
      <p:sp>
        <p:nvSpPr>
          <p:cNvPr id="24" name="矩形 23"/>
          <p:cNvSpPr/>
          <p:nvPr/>
        </p:nvSpPr>
        <p:spPr>
          <a:xfrm>
            <a:off x="940924" y="1495941"/>
            <a:ext cx="2088377" cy="522579"/>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a:p>
            <a:endParaRPr lang="en-US" altLang="zh-CN" sz="598" dirty="0">
              <a:solidFill>
                <a:srgbClr val="595959"/>
              </a:solidFill>
              <a:latin typeface="微软雅黑" panose="020B0503020204020204" pitchFamily="34" charset="-122"/>
              <a:ea typeface="微软雅黑" panose="020B0503020204020204" pitchFamily="34" charset="-122"/>
            </a:endParaRPr>
          </a:p>
          <a:p>
            <a:r>
              <a:rPr lang="zh-CN" altLang="en-US" sz="898" dirty="0">
                <a:solidFill>
                  <a:srgbClr val="595959"/>
                </a:solidFill>
                <a:latin typeface="微软雅黑" panose="020B0503020204020204" pitchFamily="34" charset="-122"/>
                <a:ea typeface="微软雅黑" panose="020B0503020204020204" pitchFamily="34" charset="-122"/>
              </a:rPr>
              <a:t>正文文案输入区域</a:t>
            </a:r>
            <a:endParaRPr lang="en-US" altLang="zh-CN" sz="898" dirty="0">
              <a:solidFill>
                <a:srgbClr val="595959"/>
              </a:solidFill>
              <a:latin typeface="微软雅黑" panose="020B0503020204020204" pitchFamily="34" charset="-122"/>
              <a:ea typeface="微软雅黑" panose="020B0503020204020204" pitchFamily="34" charset="-122"/>
            </a:endParaRPr>
          </a:p>
        </p:txBody>
      </p:sp>
      <p:sp>
        <p:nvSpPr>
          <p:cNvPr id="25" name="矩形 24"/>
          <p:cNvSpPr/>
          <p:nvPr/>
        </p:nvSpPr>
        <p:spPr>
          <a:xfrm>
            <a:off x="941025" y="2297663"/>
            <a:ext cx="3153117" cy="529632"/>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a:p>
            <a:endParaRPr lang="en-US" altLang="zh-CN" sz="598" dirty="0">
              <a:solidFill>
                <a:srgbClr val="595959"/>
              </a:solidFill>
              <a:latin typeface="微软雅黑" panose="020B0503020204020204" pitchFamily="34" charset="-122"/>
              <a:ea typeface="微软雅黑" panose="020B0503020204020204" pitchFamily="34" charset="-122"/>
            </a:endParaRPr>
          </a:p>
          <a:p>
            <a:r>
              <a:rPr lang="zh-CN" altLang="en-US" sz="898" dirty="0">
                <a:solidFill>
                  <a:srgbClr val="595959"/>
                </a:solidFill>
                <a:latin typeface="微软雅黑" panose="020B0503020204020204" pitchFamily="34" charset="-122"/>
                <a:ea typeface="微软雅黑" panose="020B0503020204020204" pitchFamily="34" charset="-122"/>
              </a:rPr>
              <a:t>正文文案输入区域</a:t>
            </a:r>
            <a:endParaRPr lang="en-US" altLang="zh-CN" sz="898" dirty="0">
              <a:solidFill>
                <a:srgbClr val="595959"/>
              </a:solidFill>
              <a:latin typeface="微软雅黑" panose="020B0503020204020204" pitchFamily="34" charset="-122"/>
              <a:ea typeface="微软雅黑" panose="020B0503020204020204" pitchFamily="34" charset="-122"/>
            </a:endParaRPr>
          </a:p>
        </p:txBody>
      </p:sp>
      <p:sp>
        <p:nvSpPr>
          <p:cNvPr id="26" name="矩形 25"/>
          <p:cNvSpPr/>
          <p:nvPr/>
        </p:nvSpPr>
        <p:spPr>
          <a:xfrm>
            <a:off x="941025" y="3152588"/>
            <a:ext cx="3153117" cy="529632"/>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a:p>
            <a:endParaRPr lang="en-US" altLang="zh-CN" sz="598" dirty="0">
              <a:solidFill>
                <a:srgbClr val="595959"/>
              </a:solidFill>
              <a:latin typeface="微软雅黑" panose="020B0503020204020204" pitchFamily="34" charset="-122"/>
              <a:ea typeface="微软雅黑" panose="020B0503020204020204" pitchFamily="34" charset="-122"/>
            </a:endParaRPr>
          </a:p>
          <a:p>
            <a:r>
              <a:rPr lang="zh-CN" altLang="en-US" sz="898" dirty="0">
                <a:solidFill>
                  <a:srgbClr val="595959"/>
                </a:solidFill>
                <a:latin typeface="微软雅黑" panose="020B0503020204020204" pitchFamily="34" charset="-122"/>
                <a:ea typeface="微软雅黑" panose="020B0503020204020204" pitchFamily="34" charset="-122"/>
              </a:rPr>
              <a:t>正文文案输入区域</a:t>
            </a:r>
            <a:endParaRPr lang="en-US" altLang="zh-CN" sz="898" dirty="0">
              <a:solidFill>
                <a:srgbClr val="595959"/>
              </a:solidFill>
              <a:latin typeface="微软雅黑" panose="020B0503020204020204" pitchFamily="34" charset="-122"/>
              <a:ea typeface="微软雅黑" panose="020B0503020204020204" pitchFamily="34" charset="-122"/>
            </a:endParaRPr>
          </a:p>
        </p:txBody>
      </p:sp>
      <p:pic>
        <p:nvPicPr>
          <p:cNvPr id="34" name="Picture 11" descr="\\192.168.1.115\d 学习分享\新建文件夹 (12)\1-43.png"/>
          <p:cNvPicPr>
            <a:picLocks noChangeAspect="1" noChangeArrowheads="1"/>
          </p:cNvPicPr>
          <p:nvPr/>
        </p:nvPicPr>
        <p:blipFill>
          <a:blip r:embed="rId3" cstate="print"/>
          <a:srcRect/>
          <a:stretch>
            <a:fillRect/>
          </a:stretch>
        </p:blipFill>
        <p:spPr bwMode="auto">
          <a:xfrm>
            <a:off x="673862" y="1549604"/>
            <a:ext cx="257663" cy="235103"/>
          </a:xfrm>
          <a:prstGeom prst="rect">
            <a:avLst/>
          </a:prstGeom>
          <a:noFill/>
        </p:spPr>
      </p:pic>
      <p:pic>
        <p:nvPicPr>
          <p:cNvPr id="35" name="Picture 12" descr="\\192.168.1.115\d 学习分享\新建文件夹 (12)\3-45.png"/>
          <p:cNvPicPr>
            <a:picLocks noChangeAspect="1" noChangeArrowheads="1"/>
          </p:cNvPicPr>
          <p:nvPr/>
        </p:nvPicPr>
        <p:blipFill>
          <a:blip r:embed="rId4" cstate="print"/>
          <a:srcRect/>
          <a:stretch>
            <a:fillRect/>
          </a:stretch>
        </p:blipFill>
        <p:spPr bwMode="auto">
          <a:xfrm>
            <a:off x="673862" y="3206021"/>
            <a:ext cx="241039" cy="245790"/>
          </a:xfrm>
          <a:prstGeom prst="rect">
            <a:avLst/>
          </a:prstGeom>
          <a:noFill/>
        </p:spPr>
      </p:pic>
      <p:pic>
        <p:nvPicPr>
          <p:cNvPr id="36" name="Picture 13" descr="\\192.168.1.115\d 学习分享\新建文件夹 (12)\2-44.png"/>
          <p:cNvPicPr>
            <a:picLocks noChangeAspect="1" noChangeArrowheads="1"/>
          </p:cNvPicPr>
          <p:nvPr/>
        </p:nvPicPr>
        <p:blipFill>
          <a:blip r:embed="rId5" cstate="print"/>
          <a:srcRect/>
          <a:stretch>
            <a:fillRect/>
          </a:stretch>
        </p:blipFill>
        <p:spPr bwMode="auto">
          <a:xfrm>
            <a:off x="673861" y="2351096"/>
            <a:ext cx="243415" cy="257663"/>
          </a:xfrm>
          <a:prstGeom prst="rect">
            <a:avLst/>
          </a:prstGeom>
          <a:noFill/>
        </p:spPr>
      </p:pic>
    </p:spTree>
    <p:extLst>
      <p:ext uri="{BB962C8B-B14F-4D97-AF65-F5344CB8AC3E}">
        <p14:creationId xmlns:p14="http://schemas.microsoft.com/office/powerpoint/2010/main" val="33978201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740866" y="1531423"/>
            <a:ext cx="3099672" cy="1496118"/>
          </a:xfrm>
          <a:prstGeom prst="rect">
            <a:avLst/>
          </a:prstGeom>
          <a:solidFill>
            <a:srgbClr val="C9D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chemeClr val="accent2"/>
              </a:solidFill>
            </a:endParaRPr>
          </a:p>
        </p:txBody>
      </p:sp>
      <p:pic>
        <p:nvPicPr>
          <p:cNvPr id="4100" name="Picture 4" descr="\\192.168.1.115\d 学习分享\新建文件夹 (12)\0321南方基金PPT-62.png"/>
          <p:cNvPicPr>
            <a:picLocks noChangeAspect="1" noChangeArrowheads="1"/>
          </p:cNvPicPr>
          <p:nvPr/>
        </p:nvPicPr>
        <p:blipFill>
          <a:blip r:embed="rId3" cstate="print"/>
          <a:srcRect/>
          <a:stretch>
            <a:fillRect/>
          </a:stretch>
        </p:blipFill>
        <p:spPr bwMode="auto">
          <a:xfrm>
            <a:off x="2233465" y="1531424"/>
            <a:ext cx="1496583" cy="1500382"/>
          </a:xfrm>
          <a:prstGeom prst="rect">
            <a:avLst/>
          </a:prstGeom>
          <a:noFill/>
        </p:spPr>
      </p:pic>
      <p:pic>
        <p:nvPicPr>
          <p:cNvPr id="4099" name="Picture 3" descr="\\192.168.1.115\d 学习分享\新建文件夹 (12)\0321南方基金PPT-63.png"/>
          <p:cNvPicPr>
            <a:picLocks noChangeAspect="1" noChangeArrowheads="1"/>
          </p:cNvPicPr>
          <p:nvPr/>
        </p:nvPicPr>
        <p:blipFill>
          <a:blip r:embed="rId4" cstate="print"/>
          <a:srcRect/>
          <a:stretch>
            <a:fillRect/>
          </a:stretch>
        </p:blipFill>
        <p:spPr bwMode="auto">
          <a:xfrm>
            <a:off x="-1330" y="1531423"/>
            <a:ext cx="2223977" cy="1496108"/>
          </a:xfrm>
          <a:prstGeom prst="rect">
            <a:avLst/>
          </a:prstGeom>
          <a:noFill/>
        </p:spPr>
      </p:pic>
      <p:sp>
        <p:nvSpPr>
          <p:cNvPr id="9" name="标题 8"/>
          <p:cNvSpPr>
            <a:spLocks noGrp="1"/>
          </p:cNvSpPr>
          <p:nvPr>
            <p:ph type="title"/>
          </p:nvPr>
        </p:nvSpPr>
        <p:spPr/>
        <p:txBody>
          <a:bodyPr>
            <a:normAutofit/>
          </a:bodyPr>
          <a:lstStyle/>
          <a:p>
            <a:endParaRPr lang="zh-CN" altLang="en-US"/>
          </a:p>
        </p:txBody>
      </p:sp>
      <p:sp>
        <p:nvSpPr>
          <p:cNvPr id="3" name="灯片编号占位符 2"/>
          <p:cNvSpPr>
            <a:spLocks noGrp="1"/>
          </p:cNvSpPr>
          <p:nvPr>
            <p:ph type="sldNum" sz="quarter" idx="13"/>
          </p:nvPr>
        </p:nvSpPr>
        <p:spPr/>
        <p:txBody>
          <a:bodyPr/>
          <a:lstStyle/>
          <a:p>
            <a:fld id="{6B3E1478-37CF-4E18-9076-DA6228555DA5}" type="slidenum">
              <a:rPr lang="zh-CN" altLang="en-US" smtClean="0"/>
              <a:pPr/>
              <a:t>16</a:t>
            </a:fld>
            <a:endParaRPr lang="zh-CN" altLang="en-US"/>
          </a:p>
        </p:txBody>
      </p:sp>
      <p:sp>
        <p:nvSpPr>
          <p:cNvPr id="5" name="右箭头 4"/>
          <p:cNvSpPr/>
          <p:nvPr/>
        </p:nvSpPr>
        <p:spPr>
          <a:xfrm>
            <a:off x="1898870" y="3622649"/>
            <a:ext cx="143436" cy="107340"/>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pic>
        <p:nvPicPr>
          <p:cNvPr id="6" name="图片 5" descr="0321南方基金PPT-43"/>
          <p:cNvPicPr>
            <a:picLocks noChangeAspect="1"/>
          </p:cNvPicPr>
          <p:nvPr/>
        </p:nvPicPr>
        <p:blipFill>
          <a:blip r:embed="rId5" cstate="print"/>
          <a:stretch>
            <a:fillRect/>
          </a:stretch>
        </p:blipFill>
        <p:spPr>
          <a:xfrm>
            <a:off x="2083152" y="3031806"/>
            <a:ext cx="1657592" cy="675861"/>
          </a:xfrm>
          <a:prstGeom prst="rect">
            <a:avLst/>
          </a:prstGeom>
        </p:spPr>
      </p:pic>
      <p:sp>
        <p:nvSpPr>
          <p:cNvPr id="10" name="矩形 9"/>
          <p:cNvSpPr/>
          <p:nvPr/>
        </p:nvSpPr>
        <p:spPr>
          <a:xfrm>
            <a:off x="3828135" y="3287332"/>
            <a:ext cx="1282509" cy="261610"/>
          </a:xfrm>
          <a:prstGeom prst="rect">
            <a:avLst/>
          </a:prstGeom>
          <a:noFill/>
        </p:spPr>
        <p:txBody>
          <a:bodyPr wrap="square" rtlCol="0">
            <a:spAutoFit/>
          </a:bodyPr>
          <a:lstStyle/>
          <a:p>
            <a:r>
              <a:rPr lang="zh-CN" altLang="en-US" sz="1100" dirty="0">
                <a:solidFill>
                  <a:srgbClr val="595959"/>
                </a:solidFill>
                <a:latin typeface="微软雅黑" panose="020B0503020204020204" pitchFamily="34" charset="-122"/>
                <a:ea typeface="微软雅黑" panose="020B0503020204020204" pitchFamily="34" charset="-122"/>
                <a:sym typeface="+mn-ea"/>
              </a:rPr>
              <a:t>二级副标题文案</a:t>
            </a:r>
          </a:p>
        </p:txBody>
      </p:sp>
      <p:sp>
        <p:nvSpPr>
          <p:cNvPr id="15" name="矩形 14"/>
          <p:cNvSpPr/>
          <p:nvPr/>
        </p:nvSpPr>
        <p:spPr>
          <a:xfrm>
            <a:off x="3901164" y="2191371"/>
            <a:ext cx="1175522" cy="368691"/>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正文文案区域</a:t>
            </a:r>
          </a:p>
          <a:p>
            <a:r>
              <a:rPr lang="en-US" altLang="zh-CN" sz="898" dirty="0">
                <a:latin typeface="微软雅黑" panose="020B0503020204020204" pitchFamily="34" charset="-122"/>
                <a:ea typeface="微软雅黑" panose="020B0503020204020204" pitchFamily="34" charset="-122"/>
              </a:rPr>
              <a:t>……</a:t>
            </a:r>
          </a:p>
        </p:txBody>
      </p:sp>
      <p:sp>
        <p:nvSpPr>
          <p:cNvPr id="16" name="矩形 15"/>
          <p:cNvSpPr/>
          <p:nvPr/>
        </p:nvSpPr>
        <p:spPr>
          <a:xfrm>
            <a:off x="679595" y="3580624"/>
            <a:ext cx="1175522" cy="368691"/>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正文文案区域</a:t>
            </a:r>
          </a:p>
          <a:p>
            <a:r>
              <a:rPr lang="en-US" altLang="zh-CN" sz="898" dirty="0">
                <a:latin typeface="微软雅黑" panose="020B0503020204020204" pitchFamily="34" charset="-122"/>
                <a:ea typeface="微软雅黑" panose="020B0503020204020204" pitchFamily="34" charset="-122"/>
              </a:rPr>
              <a:t>……</a:t>
            </a:r>
          </a:p>
        </p:txBody>
      </p:sp>
      <p:sp>
        <p:nvSpPr>
          <p:cNvPr id="17" name="矩形 16"/>
          <p:cNvSpPr/>
          <p:nvPr/>
        </p:nvSpPr>
        <p:spPr>
          <a:xfrm>
            <a:off x="3847731" y="3634056"/>
            <a:ext cx="1175522" cy="368691"/>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正文文案区域</a:t>
            </a:r>
          </a:p>
          <a:p>
            <a:r>
              <a:rPr lang="en-US" altLang="zh-CN" sz="898" dirty="0">
                <a:latin typeface="微软雅黑" panose="020B0503020204020204" pitchFamily="34" charset="-122"/>
                <a:ea typeface="微软雅黑" panose="020B0503020204020204" pitchFamily="34" charset="-122"/>
              </a:rPr>
              <a:t>……</a:t>
            </a:r>
          </a:p>
        </p:txBody>
      </p:sp>
      <p:sp>
        <p:nvSpPr>
          <p:cNvPr id="19" name="矩形 18"/>
          <p:cNvSpPr/>
          <p:nvPr/>
        </p:nvSpPr>
        <p:spPr>
          <a:xfrm>
            <a:off x="5023253" y="3634056"/>
            <a:ext cx="1175522" cy="368691"/>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正文文案区域</a:t>
            </a:r>
          </a:p>
          <a:p>
            <a:r>
              <a:rPr lang="en-US" altLang="zh-CN" sz="898" dirty="0">
                <a:latin typeface="微软雅黑" panose="020B0503020204020204" pitchFamily="34" charset="-122"/>
                <a:ea typeface="微软雅黑" panose="020B0503020204020204" pitchFamily="34" charset="-122"/>
              </a:rPr>
              <a:t>……</a:t>
            </a:r>
          </a:p>
        </p:txBody>
      </p:sp>
      <p:sp>
        <p:nvSpPr>
          <p:cNvPr id="24" name="矩形 23"/>
          <p:cNvSpPr/>
          <p:nvPr/>
        </p:nvSpPr>
        <p:spPr>
          <a:xfrm>
            <a:off x="5023252" y="3287332"/>
            <a:ext cx="1282509" cy="261610"/>
          </a:xfrm>
          <a:prstGeom prst="rect">
            <a:avLst/>
          </a:prstGeom>
          <a:noFill/>
        </p:spPr>
        <p:txBody>
          <a:bodyPr wrap="square" rtlCol="0">
            <a:spAutoFit/>
          </a:bodyPr>
          <a:lstStyle/>
          <a:p>
            <a:r>
              <a:rPr lang="zh-CN" altLang="en-US" sz="1100" dirty="0">
                <a:solidFill>
                  <a:srgbClr val="595959"/>
                </a:solidFill>
                <a:latin typeface="微软雅黑" panose="020B0503020204020204" pitchFamily="34" charset="-122"/>
                <a:ea typeface="微软雅黑" panose="020B0503020204020204" pitchFamily="34" charset="-122"/>
                <a:sym typeface="+mn-ea"/>
              </a:rPr>
              <a:t>二级副标题文案</a:t>
            </a:r>
          </a:p>
        </p:txBody>
      </p:sp>
      <p:sp>
        <p:nvSpPr>
          <p:cNvPr id="25" name="矩形 24"/>
          <p:cNvSpPr/>
          <p:nvPr/>
        </p:nvSpPr>
        <p:spPr>
          <a:xfrm>
            <a:off x="679594" y="3287332"/>
            <a:ext cx="1282509" cy="261610"/>
          </a:xfrm>
          <a:prstGeom prst="rect">
            <a:avLst/>
          </a:prstGeom>
          <a:noFill/>
        </p:spPr>
        <p:txBody>
          <a:bodyPr wrap="square" rtlCol="0">
            <a:spAutoFit/>
          </a:bodyPr>
          <a:lstStyle/>
          <a:p>
            <a:r>
              <a:rPr lang="zh-CN" altLang="en-US" sz="1100" dirty="0">
                <a:solidFill>
                  <a:srgbClr val="595959"/>
                </a:solidFill>
                <a:latin typeface="微软雅黑" panose="020B0503020204020204" pitchFamily="34" charset="-122"/>
                <a:ea typeface="微软雅黑" panose="020B0503020204020204" pitchFamily="34" charset="-122"/>
                <a:sym typeface="+mn-ea"/>
              </a:rPr>
              <a:t>二级副标题文案</a:t>
            </a:r>
          </a:p>
        </p:txBody>
      </p:sp>
      <p:sp>
        <p:nvSpPr>
          <p:cNvPr id="26" name="矩形 25"/>
          <p:cNvSpPr/>
          <p:nvPr/>
        </p:nvSpPr>
        <p:spPr>
          <a:xfrm>
            <a:off x="3901164" y="1924207"/>
            <a:ext cx="1156040"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sym typeface="+mn-ea"/>
              </a:rPr>
              <a:t>副标题文案</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p:sp>
      <p:sp>
        <p:nvSpPr>
          <p:cNvPr id="8" name="图片占位符 7"/>
          <p:cNvSpPr>
            <a:spLocks noGrp="1"/>
          </p:cNvSpPr>
          <p:nvPr>
            <p:ph type="pic" sz="quarter" idx="11"/>
          </p:nvPr>
        </p:nvSpPr>
        <p:spPr/>
      </p:sp>
      <p:sp>
        <p:nvSpPr>
          <p:cNvPr id="6" name="标题 5"/>
          <p:cNvSpPr>
            <a:spLocks noGrp="1"/>
          </p:cNvSpPr>
          <p:nvPr>
            <p:ph type="title"/>
          </p:nvPr>
        </p:nvSpPr>
        <p:spPr/>
        <p:txBody>
          <a:bodyPr>
            <a:normAutofit/>
          </a:bodyPr>
          <a:lstStyle/>
          <a:p>
            <a:endParaRPr lang="zh-CN" altLang="en-US"/>
          </a:p>
        </p:txBody>
      </p:sp>
      <p:sp>
        <p:nvSpPr>
          <p:cNvPr id="3" name="灯片编号占位符 2"/>
          <p:cNvSpPr>
            <a:spLocks noGrp="1"/>
          </p:cNvSpPr>
          <p:nvPr>
            <p:ph type="sldNum" sz="quarter" idx="13"/>
          </p:nvPr>
        </p:nvSpPr>
        <p:spPr/>
        <p:txBody>
          <a:bodyPr/>
          <a:lstStyle/>
          <a:p>
            <a:fld id="{6B3E1478-37CF-4E18-9076-DA6228555DA5}" type="slidenum">
              <a:rPr lang="zh-CN" altLang="en-US" smtClean="0"/>
              <a:pPr/>
              <a:t>17</a:t>
            </a:fld>
            <a:endParaRPr lang="zh-CN" altLang="en-US"/>
          </a:p>
        </p:txBody>
      </p:sp>
      <p:sp>
        <p:nvSpPr>
          <p:cNvPr id="9" name="矩形 8"/>
          <p:cNvSpPr/>
          <p:nvPr/>
        </p:nvSpPr>
        <p:spPr>
          <a:xfrm>
            <a:off x="3740866" y="1531423"/>
            <a:ext cx="3099672" cy="1496118"/>
          </a:xfrm>
          <a:prstGeom prst="rect">
            <a:avLst/>
          </a:prstGeom>
          <a:solidFill>
            <a:srgbClr val="C9D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chemeClr val="accent2"/>
              </a:solidFill>
            </a:endParaRPr>
          </a:p>
        </p:txBody>
      </p:sp>
      <p:sp>
        <p:nvSpPr>
          <p:cNvPr id="10" name="右箭头 9"/>
          <p:cNvSpPr/>
          <p:nvPr/>
        </p:nvSpPr>
        <p:spPr>
          <a:xfrm>
            <a:off x="1898870" y="3622649"/>
            <a:ext cx="143436" cy="107340"/>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pic>
        <p:nvPicPr>
          <p:cNvPr id="11" name="图片 10" descr="0321南方基金PPT-43"/>
          <p:cNvPicPr>
            <a:picLocks noChangeAspect="1"/>
          </p:cNvPicPr>
          <p:nvPr/>
        </p:nvPicPr>
        <p:blipFill>
          <a:blip r:embed="rId3" cstate="print"/>
          <a:stretch>
            <a:fillRect/>
          </a:stretch>
        </p:blipFill>
        <p:spPr>
          <a:xfrm>
            <a:off x="2083152" y="3031806"/>
            <a:ext cx="1657592" cy="675861"/>
          </a:xfrm>
          <a:prstGeom prst="rect">
            <a:avLst/>
          </a:prstGeom>
        </p:spPr>
      </p:pic>
      <p:sp>
        <p:nvSpPr>
          <p:cNvPr id="12" name="矩形 11"/>
          <p:cNvSpPr/>
          <p:nvPr/>
        </p:nvSpPr>
        <p:spPr>
          <a:xfrm>
            <a:off x="3828136" y="3287332"/>
            <a:ext cx="1373584" cy="265009"/>
          </a:xfrm>
          <a:prstGeom prst="rect">
            <a:avLst/>
          </a:prstGeom>
        </p:spPr>
        <p:txBody>
          <a:bodyPr wrap="square">
            <a:spAutoFit/>
          </a:bodyPr>
          <a:lstStyle/>
          <a:p>
            <a:pPr algn="l"/>
            <a:r>
              <a:rPr lang="zh-CN" altLang="en-US" sz="1100" dirty="0">
                <a:latin typeface="微软雅黑" panose="020B0503020204020204" pitchFamily="34" charset="-122"/>
                <a:ea typeface="微软雅黑" panose="020B0503020204020204" pitchFamily="34" charset="-122"/>
                <a:sym typeface="+mn-ea"/>
              </a:rPr>
              <a:t>二级副标题文案</a:t>
            </a:r>
          </a:p>
        </p:txBody>
      </p:sp>
      <p:sp>
        <p:nvSpPr>
          <p:cNvPr id="13" name="矩形 12"/>
          <p:cNvSpPr/>
          <p:nvPr/>
        </p:nvSpPr>
        <p:spPr>
          <a:xfrm>
            <a:off x="3901164" y="2191371"/>
            <a:ext cx="1175522" cy="368691"/>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正文文案区域</a:t>
            </a:r>
          </a:p>
          <a:p>
            <a:r>
              <a:rPr lang="en-US" altLang="zh-CN" sz="898" dirty="0">
                <a:solidFill>
                  <a:srgbClr val="595959"/>
                </a:solidFill>
                <a:latin typeface="微软雅黑" panose="020B0503020204020204" pitchFamily="34" charset="-122"/>
                <a:ea typeface="微软雅黑" panose="020B0503020204020204" pitchFamily="34" charset="-122"/>
              </a:rPr>
              <a:t>……</a:t>
            </a:r>
          </a:p>
        </p:txBody>
      </p:sp>
      <p:sp>
        <p:nvSpPr>
          <p:cNvPr id="14" name="矩形 13"/>
          <p:cNvSpPr/>
          <p:nvPr/>
        </p:nvSpPr>
        <p:spPr>
          <a:xfrm>
            <a:off x="679595" y="3580624"/>
            <a:ext cx="1175522" cy="368691"/>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正文文案区域</a:t>
            </a:r>
          </a:p>
          <a:p>
            <a:r>
              <a:rPr lang="en-US" altLang="zh-CN" sz="898" dirty="0">
                <a:latin typeface="微软雅黑" panose="020B0503020204020204" pitchFamily="34" charset="-122"/>
                <a:ea typeface="微软雅黑" panose="020B0503020204020204" pitchFamily="34" charset="-122"/>
              </a:rPr>
              <a:t>……</a:t>
            </a:r>
          </a:p>
        </p:txBody>
      </p:sp>
      <p:sp>
        <p:nvSpPr>
          <p:cNvPr id="15" name="矩形 14"/>
          <p:cNvSpPr/>
          <p:nvPr/>
        </p:nvSpPr>
        <p:spPr>
          <a:xfrm>
            <a:off x="3847731" y="3634056"/>
            <a:ext cx="1175522" cy="368691"/>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正文文案区域</a:t>
            </a:r>
          </a:p>
          <a:p>
            <a:r>
              <a:rPr lang="en-US" altLang="zh-CN" sz="898" dirty="0">
                <a:latin typeface="微软雅黑" panose="020B0503020204020204" pitchFamily="34" charset="-122"/>
                <a:ea typeface="微软雅黑" panose="020B0503020204020204" pitchFamily="34" charset="-122"/>
              </a:rPr>
              <a:t>……</a:t>
            </a:r>
          </a:p>
        </p:txBody>
      </p:sp>
      <p:sp>
        <p:nvSpPr>
          <p:cNvPr id="16" name="矩形 15"/>
          <p:cNvSpPr/>
          <p:nvPr/>
        </p:nvSpPr>
        <p:spPr>
          <a:xfrm>
            <a:off x="5023253" y="3634056"/>
            <a:ext cx="1175522" cy="368691"/>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正文文案区域</a:t>
            </a:r>
          </a:p>
          <a:p>
            <a:r>
              <a:rPr lang="en-US" altLang="zh-CN" sz="898" dirty="0">
                <a:latin typeface="微软雅黑" panose="020B0503020204020204" pitchFamily="34" charset="-122"/>
                <a:ea typeface="微软雅黑" panose="020B0503020204020204" pitchFamily="34" charset="-122"/>
              </a:rPr>
              <a:t>……</a:t>
            </a:r>
          </a:p>
        </p:txBody>
      </p:sp>
      <p:sp>
        <p:nvSpPr>
          <p:cNvPr id="17" name="矩形 16"/>
          <p:cNvSpPr/>
          <p:nvPr/>
        </p:nvSpPr>
        <p:spPr>
          <a:xfrm>
            <a:off x="5023253" y="3287332"/>
            <a:ext cx="1373584" cy="265009"/>
          </a:xfrm>
          <a:prstGeom prst="rect">
            <a:avLst/>
          </a:prstGeom>
        </p:spPr>
        <p:txBody>
          <a:bodyPr wrap="square">
            <a:spAutoFit/>
          </a:bodyPr>
          <a:lstStyle/>
          <a:p>
            <a:pPr algn="l"/>
            <a:r>
              <a:rPr lang="zh-CN" altLang="en-US" sz="1100" dirty="0">
                <a:latin typeface="微软雅黑" panose="020B0503020204020204" pitchFamily="34" charset="-122"/>
                <a:ea typeface="微软雅黑" panose="020B0503020204020204" pitchFamily="34" charset="-122"/>
                <a:sym typeface="+mn-ea"/>
              </a:rPr>
              <a:t>二级副标题文案</a:t>
            </a:r>
          </a:p>
        </p:txBody>
      </p:sp>
      <p:sp>
        <p:nvSpPr>
          <p:cNvPr id="18" name="矩形 17"/>
          <p:cNvSpPr/>
          <p:nvPr/>
        </p:nvSpPr>
        <p:spPr>
          <a:xfrm>
            <a:off x="679595" y="3287332"/>
            <a:ext cx="1373584" cy="265009"/>
          </a:xfrm>
          <a:prstGeom prst="rect">
            <a:avLst/>
          </a:prstGeom>
        </p:spPr>
        <p:txBody>
          <a:bodyPr wrap="square">
            <a:spAutoFit/>
          </a:bodyPr>
          <a:lstStyle/>
          <a:p>
            <a:pPr algn="l"/>
            <a:r>
              <a:rPr lang="zh-CN" altLang="en-US" sz="1100" dirty="0">
                <a:latin typeface="微软雅黑" panose="020B0503020204020204" pitchFamily="34" charset="-122"/>
                <a:ea typeface="微软雅黑" panose="020B0503020204020204" pitchFamily="34" charset="-122"/>
                <a:sym typeface="+mn-ea"/>
              </a:rPr>
              <a:t>二级副标题文案</a:t>
            </a:r>
          </a:p>
        </p:txBody>
      </p:sp>
      <p:sp>
        <p:nvSpPr>
          <p:cNvPr id="19" name="矩形 18"/>
          <p:cNvSpPr/>
          <p:nvPr/>
        </p:nvSpPr>
        <p:spPr>
          <a:xfrm>
            <a:off x="3901164" y="1924207"/>
            <a:ext cx="1156040"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sym typeface="+mn-ea"/>
              </a:rPr>
              <a:t>副标题文案</a:t>
            </a:r>
          </a:p>
        </p:txBody>
      </p:sp>
    </p:spTree>
    <p:extLst>
      <p:ext uri="{BB962C8B-B14F-4D97-AF65-F5344CB8AC3E}">
        <p14:creationId xmlns:p14="http://schemas.microsoft.com/office/powerpoint/2010/main" val="32611507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extLst>
              <p:ext uri="{D42A27DB-BD31-4B8C-83A1-F6EECF244321}">
                <p14:modId xmlns:p14="http://schemas.microsoft.com/office/powerpoint/2010/main" val="1998503487"/>
              </p:ext>
            </p:extLst>
          </p:nvPr>
        </p:nvGraphicFramePr>
        <p:xfrm>
          <a:off x="748630" y="1586440"/>
          <a:ext cx="5312236" cy="1894567"/>
        </p:xfrm>
        <a:graphic>
          <a:graphicData uri="http://schemas.openxmlformats.org/drawingml/2006/table">
            <a:tbl>
              <a:tblPr firstRow="1" bandRow="1">
                <a:tableStyleId>{5C22544A-7EE6-4342-B048-85BDC9FD1C3A}</a:tableStyleId>
              </a:tblPr>
              <a:tblGrid>
                <a:gridCol w="1109148">
                  <a:extLst>
                    <a:ext uri="{9D8B030D-6E8A-4147-A177-3AD203B41FA5}">
                      <a16:colId xmlns:a16="http://schemas.microsoft.com/office/drawing/2014/main" val="20000"/>
                    </a:ext>
                  </a:extLst>
                </a:gridCol>
                <a:gridCol w="1868039">
                  <a:extLst>
                    <a:ext uri="{9D8B030D-6E8A-4147-A177-3AD203B41FA5}">
                      <a16:colId xmlns:a16="http://schemas.microsoft.com/office/drawing/2014/main" val="20001"/>
                    </a:ext>
                  </a:extLst>
                </a:gridCol>
                <a:gridCol w="1109148">
                  <a:extLst>
                    <a:ext uri="{9D8B030D-6E8A-4147-A177-3AD203B41FA5}">
                      <a16:colId xmlns:a16="http://schemas.microsoft.com/office/drawing/2014/main" val="20002"/>
                    </a:ext>
                  </a:extLst>
                </a:gridCol>
                <a:gridCol w="1225901">
                  <a:extLst>
                    <a:ext uri="{9D8B030D-6E8A-4147-A177-3AD203B41FA5}">
                      <a16:colId xmlns:a16="http://schemas.microsoft.com/office/drawing/2014/main" val="20003"/>
                    </a:ext>
                  </a:extLst>
                </a:gridCol>
              </a:tblGrid>
              <a:tr h="515656">
                <a:tc>
                  <a:txBody>
                    <a:bodyPr/>
                    <a:lstStyle/>
                    <a:p>
                      <a:pPr algn="ctr" fontAlgn="ctr"/>
                      <a:r>
                        <a:rPr lang="zh-CN" altLang="en-US" sz="900" b="0" i="0" u="none" strike="noStrike" dirty="0">
                          <a:solidFill>
                            <a:schemeClr val="bg1"/>
                          </a:solidFill>
                          <a:latin typeface="微软雅黑" panose="020B0503020204020204" pitchFamily="34" charset="-122"/>
                          <a:ea typeface="微软雅黑" panose="020B0503020204020204" pitchFamily="34" charset="-122"/>
                        </a:rPr>
                        <a:t>基金名称</a:t>
                      </a:r>
                    </a:p>
                  </a:txBody>
                  <a:tcPr marL="38243" marR="74721" marT="37361" marB="37361" anchor="ctr">
                    <a:solidFill>
                      <a:schemeClr val="accent1"/>
                    </a:solidFill>
                  </a:tcPr>
                </a:tc>
                <a:tc>
                  <a:txBody>
                    <a:bodyPr/>
                    <a:lstStyle/>
                    <a:p>
                      <a:pPr algn="ctr" fontAlgn="ctr"/>
                      <a:r>
                        <a:rPr lang="en-US" altLang="zh-CN" sz="900" b="0" i="0" u="none" strike="noStrike" dirty="0">
                          <a:solidFill>
                            <a:schemeClr val="bg1"/>
                          </a:solidFill>
                          <a:latin typeface="微软雅黑" panose="020B0503020204020204" pitchFamily="34" charset="-122"/>
                          <a:ea typeface="微软雅黑" panose="020B0503020204020204" pitchFamily="34" charset="-122"/>
                        </a:rPr>
                        <a:t>2016</a:t>
                      </a:r>
                      <a:r>
                        <a:rPr lang="zh-CN" altLang="en-US" sz="900" b="0" i="0" u="none" strike="noStrike" dirty="0">
                          <a:solidFill>
                            <a:schemeClr val="bg1"/>
                          </a:solidFill>
                          <a:latin typeface="微软雅黑" panose="020B0503020204020204" pitchFamily="34" charset="-122"/>
                          <a:ea typeface="微软雅黑" panose="020B0503020204020204" pitchFamily="34" charset="-122"/>
                        </a:rPr>
                        <a:t>年收益率（</a:t>
                      </a:r>
                      <a:r>
                        <a:rPr lang="en-US" altLang="zh-CN" sz="900" b="0" i="0" u="none" strike="noStrike" dirty="0">
                          <a:solidFill>
                            <a:schemeClr val="bg1"/>
                          </a:solidFill>
                          <a:latin typeface="微软雅黑" panose="020B0503020204020204" pitchFamily="34" charset="-122"/>
                          <a:ea typeface="微软雅黑" panose="020B0503020204020204" pitchFamily="34" charset="-122"/>
                        </a:rPr>
                        <a:t>%</a:t>
                      </a:r>
                      <a:r>
                        <a:rPr lang="zh-CN" altLang="en-US" sz="900" b="0" i="0" u="none" strike="noStrike" dirty="0">
                          <a:solidFill>
                            <a:schemeClr val="bg1"/>
                          </a:solidFill>
                          <a:latin typeface="微软雅黑" panose="020B0503020204020204" pitchFamily="34" charset="-122"/>
                          <a:ea typeface="微软雅黑" panose="020B0503020204020204" pitchFamily="34" charset="-122"/>
                        </a:rPr>
                        <a:t>）</a:t>
                      </a:r>
                    </a:p>
                  </a:txBody>
                  <a:tcPr marL="74721" marR="74721" marT="37361" marB="37361" anchor="ctr">
                    <a:solidFill>
                      <a:schemeClr val="accent1"/>
                    </a:solidFill>
                  </a:tcPr>
                </a:tc>
                <a:tc>
                  <a:txBody>
                    <a:bodyPr/>
                    <a:lstStyle/>
                    <a:p>
                      <a:pPr algn="ctr" fontAlgn="ctr"/>
                      <a:r>
                        <a:rPr lang="en-US" sz="900" b="0" i="0" u="none" strike="noStrike" dirty="0">
                          <a:solidFill>
                            <a:schemeClr val="bg1"/>
                          </a:solidFill>
                          <a:latin typeface="微软雅黑" panose="020B0503020204020204" pitchFamily="34" charset="-122"/>
                          <a:ea typeface="微软雅黑" panose="020B0503020204020204" pitchFamily="34" charset="-122"/>
                        </a:rPr>
                        <a:t>P</a:t>
                      </a:r>
                      <a:r>
                        <a:rPr lang="zh-CN" altLang="en-US" sz="900" b="0" i="0" u="none" strike="noStrike" dirty="0">
                          <a:solidFill>
                            <a:schemeClr val="bg1"/>
                          </a:solidFill>
                          <a:latin typeface="微软雅黑" panose="020B0503020204020204" pitchFamily="34" charset="-122"/>
                          <a:ea typeface="微软雅黑" panose="020B0503020204020204" pitchFamily="34" charset="-122"/>
                        </a:rPr>
                        <a:t>值</a:t>
                      </a:r>
                    </a:p>
                  </a:txBody>
                  <a:tcPr marL="74721" marR="74721" marT="37361" marB="37361" anchor="ctr">
                    <a:solidFill>
                      <a:schemeClr val="accent1"/>
                    </a:solidFill>
                  </a:tcPr>
                </a:tc>
                <a:tc>
                  <a:txBody>
                    <a:bodyPr/>
                    <a:lstStyle/>
                    <a:p>
                      <a:pPr algn="ctr" fontAlgn="ctr"/>
                      <a:r>
                        <a:rPr lang="zh-CN" altLang="en-US" sz="900" b="0" i="0" u="none" strike="noStrike" dirty="0">
                          <a:solidFill>
                            <a:schemeClr val="bg1"/>
                          </a:solidFill>
                          <a:latin typeface="微软雅黑" panose="020B0503020204020204" pitchFamily="34" charset="-122"/>
                          <a:ea typeface="微软雅黑" panose="020B0503020204020204" pitchFamily="34" charset="-122"/>
                        </a:rPr>
                        <a:t>规模（亿元）</a:t>
                      </a:r>
                    </a:p>
                  </a:txBody>
                  <a:tcPr marL="74721" marR="74721" marT="37361" marB="37361" anchor="ctr">
                    <a:solidFill>
                      <a:schemeClr val="accent1"/>
                    </a:solidFill>
                  </a:tcPr>
                </a:tc>
                <a:extLst>
                  <a:ext uri="{0D108BD9-81ED-4DB2-BD59-A6C34878D82A}">
                    <a16:rowId xmlns:a16="http://schemas.microsoft.com/office/drawing/2014/main" val="10000"/>
                  </a:ext>
                </a:extLst>
              </a:tr>
              <a:tr h="459637">
                <a:tc>
                  <a:txBody>
                    <a:bodyPr/>
                    <a:lstStyle/>
                    <a:p>
                      <a:pPr algn="ctr" fontAlgn="ctr"/>
                      <a:r>
                        <a:rPr lang="en-US" altLang="zh-CN" sz="700" b="0" i="0" u="none" strike="noStrike" smtClean="0">
                          <a:solidFill>
                            <a:schemeClr val="tx1"/>
                          </a:solidFill>
                          <a:latin typeface="微软雅黑" panose="020B0503020204020204" pitchFamily="34" charset="-122"/>
                          <a:ea typeface="微软雅黑" panose="020B0503020204020204" pitchFamily="34" charset="-122"/>
                        </a:rPr>
                        <a:t>XXXXX</a:t>
                      </a:r>
                      <a:endParaRPr lang="zh-CN" altLang="en-US" sz="700" b="0" i="0" u="none" strike="noStrike" dirty="0">
                        <a:solidFill>
                          <a:schemeClr val="tx1"/>
                        </a:solidFill>
                        <a:latin typeface="微软雅黑" panose="020B0503020204020204" pitchFamily="34" charset="-122"/>
                        <a:ea typeface="微软雅黑" panose="020B0503020204020204" pitchFamily="34" charset="-122"/>
                      </a:endParaRPr>
                    </a:p>
                  </a:txBody>
                  <a:tcPr marL="38243" marR="74721" marT="37361" marB="37361" anchor="ctr"/>
                </a:tc>
                <a:tc>
                  <a:txBody>
                    <a:bodyPr/>
                    <a:lstStyle/>
                    <a:p>
                      <a:pPr algn="ctr" fontAlgn="ctr"/>
                      <a:r>
                        <a:rPr lang="en-US" altLang="zh-CN" sz="700" b="0" i="0" u="none" strike="noStrike" dirty="0">
                          <a:solidFill>
                            <a:schemeClr val="tx1"/>
                          </a:solidFill>
                          <a:latin typeface="微软雅黑" panose="020B0503020204020204" pitchFamily="34" charset="-122"/>
                          <a:ea typeface="微软雅黑" panose="020B0503020204020204" pitchFamily="34" charset="-122"/>
                        </a:rPr>
                        <a:t>1.037</a:t>
                      </a:r>
                    </a:p>
                  </a:txBody>
                  <a:tcPr marL="74721" marR="74721" marT="37361" marB="37361" anchor="ctr"/>
                </a:tc>
                <a:tc>
                  <a:txBody>
                    <a:bodyPr/>
                    <a:lstStyle/>
                    <a:p>
                      <a:pPr algn="ctr" fontAlgn="ctr"/>
                      <a:r>
                        <a:rPr lang="en-US" altLang="zh-CN" sz="700" b="0" i="0" u="none" strike="noStrike" dirty="0">
                          <a:solidFill>
                            <a:schemeClr val="tx1"/>
                          </a:solidFill>
                          <a:latin typeface="微软雅黑" panose="020B0503020204020204" pitchFamily="34" charset="-122"/>
                          <a:ea typeface="微软雅黑" panose="020B0503020204020204" pitchFamily="34" charset="-122"/>
                        </a:rPr>
                        <a:t>1.037</a:t>
                      </a:r>
                    </a:p>
                  </a:txBody>
                  <a:tcPr marL="74721" marR="74721" marT="37361" marB="37361" anchor="ctr"/>
                </a:tc>
                <a:tc>
                  <a:txBody>
                    <a:bodyPr/>
                    <a:lstStyle/>
                    <a:p>
                      <a:pPr algn="ctr" fontAlgn="ctr"/>
                      <a:r>
                        <a:rPr lang="en-US" altLang="zh-CN" sz="700" b="0" i="0" u="none" strike="noStrike" dirty="0">
                          <a:solidFill>
                            <a:schemeClr val="tx1"/>
                          </a:solidFill>
                          <a:latin typeface="微软雅黑" panose="020B0503020204020204" pitchFamily="34" charset="-122"/>
                          <a:ea typeface="微软雅黑" panose="020B0503020204020204" pitchFamily="34" charset="-122"/>
                        </a:rPr>
                        <a:t>1.037</a:t>
                      </a:r>
                    </a:p>
                  </a:txBody>
                  <a:tcPr marL="74721" marR="74721" marT="37361" marB="37361" anchor="ctr"/>
                </a:tc>
                <a:extLst>
                  <a:ext uri="{0D108BD9-81ED-4DB2-BD59-A6C34878D82A}">
                    <a16:rowId xmlns:a16="http://schemas.microsoft.com/office/drawing/2014/main" val="10001"/>
                  </a:ext>
                </a:extLst>
              </a:tr>
              <a:tr h="459637">
                <a:tc>
                  <a:txBody>
                    <a:bodyPr/>
                    <a:lstStyle/>
                    <a:p>
                      <a:pPr algn="ctr" fontAlgn="ctr"/>
                      <a:r>
                        <a:rPr lang="en-US" altLang="zh-CN" sz="700" b="0" i="0" u="none" strike="noStrike" smtClean="0">
                          <a:solidFill>
                            <a:schemeClr val="tx1"/>
                          </a:solidFill>
                          <a:latin typeface="微软雅黑" panose="020B0503020204020204" pitchFamily="34" charset="-122"/>
                          <a:ea typeface="微软雅黑" panose="020B0503020204020204" pitchFamily="34" charset="-122"/>
                        </a:rPr>
                        <a:t>XXXXX</a:t>
                      </a:r>
                      <a:endParaRPr lang="zh-CN" altLang="en-US" sz="700" b="0" i="0" u="none" strike="noStrike" dirty="0">
                        <a:solidFill>
                          <a:schemeClr val="tx1"/>
                        </a:solidFill>
                        <a:latin typeface="微软雅黑" panose="020B0503020204020204" pitchFamily="34" charset="-122"/>
                        <a:ea typeface="微软雅黑" panose="020B0503020204020204" pitchFamily="34" charset="-122"/>
                      </a:endParaRPr>
                    </a:p>
                  </a:txBody>
                  <a:tcPr marL="38243" marR="74721" marT="37361" marB="37361" anchor="ctr"/>
                </a:tc>
                <a:tc>
                  <a:txBody>
                    <a:bodyPr/>
                    <a:lstStyle/>
                    <a:p>
                      <a:pPr algn="ctr" fontAlgn="ctr"/>
                      <a:r>
                        <a:rPr lang="en-US" altLang="zh-CN" sz="700" b="0" i="0" u="none" strike="noStrike" dirty="0">
                          <a:solidFill>
                            <a:schemeClr val="tx1"/>
                          </a:solidFill>
                          <a:latin typeface="微软雅黑" panose="020B0503020204020204" pitchFamily="34" charset="-122"/>
                          <a:ea typeface="微软雅黑" panose="020B0503020204020204" pitchFamily="34" charset="-122"/>
                        </a:rPr>
                        <a:t>2.3</a:t>
                      </a:r>
                    </a:p>
                  </a:txBody>
                  <a:tcPr marL="74721" marR="74721" marT="37361" marB="37361" anchor="ctr"/>
                </a:tc>
                <a:tc>
                  <a:txBody>
                    <a:bodyPr/>
                    <a:lstStyle/>
                    <a:p>
                      <a:pPr algn="ctr" fontAlgn="ctr"/>
                      <a:r>
                        <a:rPr lang="en-US" altLang="zh-CN" sz="700" b="0" i="0" u="none" strike="noStrike" dirty="0">
                          <a:solidFill>
                            <a:schemeClr val="tx1"/>
                          </a:solidFill>
                          <a:latin typeface="微软雅黑" panose="020B0503020204020204" pitchFamily="34" charset="-122"/>
                          <a:ea typeface="微软雅黑" panose="020B0503020204020204" pitchFamily="34" charset="-122"/>
                        </a:rPr>
                        <a:t>2.3</a:t>
                      </a:r>
                    </a:p>
                  </a:txBody>
                  <a:tcPr marL="74721" marR="74721" marT="37361" marB="37361" anchor="ctr"/>
                </a:tc>
                <a:tc>
                  <a:txBody>
                    <a:bodyPr/>
                    <a:lstStyle/>
                    <a:p>
                      <a:pPr algn="ctr" fontAlgn="ctr"/>
                      <a:r>
                        <a:rPr lang="en-US" altLang="zh-CN" sz="700" b="0" i="0" u="none" strike="noStrike" dirty="0">
                          <a:solidFill>
                            <a:schemeClr val="tx1"/>
                          </a:solidFill>
                          <a:latin typeface="微软雅黑" panose="020B0503020204020204" pitchFamily="34" charset="-122"/>
                          <a:ea typeface="微软雅黑" panose="020B0503020204020204" pitchFamily="34" charset="-122"/>
                        </a:rPr>
                        <a:t>23.66</a:t>
                      </a:r>
                    </a:p>
                  </a:txBody>
                  <a:tcPr marL="74721" marR="74721" marT="37361" marB="37361" anchor="ctr"/>
                </a:tc>
                <a:extLst>
                  <a:ext uri="{0D108BD9-81ED-4DB2-BD59-A6C34878D82A}">
                    <a16:rowId xmlns:a16="http://schemas.microsoft.com/office/drawing/2014/main" val="10002"/>
                  </a:ext>
                </a:extLst>
              </a:tr>
              <a:tr h="459637">
                <a:tc>
                  <a:txBody>
                    <a:bodyPr/>
                    <a:lstStyle/>
                    <a:p>
                      <a:pPr algn="ctr" fontAlgn="ctr"/>
                      <a:r>
                        <a:rPr lang="en-US" altLang="zh-CN" sz="700" b="0" i="0" u="none" strike="noStrike" smtClean="0">
                          <a:solidFill>
                            <a:schemeClr val="tx1"/>
                          </a:solidFill>
                          <a:latin typeface="微软雅黑" panose="020B0503020204020204" pitchFamily="34" charset="-122"/>
                          <a:ea typeface="微软雅黑" panose="020B0503020204020204" pitchFamily="34" charset="-122"/>
                        </a:rPr>
                        <a:t>XXXXX</a:t>
                      </a:r>
                      <a:endParaRPr lang="zh-CN" altLang="en-US" sz="700" b="0" i="0" u="none" strike="noStrike" dirty="0">
                        <a:solidFill>
                          <a:schemeClr val="tx1"/>
                        </a:solidFill>
                        <a:latin typeface="微软雅黑" panose="020B0503020204020204" pitchFamily="34" charset="-122"/>
                        <a:ea typeface="微软雅黑" panose="020B0503020204020204" pitchFamily="34" charset="-122"/>
                      </a:endParaRPr>
                    </a:p>
                  </a:txBody>
                  <a:tcPr marL="38243" marR="74721" marT="37361" marB="37361" anchor="ctr"/>
                </a:tc>
                <a:tc>
                  <a:txBody>
                    <a:bodyPr/>
                    <a:lstStyle/>
                    <a:p>
                      <a:pPr algn="ctr" fontAlgn="ctr"/>
                      <a:r>
                        <a:rPr lang="en-US" altLang="zh-CN" sz="700" b="0" i="0" u="none" strike="noStrike" dirty="0">
                          <a:solidFill>
                            <a:schemeClr val="tx1"/>
                          </a:solidFill>
                          <a:latin typeface="微软雅黑" panose="020B0503020204020204" pitchFamily="34" charset="-122"/>
                          <a:ea typeface="微软雅黑" panose="020B0503020204020204" pitchFamily="34" charset="-122"/>
                        </a:rPr>
                        <a:t>5.69</a:t>
                      </a:r>
                    </a:p>
                  </a:txBody>
                  <a:tcPr marL="74721" marR="74721" marT="37361" marB="37361" anchor="ctr"/>
                </a:tc>
                <a:tc>
                  <a:txBody>
                    <a:bodyPr/>
                    <a:lstStyle/>
                    <a:p>
                      <a:pPr algn="ctr" fontAlgn="ctr"/>
                      <a:r>
                        <a:rPr lang="en-US" altLang="zh-CN" sz="700" b="0" i="0" u="none" strike="noStrike" dirty="0">
                          <a:solidFill>
                            <a:schemeClr val="tx1"/>
                          </a:solidFill>
                          <a:latin typeface="微软雅黑" panose="020B0503020204020204" pitchFamily="34" charset="-122"/>
                          <a:ea typeface="微软雅黑" panose="020B0503020204020204" pitchFamily="34" charset="-122"/>
                        </a:rPr>
                        <a:t>5.666</a:t>
                      </a:r>
                    </a:p>
                  </a:txBody>
                  <a:tcPr marL="74721" marR="74721" marT="37361" marB="37361" anchor="ctr"/>
                </a:tc>
                <a:tc>
                  <a:txBody>
                    <a:bodyPr/>
                    <a:lstStyle/>
                    <a:p>
                      <a:pPr algn="ctr" fontAlgn="ctr"/>
                      <a:r>
                        <a:rPr lang="en-US" altLang="zh-CN" sz="700" b="0" i="0" u="none" strike="noStrike" dirty="0">
                          <a:solidFill>
                            <a:schemeClr val="tx1"/>
                          </a:solidFill>
                          <a:latin typeface="微软雅黑" panose="020B0503020204020204" pitchFamily="34" charset="-122"/>
                          <a:ea typeface="微软雅黑" panose="020B0503020204020204" pitchFamily="34" charset="-122"/>
                        </a:rPr>
                        <a:t>5.6</a:t>
                      </a:r>
                    </a:p>
                  </a:txBody>
                  <a:tcPr marL="74721" marR="74721" marT="37361" marB="37361" anchor="ctr"/>
                </a:tc>
                <a:extLst>
                  <a:ext uri="{0D108BD9-81ED-4DB2-BD59-A6C34878D82A}">
                    <a16:rowId xmlns:a16="http://schemas.microsoft.com/office/drawing/2014/main" val="10003"/>
                  </a:ext>
                </a:extLst>
              </a:tr>
            </a:tbl>
          </a:graphicData>
        </a:graphic>
      </p:graphicFrame>
      <p:sp>
        <p:nvSpPr>
          <p:cNvPr id="10" name="等腰三角形 9"/>
          <p:cNvSpPr/>
          <p:nvPr/>
        </p:nvSpPr>
        <p:spPr>
          <a:xfrm rot="5400000">
            <a:off x="835030" y="2780836"/>
            <a:ext cx="53433" cy="53433"/>
          </a:xfrm>
          <a:prstGeom prst="triangle">
            <a:avLst/>
          </a:prstGeom>
          <a:solidFill>
            <a:srgbClr val="004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1" name="等腰三角形 10"/>
          <p:cNvSpPr/>
          <p:nvPr/>
        </p:nvSpPr>
        <p:spPr>
          <a:xfrm rot="5400000">
            <a:off x="835030" y="2322894"/>
            <a:ext cx="53433" cy="53433"/>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9" name="矩形 8"/>
          <p:cNvSpPr/>
          <p:nvPr/>
        </p:nvSpPr>
        <p:spPr>
          <a:xfrm>
            <a:off x="748629" y="3588724"/>
            <a:ext cx="2725073" cy="468718"/>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endParaRPr lang="en-US" altLang="zh-CN" sz="74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4" name="标题 3"/>
          <p:cNvSpPr>
            <a:spLocks noGrp="1"/>
          </p:cNvSpPr>
          <p:nvPr>
            <p:ph type="title"/>
          </p:nvPr>
        </p:nvSpPr>
        <p:spPr/>
        <p:txBody>
          <a:bodyPr>
            <a:normAutofit/>
          </a:bodyPr>
          <a:lstStyle/>
          <a:p>
            <a:endParaRPr lang="zh-CN" altLang="en-US"/>
          </a:p>
        </p:txBody>
      </p:sp>
      <p:sp>
        <p:nvSpPr>
          <p:cNvPr id="3" name="灯片编号占位符 2"/>
          <p:cNvSpPr>
            <a:spLocks noGrp="1"/>
          </p:cNvSpPr>
          <p:nvPr>
            <p:ph type="sldNum" sz="quarter" idx="14"/>
          </p:nvPr>
        </p:nvSpPr>
        <p:spPr/>
        <p:txBody>
          <a:bodyPr/>
          <a:lstStyle/>
          <a:p>
            <a:fld id="{6B3E1478-37CF-4E18-9076-DA6228555DA5}" type="slidenum">
              <a:rPr lang="zh-CN" altLang="en-US" smtClean="0"/>
              <a:pPr/>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表格占位符 6"/>
          <p:cNvSpPr>
            <a:spLocks noGrp="1"/>
          </p:cNvSpPr>
          <p:nvPr>
            <p:ph type="tbl" sz="quarter" idx="10"/>
          </p:nvPr>
        </p:nvSpPr>
        <p:spPr/>
      </p:sp>
      <p:sp>
        <p:nvSpPr>
          <p:cNvPr id="6" name="标题 5"/>
          <p:cNvSpPr>
            <a:spLocks noGrp="1"/>
          </p:cNvSpPr>
          <p:nvPr>
            <p:ph type="title"/>
          </p:nvPr>
        </p:nvSpPr>
        <p:spPr/>
        <p:txBody>
          <a:bodyPr>
            <a:normAutofit/>
          </a:bodyPr>
          <a:lstStyle/>
          <a:p>
            <a:endParaRPr lang="zh-CN" altLang="en-US"/>
          </a:p>
        </p:txBody>
      </p:sp>
      <p:sp>
        <p:nvSpPr>
          <p:cNvPr id="3" name="灯片编号占位符 2"/>
          <p:cNvSpPr>
            <a:spLocks noGrp="1"/>
          </p:cNvSpPr>
          <p:nvPr>
            <p:ph type="sldNum" sz="quarter" idx="12"/>
          </p:nvPr>
        </p:nvSpPr>
        <p:spPr/>
        <p:txBody>
          <a:bodyPr/>
          <a:lstStyle/>
          <a:p>
            <a:fld id="{6B3E1478-37CF-4E18-9076-DA6228555DA5}" type="slidenum">
              <a:rPr lang="zh-CN" altLang="en-US" smtClean="0"/>
              <a:pPr/>
              <a:t>19</a:t>
            </a:fld>
            <a:endParaRPr lang="zh-CN" altLang="en-US"/>
          </a:p>
        </p:txBody>
      </p:sp>
      <p:sp>
        <p:nvSpPr>
          <p:cNvPr id="11" name="矩形 10"/>
          <p:cNvSpPr/>
          <p:nvPr/>
        </p:nvSpPr>
        <p:spPr>
          <a:xfrm>
            <a:off x="748629" y="3588724"/>
            <a:ext cx="2725073" cy="468718"/>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endParaRPr lang="en-US" altLang="zh-CN" sz="74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723558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txBox="1">
            <a:spLocks/>
          </p:cNvSpPr>
          <p:nvPr/>
        </p:nvSpPr>
        <p:spPr>
          <a:xfrm>
            <a:off x="481465" y="1227551"/>
            <a:ext cx="1175522" cy="374030"/>
          </a:xfrm>
          <a:prstGeom prst="rect">
            <a:avLst/>
          </a:prstGeom>
        </p:spPr>
        <p:txBody>
          <a:bodyPr/>
          <a:lstStyle>
            <a:lvl1pPr algn="ctr" defTabSz="709295" rtl="0" eaLnBrk="1" latinLnBrk="0" hangingPunct="1">
              <a:spcBef>
                <a:spcPct val="0"/>
              </a:spcBef>
              <a:buNone/>
              <a:defRPr sz="3200" b="0" kern="1200">
                <a:solidFill>
                  <a:srgbClr val="00408D"/>
                </a:solidFill>
                <a:latin typeface="微软雅黑" panose="020B0503020204020204" pitchFamily="34" charset="-122"/>
                <a:ea typeface="微软雅黑" panose="020B0503020204020204" pitchFamily="34" charset="-122"/>
                <a:cs typeface="+mj-cs"/>
              </a:defRPr>
            </a:lvl1pPr>
          </a:lstStyle>
          <a:p>
            <a:r>
              <a:rPr lang="zh-CN" altLang="en-US" sz="2394"/>
              <a:t>目   录</a:t>
            </a:r>
            <a:endParaRPr lang="zh-CN" altLang="en-US" sz="2394" dirty="0"/>
          </a:p>
        </p:txBody>
      </p:sp>
      <p:sp>
        <p:nvSpPr>
          <p:cNvPr id="20" name="标题 1"/>
          <p:cNvSpPr txBox="1"/>
          <p:nvPr/>
        </p:nvSpPr>
        <p:spPr>
          <a:xfrm>
            <a:off x="481465" y="1548147"/>
            <a:ext cx="1175522" cy="374030"/>
          </a:xfrm>
          <a:prstGeom prst="rect">
            <a:avLst/>
          </a:prstGeom>
        </p:spPr>
        <p:txBody>
          <a:bodyPr vert="horz" lIns="53066" tIns="26533" rIns="53066" bIns="26533" rtlCol="0" anchor="ctr">
            <a:noAutofit/>
          </a:bodyPr>
          <a:lstStyle>
            <a:lvl1pPr>
              <a:defRPr sz="3200" b="0">
                <a:solidFill>
                  <a:srgbClr val="457BDA"/>
                </a:solidFill>
              </a:defRPr>
            </a:lvl1pPr>
          </a:lstStyle>
          <a:p>
            <a:pPr algn="ctr" defTabSz="530553">
              <a:spcBef>
                <a:spcPct val="0"/>
              </a:spcBef>
              <a:defRPr/>
            </a:pPr>
            <a:r>
              <a:rPr lang="en-US" altLang="zh-CN" sz="1197" dirty="0">
                <a:solidFill>
                  <a:schemeClr val="tx1"/>
                </a:solidFill>
                <a:latin typeface="微软雅黑" panose="020B0503020204020204" pitchFamily="34" charset="-122"/>
                <a:ea typeface="微软雅黑" panose="020B0503020204020204" pitchFamily="34" charset="-122"/>
                <a:cs typeface="+mj-cs"/>
              </a:rPr>
              <a:t>CONTENTS</a:t>
            </a:r>
            <a:endParaRPr lang="zh-CN" altLang="en-US" sz="1197" dirty="0">
              <a:solidFill>
                <a:schemeClr val="tx1"/>
              </a:solidFill>
              <a:latin typeface="微软雅黑" panose="020B0503020204020204" pitchFamily="34" charset="-122"/>
              <a:ea typeface="微软雅黑" panose="020B0503020204020204" pitchFamily="34" charset="-122"/>
              <a:cs typeface="+mj-cs"/>
            </a:endParaRPr>
          </a:p>
        </p:txBody>
      </p:sp>
      <p:cxnSp>
        <p:nvCxnSpPr>
          <p:cNvPr id="21" name="直接连接符 20"/>
          <p:cNvCxnSpPr/>
          <p:nvPr/>
        </p:nvCxnSpPr>
        <p:spPr>
          <a:xfrm>
            <a:off x="2073791" y="2080668"/>
            <a:ext cx="161577"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073791" y="2601306"/>
            <a:ext cx="161577"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073791" y="3121944"/>
            <a:ext cx="161577"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073791" y="3642583"/>
            <a:ext cx="161577"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4"/>
          <p:cNvSpPr txBox="1"/>
          <p:nvPr/>
        </p:nvSpPr>
        <p:spPr>
          <a:xfrm>
            <a:off x="2073791" y="2072598"/>
            <a:ext cx="1870148" cy="292388"/>
          </a:xfrm>
          <a:prstGeom prst="rect">
            <a:avLst/>
          </a:prstGeom>
          <a:noFill/>
        </p:spPr>
        <p:txBody>
          <a:bodyPr wrap="square" rtlCol="0" anchor="ctr">
            <a:spAutoFit/>
          </a:bodyPr>
          <a:lstStyle/>
          <a:p>
            <a:r>
              <a:rPr lang="zh-CN" altLang="en-US" sz="1300" dirty="0" smtClean="0">
                <a:latin typeface="微软雅黑" panose="020B0503020204020204" pitchFamily="34" charset="-122"/>
                <a:ea typeface="微软雅黑" panose="020B0503020204020204" pitchFamily="34" charset="-122"/>
              </a:rPr>
              <a:t>背景</a:t>
            </a:r>
            <a:endParaRPr lang="zh-CN" altLang="en-US" sz="1300" dirty="0">
              <a:latin typeface="微软雅黑" panose="020B0503020204020204" pitchFamily="34" charset="-122"/>
              <a:ea typeface="微软雅黑" panose="020B0503020204020204" pitchFamily="34" charset="-122"/>
            </a:endParaRPr>
          </a:p>
        </p:txBody>
      </p:sp>
      <p:sp>
        <p:nvSpPr>
          <p:cNvPr id="42" name="TextBox 4"/>
          <p:cNvSpPr txBox="1"/>
          <p:nvPr/>
        </p:nvSpPr>
        <p:spPr>
          <a:xfrm>
            <a:off x="2073791" y="2594032"/>
            <a:ext cx="1870148" cy="292388"/>
          </a:xfrm>
          <a:prstGeom prst="rect">
            <a:avLst/>
          </a:prstGeom>
          <a:noFill/>
        </p:spPr>
        <p:txBody>
          <a:bodyPr wrap="square" rtlCol="0" anchor="ctr">
            <a:spAutoFit/>
          </a:bodyPr>
          <a:lstStyle/>
          <a:p>
            <a:r>
              <a:rPr lang="zh-CN" altLang="en-US" sz="1300" dirty="0" smtClean="0">
                <a:latin typeface="微软雅黑" panose="020B0503020204020204" pitchFamily="34" charset="-122"/>
                <a:ea typeface="微软雅黑" panose="020B0503020204020204" pitchFamily="34" charset="-122"/>
              </a:rPr>
              <a:t>实验和结论</a:t>
            </a:r>
            <a:endParaRPr lang="zh-CN" altLang="en-US" sz="1300" dirty="0">
              <a:latin typeface="微软雅黑" panose="020B0503020204020204" pitchFamily="34" charset="-122"/>
              <a:ea typeface="微软雅黑" panose="020B0503020204020204" pitchFamily="34" charset="-122"/>
            </a:endParaRPr>
          </a:p>
        </p:txBody>
      </p:sp>
      <p:sp>
        <p:nvSpPr>
          <p:cNvPr id="43" name="TextBox 4"/>
          <p:cNvSpPr txBox="1"/>
          <p:nvPr/>
        </p:nvSpPr>
        <p:spPr>
          <a:xfrm>
            <a:off x="2073791" y="3115465"/>
            <a:ext cx="1870148" cy="292388"/>
          </a:xfrm>
          <a:prstGeom prst="rect">
            <a:avLst/>
          </a:prstGeom>
          <a:noFill/>
        </p:spPr>
        <p:txBody>
          <a:bodyPr wrap="square" rtlCol="0" anchor="ctr">
            <a:spAutoFit/>
          </a:bodyPr>
          <a:lstStyle/>
          <a:p>
            <a:r>
              <a:rPr lang="zh-CN" altLang="en-US" sz="1300" dirty="0" smtClean="0">
                <a:latin typeface="微软雅黑" panose="020B0503020204020204" pitchFamily="34" charset="-122"/>
                <a:ea typeface="微软雅黑" panose="020B0503020204020204" pitchFamily="34" charset="-122"/>
              </a:rPr>
              <a:t>收获和不足</a:t>
            </a:r>
            <a:endParaRPr lang="zh-CN" altLang="en-US" sz="1300" dirty="0">
              <a:latin typeface="微软雅黑" panose="020B0503020204020204" pitchFamily="34" charset="-122"/>
              <a:ea typeface="微软雅黑" panose="020B0503020204020204" pitchFamily="34" charset="-122"/>
            </a:endParaRPr>
          </a:p>
        </p:txBody>
      </p:sp>
      <p:sp>
        <p:nvSpPr>
          <p:cNvPr id="44" name="TextBox 4"/>
          <p:cNvSpPr txBox="1"/>
          <p:nvPr/>
        </p:nvSpPr>
        <p:spPr>
          <a:xfrm>
            <a:off x="2073791" y="3636899"/>
            <a:ext cx="1870148" cy="292388"/>
          </a:xfrm>
          <a:prstGeom prst="rect">
            <a:avLst/>
          </a:prstGeom>
          <a:noFill/>
        </p:spPr>
        <p:txBody>
          <a:bodyPr wrap="square" rtlCol="0" anchor="ctr">
            <a:spAutoFit/>
          </a:bodyPr>
          <a:lstStyle/>
          <a:p>
            <a:r>
              <a:rPr lang="zh-CN" altLang="en-US" sz="1300" dirty="0">
                <a:latin typeface="微软雅黑" panose="020B0503020204020204" pitchFamily="34" charset="-122"/>
                <a:ea typeface="微软雅黑" panose="020B0503020204020204" pitchFamily="34" charset="-122"/>
              </a:rPr>
              <a:t>请在此处添加标题</a:t>
            </a:r>
          </a:p>
        </p:txBody>
      </p:sp>
      <p:sp>
        <p:nvSpPr>
          <p:cNvPr id="3" name="灯片编号占位符 2"/>
          <p:cNvSpPr>
            <a:spLocks noGrp="1"/>
          </p:cNvSpPr>
          <p:nvPr>
            <p:ph type="sldNum" sz="quarter" idx="4294967295"/>
          </p:nvPr>
        </p:nvSpPr>
        <p:spPr>
          <a:xfrm>
            <a:off x="6626225" y="4279900"/>
            <a:ext cx="214313" cy="204788"/>
          </a:xfrm>
        </p:spPr>
        <p:txBody>
          <a:bodyPr/>
          <a:lstStyle/>
          <a:p>
            <a:fld id="{6B3E1478-37CF-4E18-9076-DA6228555DA5}" type="slidenum">
              <a:rPr lang="zh-CN" altLang="en-US" smtClean="0"/>
              <a:pPr/>
              <a:t>2</a:t>
            </a:fld>
            <a:endParaRPr lang="zh-CN" altLang="en-US"/>
          </a:p>
        </p:txBody>
      </p:sp>
    </p:spTree>
    <p:extLst>
      <p:ext uri="{BB962C8B-B14F-4D97-AF65-F5344CB8AC3E}">
        <p14:creationId xmlns:p14="http://schemas.microsoft.com/office/powerpoint/2010/main" val="1528441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p:cNvGraphicFramePr>
            <a:graphicFrameLocks/>
          </p:cNvGraphicFramePr>
          <p:nvPr>
            <p:extLst>
              <p:ext uri="{D42A27DB-BD31-4B8C-83A1-F6EECF244321}">
                <p14:modId xmlns:p14="http://schemas.microsoft.com/office/powerpoint/2010/main" val="2122003606"/>
              </p:ext>
            </p:extLst>
          </p:nvPr>
        </p:nvGraphicFramePr>
        <p:xfrm>
          <a:off x="748629" y="1763908"/>
          <a:ext cx="2351043" cy="16564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图表 8"/>
          <p:cNvGraphicFramePr>
            <a:graphicFrameLocks/>
          </p:cNvGraphicFramePr>
          <p:nvPr>
            <p:extLst>
              <p:ext uri="{D42A27DB-BD31-4B8C-83A1-F6EECF244321}">
                <p14:modId xmlns:p14="http://schemas.microsoft.com/office/powerpoint/2010/main" val="769149657"/>
              </p:ext>
            </p:extLst>
          </p:nvPr>
        </p:nvGraphicFramePr>
        <p:xfrm>
          <a:off x="3587692" y="1763908"/>
          <a:ext cx="2351043" cy="1656417"/>
        </p:xfrm>
        <a:graphic>
          <a:graphicData uri="http://schemas.openxmlformats.org/drawingml/2006/chart">
            <c:chart xmlns:c="http://schemas.openxmlformats.org/drawingml/2006/chart" xmlns:r="http://schemas.openxmlformats.org/officeDocument/2006/relationships" r:id="rId4"/>
          </a:graphicData>
        </a:graphic>
      </p:graphicFrame>
      <p:sp>
        <p:nvSpPr>
          <p:cNvPr id="4" name="标题 3"/>
          <p:cNvSpPr>
            <a:spLocks noGrp="1"/>
          </p:cNvSpPr>
          <p:nvPr>
            <p:ph type="title"/>
          </p:nvPr>
        </p:nvSpPr>
        <p:spPr/>
        <p:txBody>
          <a:bodyPr>
            <a:normAutofit/>
          </a:bodyPr>
          <a:lstStyle/>
          <a:p>
            <a:endParaRPr lang="zh-CN" altLang="en-US"/>
          </a:p>
        </p:txBody>
      </p:sp>
      <p:sp>
        <p:nvSpPr>
          <p:cNvPr id="3" name="灯片编号占位符 2"/>
          <p:cNvSpPr>
            <a:spLocks noGrp="1"/>
          </p:cNvSpPr>
          <p:nvPr>
            <p:ph type="sldNum" sz="quarter" idx="14"/>
          </p:nvPr>
        </p:nvSpPr>
        <p:spPr/>
        <p:txBody>
          <a:bodyPr/>
          <a:lstStyle/>
          <a:p>
            <a:fld id="{6B3E1478-37CF-4E18-9076-DA6228555DA5}" type="slidenum">
              <a:rPr lang="zh-CN" altLang="en-US" smtClean="0"/>
              <a:pPr/>
              <a:t>20</a:t>
            </a:fld>
            <a:endParaRPr lang="zh-CN" altLang="en-US"/>
          </a:p>
        </p:txBody>
      </p:sp>
      <p:sp>
        <p:nvSpPr>
          <p:cNvPr id="10" name="矩形 9"/>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
        <p:nvSpPr>
          <p:cNvPr id="11" name="矩形 10"/>
          <p:cNvSpPr/>
          <p:nvPr/>
        </p:nvSpPr>
        <p:spPr>
          <a:xfrm>
            <a:off x="748629" y="3645520"/>
            <a:ext cx="2351043" cy="468718"/>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endParaRPr lang="en-US" altLang="zh-CN" sz="74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12" name="矩形 11"/>
          <p:cNvSpPr/>
          <p:nvPr/>
        </p:nvSpPr>
        <p:spPr>
          <a:xfrm>
            <a:off x="3587692" y="3645520"/>
            <a:ext cx="2351043" cy="468718"/>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endParaRPr lang="en-US" altLang="zh-CN" sz="74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表 10"/>
          <p:cNvGraphicFramePr/>
          <p:nvPr>
            <p:extLst>
              <p:ext uri="{D42A27DB-BD31-4B8C-83A1-F6EECF244321}">
                <p14:modId xmlns:p14="http://schemas.microsoft.com/office/powerpoint/2010/main" val="2659315036"/>
              </p:ext>
            </p:extLst>
          </p:nvPr>
        </p:nvGraphicFramePr>
        <p:xfrm>
          <a:off x="3612600" y="1817341"/>
          <a:ext cx="2351043" cy="16564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图表 11"/>
          <p:cNvGraphicFramePr/>
          <p:nvPr>
            <p:extLst>
              <p:ext uri="{D42A27DB-BD31-4B8C-83A1-F6EECF244321}">
                <p14:modId xmlns:p14="http://schemas.microsoft.com/office/powerpoint/2010/main" val="66464203"/>
              </p:ext>
            </p:extLst>
          </p:nvPr>
        </p:nvGraphicFramePr>
        <p:xfrm>
          <a:off x="802062" y="1817341"/>
          <a:ext cx="2322517" cy="1656417"/>
        </p:xfrm>
        <a:graphic>
          <a:graphicData uri="http://schemas.openxmlformats.org/drawingml/2006/chart">
            <c:chart xmlns:c="http://schemas.openxmlformats.org/drawingml/2006/chart" xmlns:r="http://schemas.openxmlformats.org/officeDocument/2006/relationships" r:id="rId4"/>
          </a:graphicData>
        </a:graphic>
      </p:graphicFrame>
      <p:sp>
        <p:nvSpPr>
          <p:cNvPr id="4" name="标题 3"/>
          <p:cNvSpPr>
            <a:spLocks noGrp="1"/>
          </p:cNvSpPr>
          <p:nvPr>
            <p:ph type="title"/>
          </p:nvPr>
        </p:nvSpPr>
        <p:spPr/>
        <p:txBody>
          <a:bodyPr>
            <a:normAutofit/>
          </a:bodyPr>
          <a:lstStyle/>
          <a:p>
            <a:endParaRPr lang="zh-CN" altLang="en-US"/>
          </a:p>
        </p:txBody>
      </p:sp>
      <p:sp>
        <p:nvSpPr>
          <p:cNvPr id="3" name="灯片编号占位符 2"/>
          <p:cNvSpPr>
            <a:spLocks noGrp="1"/>
          </p:cNvSpPr>
          <p:nvPr>
            <p:ph type="sldNum" sz="quarter" idx="14"/>
          </p:nvPr>
        </p:nvSpPr>
        <p:spPr/>
        <p:txBody>
          <a:bodyPr/>
          <a:lstStyle/>
          <a:p>
            <a:fld id="{6B3E1478-37CF-4E18-9076-DA6228555DA5}" type="slidenum">
              <a:rPr lang="zh-CN" altLang="en-US" smtClean="0"/>
              <a:pPr/>
              <a:t>21</a:t>
            </a:fld>
            <a:endParaRPr lang="zh-CN" altLang="en-US"/>
          </a:p>
        </p:txBody>
      </p:sp>
      <p:sp>
        <p:nvSpPr>
          <p:cNvPr id="10" name="矩形 9"/>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
        <p:nvSpPr>
          <p:cNvPr id="13" name="矩形 12"/>
          <p:cNvSpPr/>
          <p:nvPr/>
        </p:nvSpPr>
        <p:spPr>
          <a:xfrm>
            <a:off x="748629" y="3645520"/>
            <a:ext cx="2351043" cy="468718"/>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endParaRPr lang="en-US" altLang="zh-CN" sz="74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14" name="矩形 13"/>
          <p:cNvSpPr/>
          <p:nvPr/>
        </p:nvSpPr>
        <p:spPr>
          <a:xfrm>
            <a:off x="3587692" y="3645520"/>
            <a:ext cx="2351043" cy="468718"/>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endParaRPr lang="en-US" altLang="zh-CN" sz="74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图表占位符 7"/>
          <p:cNvSpPr>
            <a:spLocks noGrp="1"/>
          </p:cNvSpPr>
          <p:nvPr>
            <p:ph type="chart" sz="quarter" idx="11"/>
          </p:nvPr>
        </p:nvSpPr>
        <p:spPr/>
      </p:sp>
      <p:sp>
        <p:nvSpPr>
          <p:cNvPr id="7" name="图表占位符 6"/>
          <p:cNvSpPr>
            <a:spLocks noGrp="1"/>
          </p:cNvSpPr>
          <p:nvPr>
            <p:ph type="chart" sz="quarter" idx="10"/>
          </p:nvPr>
        </p:nvSpPr>
        <p:spPr/>
      </p:sp>
      <p:sp>
        <p:nvSpPr>
          <p:cNvPr id="6" name="标题 5"/>
          <p:cNvSpPr>
            <a:spLocks noGrp="1"/>
          </p:cNvSpPr>
          <p:nvPr>
            <p:ph type="title"/>
          </p:nvPr>
        </p:nvSpPr>
        <p:spPr/>
        <p:txBody>
          <a:bodyPr>
            <a:normAutofit/>
          </a:bodyPr>
          <a:lstStyle/>
          <a:p>
            <a:endParaRPr lang="zh-CN" altLang="en-US"/>
          </a:p>
        </p:txBody>
      </p:sp>
      <p:sp>
        <p:nvSpPr>
          <p:cNvPr id="3" name="灯片编号占位符 2"/>
          <p:cNvSpPr>
            <a:spLocks noGrp="1"/>
          </p:cNvSpPr>
          <p:nvPr>
            <p:ph type="sldNum" sz="quarter" idx="13"/>
          </p:nvPr>
        </p:nvSpPr>
        <p:spPr/>
        <p:txBody>
          <a:bodyPr/>
          <a:lstStyle/>
          <a:p>
            <a:fld id="{6B3E1478-37CF-4E18-9076-DA6228555DA5}" type="slidenum">
              <a:rPr lang="zh-CN" altLang="en-US" smtClean="0"/>
              <a:pPr/>
              <a:t>22</a:t>
            </a:fld>
            <a:endParaRPr lang="zh-CN" altLang="en-US"/>
          </a:p>
        </p:txBody>
      </p:sp>
      <p:sp>
        <p:nvSpPr>
          <p:cNvPr id="10" name="矩形 9"/>
          <p:cNvSpPr/>
          <p:nvPr/>
        </p:nvSpPr>
        <p:spPr>
          <a:xfrm>
            <a:off x="748629" y="3995239"/>
            <a:ext cx="2351043" cy="468718"/>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endParaRPr lang="en-US" altLang="zh-CN" sz="74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11" name="矩形 10"/>
          <p:cNvSpPr/>
          <p:nvPr/>
        </p:nvSpPr>
        <p:spPr>
          <a:xfrm>
            <a:off x="3587692" y="3995239"/>
            <a:ext cx="2351043" cy="468718"/>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endParaRPr lang="en-US" altLang="zh-CN" sz="74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12" name="矩形 11"/>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99106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23</a:t>
            </a:fld>
            <a:endParaRPr lang="zh-CN" altLang="en-US"/>
          </a:p>
        </p:txBody>
      </p:sp>
      <p:sp>
        <p:nvSpPr>
          <p:cNvPr id="5" name="矩形 4"/>
          <p:cNvSpPr/>
          <p:nvPr/>
        </p:nvSpPr>
        <p:spPr>
          <a:xfrm>
            <a:off x="597657" y="1389879"/>
            <a:ext cx="1496118" cy="1816715"/>
          </a:xfrm>
          <a:prstGeom prst="rect">
            <a:avLst/>
          </a:prstGeom>
          <a:solidFill>
            <a:srgbClr val="DDE0E9"/>
          </a:solidFill>
          <a:ln>
            <a:noFill/>
          </a:ln>
        </p:spPr>
        <p:style>
          <a:lnRef idx="2">
            <a:schemeClr val="accent1">
              <a:shade val="50000"/>
            </a:schemeClr>
          </a:lnRef>
          <a:fillRef idx="1">
            <a:schemeClr val="accent1"/>
          </a:fillRef>
          <a:effectRef idx="0">
            <a:schemeClr val="accent1"/>
          </a:effectRef>
          <a:fontRef idx="minor">
            <a:schemeClr val="lt1"/>
          </a:fontRef>
        </p:style>
        <p:txBody>
          <a:bodyPr tIns="53853" rtlCol="0" anchor="t"/>
          <a:lstStyle/>
          <a:p>
            <a:r>
              <a:rPr lang="zh-CN" altLang="en-US" sz="1346" dirty="0">
                <a:solidFill>
                  <a:srgbClr val="595959"/>
                </a:solidFill>
                <a:latin typeface="微软雅黑" panose="020B0503020204020204" pitchFamily="34" charset="-122"/>
                <a:ea typeface="微软雅黑" panose="020B0503020204020204" pitchFamily="34" charset="-122"/>
              </a:rPr>
              <a:t>副标题文案</a:t>
            </a:r>
            <a:r>
              <a:rPr lang="en-US" altLang="zh-CN" sz="1346" dirty="0">
                <a:solidFill>
                  <a:srgbClr val="595959"/>
                </a:solidFill>
                <a:latin typeface="微软雅黑" panose="020B0503020204020204" pitchFamily="34" charset="-122"/>
                <a:ea typeface="微软雅黑" panose="020B0503020204020204" pitchFamily="34" charset="-122"/>
              </a:rPr>
              <a:t>……</a:t>
            </a:r>
          </a:p>
          <a:p>
            <a:endParaRPr lang="en-US" altLang="zh-CN" sz="1047" dirty="0">
              <a:solidFill>
                <a:srgbClr val="939494"/>
              </a:solidFill>
              <a:latin typeface="微软雅黑" panose="020B0503020204020204" pitchFamily="34" charset="-122"/>
              <a:ea typeface="微软雅黑" panose="020B0503020204020204" pitchFamily="34" charset="-122"/>
            </a:endParaRPr>
          </a:p>
          <a:p>
            <a:r>
              <a:rPr lang="zh-CN" altLang="en-US" sz="898" dirty="0">
                <a:solidFill>
                  <a:schemeClr val="tx1"/>
                </a:solidFill>
                <a:latin typeface="微软雅黑" panose="020B0503020204020204" pitchFamily="34" charset="-122"/>
                <a:ea typeface="微软雅黑" panose="020B0503020204020204" pitchFamily="34" charset="-122"/>
              </a:rPr>
              <a:t>正文文案输入区</a:t>
            </a:r>
            <a:r>
              <a:rPr lang="en-US" altLang="zh-CN" sz="898" dirty="0">
                <a:solidFill>
                  <a:schemeClr val="tx1"/>
                </a:solidFill>
                <a:latin typeface="微软雅黑" panose="020B0503020204020204" pitchFamily="34" charset="-122"/>
                <a:ea typeface="微软雅黑" panose="020B0503020204020204" pitchFamily="34" charset="-122"/>
              </a:rPr>
              <a:t>……</a:t>
            </a:r>
          </a:p>
        </p:txBody>
      </p:sp>
      <p:sp>
        <p:nvSpPr>
          <p:cNvPr id="7" name="TextBox 6"/>
          <p:cNvSpPr txBox="1"/>
          <p:nvPr/>
        </p:nvSpPr>
        <p:spPr>
          <a:xfrm>
            <a:off x="757955" y="2701833"/>
            <a:ext cx="1146468" cy="207429"/>
          </a:xfrm>
          <a:prstGeom prst="rect">
            <a:avLst/>
          </a:prstGeom>
          <a:noFill/>
        </p:spPr>
        <p:txBody>
          <a:bodyPr wrap="none" rtlCol="0">
            <a:spAutoFit/>
          </a:bodyPr>
          <a:lstStyle/>
          <a:p>
            <a:r>
              <a:rPr lang="zh-CN" altLang="en-US" sz="748" b="1" dirty="0">
                <a:solidFill>
                  <a:srgbClr val="445F9F"/>
                </a:solidFill>
                <a:latin typeface="微软雅黑" panose="020B0503020204020204" pitchFamily="34" charset="-122"/>
                <a:ea typeface="微软雅黑" panose="020B0503020204020204" pitchFamily="34" charset="-122"/>
              </a:rPr>
              <a:t>营改项目财务管理系统</a:t>
            </a:r>
          </a:p>
        </p:txBody>
      </p:sp>
      <p:sp>
        <p:nvSpPr>
          <p:cNvPr id="33" name="矩形 32"/>
          <p:cNvSpPr/>
          <p:nvPr/>
        </p:nvSpPr>
        <p:spPr>
          <a:xfrm>
            <a:off x="597656" y="3473758"/>
            <a:ext cx="2725073" cy="468718"/>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endParaRPr lang="en-US" altLang="zh-CN" sz="74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35" name="矩形 34"/>
          <p:cNvSpPr/>
          <p:nvPr/>
        </p:nvSpPr>
        <p:spPr>
          <a:xfrm>
            <a:off x="5353175" y="2779131"/>
            <a:ext cx="1496118" cy="468718"/>
          </a:xfrm>
          <a:prstGeom prst="rect">
            <a:avLst/>
          </a:prstGeom>
        </p:spPr>
        <p:txBody>
          <a:bodyPr wrap="square">
            <a:spAutoFit/>
          </a:bodyPr>
          <a:lstStyle/>
          <a:p>
            <a:r>
              <a:rPr lang="zh-CN" altLang="en-US" sz="898" dirty="0">
                <a:solidFill>
                  <a:schemeClr val="tx1">
                    <a:lumMod val="65000"/>
                    <a:lumOff val="35000"/>
                  </a:schemeClr>
                </a:solidFill>
                <a:latin typeface="微软雅黑" panose="020B0503020204020204" pitchFamily="34" charset="-122"/>
                <a:ea typeface="微软雅黑" panose="020B0503020204020204" pitchFamily="34" charset="-122"/>
              </a:rPr>
              <a:t>图表解释要点文案</a:t>
            </a:r>
            <a:endParaRPr lang="en-US" altLang="zh-CN" sz="898"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en-US" altLang="zh-CN" sz="748"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27" name="TextBox 26"/>
          <p:cNvSpPr txBox="1"/>
          <p:nvPr/>
        </p:nvSpPr>
        <p:spPr>
          <a:xfrm>
            <a:off x="794357" y="2933715"/>
            <a:ext cx="761747" cy="207749"/>
          </a:xfrm>
          <a:prstGeom prst="rect">
            <a:avLst/>
          </a:prstGeom>
          <a:noFill/>
        </p:spPr>
        <p:txBody>
          <a:bodyPr wrap="none" rtlCol="0">
            <a:spAutoFit/>
          </a:bodyPr>
          <a:lstStyle/>
          <a:p>
            <a:r>
              <a:rPr lang="zh-CN" altLang="en-US" sz="750" b="1" dirty="0" smtClean="0">
                <a:solidFill>
                  <a:srgbClr val="FF788E"/>
                </a:solidFill>
                <a:latin typeface="微软雅黑" panose="020B0503020204020204" pitchFamily="34" charset="-122"/>
                <a:ea typeface="微软雅黑" panose="020B0503020204020204" pitchFamily="34" charset="-122"/>
              </a:rPr>
              <a:t>深交所新一代</a:t>
            </a:r>
            <a:endParaRPr lang="zh-CN" altLang="en-US" sz="750" b="1" dirty="0">
              <a:solidFill>
                <a:srgbClr val="FF788E"/>
              </a:solidFill>
              <a:latin typeface="微软雅黑" panose="020B0503020204020204" pitchFamily="34" charset="-122"/>
              <a:ea typeface="微软雅黑" panose="020B0503020204020204" pitchFamily="34" charset="-122"/>
            </a:endParaRPr>
          </a:p>
        </p:txBody>
      </p:sp>
      <p:grpSp>
        <p:nvGrpSpPr>
          <p:cNvPr id="31" name="组合 30"/>
          <p:cNvGrpSpPr>
            <a:grpSpLocks/>
          </p:cNvGrpSpPr>
          <p:nvPr/>
        </p:nvGrpSpPr>
        <p:grpSpPr>
          <a:xfrm>
            <a:off x="2530641" y="1557288"/>
            <a:ext cx="3240360" cy="2762201"/>
            <a:chOff x="382111" y="1042988"/>
            <a:chExt cx="6488113" cy="5365750"/>
          </a:xfrm>
          <a:solidFill>
            <a:srgbClr val="D7DEEE"/>
          </a:solidFill>
        </p:grpSpPr>
        <p:sp>
          <p:nvSpPr>
            <p:cNvPr id="32" name="Freeform 5"/>
            <p:cNvSpPr>
              <a:spLocks/>
            </p:cNvSpPr>
            <p:nvPr/>
          </p:nvSpPr>
          <p:spPr bwMode="auto">
            <a:xfrm>
              <a:off x="3104673" y="1109663"/>
              <a:ext cx="2840038" cy="2424113"/>
            </a:xfrm>
            <a:custGeom>
              <a:avLst/>
              <a:gdLst>
                <a:gd name="T0" fmla="*/ 1775 w 1883"/>
                <a:gd name="T1" fmla="*/ 136 h 1607"/>
                <a:gd name="T2" fmla="*/ 1667 w 1883"/>
                <a:gd name="T3" fmla="*/ 156 h 1607"/>
                <a:gd name="T4" fmla="*/ 1606 w 1883"/>
                <a:gd name="T5" fmla="*/ 76 h 1607"/>
                <a:gd name="T6" fmla="*/ 1541 w 1883"/>
                <a:gd name="T7" fmla="*/ 79 h 1607"/>
                <a:gd name="T8" fmla="*/ 1488 w 1883"/>
                <a:gd name="T9" fmla="*/ 29 h 1607"/>
                <a:gd name="T10" fmla="*/ 1503 w 1883"/>
                <a:gd name="T11" fmla="*/ 60 h 1607"/>
                <a:gd name="T12" fmla="*/ 1516 w 1883"/>
                <a:gd name="T13" fmla="*/ 110 h 1607"/>
                <a:gd name="T14" fmla="*/ 1458 w 1883"/>
                <a:gd name="T15" fmla="*/ 323 h 1607"/>
                <a:gd name="T16" fmla="*/ 1295 w 1883"/>
                <a:gd name="T17" fmla="*/ 415 h 1607"/>
                <a:gd name="T18" fmla="*/ 1378 w 1883"/>
                <a:gd name="T19" fmla="*/ 564 h 1607"/>
                <a:gd name="T20" fmla="*/ 1498 w 1883"/>
                <a:gd name="T21" fmla="*/ 566 h 1607"/>
                <a:gd name="T22" fmla="*/ 1344 w 1883"/>
                <a:gd name="T23" fmla="*/ 714 h 1607"/>
                <a:gd name="T24" fmla="*/ 1202 w 1883"/>
                <a:gd name="T25" fmla="*/ 877 h 1607"/>
                <a:gd name="T26" fmla="*/ 1038 w 1883"/>
                <a:gd name="T27" fmla="*/ 960 h 1607"/>
                <a:gd name="T28" fmla="*/ 933 w 1883"/>
                <a:gd name="T29" fmla="*/ 1115 h 1607"/>
                <a:gd name="T30" fmla="*/ 567 w 1883"/>
                <a:gd name="T31" fmla="*/ 1228 h 1607"/>
                <a:gd name="T32" fmla="*/ 267 w 1883"/>
                <a:gd name="T33" fmla="*/ 1127 h 1607"/>
                <a:gd name="T34" fmla="*/ 3 w 1883"/>
                <a:gd name="T35" fmla="*/ 1114 h 1607"/>
                <a:gd name="T36" fmla="*/ 31 w 1883"/>
                <a:gd name="T37" fmla="*/ 1198 h 1607"/>
                <a:gd name="T38" fmla="*/ 62 w 1883"/>
                <a:gd name="T39" fmla="*/ 1304 h 1607"/>
                <a:gd name="T40" fmla="*/ 183 w 1883"/>
                <a:gd name="T41" fmla="*/ 1275 h 1607"/>
                <a:gd name="T42" fmla="*/ 181 w 1883"/>
                <a:gd name="T43" fmla="*/ 1379 h 1607"/>
                <a:gd name="T44" fmla="*/ 251 w 1883"/>
                <a:gd name="T45" fmla="*/ 1429 h 1607"/>
                <a:gd name="T46" fmla="*/ 289 w 1883"/>
                <a:gd name="T47" fmla="*/ 1475 h 1607"/>
                <a:gd name="T48" fmla="*/ 319 w 1883"/>
                <a:gd name="T49" fmla="*/ 1467 h 1607"/>
                <a:gd name="T50" fmla="*/ 474 w 1883"/>
                <a:gd name="T51" fmla="*/ 1413 h 1607"/>
                <a:gd name="T52" fmla="*/ 504 w 1883"/>
                <a:gd name="T53" fmla="*/ 1483 h 1607"/>
                <a:gd name="T54" fmla="*/ 441 w 1883"/>
                <a:gd name="T55" fmla="*/ 1534 h 1607"/>
                <a:gd name="T56" fmla="*/ 552 w 1883"/>
                <a:gd name="T57" fmla="*/ 1596 h 1607"/>
                <a:gd name="T58" fmla="*/ 624 w 1883"/>
                <a:gd name="T59" fmla="*/ 1460 h 1607"/>
                <a:gd name="T60" fmla="*/ 690 w 1883"/>
                <a:gd name="T61" fmla="*/ 1441 h 1607"/>
                <a:gd name="T62" fmla="*/ 712 w 1883"/>
                <a:gd name="T63" fmla="*/ 1556 h 1607"/>
                <a:gd name="T64" fmla="*/ 809 w 1883"/>
                <a:gd name="T65" fmla="*/ 1605 h 1607"/>
                <a:gd name="T66" fmla="*/ 878 w 1883"/>
                <a:gd name="T67" fmla="*/ 1488 h 1607"/>
                <a:gd name="T68" fmla="*/ 967 w 1883"/>
                <a:gd name="T69" fmla="*/ 1421 h 1607"/>
                <a:gd name="T70" fmla="*/ 995 w 1883"/>
                <a:gd name="T71" fmla="*/ 1407 h 1607"/>
                <a:gd name="T72" fmla="*/ 1062 w 1883"/>
                <a:gd name="T73" fmla="*/ 1388 h 1607"/>
                <a:gd name="T74" fmla="*/ 1122 w 1883"/>
                <a:gd name="T75" fmla="*/ 1328 h 1607"/>
                <a:gd name="T76" fmla="*/ 1205 w 1883"/>
                <a:gd name="T77" fmla="*/ 1300 h 1607"/>
                <a:gd name="T78" fmla="*/ 1203 w 1883"/>
                <a:gd name="T79" fmla="*/ 1221 h 1607"/>
                <a:gd name="T80" fmla="*/ 1263 w 1883"/>
                <a:gd name="T81" fmla="*/ 1109 h 1607"/>
                <a:gd name="T82" fmla="*/ 1303 w 1883"/>
                <a:gd name="T83" fmla="*/ 1182 h 1607"/>
                <a:gd name="T84" fmla="*/ 1335 w 1883"/>
                <a:gd name="T85" fmla="*/ 1142 h 1607"/>
                <a:gd name="T86" fmla="*/ 1416 w 1883"/>
                <a:gd name="T87" fmla="*/ 1065 h 1607"/>
                <a:gd name="T88" fmla="*/ 1482 w 1883"/>
                <a:gd name="T89" fmla="*/ 1050 h 1607"/>
                <a:gd name="T90" fmla="*/ 1509 w 1883"/>
                <a:gd name="T91" fmla="*/ 1102 h 1607"/>
                <a:gd name="T92" fmla="*/ 1587 w 1883"/>
                <a:gd name="T93" fmla="*/ 1173 h 1607"/>
                <a:gd name="T94" fmla="*/ 1617 w 1883"/>
                <a:gd name="T95" fmla="*/ 1150 h 1607"/>
                <a:gd name="T96" fmla="*/ 1669 w 1883"/>
                <a:gd name="T97" fmla="*/ 1098 h 1607"/>
                <a:gd name="T98" fmla="*/ 1785 w 1883"/>
                <a:gd name="T99" fmla="*/ 1017 h 1607"/>
                <a:gd name="T100" fmla="*/ 1878 w 1883"/>
                <a:gd name="T101" fmla="*/ 935 h 1607"/>
                <a:gd name="T102" fmla="*/ 1845 w 1883"/>
                <a:gd name="T103" fmla="*/ 855 h 1607"/>
                <a:gd name="T104" fmla="*/ 1778 w 1883"/>
                <a:gd name="T105" fmla="*/ 850 h 1607"/>
                <a:gd name="T106" fmla="*/ 1733 w 1883"/>
                <a:gd name="T107" fmla="*/ 779 h 1607"/>
                <a:gd name="T108" fmla="*/ 1681 w 1883"/>
                <a:gd name="T109" fmla="*/ 694 h 1607"/>
                <a:gd name="T110" fmla="*/ 1720 w 1883"/>
                <a:gd name="T111" fmla="*/ 670 h 1607"/>
                <a:gd name="T112" fmla="*/ 1746 w 1883"/>
                <a:gd name="T113" fmla="*/ 596 h 1607"/>
                <a:gd name="T114" fmla="*/ 1735 w 1883"/>
                <a:gd name="T115" fmla="*/ 501 h 1607"/>
                <a:gd name="T116" fmla="*/ 1774 w 1883"/>
                <a:gd name="T117" fmla="*/ 445 h 1607"/>
                <a:gd name="T118" fmla="*/ 1824 w 1883"/>
                <a:gd name="T119" fmla="*/ 431 h 1607"/>
                <a:gd name="T120" fmla="*/ 1843 w 1883"/>
                <a:gd name="T121" fmla="*/ 331 h 1607"/>
                <a:gd name="T122" fmla="*/ 1849 w 1883"/>
                <a:gd name="T123" fmla="*/ 222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83" h="1607">
                  <a:moveTo>
                    <a:pt x="1845" y="171"/>
                  </a:moveTo>
                  <a:cubicBezTo>
                    <a:pt x="1838" y="147"/>
                    <a:pt x="1838" y="147"/>
                    <a:pt x="1838" y="147"/>
                  </a:cubicBezTo>
                  <a:cubicBezTo>
                    <a:pt x="1819" y="115"/>
                    <a:pt x="1819" y="115"/>
                    <a:pt x="1819" y="115"/>
                  </a:cubicBezTo>
                  <a:cubicBezTo>
                    <a:pt x="1803" y="106"/>
                    <a:pt x="1803" y="106"/>
                    <a:pt x="1803" y="106"/>
                  </a:cubicBezTo>
                  <a:cubicBezTo>
                    <a:pt x="1787" y="115"/>
                    <a:pt x="1787" y="115"/>
                    <a:pt x="1787" y="115"/>
                  </a:cubicBezTo>
                  <a:cubicBezTo>
                    <a:pt x="1778" y="134"/>
                    <a:pt x="1778" y="134"/>
                    <a:pt x="1778" y="134"/>
                  </a:cubicBezTo>
                  <a:cubicBezTo>
                    <a:pt x="1777" y="136"/>
                    <a:pt x="1777" y="136"/>
                    <a:pt x="1777" y="136"/>
                  </a:cubicBezTo>
                  <a:cubicBezTo>
                    <a:pt x="1775" y="136"/>
                    <a:pt x="1775" y="136"/>
                    <a:pt x="1775" y="136"/>
                  </a:cubicBezTo>
                  <a:cubicBezTo>
                    <a:pt x="1774" y="136"/>
                    <a:pt x="1774" y="136"/>
                    <a:pt x="1774" y="136"/>
                  </a:cubicBezTo>
                  <a:cubicBezTo>
                    <a:pt x="1744" y="141"/>
                    <a:pt x="1744" y="141"/>
                    <a:pt x="1744" y="141"/>
                  </a:cubicBezTo>
                  <a:cubicBezTo>
                    <a:pt x="1741" y="143"/>
                    <a:pt x="1738" y="144"/>
                    <a:pt x="1736" y="147"/>
                  </a:cubicBezTo>
                  <a:cubicBezTo>
                    <a:pt x="1729" y="155"/>
                    <a:pt x="1729" y="155"/>
                    <a:pt x="1729" y="155"/>
                  </a:cubicBezTo>
                  <a:cubicBezTo>
                    <a:pt x="1714" y="167"/>
                    <a:pt x="1714" y="167"/>
                    <a:pt x="1714" y="167"/>
                  </a:cubicBezTo>
                  <a:cubicBezTo>
                    <a:pt x="1709" y="170"/>
                    <a:pt x="1709" y="170"/>
                    <a:pt x="1709" y="170"/>
                  </a:cubicBezTo>
                  <a:cubicBezTo>
                    <a:pt x="1696" y="172"/>
                    <a:pt x="1696" y="172"/>
                    <a:pt x="1696" y="172"/>
                  </a:cubicBezTo>
                  <a:cubicBezTo>
                    <a:pt x="1689" y="171"/>
                    <a:pt x="1680" y="165"/>
                    <a:pt x="1667" y="156"/>
                  </a:cubicBezTo>
                  <a:cubicBezTo>
                    <a:pt x="1666" y="155"/>
                    <a:pt x="1666" y="155"/>
                    <a:pt x="1666" y="155"/>
                  </a:cubicBezTo>
                  <a:cubicBezTo>
                    <a:pt x="1645" y="134"/>
                    <a:pt x="1634" y="119"/>
                    <a:pt x="1634" y="110"/>
                  </a:cubicBezTo>
                  <a:cubicBezTo>
                    <a:pt x="1634" y="83"/>
                    <a:pt x="1634" y="83"/>
                    <a:pt x="1634" y="83"/>
                  </a:cubicBezTo>
                  <a:cubicBezTo>
                    <a:pt x="1634" y="82"/>
                    <a:pt x="1634" y="82"/>
                    <a:pt x="1634" y="82"/>
                  </a:cubicBezTo>
                  <a:cubicBezTo>
                    <a:pt x="1634" y="81"/>
                    <a:pt x="1634" y="81"/>
                    <a:pt x="1634" y="81"/>
                  </a:cubicBezTo>
                  <a:cubicBezTo>
                    <a:pt x="1638" y="76"/>
                    <a:pt x="1638" y="76"/>
                    <a:pt x="1638" y="76"/>
                  </a:cubicBezTo>
                  <a:cubicBezTo>
                    <a:pt x="1607" y="65"/>
                    <a:pt x="1607" y="65"/>
                    <a:pt x="1607" y="65"/>
                  </a:cubicBezTo>
                  <a:cubicBezTo>
                    <a:pt x="1606" y="76"/>
                    <a:pt x="1606" y="76"/>
                    <a:pt x="1606" y="76"/>
                  </a:cubicBezTo>
                  <a:cubicBezTo>
                    <a:pt x="1606" y="79"/>
                    <a:pt x="1603" y="83"/>
                    <a:pt x="1597" y="86"/>
                  </a:cubicBezTo>
                  <a:cubicBezTo>
                    <a:pt x="1587" y="90"/>
                    <a:pt x="1587" y="90"/>
                    <a:pt x="1587" y="90"/>
                  </a:cubicBezTo>
                  <a:cubicBezTo>
                    <a:pt x="1583" y="89"/>
                    <a:pt x="1583" y="89"/>
                    <a:pt x="1583" y="89"/>
                  </a:cubicBezTo>
                  <a:cubicBezTo>
                    <a:pt x="1583" y="88"/>
                    <a:pt x="1583" y="88"/>
                    <a:pt x="1583" y="88"/>
                  </a:cubicBezTo>
                  <a:cubicBezTo>
                    <a:pt x="1567" y="85"/>
                    <a:pt x="1567" y="85"/>
                    <a:pt x="1567" y="85"/>
                  </a:cubicBezTo>
                  <a:cubicBezTo>
                    <a:pt x="1570" y="97"/>
                    <a:pt x="1570" y="97"/>
                    <a:pt x="1570" y="97"/>
                  </a:cubicBezTo>
                  <a:cubicBezTo>
                    <a:pt x="1543" y="79"/>
                    <a:pt x="1543" y="79"/>
                    <a:pt x="1543" y="79"/>
                  </a:cubicBezTo>
                  <a:cubicBezTo>
                    <a:pt x="1541" y="79"/>
                    <a:pt x="1541" y="79"/>
                    <a:pt x="1541" y="79"/>
                  </a:cubicBezTo>
                  <a:cubicBezTo>
                    <a:pt x="1540" y="78"/>
                    <a:pt x="1540" y="78"/>
                    <a:pt x="1540" y="78"/>
                  </a:cubicBezTo>
                  <a:cubicBezTo>
                    <a:pt x="1540" y="78"/>
                    <a:pt x="1540" y="78"/>
                    <a:pt x="1540" y="78"/>
                  </a:cubicBezTo>
                  <a:cubicBezTo>
                    <a:pt x="1536" y="66"/>
                    <a:pt x="1534" y="55"/>
                    <a:pt x="1534" y="42"/>
                  </a:cubicBezTo>
                  <a:cubicBezTo>
                    <a:pt x="1534" y="31"/>
                    <a:pt x="1535" y="25"/>
                    <a:pt x="1539" y="21"/>
                  </a:cubicBezTo>
                  <a:cubicBezTo>
                    <a:pt x="1546" y="9"/>
                    <a:pt x="1546" y="9"/>
                    <a:pt x="1546" y="9"/>
                  </a:cubicBezTo>
                  <a:cubicBezTo>
                    <a:pt x="1544" y="0"/>
                    <a:pt x="1544" y="0"/>
                    <a:pt x="1544" y="0"/>
                  </a:cubicBezTo>
                  <a:cubicBezTo>
                    <a:pt x="1516" y="4"/>
                    <a:pt x="1516" y="4"/>
                    <a:pt x="1516" y="4"/>
                  </a:cubicBezTo>
                  <a:cubicBezTo>
                    <a:pt x="1502" y="5"/>
                    <a:pt x="1493" y="13"/>
                    <a:pt x="1488" y="29"/>
                  </a:cubicBezTo>
                  <a:cubicBezTo>
                    <a:pt x="1488" y="30"/>
                    <a:pt x="1488" y="30"/>
                    <a:pt x="1488" y="30"/>
                  </a:cubicBezTo>
                  <a:cubicBezTo>
                    <a:pt x="1488" y="30"/>
                    <a:pt x="1488" y="30"/>
                    <a:pt x="1488" y="30"/>
                  </a:cubicBezTo>
                  <a:cubicBezTo>
                    <a:pt x="1472" y="55"/>
                    <a:pt x="1472" y="55"/>
                    <a:pt x="1472" y="55"/>
                  </a:cubicBezTo>
                  <a:cubicBezTo>
                    <a:pt x="1488" y="53"/>
                    <a:pt x="1488" y="53"/>
                    <a:pt x="1488" y="53"/>
                  </a:cubicBezTo>
                  <a:cubicBezTo>
                    <a:pt x="1489" y="53"/>
                    <a:pt x="1489" y="53"/>
                    <a:pt x="1489" y="53"/>
                  </a:cubicBezTo>
                  <a:cubicBezTo>
                    <a:pt x="1490" y="52"/>
                    <a:pt x="1490" y="52"/>
                    <a:pt x="1490" y="52"/>
                  </a:cubicBezTo>
                  <a:cubicBezTo>
                    <a:pt x="1491" y="55"/>
                    <a:pt x="1491" y="55"/>
                    <a:pt x="1491" y="55"/>
                  </a:cubicBezTo>
                  <a:cubicBezTo>
                    <a:pt x="1503" y="60"/>
                    <a:pt x="1503" y="60"/>
                    <a:pt x="1503" y="60"/>
                  </a:cubicBezTo>
                  <a:cubicBezTo>
                    <a:pt x="1506" y="60"/>
                    <a:pt x="1506" y="60"/>
                    <a:pt x="1506" y="60"/>
                  </a:cubicBezTo>
                  <a:cubicBezTo>
                    <a:pt x="1508" y="61"/>
                    <a:pt x="1508" y="61"/>
                    <a:pt x="1508" y="61"/>
                  </a:cubicBezTo>
                  <a:cubicBezTo>
                    <a:pt x="1508" y="64"/>
                    <a:pt x="1508" y="64"/>
                    <a:pt x="1508" y="64"/>
                  </a:cubicBezTo>
                  <a:cubicBezTo>
                    <a:pt x="1510" y="86"/>
                    <a:pt x="1510" y="86"/>
                    <a:pt x="1510" y="86"/>
                  </a:cubicBezTo>
                  <a:cubicBezTo>
                    <a:pt x="1516" y="107"/>
                    <a:pt x="1516" y="107"/>
                    <a:pt x="1516" y="107"/>
                  </a:cubicBezTo>
                  <a:cubicBezTo>
                    <a:pt x="1516" y="108"/>
                    <a:pt x="1516" y="108"/>
                    <a:pt x="1516" y="108"/>
                  </a:cubicBezTo>
                  <a:cubicBezTo>
                    <a:pt x="1516" y="109"/>
                    <a:pt x="1516" y="109"/>
                    <a:pt x="1516" y="109"/>
                  </a:cubicBezTo>
                  <a:cubicBezTo>
                    <a:pt x="1516" y="110"/>
                    <a:pt x="1516" y="110"/>
                    <a:pt x="1516" y="110"/>
                  </a:cubicBezTo>
                  <a:cubicBezTo>
                    <a:pt x="1481" y="179"/>
                    <a:pt x="1481" y="179"/>
                    <a:pt x="1481" y="179"/>
                  </a:cubicBezTo>
                  <a:cubicBezTo>
                    <a:pt x="1475" y="189"/>
                    <a:pt x="1472" y="214"/>
                    <a:pt x="1470" y="252"/>
                  </a:cubicBezTo>
                  <a:cubicBezTo>
                    <a:pt x="1470" y="255"/>
                    <a:pt x="1470" y="255"/>
                    <a:pt x="1470" y="255"/>
                  </a:cubicBezTo>
                  <a:cubicBezTo>
                    <a:pt x="1456" y="281"/>
                    <a:pt x="1456" y="281"/>
                    <a:pt x="1456" y="281"/>
                  </a:cubicBezTo>
                  <a:cubicBezTo>
                    <a:pt x="1465" y="292"/>
                    <a:pt x="1465" y="292"/>
                    <a:pt x="1465" y="292"/>
                  </a:cubicBezTo>
                  <a:cubicBezTo>
                    <a:pt x="1465" y="294"/>
                    <a:pt x="1465" y="294"/>
                    <a:pt x="1465" y="294"/>
                  </a:cubicBezTo>
                  <a:cubicBezTo>
                    <a:pt x="1467" y="310"/>
                    <a:pt x="1465" y="319"/>
                    <a:pt x="1461" y="322"/>
                  </a:cubicBezTo>
                  <a:cubicBezTo>
                    <a:pt x="1458" y="323"/>
                    <a:pt x="1458" y="323"/>
                    <a:pt x="1458" y="323"/>
                  </a:cubicBezTo>
                  <a:cubicBezTo>
                    <a:pt x="1451" y="327"/>
                    <a:pt x="1426" y="352"/>
                    <a:pt x="1387" y="400"/>
                  </a:cubicBezTo>
                  <a:cubicBezTo>
                    <a:pt x="1384" y="403"/>
                    <a:pt x="1384" y="403"/>
                    <a:pt x="1384" y="403"/>
                  </a:cubicBezTo>
                  <a:cubicBezTo>
                    <a:pt x="1382" y="402"/>
                    <a:pt x="1382" y="402"/>
                    <a:pt x="1382" y="402"/>
                  </a:cubicBezTo>
                  <a:cubicBezTo>
                    <a:pt x="1379" y="400"/>
                    <a:pt x="1379" y="400"/>
                    <a:pt x="1379" y="400"/>
                  </a:cubicBezTo>
                  <a:cubicBezTo>
                    <a:pt x="1365" y="390"/>
                    <a:pt x="1353" y="382"/>
                    <a:pt x="1345" y="373"/>
                  </a:cubicBezTo>
                  <a:cubicBezTo>
                    <a:pt x="1339" y="369"/>
                    <a:pt x="1323" y="366"/>
                    <a:pt x="1297" y="366"/>
                  </a:cubicBezTo>
                  <a:cubicBezTo>
                    <a:pt x="1296" y="414"/>
                    <a:pt x="1296" y="414"/>
                    <a:pt x="1296" y="414"/>
                  </a:cubicBezTo>
                  <a:cubicBezTo>
                    <a:pt x="1295" y="415"/>
                    <a:pt x="1295" y="415"/>
                    <a:pt x="1295" y="415"/>
                  </a:cubicBezTo>
                  <a:cubicBezTo>
                    <a:pt x="1276" y="507"/>
                    <a:pt x="1276" y="507"/>
                    <a:pt x="1276" y="507"/>
                  </a:cubicBezTo>
                  <a:cubicBezTo>
                    <a:pt x="1271" y="519"/>
                    <a:pt x="1270" y="540"/>
                    <a:pt x="1270" y="572"/>
                  </a:cubicBezTo>
                  <a:cubicBezTo>
                    <a:pt x="1278" y="581"/>
                    <a:pt x="1278" y="581"/>
                    <a:pt x="1278" y="581"/>
                  </a:cubicBezTo>
                  <a:cubicBezTo>
                    <a:pt x="1284" y="569"/>
                    <a:pt x="1284" y="569"/>
                    <a:pt x="1284" y="569"/>
                  </a:cubicBezTo>
                  <a:cubicBezTo>
                    <a:pt x="1285" y="569"/>
                    <a:pt x="1285" y="569"/>
                    <a:pt x="1285" y="569"/>
                  </a:cubicBezTo>
                  <a:cubicBezTo>
                    <a:pt x="1286" y="566"/>
                    <a:pt x="1286" y="566"/>
                    <a:pt x="1286" y="566"/>
                  </a:cubicBezTo>
                  <a:cubicBezTo>
                    <a:pt x="1310" y="554"/>
                    <a:pt x="1310" y="554"/>
                    <a:pt x="1310" y="554"/>
                  </a:cubicBezTo>
                  <a:cubicBezTo>
                    <a:pt x="1378" y="564"/>
                    <a:pt x="1378" y="564"/>
                    <a:pt x="1378" y="564"/>
                  </a:cubicBezTo>
                  <a:cubicBezTo>
                    <a:pt x="1385" y="556"/>
                    <a:pt x="1385" y="556"/>
                    <a:pt x="1385" y="556"/>
                  </a:cubicBezTo>
                  <a:cubicBezTo>
                    <a:pt x="1395" y="539"/>
                    <a:pt x="1395" y="539"/>
                    <a:pt x="1395" y="539"/>
                  </a:cubicBezTo>
                  <a:cubicBezTo>
                    <a:pt x="1397" y="538"/>
                    <a:pt x="1397" y="538"/>
                    <a:pt x="1397" y="538"/>
                  </a:cubicBezTo>
                  <a:cubicBezTo>
                    <a:pt x="1397" y="538"/>
                    <a:pt x="1397" y="538"/>
                    <a:pt x="1397" y="538"/>
                  </a:cubicBezTo>
                  <a:cubicBezTo>
                    <a:pt x="1398" y="537"/>
                    <a:pt x="1398" y="537"/>
                    <a:pt x="1398" y="537"/>
                  </a:cubicBezTo>
                  <a:cubicBezTo>
                    <a:pt x="1424" y="532"/>
                    <a:pt x="1424" y="532"/>
                    <a:pt x="1424" y="532"/>
                  </a:cubicBezTo>
                  <a:cubicBezTo>
                    <a:pt x="1459" y="529"/>
                    <a:pt x="1459" y="529"/>
                    <a:pt x="1459" y="529"/>
                  </a:cubicBezTo>
                  <a:cubicBezTo>
                    <a:pt x="1470" y="532"/>
                    <a:pt x="1482" y="545"/>
                    <a:pt x="1498" y="566"/>
                  </a:cubicBezTo>
                  <a:cubicBezTo>
                    <a:pt x="1540" y="588"/>
                    <a:pt x="1564" y="607"/>
                    <a:pt x="1569" y="623"/>
                  </a:cubicBezTo>
                  <a:cubicBezTo>
                    <a:pt x="1572" y="632"/>
                    <a:pt x="1572" y="638"/>
                    <a:pt x="1569" y="646"/>
                  </a:cubicBezTo>
                  <a:cubicBezTo>
                    <a:pt x="1566" y="653"/>
                    <a:pt x="1558" y="657"/>
                    <a:pt x="1548" y="658"/>
                  </a:cubicBezTo>
                  <a:cubicBezTo>
                    <a:pt x="1547" y="658"/>
                    <a:pt x="1547" y="658"/>
                    <a:pt x="1547" y="658"/>
                  </a:cubicBezTo>
                  <a:cubicBezTo>
                    <a:pt x="1495" y="656"/>
                    <a:pt x="1465" y="656"/>
                    <a:pt x="1455" y="659"/>
                  </a:cubicBezTo>
                  <a:cubicBezTo>
                    <a:pt x="1430" y="676"/>
                    <a:pt x="1430" y="676"/>
                    <a:pt x="1430" y="676"/>
                  </a:cubicBezTo>
                  <a:cubicBezTo>
                    <a:pt x="1398" y="699"/>
                    <a:pt x="1377" y="711"/>
                    <a:pt x="1365" y="711"/>
                  </a:cubicBezTo>
                  <a:cubicBezTo>
                    <a:pt x="1344" y="714"/>
                    <a:pt x="1344" y="714"/>
                    <a:pt x="1344" y="714"/>
                  </a:cubicBezTo>
                  <a:cubicBezTo>
                    <a:pt x="1331" y="767"/>
                    <a:pt x="1331" y="767"/>
                    <a:pt x="1331" y="767"/>
                  </a:cubicBezTo>
                  <a:cubicBezTo>
                    <a:pt x="1328" y="783"/>
                    <a:pt x="1323" y="793"/>
                    <a:pt x="1314" y="801"/>
                  </a:cubicBezTo>
                  <a:cubicBezTo>
                    <a:pt x="1305" y="809"/>
                    <a:pt x="1292" y="814"/>
                    <a:pt x="1276" y="818"/>
                  </a:cubicBezTo>
                  <a:cubicBezTo>
                    <a:pt x="1255" y="821"/>
                    <a:pt x="1239" y="828"/>
                    <a:pt x="1223" y="838"/>
                  </a:cubicBezTo>
                  <a:cubicBezTo>
                    <a:pt x="1205" y="876"/>
                    <a:pt x="1205" y="876"/>
                    <a:pt x="1205" y="876"/>
                  </a:cubicBezTo>
                  <a:cubicBezTo>
                    <a:pt x="1204" y="877"/>
                    <a:pt x="1204" y="877"/>
                    <a:pt x="1204" y="877"/>
                  </a:cubicBezTo>
                  <a:cubicBezTo>
                    <a:pt x="1203" y="877"/>
                    <a:pt x="1203" y="877"/>
                    <a:pt x="1203" y="877"/>
                  </a:cubicBezTo>
                  <a:cubicBezTo>
                    <a:pt x="1202" y="877"/>
                    <a:pt x="1202" y="877"/>
                    <a:pt x="1202" y="877"/>
                  </a:cubicBezTo>
                  <a:cubicBezTo>
                    <a:pt x="1153" y="897"/>
                    <a:pt x="1153" y="897"/>
                    <a:pt x="1153" y="897"/>
                  </a:cubicBezTo>
                  <a:cubicBezTo>
                    <a:pt x="1150" y="897"/>
                    <a:pt x="1150" y="897"/>
                    <a:pt x="1150" y="897"/>
                  </a:cubicBezTo>
                  <a:cubicBezTo>
                    <a:pt x="1126" y="891"/>
                    <a:pt x="1126" y="891"/>
                    <a:pt x="1126" y="891"/>
                  </a:cubicBezTo>
                  <a:cubicBezTo>
                    <a:pt x="1107" y="888"/>
                    <a:pt x="1092" y="883"/>
                    <a:pt x="1082" y="877"/>
                  </a:cubicBezTo>
                  <a:cubicBezTo>
                    <a:pt x="1070" y="870"/>
                    <a:pt x="1056" y="869"/>
                    <a:pt x="1041" y="874"/>
                  </a:cubicBezTo>
                  <a:cubicBezTo>
                    <a:pt x="1029" y="891"/>
                    <a:pt x="1022" y="914"/>
                    <a:pt x="1023" y="938"/>
                  </a:cubicBezTo>
                  <a:cubicBezTo>
                    <a:pt x="1024" y="951"/>
                    <a:pt x="1027" y="959"/>
                    <a:pt x="1031" y="961"/>
                  </a:cubicBezTo>
                  <a:cubicBezTo>
                    <a:pt x="1038" y="960"/>
                    <a:pt x="1038" y="960"/>
                    <a:pt x="1038" y="960"/>
                  </a:cubicBezTo>
                  <a:cubicBezTo>
                    <a:pt x="1046" y="955"/>
                    <a:pt x="1046" y="955"/>
                    <a:pt x="1046" y="955"/>
                  </a:cubicBezTo>
                  <a:cubicBezTo>
                    <a:pt x="1049" y="989"/>
                    <a:pt x="1049" y="989"/>
                    <a:pt x="1049" y="989"/>
                  </a:cubicBezTo>
                  <a:cubicBezTo>
                    <a:pt x="1049" y="1000"/>
                    <a:pt x="1044" y="1009"/>
                    <a:pt x="1036" y="1015"/>
                  </a:cubicBezTo>
                  <a:cubicBezTo>
                    <a:pt x="1031" y="1019"/>
                    <a:pt x="1021" y="1023"/>
                    <a:pt x="1007" y="1028"/>
                  </a:cubicBezTo>
                  <a:cubicBezTo>
                    <a:pt x="999" y="1030"/>
                    <a:pt x="999" y="1030"/>
                    <a:pt x="999" y="1030"/>
                  </a:cubicBezTo>
                  <a:cubicBezTo>
                    <a:pt x="988" y="1034"/>
                    <a:pt x="966" y="1062"/>
                    <a:pt x="934" y="1114"/>
                  </a:cubicBezTo>
                  <a:cubicBezTo>
                    <a:pt x="934" y="1115"/>
                    <a:pt x="934" y="1115"/>
                    <a:pt x="934" y="1115"/>
                  </a:cubicBezTo>
                  <a:cubicBezTo>
                    <a:pt x="933" y="1115"/>
                    <a:pt x="933" y="1115"/>
                    <a:pt x="933" y="1115"/>
                  </a:cubicBezTo>
                  <a:cubicBezTo>
                    <a:pt x="901" y="1134"/>
                    <a:pt x="901" y="1134"/>
                    <a:pt x="901" y="1134"/>
                  </a:cubicBezTo>
                  <a:cubicBezTo>
                    <a:pt x="906" y="1134"/>
                    <a:pt x="909" y="1136"/>
                    <a:pt x="908" y="1141"/>
                  </a:cubicBezTo>
                  <a:cubicBezTo>
                    <a:pt x="907" y="1145"/>
                    <a:pt x="904" y="1146"/>
                    <a:pt x="896" y="1147"/>
                  </a:cubicBezTo>
                  <a:cubicBezTo>
                    <a:pt x="806" y="1145"/>
                    <a:pt x="806" y="1145"/>
                    <a:pt x="806" y="1145"/>
                  </a:cubicBezTo>
                  <a:cubicBezTo>
                    <a:pt x="706" y="1142"/>
                    <a:pt x="627" y="1169"/>
                    <a:pt x="572" y="1226"/>
                  </a:cubicBezTo>
                  <a:cubicBezTo>
                    <a:pt x="570" y="1227"/>
                    <a:pt x="570" y="1227"/>
                    <a:pt x="570" y="1227"/>
                  </a:cubicBezTo>
                  <a:cubicBezTo>
                    <a:pt x="568" y="1228"/>
                    <a:pt x="568" y="1228"/>
                    <a:pt x="568" y="1228"/>
                  </a:cubicBezTo>
                  <a:cubicBezTo>
                    <a:pt x="567" y="1228"/>
                    <a:pt x="567" y="1228"/>
                    <a:pt x="567" y="1228"/>
                  </a:cubicBezTo>
                  <a:cubicBezTo>
                    <a:pt x="530" y="1232"/>
                    <a:pt x="530" y="1232"/>
                    <a:pt x="530" y="1232"/>
                  </a:cubicBezTo>
                  <a:cubicBezTo>
                    <a:pt x="528" y="1233"/>
                    <a:pt x="528" y="1233"/>
                    <a:pt x="528" y="1233"/>
                  </a:cubicBezTo>
                  <a:cubicBezTo>
                    <a:pt x="526" y="1233"/>
                    <a:pt x="526" y="1233"/>
                    <a:pt x="526" y="1233"/>
                  </a:cubicBezTo>
                  <a:cubicBezTo>
                    <a:pt x="516" y="1208"/>
                    <a:pt x="516" y="1208"/>
                    <a:pt x="516" y="1208"/>
                  </a:cubicBezTo>
                  <a:cubicBezTo>
                    <a:pt x="478" y="1218"/>
                    <a:pt x="478" y="1218"/>
                    <a:pt x="478" y="1218"/>
                  </a:cubicBezTo>
                  <a:cubicBezTo>
                    <a:pt x="458" y="1219"/>
                    <a:pt x="431" y="1213"/>
                    <a:pt x="402" y="1199"/>
                  </a:cubicBezTo>
                  <a:cubicBezTo>
                    <a:pt x="374" y="1187"/>
                    <a:pt x="350" y="1171"/>
                    <a:pt x="326" y="1152"/>
                  </a:cubicBezTo>
                  <a:cubicBezTo>
                    <a:pt x="310" y="1140"/>
                    <a:pt x="290" y="1131"/>
                    <a:pt x="267" y="1127"/>
                  </a:cubicBezTo>
                  <a:cubicBezTo>
                    <a:pt x="233" y="1124"/>
                    <a:pt x="233" y="1124"/>
                    <a:pt x="233" y="1124"/>
                  </a:cubicBezTo>
                  <a:cubicBezTo>
                    <a:pt x="195" y="1129"/>
                    <a:pt x="195" y="1129"/>
                    <a:pt x="195" y="1129"/>
                  </a:cubicBezTo>
                  <a:cubicBezTo>
                    <a:pt x="167" y="1133"/>
                    <a:pt x="140" y="1133"/>
                    <a:pt x="115" y="1131"/>
                  </a:cubicBezTo>
                  <a:cubicBezTo>
                    <a:pt x="84" y="1129"/>
                    <a:pt x="47" y="1121"/>
                    <a:pt x="3" y="1107"/>
                  </a:cubicBezTo>
                  <a:cubicBezTo>
                    <a:pt x="0" y="1113"/>
                    <a:pt x="0" y="1113"/>
                    <a:pt x="0" y="1113"/>
                  </a:cubicBezTo>
                  <a:cubicBezTo>
                    <a:pt x="1" y="1113"/>
                    <a:pt x="1" y="1113"/>
                    <a:pt x="1" y="1113"/>
                  </a:cubicBezTo>
                  <a:cubicBezTo>
                    <a:pt x="2" y="1113"/>
                    <a:pt x="2" y="1113"/>
                    <a:pt x="2" y="1113"/>
                  </a:cubicBezTo>
                  <a:cubicBezTo>
                    <a:pt x="3" y="1114"/>
                    <a:pt x="3" y="1114"/>
                    <a:pt x="3" y="1114"/>
                  </a:cubicBezTo>
                  <a:cubicBezTo>
                    <a:pt x="3" y="1115"/>
                    <a:pt x="3" y="1115"/>
                    <a:pt x="3" y="1115"/>
                  </a:cubicBezTo>
                  <a:cubicBezTo>
                    <a:pt x="4" y="1126"/>
                    <a:pt x="4" y="1126"/>
                    <a:pt x="4" y="1126"/>
                  </a:cubicBezTo>
                  <a:cubicBezTo>
                    <a:pt x="13" y="1146"/>
                    <a:pt x="13" y="1146"/>
                    <a:pt x="13" y="1146"/>
                  </a:cubicBezTo>
                  <a:cubicBezTo>
                    <a:pt x="35" y="1173"/>
                    <a:pt x="35" y="1173"/>
                    <a:pt x="35" y="1173"/>
                  </a:cubicBezTo>
                  <a:cubicBezTo>
                    <a:pt x="36" y="1176"/>
                    <a:pt x="36" y="1176"/>
                    <a:pt x="36" y="1176"/>
                  </a:cubicBezTo>
                  <a:cubicBezTo>
                    <a:pt x="32" y="1196"/>
                    <a:pt x="32" y="1196"/>
                    <a:pt x="32" y="1196"/>
                  </a:cubicBezTo>
                  <a:cubicBezTo>
                    <a:pt x="32" y="1198"/>
                    <a:pt x="32" y="1198"/>
                    <a:pt x="32" y="1198"/>
                  </a:cubicBezTo>
                  <a:cubicBezTo>
                    <a:pt x="31" y="1198"/>
                    <a:pt x="31" y="1198"/>
                    <a:pt x="31" y="1198"/>
                  </a:cubicBezTo>
                  <a:cubicBezTo>
                    <a:pt x="19" y="1214"/>
                    <a:pt x="19" y="1214"/>
                    <a:pt x="19" y="1214"/>
                  </a:cubicBezTo>
                  <a:cubicBezTo>
                    <a:pt x="32" y="1228"/>
                    <a:pt x="32" y="1228"/>
                    <a:pt x="32" y="1228"/>
                  </a:cubicBezTo>
                  <a:cubicBezTo>
                    <a:pt x="38" y="1233"/>
                    <a:pt x="41" y="1238"/>
                    <a:pt x="41" y="1242"/>
                  </a:cubicBezTo>
                  <a:cubicBezTo>
                    <a:pt x="44" y="1262"/>
                    <a:pt x="44" y="1262"/>
                    <a:pt x="44" y="1262"/>
                  </a:cubicBezTo>
                  <a:cubicBezTo>
                    <a:pt x="60" y="1278"/>
                    <a:pt x="60" y="1278"/>
                    <a:pt x="60" y="1278"/>
                  </a:cubicBezTo>
                  <a:cubicBezTo>
                    <a:pt x="60" y="1280"/>
                    <a:pt x="60" y="1280"/>
                    <a:pt x="60" y="1280"/>
                  </a:cubicBezTo>
                  <a:cubicBezTo>
                    <a:pt x="62" y="1294"/>
                    <a:pt x="62" y="1294"/>
                    <a:pt x="62" y="1294"/>
                  </a:cubicBezTo>
                  <a:cubicBezTo>
                    <a:pt x="62" y="1304"/>
                    <a:pt x="62" y="1304"/>
                    <a:pt x="62" y="1304"/>
                  </a:cubicBezTo>
                  <a:cubicBezTo>
                    <a:pt x="71" y="1312"/>
                    <a:pt x="71" y="1312"/>
                    <a:pt x="71" y="1312"/>
                  </a:cubicBezTo>
                  <a:cubicBezTo>
                    <a:pt x="78" y="1309"/>
                    <a:pt x="78" y="1309"/>
                    <a:pt x="78" y="1309"/>
                  </a:cubicBezTo>
                  <a:cubicBezTo>
                    <a:pt x="79" y="1306"/>
                    <a:pt x="79" y="1306"/>
                    <a:pt x="79" y="1306"/>
                  </a:cubicBezTo>
                  <a:cubicBezTo>
                    <a:pt x="82" y="1298"/>
                    <a:pt x="87" y="1294"/>
                    <a:pt x="95" y="1293"/>
                  </a:cubicBezTo>
                  <a:cubicBezTo>
                    <a:pt x="103" y="1289"/>
                    <a:pt x="103" y="1289"/>
                    <a:pt x="103" y="1289"/>
                  </a:cubicBezTo>
                  <a:cubicBezTo>
                    <a:pt x="159" y="1284"/>
                    <a:pt x="159" y="1284"/>
                    <a:pt x="159" y="1284"/>
                  </a:cubicBezTo>
                  <a:cubicBezTo>
                    <a:pt x="181" y="1276"/>
                    <a:pt x="181" y="1276"/>
                    <a:pt x="181" y="1276"/>
                  </a:cubicBezTo>
                  <a:cubicBezTo>
                    <a:pt x="183" y="1275"/>
                    <a:pt x="183" y="1275"/>
                    <a:pt x="183" y="1275"/>
                  </a:cubicBezTo>
                  <a:cubicBezTo>
                    <a:pt x="186" y="1272"/>
                    <a:pt x="186" y="1272"/>
                    <a:pt x="186" y="1272"/>
                  </a:cubicBezTo>
                  <a:cubicBezTo>
                    <a:pt x="198" y="1298"/>
                    <a:pt x="198" y="1298"/>
                    <a:pt x="198" y="1298"/>
                  </a:cubicBezTo>
                  <a:cubicBezTo>
                    <a:pt x="199" y="1298"/>
                    <a:pt x="199" y="1298"/>
                    <a:pt x="199" y="1298"/>
                  </a:cubicBezTo>
                  <a:cubicBezTo>
                    <a:pt x="199" y="1298"/>
                    <a:pt x="199" y="1298"/>
                    <a:pt x="199" y="1298"/>
                  </a:cubicBezTo>
                  <a:cubicBezTo>
                    <a:pt x="200" y="1304"/>
                    <a:pt x="199" y="1309"/>
                    <a:pt x="196" y="1315"/>
                  </a:cubicBezTo>
                  <a:cubicBezTo>
                    <a:pt x="165" y="1358"/>
                    <a:pt x="165" y="1358"/>
                    <a:pt x="165" y="1358"/>
                  </a:cubicBezTo>
                  <a:cubicBezTo>
                    <a:pt x="167" y="1365"/>
                    <a:pt x="167" y="1365"/>
                    <a:pt x="167" y="1365"/>
                  </a:cubicBezTo>
                  <a:cubicBezTo>
                    <a:pt x="181" y="1379"/>
                    <a:pt x="181" y="1379"/>
                    <a:pt x="181" y="1379"/>
                  </a:cubicBezTo>
                  <a:cubicBezTo>
                    <a:pt x="195" y="1388"/>
                    <a:pt x="195" y="1388"/>
                    <a:pt x="195" y="1388"/>
                  </a:cubicBezTo>
                  <a:cubicBezTo>
                    <a:pt x="196" y="1388"/>
                    <a:pt x="196" y="1388"/>
                    <a:pt x="196" y="1388"/>
                  </a:cubicBezTo>
                  <a:cubicBezTo>
                    <a:pt x="202" y="1396"/>
                    <a:pt x="207" y="1401"/>
                    <a:pt x="214" y="1403"/>
                  </a:cubicBezTo>
                  <a:cubicBezTo>
                    <a:pt x="221" y="1405"/>
                    <a:pt x="229" y="1412"/>
                    <a:pt x="235" y="1420"/>
                  </a:cubicBezTo>
                  <a:cubicBezTo>
                    <a:pt x="236" y="1423"/>
                    <a:pt x="236" y="1423"/>
                    <a:pt x="236" y="1423"/>
                  </a:cubicBezTo>
                  <a:cubicBezTo>
                    <a:pt x="246" y="1428"/>
                    <a:pt x="246" y="1428"/>
                    <a:pt x="246" y="1428"/>
                  </a:cubicBezTo>
                  <a:cubicBezTo>
                    <a:pt x="250" y="1429"/>
                    <a:pt x="250" y="1429"/>
                    <a:pt x="250" y="1429"/>
                  </a:cubicBezTo>
                  <a:cubicBezTo>
                    <a:pt x="251" y="1429"/>
                    <a:pt x="251" y="1429"/>
                    <a:pt x="251" y="1429"/>
                  </a:cubicBezTo>
                  <a:cubicBezTo>
                    <a:pt x="254" y="1440"/>
                    <a:pt x="254" y="1440"/>
                    <a:pt x="254" y="1440"/>
                  </a:cubicBezTo>
                  <a:cubicBezTo>
                    <a:pt x="254" y="1440"/>
                    <a:pt x="254" y="1440"/>
                    <a:pt x="254" y="1440"/>
                  </a:cubicBezTo>
                  <a:cubicBezTo>
                    <a:pt x="255" y="1452"/>
                    <a:pt x="255" y="1452"/>
                    <a:pt x="255" y="1452"/>
                  </a:cubicBezTo>
                  <a:cubicBezTo>
                    <a:pt x="259" y="1469"/>
                    <a:pt x="259" y="1469"/>
                    <a:pt x="259" y="1469"/>
                  </a:cubicBezTo>
                  <a:cubicBezTo>
                    <a:pt x="286" y="1473"/>
                    <a:pt x="286" y="1473"/>
                    <a:pt x="286" y="1473"/>
                  </a:cubicBezTo>
                  <a:cubicBezTo>
                    <a:pt x="288" y="1473"/>
                    <a:pt x="288" y="1473"/>
                    <a:pt x="288" y="1473"/>
                  </a:cubicBezTo>
                  <a:cubicBezTo>
                    <a:pt x="289" y="1474"/>
                    <a:pt x="289" y="1474"/>
                    <a:pt x="289" y="1474"/>
                  </a:cubicBezTo>
                  <a:cubicBezTo>
                    <a:pt x="289" y="1475"/>
                    <a:pt x="289" y="1475"/>
                    <a:pt x="289" y="1475"/>
                  </a:cubicBezTo>
                  <a:cubicBezTo>
                    <a:pt x="290" y="1477"/>
                    <a:pt x="290" y="1477"/>
                    <a:pt x="290" y="1477"/>
                  </a:cubicBezTo>
                  <a:cubicBezTo>
                    <a:pt x="297" y="1492"/>
                    <a:pt x="297" y="1492"/>
                    <a:pt x="297" y="1492"/>
                  </a:cubicBezTo>
                  <a:cubicBezTo>
                    <a:pt x="318" y="1499"/>
                    <a:pt x="318" y="1499"/>
                    <a:pt x="318" y="1499"/>
                  </a:cubicBezTo>
                  <a:cubicBezTo>
                    <a:pt x="333" y="1492"/>
                    <a:pt x="333" y="1492"/>
                    <a:pt x="333" y="1492"/>
                  </a:cubicBezTo>
                  <a:cubicBezTo>
                    <a:pt x="331" y="1484"/>
                    <a:pt x="331" y="1484"/>
                    <a:pt x="331" y="1484"/>
                  </a:cubicBezTo>
                  <a:cubicBezTo>
                    <a:pt x="317" y="1471"/>
                    <a:pt x="317" y="1471"/>
                    <a:pt x="317" y="1471"/>
                  </a:cubicBezTo>
                  <a:cubicBezTo>
                    <a:pt x="319" y="1469"/>
                    <a:pt x="319" y="1469"/>
                    <a:pt x="319" y="1469"/>
                  </a:cubicBezTo>
                  <a:cubicBezTo>
                    <a:pt x="319" y="1467"/>
                    <a:pt x="319" y="1467"/>
                    <a:pt x="319" y="1467"/>
                  </a:cubicBezTo>
                  <a:cubicBezTo>
                    <a:pt x="331" y="1445"/>
                    <a:pt x="331" y="1445"/>
                    <a:pt x="331" y="1445"/>
                  </a:cubicBezTo>
                  <a:cubicBezTo>
                    <a:pt x="356" y="1445"/>
                    <a:pt x="356" y="1445"/>
                    <a:pt x="356" y="1445"/>
                  </a:cubicBezTo>
                  <a:cubicBezTo>
                    <a:pt x="357" y="1446"/>
                    <a:pt x="357" y="1446"/>
                    <a:pt x="357" y="1446"/>
                  </a:cubicBezTo>
                  <a:cubicBezTo>
                    <a:pt x="393" y="1458"/>
                    <a:pt x="393" y="1458"/>
                    <a:pt x="393" y="1458"/>
                  </a:cubicBezTo>
                  <a:cubicBezTo>
                    <a:pt x="413" y="1455"/>
                    <a:pt x="413" y="1455"/>
                    <a:pt x="413" y="1455"/>
                  </a:cubicBezTo>
                  <a:cubicBezTo>
                    <a:pt x="429" y="1440"/>
                    <a:pt x="429" y="1440"/>
                    <a:pt x="429" y="1440"/>
                  </a:cubicBezTo>
                  <a:cubicBezTo>
                    <a:pt x="447" y="1418"/>
                    <a:pt x="459" y="1409"/>
                    <a:pt x="466" y="1414"/>
                  </a:cubicBezTo>
                  <a:cubicBezTo>
                    <a:pt x="474" y="1413"/>
                    <a:pt x="474" y="1413"/>
                    <a:pt x="474" y="1413"/>
                  </a:cubicBezTo>
                  <a:cubicBezTo>
                    <a:pt x="484" y="1413"/>
                    <a:pt x="489" y="1414"/>
                    <a:pt x="492" y="1415"/>
                  </a:cubicBezTo>
                  <a:cubicBezTo>
                    <a:pt x="493" y="1417"/>
                    <a:pt x="495" y="1419"/>
                    <a:pt x="495" y="1421"/>
                  </a:cubicBezTo>
                  <a:cubicBezTo>
                    <a:pt x="495" y="1426"/>
                    <a:pt x="499" y="1434"/>
                    <a:pt x="505" y="1446"/>
                  </a:cubicBezTo>
                  <a:cubicBezTo>
                    <a:pt x="505" y="1447"/>
                    <a:pt x="505" y="1447"/>
                    <a:pt x="505" y="1447"/>
                  </a:cubicBezTo>
                  <a:cubicBezTo>
                    <a:pt x="505" y="1448"/>
                    <a:pt x="505" y="1448"/>
                    <a:pt x="505" y="1448"/>
                  </a:cubicBezTo>
                  <a:cubicBezTo>
                    <a:pt x="508" y="1462"/>
                    <a:pt x="508" y="1462"/>
                    <a:pt x="508" y="1462"/>
                  </a:cubicBezTo>
                  <a:cubicBezTo>
                    <a:pt x="508" y="1466"/>
                    <a:pt x="508" y="1466"/>
                    <a:pt x="508" y="1466"/>
                  </a:cubicBezTo>
                  <a:cubicBezTo>
                    <a:pt x="504" y="1483"/>
                    <a:pt x="504" y="1483"/>
                    <a:pt x="504" y="1483"/>
                  </a:cubicBezTo>
                  <a:cubicBezTo>
                    <a:pt x="504" y="1483"/>
                    <a:pt x="504" y="1483"/>
                    <a:pt x="504" y="1483"/>
                  </a:cubicBezTo>
                  <a:cubicBezTo>
                    <a:pt x="504" y="1484"/>
                    <a:pt x="504" y="1484"/>
                    <a:pt x="504" y="1484"/>
                  </a:cubicBezTo>
                  <a:cubicBezTo>
                    <a:pt x="503" y="1485"/>
                    <a:pt x="503" y="1485"/>
                    <a:pt x="503" y="1485"/>
                  </a:cubicBezTo>
                  <a:cubicBezTo>
                    <a:pt x="485" y="1506"/>
                    <a:pt x="485" y="1506"/>
                    <a:pt x="485" y="1506"/>
                  </a:cubicBezTo>
                  <a:cubicBezTo>
                    <a:pt x="484" y="1507"/>
                    <a:pt x="484" y="1507"/>
                    <a:pt x="484" y="1507"/>
                  </a:cubicBezTo>
                  <a:cubicBezTo>
                    <a:pt x="484" y="1507"/>
                    <a:pt x="484" y="1507"/>
                    <a:pt x="484" y="1507"/>
                  </a:cubicBezTo>
                  <a:cubicBezTo>
                    <a:pt x="446" y="1524"/>
                    <a:pt x="446" y="1524"/>
                    <a:pt x="446" y="1524"/>
                  </a:cubicBezTo>
                  <a:cubicBezTo>
                    <a:pt x="441" y="1534"/>
                    <a:pt x="441" y="1534"/>
                    <a:pt x="441" y="1534"/>
                  </a:cubicBezTo>
                  <a:cubicBezTo>
                    <a:pt x="435" y="1565"/>
                    <a:pt x="435" y="1565"/>
                    <a:pt x="435" y="1565"/>
                  </a:cubicBezTo>
                  <a:cubicBezTo>
                    <a:pt x="439" y="1580"/>
                    <a:pt x="439" y="1580"/>
                    <a:pt x="439" y="1580"/>
                  </a:cubicBezTo>
                  <a:cubicBezTo>
                    <a:pt x="448" y="1595"/>
                    <a:pt x="448" y="1595"/>
                    <a:pt x="448" y="1595"/>
                  </a:cubicBezTo>
                  <a:cubicBezTo>
                    <a:pt x="452" y="1599"/>
                    <a:pt x="452" y="1599"/>
                    <a:pt x="452" y="1599"/>
                  </a:cubicBezTo>
                  <a:cubicBezTo>
                    <a:pt x="465" y="1607"/>
                    <a:pt x="465" y="1607"/>
                    <a:pt x="465" y="1607"/>
                  </a:cubicBezTo>
                  <a:cubicBezTo>
                    <a:pt x="509" y="1607"/>
                    <a:pt x="509" y="1607"/>
                    <a:pt x="509" y="1607"/>
                  </a:cubicBezTo>
                  <a:cubicBezTo>
                    <a:pt x="546" y="1602"/>
                    <a:pt x="546" y="1602"/>
                    <a:pt x="546" y="1602"/>
                  </a:cubicBezTo>
                  <a:cubicBezTo>
                    <a:pt x="552" y="1596"/>
                    <a:pt x="552" y="1596"/>
                    <a:pt x="552" y="1596"/>
                  </a:cubicBezTo>
                  <a:cubicBezTo>
                    <a:pt x="557" y="1590"/>
                    <a:pt x="562" y="1588"/>
                    <a:pt x="565" y="1588"/>
                  </a:cubicBezTo>
                  <a:cubicBezTo>
                    <a:pt x="591" y="1592"/>
                    <a:pt x="591" y="1592"/>
                    <a:pt x="591" y="1592"/>
                  </a:cubicBezTo>
                  <a:cubicBezTo>
                    <a:pt x="593" y="1588"/>
                    <a:pt x="593" y="1588"/>
                    <a:pt x="593" y="1588"/>
                  </a:cubicBezTo>
                  <a:cubicBezTo>
                    <a:pt x="591" y="1581"/>
                    <a:pt x="591" y="1574"/>
                    <a:pt x="595" y="1568"/>
                  </a:cubicBezTo>
                  <a:cubicBezTo>
                    <a:pt x="605" y="1550"/>
                    <a:pt x="605" y="1550"/>
                    <a:pt x="605" y="1550"/>
                  </a:cubicBezTo>
                  <a:cubicBezTo>
                    <a:pt x="605" y="1516"/>
                    <a:pt x="605" y="1516"/>
                    <a:pt x="605" y="1516"/>
                  </a:cubicBezTo>
                  <a:cubicBezTo>
                    <a:pt x="605" y="1515"/>
                    <a:pt x="605" y="1515"/>
                    <a:pt x="605" y="1515"/>
                  </a:cubicBezTo>
                  <a:cubicBezTo>
                    <a:pt x="624" y="1460"/>
                    <a:pt x="624" y="1460"/>
                    <a:pt x="624" y="1460"/>
                  </a:cubicBezTo>
                  <a:cubicBezTo>
                    <a:pt x="625" y="1459"/>
                    <a:pt x="625" y="1459"/>
                    <a:pt x="625" y="1459"/>
                  </a:cubicBezTo>
                  <a:cubicBezTo>
                    <a:pt x="625" y="1458"/>
                    <a:pt x="625" y="1458"/>
                    <a:pt x="625" y="1458"/>
                  </a:cubicBezTo>
                  <a:cubicBezTo>
                    <a:pt x="626" y="1458"/>
                    <a:pt x="626" y="1458"/>
                    <a:pt x="626" y="1458"/>
                  </a:cubicBezTo>
                  <a:cubicBezTo>
                    <a:pt x="626" y="1457"/>
                    <a:pt x="626" y="1457"/>
                    <a:pt x="626" y="1457"/>
                  </a:cubicBezTo>
                  <a:cubicBezTo>
                    <a:pt x="659" y="1431"/>
                    <a:pt x="659" y="1431"/>
                    <a:pt x="659" y="1431"/>
                  </a:cubicBezTo>
                  <a:cubicBezTo>
                    <a:pt x="661" y="1429"/>
                    <a:pt x="661" y="1429"/>
                    <a:pt x="661" y="1429"/>
                  </a:cubicBezTo>
                  <a:cubicBezTo>
                    <a:pt x="690" y="1441"/>
                    <a:pt x="690" y="1441"/>
                    <a:pt x="690" y="1441"/>
                  </a:cubicBezTo>
                  <a:cubicBezTo>
                    <a:pt x="690" y="1441"/>
                    <a:pt x="690" y="1441"/>
                    <a:pt x="690" y="1441"/>
                  </a:cubicBezTo>
                  <a:cubicBezTo>
                    <a:pt x="705" y="1452"/>
                    <a:pt x="712" y="1460"/>
                    <a:pt x="712" y="1466"/>
                  </a:cubicBezTo>
                  <a:cubicBezTo>
                    <a:pt x="710" y="1489"/>
                    <a:pt x="710" y="1489"/>
                    <a:pt x="710" y="1489"/>
                  </a:cubicBezTo>
                  <a:cubicBezTo>
                    <a:pt x="700" y="1504"/>
                    <a:pt x="700" y="1504"/>
                    <a:pt x="700" y="1504"/>
                  </a:cubicBezTo>
                  <a:cubicBezTo>
                    <a:pt x="693" y="1525"/>
                    <a:pt x="693" y="1525"/>
                    <a:pt x="693" y="1525"/>
                  </a:cubicBezTo>
                  <a:cubicBezTo>
                    <a:pt x="693" y="1548"/>
                    <a:pt x="693" y="1548"/>
                    <a:pt x="693" y="1548"/>
                  </a:cubicBezTo>
                  <a:cubicBezTo>
                    <a:pt x="700" y="1559"/>
                    <a:pt x="700" y="1559"/>
                    <a:pt x="700" y="1559"/>
                  </a:cubicBezTo>
                  <a:cubicBezTo>
                    <a:pt x="710" y="1557"/>
                    <a:pt x="710" y="1557"/>
                    <a:pt x="710" y="1557"/>
                  </a:cubicBezTo>
                  <a:cubicBezTo>
                    <a:pt x="712" y="1556"/>
                    <a:pt x="712" y="1556"/>
                    <a:pt x="712" y="1556"/>
                  </a:cubicBezTo>
                  <a:cubicBezTo>
                    <a:pt x="728" y="1557"/>
                    <a:pt x="728" y="1557"/>
                    <a:pt x="728" y="1557"/>
                  </a:cubicBezTo>
                  <a:cubicBezTo>
                    <a:pt x="736" y="1562"/>
                    <a:pt x="741" y="1569"/>
                    <a:pt x="746" y="1580"/>
                  </a:cubicBezTo>
                  <a:cubicBezTo>
                    <a:pt x="755" y="1583"/>
                    <a:pt x="755" y="1583"/>
                    <a:pt x="755" y="1583"/>
                  </a:cubicBezTo>
                  <a:cubicBezTo>
                    <a:pt x="756" y="1583"/>
                    <a:pt x="756" y="1583"/>
                    <a:pt x="756" y="1583"/>
                  </a:cubicBezTo>
                  <a:cubicBezTo>
                    <a:pt x="756" y="1583"/>
                    <a:pt x="756" y="1583"/>
                    <a:pt x="756" y="1583"/>
                  </a:cubicBezTo>
                  <a:cubicBezTo>
                    <a:pt x="757" y="1583"/>
                    <a:pt x="757" y="1583"/>
                    <a:pt x="757" y="1583"/>
                  </a:cubicBezTo>
                  <a:cubicBezTo>
                    <a:pt x="793" y="1600"/>
                    <a:pt x="793" y="1600"/>
                    <a:pt x="793" y="1600"/>
                  </a:cubicBezTo>
                  <a:cubicBezTo>
                    <a:pt x="809" y="1605"/>
                    <a:pt x="809" y="1605"/>
                    <a:pt x="809" y="1605"/>
                  </a:cubicBezTo>
                  <a:cubicBezTo>
                    <a:pt x="831" y="1602"/>
                    <a:pt x="831" y="1602"/>
                    <a:pt x="831" y="1602"/>
                  </a:cubicBezTo>
                  <a:cubicBezTo>
                    <a:pt x="841" y="1589"/>
                    <a:pt x="841" y="1589"/>
                    <a:pt x="841" y="1589"/>
                  </a:cubicBezTo>
                  <a:cubicBezTo>
                    <a:pt x="853" y="1537"/>
                    <a:pt x="853" y="1537"/>
                    <a:pt x="853" y="1537"/>
                  </a:cubicBezTo>
                  <a:cubicBezTo>
                    <a:pt x="854" y="1509"/>
                    <a:pt x="854" y="1509"/>
                    <a:pt x="854" y="1509"/>
                  </a:cubicBezTo>
                  <a:cubicBezTo>
                    <a:pt x="854" y="1507"/>
                    <a:pt x="854" y="1507"/>
                    <a:pt x="854" y="1507"/>
                  </a:cubicBezTo>
                  <a:cubicBezTo>
                    <a:pt x="857" y="1506"/>
                    <a:pt x="857" y="1506"/>
                    <a:pt x="857" y="1506"/>
                  </a:cubicBezTo>
                  <a:cubicBezTo>
                    <a:pt x="858" y="1505"/>
                    <a:pt x="858" y="1505"/>
                    <a:pt x="858" y="1505"/>
                  </a:cubicBezTo>
                  <a:cubicBezTo>
                    <a:pt x="878" y="1488"/>
                    <a:pt x="878" y="1488"/>
                    <a:pt x="878" y="1488"/>
                  </a:cubicBezTo>
                  <a:cubicBezTo>
                    <a:pt x="889" y="1473"/>
                    <a:pt x="889" y="1473"/>
                    <a:pt x="889" y="1473"/>
                  </a:cubicBezTo>
                  <a:cubicBezTo>
                    <a:pt x="890" y="1472"/>
                    <a:pt x="890" y="1472"/>
                    <a:pt x="890" y="1472"/>
                  </a:cubicBezTo>
                  <a:cubicBezTo>
                    <a:pt x="911" y="1462"/>
                    <a:pt x="911" y="1462"/>
                    <a:pt x="911" y="1462"/>
                  </a:cubicBezTo>
                  <a:cubicBezTo>
                    <a:pt x="924" y="1455"/>
                    <a:pt x="924" y="1455"/>
                    <a:pt x="924" y="1455"/>
                  </a:cubicBezTo>
                  <a:cubicBezTo>
                    <a:pt x="940" y="1449"/>
                    <a:pt x="940" y="1449"/>
                    <a:pt x="940" y="1449"/>
                  </a:cubicBezTo>
                  <a:cubicBezTo>
                    <a:pt x="931" y="1417"/>
                    <a:pt x="931" y="1417"/>
                    <a:pt x="931" y="1417"/>
                  </a:cubicBezTo>
                  <a:cubicBezTo>
                    <a:pt x="967" y="1421"/>
                    <a:pt x="967" y="1421"/>
                    <a:pt x="967" y="1421"/>
                  </a:cubicBezTo>
                  <a:cubicBezTo>
                    <a:pt x="967" y="1421"/>
                    <a:pt x="967" y="1421"/>
                    <a:pt x="967" y="1421"/>
                  </a:cubicBezTo>
                  <a:cubicBezTo>
                    <a:pt x="967" y="1422"/>
                    <a:pt x="967" y="1422"/>
                    <a:pt x="967" y="1422"/>
                  </a:cubicBezTo>
                  <a:cubicBezTo>
                    <a:pt x="967" y="1422"/>
                    <a:pt x="967" y="1422"/>
                    <a:pt x="967" y="1422"/>
                  </a:cubicBezTo>
                  <a:cubicBezTo>
                    <a:pt x="986" y="1430"/>
                    <a:pt x="986" y="1430"/>
                    <a:pt x="986" y="1430"/>
                  </a:cubicBezTo>
                  <a:cubicBezTo>
                    <a:pt x="986" y="1430"/>
                    <a:pt x="986" y="1430"/>
                    <a:pt x="986" y="1430"/>
                  </a:cubicBezTo>
                  <a:cubicBezTo>
                    <a:pt x="986" y="1429"/>
                    <a:pt x="986" y="1429"/>
                    <a:pt x="986" y="1429"/>
                  </a:cubicBezTo>
                  <a:cubicBezTo>
                    <a:pt x="992" y="1409"/>
                    <a:pt x="992" y="1409"/>
                    <a:pt x="992" y="1409"/>
                  </a:cubicBezTo>
                  <a:cubicBezTo>
                    <a:pt x="992" y="1405"/>
                    <a:pt x="992" y="1405"/>
                    <a:pt x="992" y="1405"/>
                  </a:cubicBezTo>
                  <a:cubicBezTo>
                    <a:pt x="995" y="1407"/>
                    <a:pt x="995" y="1407"/>
                    <a:pt x="995" y="1407"/>
                  </a:cubicBezTo>
                  <a:cubicBezTo>
                    <a:pt x="997" y="1407"/>
                    <a:pt x="997" y="1407"/>
                    <a:pt x="997" y="1407"/>
                  </a:cubicBezTo>
                  <a:cubicBezTo>
                    <a:pt x="1014" y="1411"/>
                    <a:pt x="1014" y="1411"/>
                    <a:pt x="1014" y="1411"/>
                  </a:cubicBezTo>
                  <a:cubicBezTo>
                    <a:pt x="1022" y="1411"/>
                    <a:pt x="1022" y="1411"/>
                    <a:pt x="1022" y="1411"/>
                  </a:cubicBezTo>
                  <a:cubicBezTo>
                    <a:pt x="1038" y="1393"/>
                    <a:pt x="1038" y="1393"/>
                    <a:pt x="1038" y="1393"/>
                  </a:cubicBezTo>
                  <a:cubicBezTo>
                    <a:pt x="1039" y="1393"/>
                    <a:pt x="1039" y="1393"/>
                    <a:pt x="1039" y="1393"/>
                  </a:cubicBezTo>
                  <a:cubicBezTo>
                    <a:pt x="1040" y="1392"/>
                    <a:pt x="1040" y="1392"/>
                    <a:pt x="1040" y="1392"/>
                  </a:cubicBezTo>
                  <a:cubicBezTo>
                    <a:pt x="1041" y="1392"/>
                    <a:pt x="1041" y="1392"/>
                    <a:pt x="1041" y="1392"/>
                  </a:cubicBezTo>
                  <a:cubicBezTo>
                    <a:pt x="1062" y="1388"/>
                    <a:pt x="1062" y="1388"/>
                    <a:pt x="1062" y="1388"/>
                  </a:cubicBezTo>
                  <a:cubicBezTo>
                    <a:pt x="1080" y="1371"/>
                    <a:pt x="1080" y="1371"/>
                    <a:pt x="1080" y="1371"/>
                  </a:cubicBezTo>
                  <a:cubicBezTo>
                    <a:pt x="1090" y="1357"/>
                    <a:pt x="1090" y="1357"/>
                    <a:pt x="1090" y="1357"/>
                  </a:cubicBezTo>
                  <a:cubicBezTo>
                    <a:pt x="1090" y="1340"/>
                    <a:pt x="1090" y="1340"/>
                    <a:pt x="1090" y="1340"/>
                  </a:cubicBezTo>
                  <a:cubicBezTo>
                    <a:pt x="1090" y="1334"/>
                    <a:pt x="1093" y="1329"/>
                    <a:pt x="1099" y="1326"/>
                  </a:cubicBezTo>
                  <a:cubicBezTo>
                    <a:pt x="1099" y="1326"/>
                    <a:pt x="1099" y="1326"/>
                    <a:pt x="1099" y="1326"/>
                  </a:cubicBezTo>
                  <a:cubicBezTo>
                    <a:pt x="1101" y="1326"/>
                    <a:pt x="1101" y="1326"/>
                    <a:pt x="1101" y="1326"/>
                  </a:cubicBezTo>
                  <a:cubicBezTo>
                    <a:pt x="1102" y="1326"/>
                    <a:pt x="1102" y="1326"/>
                    <a:pt x="1102" y="1326"/>
                  </a:cubicBezTo>
                  <a:cubicBezTo>
                    <a:pt x="1122" y="1328"/>
                    <a:pt x="1122" y="1328"/>
                    <a:pt x="1122" y="1328"/>
                  </a:cubicBezTo>
                  <a:cubicBezTo>
                    <a:pt x="1131" y="1323"/>
                    <a:pt x="1131" y="1323"/>
                    <a:pt x="1131" y="1323"/>
                  </a:cubicBezTo>
                  <a:cubicBezTo>
                    <a:pt x="1134" y="1308"/>
                    <a:pt x="1134" y="1308"/>
                    <a:pt x="1134" y="1308"/>
                  </a:cubicBezTo>
                  <a:cubicBezTo>
                    <a:pt x="1155" y="1302"/>
                    <a:pt x="1155" y="1302"/>
                    <a:pt x="1155" y="1302"/>
                  </a:cubicBezTo>
                  <a:cubicBezTo>
                    <a:pt x="1156" y="1302"/>
                    <a:pt x="1156" y="1302"/>
                    <a:pt x="1156" y="1302"/>
                  </a:cubicBezTo>
                  <a:cubicBezTo>
                    <a:pt x="1157" y="1302"/>
                    <a:pt x="1157" y="1302"/>
                    <a:pt x="1157" y="1302"/>
                  </a:cubicBezTo>
                  <a:cubicBezTo>
                    <a:pt x="1157" y="1302"/>
                    <a:pt x="1157" y="1302"/>
                    <a:pt x="1157" y="1302"/>
                  </a:cubicBezTo>
                  <a:cubicBezTo>
                    <a:pt x="1184" y="1305"/>
                    <a:pt x="1184" y="1305"/>
                    <a:pt x="1184" y="1305"/>
                  </a:cubicBezTo>
                  <a:cubicBezTo>
                    <a:pt x="1205" y="1300"/>
                    <a:pt x="1205" y="1300"/>
                    <a:pt x="1205" y="1300"/>
                  </a:cubicBezTo>
                  <a:cubicBezTo>
                    <a:pt x="1217" y="1287"/>
                    <a:pt x="1217" y="1287"/>
                    <a:pt x="1217" y="1287"/>
                  </a:cubicBezTo>
                  <a:cubicBezTo>
                    <a:pt x="1226" y="1270"/>
                    <a:pt x="1226" y="1270"/>
                    <a:pt x="1226" y="1270"/>
                  </a:cubicBezTo>
                  <a:cubicBezTo>
                    <a:pt x="1210" y="1253"/>
                    <a:pt x="1210" y="1253"/>
                    <a:pt x="1210" y="1253"/>
                  </a:cubicBezTo>
                  <a:cubicBezTo>
                    <a:pt x="1210" y="1252"/>
                    <a:pt x="1210" y="1252"/>
                    <a:pt x="1210" y="1252"/>
                  </a:cubicBezTo>
                  <a:cubicBezTo>
                    <a:pt x="1210" y="1252"/>
                    <a:pt x="1210" y="1252"/>
                    <a:pt x="1210" y="1252"/>
                  </a:cubicBezTo>
                  <a:cubicBezTo>
                    <a:pt x="1207" y="1240"/>
                    <a:pt x="1207" y="1240"/>
                    <a:pt x="1207" y="1240"/>
                  </a:cubicBezTo>
                  <a:cubicBezTo>
                    <a:pt x="1207" y="1240"/>
                    <a:pt x="1207" y="1240"/>
                    <a:pt x="1207" y="1240"/>
                  </a:cubicBezTo>
                  <a:cubicBezTo>
                    <a:pt x="1203" y="1221"/>
                    <a:pt x="1203" y="1221"/>
                    <a:pt x="1203" y="1221"/>
                  </a:cubicBezTo>
                  <a:cubicBezTo>
                    <a:pt x="1203" y="1220"/>
                    <a:pt x="1203" y="1220"/>
                    <a:pt x="1203" y="1220"/>
                  </a:cubicBezTo>
                  <a:cubicBezTo>
                    <a:pt x="1212" y="1203"/>
                    <a:pt x="1212" y="1203"/>
                    <a:pt x="1212" y="1203"/>
                  </a:cubicBezTo>
                  <a:cubicBezTo>
                    <a:pt x="1212" y="1198"/>
                    <a:pt x="1215" y="1190"/>
                    <a:pt x="1224" y="1182"/>
                  </a:cubicBezTo>
                  <a:cubicBezTo>
                    <a:pt x="1235" y="1159"/>
                    <a:pt x="1235" y="1159"/>
                    <a:pt x="1235" y="1159"/>
                  </a:cubicBezTo>
                  <a:cubicBezTo>
                    <a:pt x="1235" y="1157"/>
                    <a:pt x="1235" y="1157"/>
                    <a:pt x="1235" y="1157"/>
                  </a:cubicBezTo>
                  <a:cubicBezTo>
                    <a:pt x="1236" y="1157"/>
                    <a:pt x="1236" y="1157"/>
                    <a:pt x="1236" y="1157"/>
                  </a:cubicBezTo>
                  <a:cubicBezTo>
                    <a:pt x="1247" y="1141"/>
                    <a:pt x="1247" y="1141"/>
                    <a:pt x="1247" y="1141"/>
                  </a:cubicBezTo>
                  <a:cubicBezTo>
                    <a:pt x="1263" y="1109"/>
                    <a:pt x="1263" y="1109"/>
                    <a:pt x="1263" y="1109"/>
                  </a:cubicBezTo>
                  <a:cubicBezTo>
                    <a:pt x="1278" y="1130"/>
                    <a:pt x="1278" y="1130"/>
                    <a:pt x="1278" y="1130"/>
                  </a:cubicBezTo>
                  <a:cubicBezTo>
                    <a:pt x="1279" y="1131"/>
                    <a:pt x="1279" y="1131"/>
                    <a:pt x="1279" y="1131"/>
                  </a:cubicBezTo>
                  <a:cubicBezTo>
                    <a:pt x="1279" y="1132"/>
                    <a:pt x="1279" y="1132"/>
                    <a:pt x="1279" y="1132"/>
                  </a:cubicBezTo>
                  <a:cubicBezTo>
                    <a:pt x="1284" y="1153"/>
                    <a:pt x="1284" y="1153"/>
                    <a:pt x="1284" y="1153"/>
                  </a:cubicBezTo>
                  <a:cubicBezTo>
                    <a:pt x="1284" y="1154"/>
                    <a:pt x="1284" y="1154"/>
                    <a:pt x="1284" y="1154"/>
                  </a:cubicBezTo>
                  <a:cubicBezTo>
                    <a:pt x="1287" y="1175"/>
                    <a:pt x="1287" y="1175"/>
                    <a:pt x="1287" y="1175"/>
                  </a:cubicBezTo>
                  <a:cubicBezTo>
                    <a:pt x="1302" y="1182"/>
                    <a:pt x="1302" y="1182"/>
                    <a:pt x="1302" y="1182"/>
                  </a:cubicBezTo>
                  <a:cubicBezTo>
                    <a:pt x="1303" y="1182"/>
                    <a:pt x="1303" y="1182"/>
                    <a:pt x="1303" y="1182"/>
                  </a:cubicBezTo>
                  <a:cubicBezTo>
                    <a:pt x="1303" y="1182"/>
                    <a:pt x="1303" y="1182"/>
                    <a:pt x="1303" y="1182"/>
                  </a:cubicBezTo>
                  <a:cubicBezTo>
                    <a:pt x="1303" y="1182"/>
                    <a:pt x="1303" y="1182"/>
                    <a:pt x="1303" y="1182"/>
                  </a:cubicBezTo>
                  <a:cubicBezTo>
                    <a:pt x="1307" y="1184"/>
                    <a:pt x="1307" y="1184"/>
                    <a:pt x="1307" y="1184"/>
                  </a:cubicBezTo>
                  <a:cubicBezTo>
                    <a:pt x="1308" y="1183"/>
                    <a:pt x="1308" y="1183"/>
                    <a:pt x="1308" y="1183"/>
                  </a:cubicBezTo>
                  <a:cubicBezTo>
                    <a:pt x="1321" y="1161"/>
                    <a:pt x="1321" y="1161"/>
                    <a:pt x="1321" y="1161"/>
                  </a:cubicBezTo>
                  <a:cubicBezTo>
                    <a:pt x="1328" y="1140"/>
                    <a:pt x="1328" y="1140"/>
                    <a:pt x="1328" y="1140"/>
                  </a:cubicBezTo>
                  <a:cubicBezTo>
                    <a:pt x="1331" y="1141"/>
                    <a:pt x="1331" y="1141"/>
                    <a:pt x="1331" y="1141"/>
                  </a:cubicBezTo>
                  <a:cubicBezTo>
                    <a:pt x="1335" y="1142"/>
                    <a:pt x="1335" y="1142"/>
                    <a:pt x="1335" y="1142"/>
                  </a:cubicBezTo>
                  <a:cubicBezTo>
                    <a:pt x="1365" y="1152"/>
                    <a:pt x="1365" y="1152"/>
                    <a:pt x="1365" y="1152"/>
                  </a:cubicBezTo>
                  <a:cubicBezTo>
                    <a:pt x="1380" y="1141"/>
                    <a:pt x="1380" y="1141"/>
                    <a:pt x="1380" y="1141"/>
                  </a:cubicBezTo>
                  <a:cubicBezTo>
                    <a:pt x="1381" y="1140"/>
                    <a:pt x="1381" y="1140"/>
                    <a:pt x="1381" y="1140"/>
                  </a:cubicBezTo>
                  <a:cubicBezTo>
                    <a:pt x="1383" y="1140"/>
                    <a:pt x="1383" y="1140"/>
                    <a:pt x="1383" y="1140"/>
                  </a:cubicBezTo>
                  <a:cubicBezTo>
                    <a:pt x="1398" y="1138"/>
                    <a:pt x="1398" y="1138"/>
                    <a:pt x="1398" y="1138"/>
                  </a:cubicBezTo>
                  <a:cubicBezTo>
                    <a:pt x="1408" y="1121"/>
                    <a:pt x="1408" y="1121"/>
                    <a:pt x="1408" y="1121"/>
                  </a:cubicBezTo>
                  <a:cubicBezTo>
                    <a:pt x="1408" y="1098"/>
                    <a:pt x="1408" y="1098"/>
                    <a:pt x="1408" y="1098"/>
                  </a:cubicBezTo>
                  <a:cubicBezTo>
                    <a:pt x="1416" y="1065"/>
                    <a:pt x="1416" y="1065"/>
                    <a:pt x="1416" y="1065"/>
                  </a:cubicBezTo>
                  <a:cubicBezTo>
                    <a:pt x="1418" y="1066"/>
                    <a:pt x="1418" y="1066"/>
                    <a:pt x="1418" y="1066"/>
                  </a:cubicBezTo>
                  <a:cubicBezTo>
                    <a:pt x="1421" y="1066"/>
                    <a:pt x="1421" y="1066"/>
                    <a:pt x="1421" y="1066"/>
                  </a:cubicBezTo>
                  <a:cubicBezTo>
                    <a:pt x="1444" y="1071"/>
                    <a:pt x="1444" y="1071"/>
                    <a:pt x="1444" y="1071"/>
                  </a:cubicBezTo>
                  <a:cubicBezTo>
                    <a:pt x="1455" y="1052"/>
                    <a:pt x="1455" y="1052"/>
                    <a:pt x="1455" y="1052"/>
                  </a:cubicBezTo>
                  <a:cubicBezTo>
                    <a:pt x="1456" y="1052"/>
                    <a:pt x="1456" y="1052"/>
                    <a:pt x="1456" y="1052"/>
                  </a:cubicBezTo>
                  <a:cubicBezTo>
                    <a:pt x="1458" y="1052"/>
                    <a:pt x="1458" y="1052"/>
                    <a:pt x="1458" y="1052"/>
                  </a:cubicBezTo>
                  <a:cubicBezTo>
                    <a:pt x="1479" y="1050"/>
                    <a:pt x="1479" y="1050"/>
                    <a:pt x="1479" y="1050"/>
                  </a:cubicBezTo>
                  <a:cubicBezTo>
                    <a:pt x="1482" y="1050"/>
                    <a:pt x="1482" y="1050"/>
                    <a:pt x="1482" y="1050"/>
                  </a:cubicBezTo>
                  <a:cubicBezTo>
                    <a:pt x="1482" y="1051"/>
                    <a:pt x="1482" y="1051"/>
                    <a:pt x="1482" y="1051"/>
                  </a:cubicBezTo>
                  <a:cubicBezTo>
                    <a:pt x="1484" y="1052"/>
                    <a:pt x="1484" y="1052"/>
                    <a:pt x="1484" y="1052"/>
                  </a:cubicBezTo>
                  <a:cubicBezTo>
                    <a:pt x="1495" y="1067"/>
                    <a:pt x="1495" y="1067"/>
                    <a:pt x="1495" y="1067"/>
                  </a:cubicBezTo>
                  <a:cubicBezTo>
                    <a:pt x="1495" y="1068"/>
                    <a:pt x="1495" y="1068"/>
                    <a:pt x="1495" y="1068"/>
                  </a:cubicBezTo>
                  <a:cubicBezTo>
                    <a:pt x="1496" y="1069"/>
                    <a:pt x="1496" y="1069"/>
                    <a:pt x="1496" y="1069"/>
                  </a:cubicBezTo>
                  <a:cubicBezTo>
                    <a:pt x="1496" y="1071"/>
                    <a:pt x="1496" y="1071"/>
                    <a:pt x="1496" y="1071"/>
                  </a:cubicBezTo>
                  <a:cubicBezTo>
                    <a:pt x="1498" y="1092"/>
                    <a:pt x="1498" y="1092"/>
                    <a:pt x="1498" y="1092"/>
                  </a:cubicBezTo>
                  <a:cubicBezTo>
                    <a:pt x="1509" y="1102"/>
                    <a:pt x="1509" y="1102"/>
                    <a:pt x="1509" y="1102"/>
                  </a:cubicBezTo>
                  <a:cubicBezTo>
                    <a:pt x="1524" y="1088"/>
                    <a:pt x="1524" y="1088"/>
                    <a:pt x="1524" y="1088"/>
                  </a:cubicBezTo>
                  <a:cubicBezTo>
                    <a:pt x="1527" y="1092"/>
                    <a:pt x="1527" y="1092"/>
                    <a:pt x="1527" y="1092"/>
                  </a:cubicBezTo>
                  <a:cubicBezTo>
                    <a:pt x="1532" y="1097"/>
                    <a:pt x="1534" y="1103"/>
                    <a:pt x="1534" y="1109"/>
                  </a:cubicBezTo>
                  <a:cubicBezTo>
                    <a:pt x="1534" y="1128"/>
                    <a:pt x="1534" y="1128"/>
                    <a:pt x="1534" y="1128"/>
                  </a:cubicBezTo>
                  <a:cubicBezTo>
                    <a:pt x="1527" y="1147"/>
                    <a:pt x="1527" y="1147"/>
                    <a:pt x="1527" y="1147"/>
                  </a:cubicBezTo>
                  <a:cubicBezTo>
                    <a:pt x="1532" y="1155"/>
                    <a:pt x="1532" y="1155"/>
                    <a:pt x="1532" y="1155"/>
                  </a:cubicBezTo>
                  <a:cubicBezTo>
                    <a:pt x="1543" y="1167"/>
                    <a:pt x="1543" y="1167"/>
                    <a:pt x="1543" y="1167"/>
                  </a:cubicBezTo>
                  <a:cubicBezTo>
                    <a:pt x="1587" y="1173"/>
                    <a:pt x="1587" y="1173"/>
                    <a:pt x="1587" y="1173"/>
                  </a:cubicBezTo>
                  <a:cubicBezTo>
                    <a:pt x="1588" y="1174"/>
                    <a:pt x="1588" y="1174"/>
                    <a:pt x="1588" y="1174"/>
                  </a:cubicBezTo>
                  <a:cubicBezTo>
                    <a:pt x="1588" y="1174"/>
                    <a:pt x="1588" y="1174"/>
                    <a:pt x="1588" y="1174"/>
                  </a:cubicBezTo>
                  <a:cubicBezTo>
                    <a:pt x="1590" y="1175"/>
                    <a:pt x="1590" y="1175"/>
                    <a:pt x="1590" y="1175"/>
                  </a:cubicBezTo>
                  <a:cubicBezTo>
                    <a:pt x="1590" y="1175"/>
                    <a:pt x="1590" y="1175"/>
                    <a:pt x="1590" y="1175"/>
                  </a:cubicBezTo>
                  <a:cubicBezTo>
                    <a:pt x="1593" y="1179"/>
                    <a:pt x="1593" y="1179"/>
                    <a:pt x="1593" y="1179"/>
                  </a:cubicBezTo>
                  <a:cubicBezTo>
                    <a:pt x="1606" y="1161"/>
                    <a:pt x="1606" y="1161"/>
                    <a:pt x="1606" y="1161"/>
                  </a:cubicBezTo>
                  <a:cubicBezTo>
                    <a:pt x="1607" y="1161"/>
                    <a:pt x="1607" y="1161"/>
                    <a:pt x="1607" y="1161"/>
                  </a:cubicBezTo>
                  <a:cubicBezTo>
                    <a:pt x="1617" y="1150"/>
                    <a:pt x="1617" y="1150"/>
                    <a:pt x="1617" y="1150"/>
                  </a:cubicBezTo>
                  <a:cubicBezTo>
                    <a:pt x="1613" y="1134"/>
                    <a:pt x="1613" y="1134"/>
                    <a:pt x="1613" y="1134"/>
                  </a:cubicBezTo>
                  <a:cubicBezTo>
                    <a:pt x="1602" y="1067"/>
                    <a:pt x="1602" y="1067"/>
                    <a:pt x="1602" y="1067"/>
                  </a:cubicBezTo>
                  <a:cubicBezTo>
                    <a:pt x="1632" y="1081"/>
                    <a:pt x="1632" y="1081"/>
                    <a:pt x="1632" y="1081"/>
                  </a:cubicBezTo>
                  <a:cubicBezTo>
                    <a:pt x="1633" y="1081"/>
                    <a:pt x="1633" y="1081"/>
                    <a:pt x="1633" y="1081"/>
                  </a:cubicBezTo>
                  <a:cubicBezTo>
                    <a:pt x="1634" y="1081"/>
                    <a:pt x="1634" y="1081"/>
                    <a:pt x="1634" y="1081"/>
                  </a:cubicBezTo>
                  <a:cubicBezTo>
                    <a:pt x="1648" y="1098"/>
                    <a:pt x="1648" y="1098"/>
                    <a:pt x="1648" y="1098"/>
                  </a:cubicBezTo>
                  <a:cubicBezTo>
                    <a:pt x="1657" y="1107"/>
                    <a:pt x="1657" y="1107"/>
                    <a:pt x="1657" y="1107"/>
                  </a:cubicBezTo>
                  <a:cubicBezTo>
                    <a:pt x="1669" y="1098"/>
                    <a:pt x="1669" y="1098"/>
                    <a:pt x="1669" y="1098"/>
                  </a:cubicBezTo>
                  <a:cubicBezTo>
                    <a:pt x="1714" y="1050"/>
                    <a:pt x="1714" y="1050"/>
                    <a:pt x="1714" y="1050"/>
                  </a:cubicBezTo>
                  <a:cubicBezTo>
                    <a:pt x="1714" y="1050"/>
                    <a:pt x="1714" y="1050"/>
                    <a:pt x="1714" y="1050"/>
                  </a:cubicBezTo>
                  <a:cubicBezTo>
                    <a:pt x="1715" y="1050"/>
                    <a:pt x="1715" y="1050"/>
                    <a:pt x="1715" y="1050"/>
                  </a:cubicBezTo>
                  <a:cubicBezTo>
                    <a:pt x="1730" y="1038"/>
                    <a:pt x="1730" y="1038"/>
                    <a:pt x="1730" y="1038"/>
                  </a:cubicBezTo>
                  <a:cubicBezTo>
                    <a:pt x="1748" y="1013"/>
                    <a:pt x="1748" y="1013"/>
                    <a:pt x="1748" y="1013"/>
                  </a:cubicBezTo>
                  <a:cubicBezTo>
                    <a:pt x="1749" y="1011"/>
                    <a:pt x="1749" y="1011"/>
                    <a:pt x="1749" y="1011"/>
                  </a:cubicBezTo>
                  <a:cubicBezTo>
                    <a:pt x="1774" y="1017"/>
                    <a:pt x="1774" y="1017"/>
                    <a:pt x="1774" y="1017"/>
                  </a:cubicBezTo>
                  <a:cubicBezTo>
                    <a:pt x="1785" y="1017"/>
                    <a:pt x="1785" y="1017"/>
                    <a:pt x="1785" y="1017"/>
                  </a:cubicBezTo>
                  <a:cubicBezTo>
                    <a:pt x="1785" y="1008"/>
                    <a:pt x="1787" y="1001"/>
                    <a:pt x="1788" y="997"/>
                  </a:cubicBezTo>
                  <a:cubicBezTo>
                    <a:pt x="1806" y="976"/>
                    <a:pt x="1806" y="976"/>
                    <a:pt x="1806" y="976"/>
                  </a:cubicBezTo>
                  <a:cubicBezTo>
                    <a:pt x="1812" y="973"/>
                    <a:pt x="1812" y="973"/>
                    <a:pt x="1812" y="973"/>
                  </a:cubicBezTo>
                  <a:cubicBezTo>
                    <a:pt x="1833" y="980"/>
                    <a:pt x="1833" y="980"/>
                    <a:pt x="1833" y="980"/>
                  </a:cubicBezTo>
                  <a:cubicBezTo>
                    <a:pt x="1858" y="977"/>
                    <a:pt x="1858" y="977"/>
                    <a:pt x="1858" y="977"/>
                  </a:cubicBezTo>
                  <a:cubicBezTo>
                    <a:pt x="1875" y="959"/>
                    <a:pt x="1875" y="959"/>
                    <a:pt x="1875" y="959"/>
                  </a:cubicBezTo>
                  <a:cubicBezTo>
                    <a:pt x="1883" y="943"/>
                    <a:pt x="1883" y="943"/>
                    <a:pt x="1883" y="943"/>
                  </a:cubicBezTo>
                  <a:cubicBezTo>
                    <a:pt x="1878" y="935"/>
                    <a:pt x="1878" y="935"/>
                    <a:pt x="1878" y="935"/>
                  </a:cubicBezTo>
                  <a:cubicBezTo>
                    <a:pt x="1863" y="942"/>
                    <a:pt x="1863" y="942"/>
                    <a:pt x="1863" y="942"/>
                  </a:cubicBezTo>
                  <a:cubicBezTo>
                    <a:pt x="1862" y="941"/>
                    <a:pt x="1862" y="941"/>
                    <a:pt x="1862" y="941"/>
                  </a:cubicBezTo>
                  <a:cubicBezTo>
                    <a:pt x="1861" y="940"/>
                    <a:pt x="1861" y="940"/>
                    <a:pt x="1861" y="940"/>
                  </a:cubicBezTo>
                  <a:cubicBezTo>
                    <a:pt x="1842" y="923"/>
                    <a:pt x="1842" y="923"/>
                    <a:pt x="1842" y="923"/>
                  </a:cubicBezTo>
                  <a:cubicBezTo>
                    <a:pt x="1841" y="922"/>
                    <a:pt x="1841" y="922"/>
                    <a:pt x="1841" y="922"/>
                  </a:cubicBezTo>
                  <a:cubicBezTo>
                    <a:pt x="1849" y="894"/>
                    <a:pt x="1849" y="894"/>
                    <a:pt x="1849" y="894"/>
                  </a:cubicBezTo>
                  <a:cubicBezTo>
                    <a:pt x="1851" y="872"/>
                    <a:pt x="1851" y="872"/>
                    <a:pt x="1851" y="872"/>
                  </a:cubicBezTo>
                  <a:cubicBezTo>
                    <a:pt x="1845" y="855"/>
                    <a:pt x="1845" y="855"/>
                    <a:pt x="1845" y="855"/>
                  </a:cubicBezTo>
                  <a:cubicBezTo>
                    <a:pt x="1831" y="849"/>
                    <a:pt x="1831" y="849"/>
                    <a:pt x="1831" y="849"/>
                  </a:cubicBezTo>
                  <a:cubicBezTo>
                    <a:pt x="1831" y="848"/>
                    <a:pt x="1831" y="848"/>
                    <a:pt x="1831" y="848"/>
                  </a:cubicBezTo>
                  <a:cubicBezTo>
                    <a:pt x="1830" y="847"/>
                    <a:pt x="1830" y="847"/>
                    <a:pt x="1830" y="847"/>
                  </a:cubicBezTo>
                  <a:cubicBezTo>
                    <a:pt x="1829" y="846"/>
                    <a:pt x="1829" y="846"/>
                    <a:pt x="1829" y="846"/>
                  </a:cubicBezTo>
                  <a:cubicBezTo>
                    <a:pt x="1816" y="821"/>
                    <a:pt x="1816" y="821"/>
                    <a:pt x="1816" y="821"/>
                  </a:cubicBezTo>
                  <a:cubicBezTo>
                    <a:pt x="1814" y="818"/>
                    <a:pt x="1814" y="818"/>
                    <a:pt x="1814" y="818"/>
                  </a:cubicBezTo>
                  <a:cubicBezTo>
                    <a:pt x="1796" y="839"/>
                    <a:pt x="1796" y="839"/>
                    <a:pt x="1796" y="839"/>
                  </a:cubicBezTo>
                  <a:cubicBezTo>
                    <a:pt x="1778" y="850"/>
                    <a:pt x="1778" y="850"/>
                    <a:pt x="1778" y="850"/>
                  </a:cubicBezTo>
                  <a:cubicBezTo>
                    <a:pt x="1774" y="852"/>
                    <a:pt x="1774" y="852"/>
                    <a:pt x="1774" y="852"/>
                  </a:cubicBezTo>
                  <a:cubicBezTo>
                    <a:pt x="1773" y="851"/>
                    <a:pt x="1773" y="851"/>
                    <a:pt x="1773" y="851"/>
                  </a:cubicBezTo>
                  <a:cubicBezTo>
                    <a:pt x="1772" y="849"/>
                    <a:pt x="1772" y="849"/>
                    <a:pt x="1772" y="849"/>
                  </a:cubicBezTo>
                  <a:cubicBezTo>
                    <a:pt x="1753" y="831"/>
                    <a:pt x="1753" y="831"/>
                    <a:pt x="1753" y="831"/>
                  </a:cubicBezTo>
                  <a:cubicBezTo>
                    <a:pt x="1753" y="830"/>
                    <a:pt x="1753" y="830"/>
                    <a:pt x="1753" y="830"/>
                  </a:cubicBezTo>
                  <a:cubicBezTo>
                    <a:pt x="1739" y="801"/>
                    <a:pt x="1739" y="801"/>
                    <a:pt x="1739" y="801"/>
                  </a:cubicBezTo>
                  <a:cubicBezTo>
                    <a:pt x="1739" y="800"/>
                    <a:pt x="1739" y="800"/>
                    <a:pt x="1739" y="800"/>
                  </a:cubicBezTo>
                  <a:cubicBezTo>
                    <a:pt x="1733" y="779"/>
                    <a:pt x="1733" y="779"/>
                    <a:pt x="1733" y="779"/>
                  </a:cubicBezTo>
                  <a:cubicBezTo>
                    <a:pt x="1733" y="778"/>
                    <a:pt x="1733" y="778"/>
                    <a:pt x="1733" y="778"/>
                  </a:cubicBezTo>
                  <a:cubicBezTo>
                    <a:pt x="1733" y="778"/>
                    <a:pt x="1733" y="778"/>
                    <a:pt x="1733" y="778"/>
                  </a:cubicBezTo>
                  <a:cubicBezTo>
                    <a:pt x="1733" y="746"/>
                    <a:pt x="1733" y="746"/>
                    <a:pt x="1733" y="746"/>
                  </a:cubicBezTo>
                  <a:cubicBezTo>
                    <a:pt x="1730" y="727"/>
                    <a:pt x="1730" y="727"/>
                    <a:pt x="1730" y="727"/>
                  </a:cubicBezTo>
                  <a:cubicBezTo>
                    <a:pt x="1716" y="722"/>
                    <a:pt x="1716" y="722"/>
                    <a:pt x="1716" y="722"/>
                  </a:cubicBezTo>
                  <a:cubicBezTo>
                    <a:pt x="1715" y="722"/>
                    <a:pt x="1715" y="722"/>
                    <a:pt x="1715" y="722"/>
                  </a:cubicBezTo>
                  <a:cubicBezTo>
                    <a:pt x="1715" y="721"/>
                    <a:pt x="1715" y="721"/>
                    <a:pt x="1715" y="721"/>
                  </a:cubicBezTo>
                  <a:cubicBezTo>
                    <a:pt x="1681" y="694"/>
                    <a:pt x="1681" y="694"/>
                    <a:pt x="1681" y="694"/>
                  </a:cubicBezTo>
                  <a:cubicBezTo>
                    <a:pt x="1683" y="691"/>
                    <a:pt x="1683" y="691"/>
                    <a:pt x="1683" y="691"/>
                  </a:cubicBezTo>
                  <a:cubicBezTo>
                    <a:pt x="1699" y="674"/>
                    <a:pt x="1699" y="674"/>
                    <a:pt x="1699" y="674"/>
                  </a:cubicBezTo>
                  <a:cubicBezTo>
                    <a:pt x="1699" y="673"/>
                    <a:pt x="1699" y="673"/>
                    <a:pt x="1699" y="673"/>
                  </a:cubicBezTo>
                  <a:cubicBezTo>
                    <a:pt x="1699" y="672"/>
                    <a:pt x="1699" y="672"/>
                    <a:pt x="1699" y="672"/>
                  </a:cubicBezTo>
                  <a:cubicBezTo>
                    <a:pt x="1701" y="672"/>
                    <a:pt x="1701" y="672"/>
                    <a:pt x="1701" y="672"/>
                  </a:cubicBezTo>
                  <a:cubicBezTo>
                    <a:pt x="1701" y="672"/>
                    <a:pt x="1701" y="672"/>
                    <a:pt x="1701" y="672"/>
                  </a:cubicBezTo>
                  <a:cubicBezTo>
                    <a:pt x="1719" y="670"/>
                    <a:pt x="1719" y="670"/>
                    <a:pt x="1719" y="670"/>
                  </a:cubicBezTo>
                  <a:cubicBezTo>
                    <a:pt x="1720" y="670"/>
                    <a:pt x="1720" y="670"/>
                    <a:pt x="1720" y="670"/>
                  </a:cubicBezTo>
                  <a:cubicBezTo>
                    <a:pt x="1725" y="670"/>
                    <a:pt x="1730" y="673"/>
                    <a:pt x="1735" y="678"/>
                  </a:cubicBezTo>
                  <a:cubicBezTo>
                    <a:pt x="1749" y="690"/>
                    <a:pt x="1749" y="690"/>
                    <a:pt x="1749" y="690"/>
                  </a:cubicBezTo>
                  <a:cubicBezTo>
                    <a:pt x="1765" y="677"/>
                    <a:pt x="1765" y="677"/>
                    <a:pt x="1765" y="677"/>
                  </a:cubicBezTo>
                  <a:cubicBezTo>
                    <a:pt x="1777" y="661"/>
                    <a:pt x="1777" y="661"/>
                    <a:pt x="1777" y="661"/>
                  </a:cubicBezTo>
                  <a:cubicBezTo>
                    <a:pt x="1777" y="648"/>
                    <a:pt x="1777" y="648"/>
                    <a:pt x="1777" y="648"/>
                  </a:cubicBezTo>
                  <a:cubicBezTo>
                    <a:pt x="1773" y="614"/>
                    <a:pt x="1773" y="614"/>
                    <a:pt x="1773" y="614"/>
                  </a:cubicBezTo>
                  <a:cubicBezTo>
                    <a:pt x="1769" y="600"/>
                    <a:pt x="1769" y="600"/>
                    <a:pt x="1769" y="600"/>
                  </a:cubicBezTo>
                  <a:cubicBezTo>
                    <a:pt x="1746" y="596"/>
                    <a:pt x="1746" y="596"/>
                    <a:pt x="1746" y="596"/>
                  </a:cubicBezTo>
                  <a:cubicBezTo>
                    <a:pt x="1746" y="582"/>
                    <a:pt x="1746" y="582"/>
                    <a:pt x="1746" y="582"/>
                  </a:cubicBezTo>
                  <a:cubicBezTo>
                    <a:pt x="1725" y="556"/>
                    <a:pt x="1725" y="556"/>
                    <a:pt x="1725" y="556"/>
                  </a:cubicBezTo>
                  <a:cubicBezTo>
                    <a:pt x="1724" y="555"/>
                    <a:pt x="1724" y="555"/>
                    <a:pt x="1724" y="555"/>
                  </a:cubicBezTo>
                  <a:cubicBezTo>
                    <a:pt x="1714" y="536"/>
                    <a:pt x="1714" y="536"/>
                    <a:pt x="1714" y="536"/>
                  </a:cubicBezTo>
                  <a:cubicBezTo>
                    <a:pt x="1711" y="534"/>
                    <a:pt x="1711" y="534"/>
                    <a:pt x="1711" y="534"/>
                  </a:cubicBezTo>
                  <a:cubicBezTo>
                    <a:pt x="1711" y="532"/>
                    <a:pt x="1711" y="532"/>
                    <a:pt x="1711" y="532"/>
                  </a:cubicBezTo>
                  <a:cubicBezTo>
                    <a:pt x="1711" y="532"/>
                    <a:pt x="1711" y="532"/>
                    <a:pt x="1711" y="532"/>
                  </a:cubicBezTo>
                  <a:cubicBezTo>
                    <a:pt x="1735" y="501"/>
                    <a:pt x="1735" y="501"/>
                    <a:pt x="1735" y="501"/>
                  </a:cubicBezTo>
                  <a:cubicBezTo>
                    <a:pt x="1735" y="500"/>
                    <a:pt x="1735" y="500"/>
                    <a:pt x="1735" y="500"/>
                  </a:cubicBezTo>
                  <a:cubicBezTo>
                    <a:pt x="1736" y="499"/>
                    <a:pt x="1736" y="499"/>
                    <a:pt x="1736" y="499"/>
                  </a:cubicBezTo>
                  <a:cubicBezTo>
                    <a:pt x="1736" y="498"/>
                    <a:pt x="1736" y="498"/>
                    <a:pt x="1736" y="498"/>
                  </a:cubicBezTo>
                  <a:cubicBezTo>
                    <a:pt x="1738" y="498"/>
                    <a:pt x="1738" y="498"/>
                    <a:pt x="1738" y="498"/>
                  </a:cubicBezTo>
                  <a:cubicBezTo>
                    <a:pt x="1747" y="497"/>
                    <a:pt x="1747" y="497"/>
                    <a:pt x="1747" y="497"/>
                  </a:cubicBezTo>
                  <a:cubicBezTo>
                    <a:pt x="1759" y="487"/>
                    <a:pt x="1759" y="487"/>
                    <a:pt x="1759" y="487"/>
                  </a:cubicBezTo>
                  <a:cubicBezTo>
                    <a:pt x="1773" y="445"/>
                    <a:pt x="1773" y="445"/>
                    <a:pt x="1773" y="445"/>
                  </a:cubicBezTo>
                  <a:cubicBezTo>
                    <a:pt x="1774" y="445"/>
                    <a:pt x="1774" y="445"/>
                    <a:pt x="1774" y="445"/>
                  </a:cubicBezTo>
                  <a:cubicBezTo>
                    <a:pt x="1774" y="444"/>
                    <a:pt x="1774" y="444"/>
                    <a:pt x="1774" y="444"/>
                  </a:cubicBezTo>
                  <a:cubicBezTo>
                    <a:pt x="1791" y="425"/>
                    <a:pt x="1791" y="425"/>
                    <a:pt x="1791" y="425"/>
                  </a:cubicBezTo>
                  <a:cubicBezTo>
                    <a:pt x="1791" y="424"/>
                    <a:pt x="1791" y="424"/>
                    <a:pt x="1791" y="424"/>
                  </a:cubicBezTo>
                  <a:cubicBezTo>
                    <a:pt x="1792" y="424"/>
                    <a:pt x="1792" y="424"/>
                    <a:pt x="1792" y="424"/>
                  </a:cubicBezTo>
                  <a:cubicBezTo>
                    <a:pt x="1793" y="424"/>
                    <a:pt x="1793" y="424"/>
                    <a:pt x="1793" y="424"/>
                  </a:cubicBezTo>
                  <a:cubicBezTo>
                    <a:pt x="1812" y="419"/>
                    <a:pt x="1812" y="419"/>
                    <a:pt x="1812" y="419"/>
                  </a:cubicBezTo>
                  <a:cubicBezTo>
                    <a:pt x="1812" y="421"/>
                    <a:pt x="1812" y="421"/>
                    <a:pt x="1812" y="421"/>
                  </a:cubicBezTo>
                  <a:cubicBezTo>
                    <a:pt x="1824" y="431"/>
                    <a:pt x="1824" y="431"/>
                    <a:pt x="1824" y="431"/>
                  </a:cubicBezTo>
                  <a:cubicBezTo>
                    <a:pt x="1829" y="432"/>
                    <a:pt x="1829" y="432"/>
                    <a:pt x="1829" y="432"/>
                  </a:cubicBezTo>
                  <a:cubicBezTo>
                    <a:pt x="1836" y="400"/>
                    <a:pt x="1836" y="400"/>
                    <a:pt x="1836" y="400"/>
                  </a:cubicBezTo>
                  <a:cubicBezTo>
                    <a:pt x="1829" y="376"/>
                    <a:pt x="1829" y="376"/>
                    <a:pt x="1829" y="376"/>
                  </a:cubicBezTo>
                  <a:cubicBezTo>
                    <a:pt x="1827" y="375"/>
                    <a:pt x="1827" y="375"/>
                    <a:pt x="1827" y="375"/>
                  </a:cubicBezTo>
                  <a:cubicBezTo>
                    <a:pt x="1827" y="373"/>
                    <a:pt x="1827" y="373"/>
                    <a:pt x="1827" y="373"/>
                  </a:cubicBezTo>
                  <a:cubicBezTo>
                    <a:pt x="1831" y="347"/>
                    <a:pt x="1831" y="347"/>
                    <a:pt x="1831" y="347"/>
                  </a:cubicBezTo>
                  <a:cubicBezTo>
                    <a:pt x="1831" y="345"/>
                    <a:pt x="1831" y="345"/>
                    <a:pt x="1831" y="345"/>
                  </a:cubicBezTo>
                  <a:cubicBezTo>
                    <a:pt x="1843" y="331"/>
                    <a:pt x="1843" y="331"/>
                    <a:pt x="1843" y="331"/>
                  </a:cubicBezTo>
                  <a:cubicBezTo>
                    <a:pt x="1852" y="316"/>
                    <a:pt x="1852" y="316"/>
                    <a:pt x="1852" y="316"/>
                  </a:cubicBezTo>
                  <a:cubicBezTo>
                    <a:pt x="1853" y="304"/>
                    <a:pt x="1853" y="304"/>
                    <a:pt x="1853" y="304"/>
                  </a:cubicBezTo>
                  <a:cubicBezTo>
                    <a:pt x="1853" y="297"/>
                    <a:pt x="1850" y="287"/>
                    <a:pt x="1843" y="271"/>
                  </a:cubicBezTo>
                  <a:cubicBezTo>
                    <a:pt x="1843" y="271"/>
                    <a:pt x="1843" y="271"/>
                    <a:pt x="1843" y="271"/>
                  </a:cubicBezTo>
                  <a:cubicBezTo>
                    <a:pt x="1843" y="271"/>
                    <a:pt x="1843" y="271"/>
                    <a:pt x="1843" y="271"/>
                  </a:cubicBezTo>
                  <a:cubicBezTo>
                    <a:pt x="1843" y="246"/>
                    <a:pt x="1843" y="246"/>
                    <a:pt x="1843" y="246"/>
                  </a:cubicBezTo>
                  <a:cubicBezTo>
                    <a:pt x="1843" y="245"/>
                    <a:pt x="1843" y="245"/>
                    <a:pt x="1843" y="245"/>
                  </a:cubicBezTo>
                  <a:cubicBezTo>
                    <a:pt x="1849" y="222"/>
                    <a:pt x="1849" y="222"/>
                    <a:pt x="1849" y="222"/>
                  </a:cubicBezTo>
                  <a:cubicBezTo>
                    <a:pt x="1844" y="213"/>
                    <a:pt x="1841" y="205"/>
                    <a:pt x="1841" y="200"/>
                  </a:cubicBezTo>
                  <a:lnTo>
                    <a:pt x="1845" y="1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6"/>
            <p:cNvSpPr>
              <a:spLocks/>
            </p:cNvSpPr>
            <p:nvPr/>
          </p:nvSpPr>
          <p:spPr bwMode="auto">
            <a:xfrm>
              <a:off x="2560161" y="2751138"/>
              <a:ext cx="1816100" cy="1536700"/>
            </a:xfrm>
            <a:custGeom>
              <a:avLst/>
              <a:gdLst>
                <a:gd name="T0" fmla="*/ 706 w 1203"/>
                <a:gd name="T1" fmla="*/ 405 h 1018"/>
                <a:gd name="T2" fmla="*/ 680 w 1203"/>
                <a:gd name="T3" fmla="*/ 423 h 1018"/>
                <a:gd name="T4" fmla="*/ 586 w 1203"/>
                <a:gd name="T5" fmla="*/ 339 h 1018"/>
                <a:gd name="T6" fmla="*/ 517 w 1203"/>
                <a:gd name="T7" fmla="*/ 283 h 1018"/>
                <a:gd name="T8" fmla="*/ 524 w 1203"/>
                <a:gd name="T9" fmla="*/ 207 h 1018"/>
                <a:gd name="T10" fmla="*/ 448 w 1203"/>
                <a:gd name="T11" fmla="*/ 228 h 1018"/>
                <a:gd name="T12" fmla="*/ 390 w 1203"/>
                <a:gd name="T13" fmla="*/ 154 h 1018"/>
                <a:gd name="T14" fmla="*/ 363 w 1203"/>
                <a:gd name="T15" fmla="*/ 64 h 1018"/>
                <a:gd name="T16" fmla="*/ 338 w 1203"/>
                <a:gd name="T17" fmla="*/ 19 h 1018"/>
                <a:gd name="T18" fmla="*/ 277 w 1203"/>
                <a:gd name="T19" fmla="*/ 40 h 1018"/>
                <a:gd name="T20" fmla="*/ 234 w 1203"/>
                <a:gd name="T21" fmla="*/ 83 h 1018"/>
                <a:gd name="T22" fmla="*/ 129 w 1203"/>
                <a:gd name="T23" fmla="*/ 117 h 1018"/>
                <a:gd name="T24" fmla="*/ 66 w 1203"/>
                <a:gd name="T25" fmla="*/ 192 h 1018"/>
                <a:gd name="T26" fmla="*/ 4 w 1203"/>
                <a:gd name="T27" fmla="*/ 243 h 1018"/>
                <a:gd name="T28" fmla="*/ 86 w 1203"/>
                <a:gd name="T29" fmla="*/ 314 h 1018"/>
                <a:gd name="T30" fmla="*/ 148 w 1203"/>
                <a:gd name="T31" fmla="*/ 334 h 1018"/>
                <a:gd name="T32" fmla="*/ 296 w 1203"/>
                <a:gd name="T33" fmla="*/ 395 h 1018"/>
                <a:gd name="T34" fmla="*/ 400 w 1203"/>
                <a:gd name="T35" fmla="*/ 373 h 1018"/>
                <a:gd name="T36" fmla="*/ 490 w 1203"/>
                <a:gd name="T37" fmla="*/ 412 h 1018"/>
                <a:gd name="T38" fmla="*/ 568 w 1203"/>
                <a:gd name="T39" fmla="*/ 442 h 1018"/>
                <a:gd name="T40" fmla="*/ 690 w 1203"/>
                <a:gd name="T41" fmla="*/ 535 h 1018"/>
                <a:gd name="T42" fmla="*/ 723 w 1203"/>
                <a:gd name="T43" fmla="*/ 579 h 1018"/>
                <a:gd name="T44" fmla="*/ 715 w 1203"/>
                <a:gd name="T45" fmla="*/ 760 h 1018"/>
                <a:gd name="T46" fmla="*/ 665 w 1203"/>
                <a:gd name="T47" fmla="*/ 848 h 1018"/>
                <a:gd name="T48" fmla="*/ 591 w 1203"/>
                <a:gd name="T49" fmla="*/ 879 h 1018"/>
                <a:gd name="T50" fmla="*/ 658 w 1203"/>
                <a:gd name="T51" fmla="*/ 930 h 1018"/>
                <a:gd name="T52" fmla="*/ 689 w 1203"/>
                <a:gd name="T53" fmla="*/ 917 h 1018"/>
                <a:gd name="T54" fmla="*/ 692 w 1203"/>
                <a:gd name="T55" fmla="*/ 883 h 1018"/>
                <a:gd name="T56" fmla="*/ 728 w 1203"/>
                <a:gd name="T57" fmla="*/ 848 h 1018"/>
                <a:gd name="T58" fmla="*/ 759 w 1203"/>
                <a:gd name="T59" fmla="*/ 876 h 1018"/>
                <a:gd name="T60" fmla="*/ 850 w 1203"/>
                <a:gd name="T61" fmla="*/ 912 h 1018"/>
                <a:gd name="T62" fmla="*/ 880 w 1203"/>
                <a:gd name="T63" fmla="*/ 965 h 1018"/>
                <a:gd name="T64" fmla="*/ 961 w 1203"/>
                <a:gd name="T65" fmla="*/ 990 h 1018"/>
                <a:gd name="T66" fmla="*/ 961 w 1203"/>
                <a:gd name="T67" fmla="*/ 941 h 1018"/>
                <a:gd name="T68" fmla="*/ 970 w 1203"/>
                <a:gd name="T69" fmla="*/ 922 h 1018"/>
                <a:gd name="T70" fmla="*/ 1010 w 1203"/>
                <a:gd name="T71" fmla="*/ 856 h 1018"/>
                <a:gd name="T72" fmla="*/ 1015 w 1203"/>
                <a:gd name="T73" fmla="*/ 810 h 1018"/>
                <a:gd name="T74" fmla="*/ 1056 w 1203"/>
                <a:gd name="T75" fmla="*/ 766 h 1018"/>
                <a:gd name="T76" fmla="*/ 1115 w 1203"/>
                <a:gd name="T77" fmla="*/ 755 h 1018"/>
                <a:gd name="T78" fmla="*/ 1175 w 1203"/>
                <a:gd name="T79" fmla="*/ 732 h 1018"/>
                <a:gd name="T80" fmla="*/ 1194 w 1203"/>
                <a:gd name="T81" fmla="*/ 643 h 1018"/>
                <a:gd name="T82" fmla="*/ 1087 w 1203"/>
                <a:gd name="T83" fmla="*/ 576 h 1018"/>
                <a:gd name="T84" fmla="*/ 1043 w 1203"/>
                <a:gd name="T85" fmla="*/ 648 h 1018"/>
                <a:gd name="T86" fmla="*/ 1075 w 1203"/>
                <a:gd name="T87" fmla="*/ 673 h 1018"/>
                <a:gd name="T88" fmla="*/ 1069 w 1203"/>
                <a:gd name="T89" fmla="*/ 712 h 1018"/>
                <a:gd name="T90" fmla="*/ 1025 w 1203"/>
                <a:gd name="T91" fmla="*/ 725 h 1018"/>
                <a:gd name="T92" fmla="*/ 986 w 1203"/>
                <a:gd name="T93" fmla="*/ 749 h 1018"/>
                <a:gd name="T94" fmla="*/ 956 w 1203"/>
                <a:gd name="T95" fmla="*/ 721 h 1018"/>
                <a:gd name="T96" fmla="*/ 938 w 1203"/>
                <a:gd name="T97" fmla="*/ 676 h 1018"/>
                <a:gd name="T98" fmla="*/ 924 w 1203"/>
                <a:gd name="T99" fmla="*/ 628 h 1018"/>
                <a:gd name="T100" fmla="*/ 860 w 1203"/>
                <a:gd name="T101" fmla="*/ 549 h 1018"/>
                <a:gd name="T102" fmla="*/ 787 w 1203"/>
                <a:gd name="T103" fmla="*/ 495 h 1018"/>
                <a:gd name="T104" fmla="*/ 791 w 1203"/>
                <a:gd name="T105" fmla="*/ 442 h 1018"/>
                <a:gd name="T106" fmla="*/ 857 w 1203"/>
                <a:gd name="T107" fmla="*/ 374 h 1018"/>
                <a:gd name="T108" fmla="*/ 779 w 1203"/>
                <a:gd name="T109" fmla="*/ 37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03" h="1018">
                  <a:moveTo>
                    <a:pt x="715" y="368"/>
                  </a:moveTo>
                  <a:cubicBezTo>
                    <a:pt x="698" y="368"/>
                    <a:pt x="698" y="368"/>
                    <a:pt x="698" y="368"/>
                  </a:cubicBezTo>
                  <a:cubicBezTo>
                    <a:pt x="692" y="380"/>
                    <a:pt x="692" y="380"/>
                    <a:pt x="692" y="380"/>
                  </a:cubicBezTo>
                  <a:cubicBezTo>
                    <a:pt x="702" y="389"/>
                    <a:pt x="702" y="389"/>
                    <a:pt x="702" y="389"/>
                  </a:cubicBezTo>
                  <a:cubicBezTo>
                    <a:pt x="702" y="390"/>
                    <a:pt x="702" y="390"/>
                    <a:pt x="702" y="390"/>
                  </a:cubicBezTo>
                  <a:cubicBezTo>
                    <a:pt x="702" y="391"/>
                    <a:pt x="702" y="391"/>
                    <a:pt x="702" y="391"/>
                  </a:cubicBezTo>
                  <a:cubicBezTo>
                    <a:pt x="706" y="405"/>
                    <a:pt x="706" y="405"/>
                    <a:pt x="706" y="405"/>
                  </a:cubicBezTo>
                  <a:cubicBezTo>
                    <a:pt x="707" y="406"/>
                    <a:pt x="707" y="406"/>
                    <a:pt x="707" y="406"/>
                  </a:cubicBezTo>
                  <a:cubicBezTo>
                    <a:pt x="707" y="409"/>
                    <a:pt x="707" y="409"/>
                    <a:pt x="707" y="409"/>
                  </a:cubicBezTo>
                  <a:cubicBezTo>
                    <a:pt x="705" y="410"/>
                    <a:pt x="705" y="410"/>
                    <a:pt x="705" y="410"/>
                  </a:cubicBezTo>
                  <a:cubicBezTo>
                    <a:pt x="682" y="422"/>
                    <a:pt x="682" y="422"/>
                    <a:pt x="682" y="422"/>
                  </a:cubicBezTo>
                  <a:cubicBezTo>
                    <a:pt x="681" y="423"/>
                    <a:pt x="681" y="423"/>
                    <a:pt x="681" y="423"/>
                  </a:cubicBezTo>
                  <a:cubicBezTo>
                    <a:pt x="681" y="423"/>
                    <a:pt x="681" y="423"/>
                    <a:pt x="681" y="423"/>
                  </a:cubicBezTo>
                  <a:cubicBezTo>
                    <a:pt x="680" y="423"/>
                    <a:pt x="680" y="423"/>
                    <a:pt x="680" y="423"/>
                  </a:cubicBezTo>
                  <a:cubicBezTo>
                    <a:pt x="679" y="423"/>
                    <a:pt x="679" y="423"/>
                    <a:pt x="679" y="423"/>
                  </a:cubicBezTo>
                  <a:cubicBezTo>
                    <a:pt x="661" y="421"/>
                    <a:pt x="651" y="416"/>
                    <a:pt x="648" y="408"/>
                  </a:cubicBezTo>
                  <a:cubicBezTo>
                    <a:pt x="642" y="396"/>
                    <a:pt x="642" y="396"/>
                    <a:pt x="642" y="396"/>
                  </a:cubicBezTo>
                  <a:cubicBezTo>
                    <a:pt x="610" y="389"/>
                    <a:pt x="610" y="389"/>
                    <a:pt x="610" y="389"/>
                  </a:cubicBezTo>
                  <a:cubicBezTo>
                    <a:pt x="602" y="349"/>
                    <a:pt x="602" y="349"/>
                    <a:pt x="602" y="349"/>
                  </a:cubicBezTo>
                  <a:cubicBezTo>
                    <a:pt x="595" y="348"/>
                    <a:pt x="590" y="345"/>
                    <a:pt x="587" y="341"/>
                  </a:cubicBezTo>
                  <a:cubicBezTo>
                    <a:pt x="586" y="339"/>
                    <a:pt x="586" y="339"/>
                    <a:pt x="586" y="339"/>
                  </a:cubicBezTo>
                  <a:cubicBezTo>
                    <a:pt x="581" y="331"/>
                    <a:pt x="576" y="327"/>
                    <a:pt x="570" y="326"/>
                  </a:cubicBezTo>
                  <a:cubicBezTo>
                    <a:pt x="562" y="323"/>
                    <a:pt x="554" y="316"/>
                    <a:pt x="548" y="307"/>
                  </a:cubicBezTo>
                  <a:cubicBezTo>
                    <a:pt x="535" y="300"/>
                    <a:pt x="535" y="300"/>
                    <a:pt x="535" y="300"/>
                  </a:cubicBezTo>
                  <a:cubicBezTo>
                    <a:pt x="534" y="300"/>
                    <a:pt x="534" y="300"/>
                    <a:pt x="534" y="300"/>
                  </a:cubicBezTo>
                  <a:cubicBezTo>
                    <a:pt x="534" y="300"/>
                    <a:pt x="534" y="300"/>
                    <a:pt x="534" y="300"/>
                  </a:cubicBezTo>
                  <a:cubicBezTo>
                    <a:pt x="534" y="300"/>
                    <a:pt x="534" y="300"/>
                    <a:pt x="534" y="300"/>
                  </a:cubicBezTo>
                  <a:cubicBezTo>
                    <a:pt x="517" y="283"/>
                    <a:pt x="517" y="283"/>
                    <a:pt x="517" y="283"/>
                  </a:cubicBezTo>
                  <a:cubicBezTo>
                    <a:pt x="517" y="283"/>
                    <a:pt x="517" y="283"/>
                    <a:pt x="517" y="283"/>
                  </a:cubicBezTo>
                  <a:cubicBezTo>
                    <a:pt x="513" y="268"/>
                    <a:pt x="513" y="268"/>
                    <a:pt x="513" y="268"/>
                  </a:cubicBezTo>
                  <a:cubicBezTo>
                    <a:pt x="513" y="267"/>
                    <a:pt x="513" y="267"/>
                    <a:pt x="513" y="267"/>
                  </a:cubicBezTo>
                  <a:cubicBezTo>
                    <a:pt x="547" y="220"/>
                    <a:pt x="547" y="220"/>
                    <a:pt x="547" y="220"/>
                  </a:cubicBezTo>
                  <a:cubicBezTo>
                    <a:pt x="548" y="217"/>
                    <a:pt x="549" y="215"/>
                    <a:pt x="548" y="214"/>
                  </a:cubicBezTo>
                  <a:cubicBezTo>
                    <a:pt x="542" y="199"/>
                    <a:pt x="542" y="199"/>
                    <a:pt x="542" y="199"/>
                  </a:cubicBezTo>
                  <a:cubicBezTo>
                    <a:pt x="524" y="207"/>
                    <a:pt x="524" y="207"/>
                    <a:pt x="524" y="207"/>
                  </a:cubicBezTo>
                  <a:cubicBezTo>
                    <a:pt x="523" y="207"/>
                    <a:pt x="523" y="207"/>
                    <a:pt x="523" y="207"/>
                  </a:cubicBezTo>
                  <a:cubicBezTo>
                    <a:pt x="523" y="208"/>
                    <a:pt x="523" y="208"/>
                    <a:pt x="523" y="208"/>
                  </a:cubicBezTo>
                  <a:cubicBezTo>
                    <a:pt x="522" y="208"/>
                    <a:pt x="522" y="208"/>
                    <a:pt x="522" y="208"/>
                  </a:cubicBezTo>
                  <a:cubicBezTo>
                    <a:pt x="475" y="211"/>
                    <a:pt x="475" y="211"/>
                    <a:pt x="475" y="211"/>
                  </a:cubicBezTo>
                  <a:cubicBezTo>
                    <a:pt x="457" y="215"/>
                    <a:pt x="457" y="215"/>
                    <a:pt x="457" y="215"/>
                  </a:cubicBezTo>
                  <a:cubicBezTo>
                    <a:pt x="451" y="221"/>
                    <a:pt x="451" y="221"/>
                    <a:pt x="451" y="221"/>
                  </a:cubicBezTo>
                  <a:cubicBezTo>
                    <a:pt x="448" y="228"/>
                    <a:pt x="448" y="228"/>
                    <a:pt x="448" y="228"/>
                  </a:cubicBezTo>
                  <a:cubicBezTo>
                    <a:pt x="443" y="233"/>
                    <a:pt x="437" y="236"/>
                    <a:pt x="428" y="234"/>
                  </a:cubicBezTo>
                  <a:cubicBezTo>
                    <a:pt x="428" y="234"/>
                    <a:pt x="428" y="234"/>
                    <a:pt x="428" y="234"/>
                  </a:cubicBezTo>
                  <a:cubicBezTo>
                    <a:pt x="427" y="233"/>
                    <a:pt x="427" y="233"/>
                    <a:pt x="427" y="233"/>
                  </a:cubicBezTo>
                  <a:cubicBezTo>
                    <a:pt x="411" y="221"/>
                    <a:pt x="411" y="221"/>
                    <a:pt x="411" y="221"/>
                  </a:cubicBezTo>
                  <a:cubicBezTo>
                    <a:pt x="410" y="195"/>
                    <a:pt x="410" y="195"/>
                    <a:pt x="410" y="195"/>
                  </a:cubicBezTo>
                  <a:cubicBezTo>
                    <a:pt x="401" y="189"/>
                    <a:pt x="396" y="182"/>
                    <a:pt x="394" y="177"/>
                  </a:cubicBezTo>
                  <a:cubicBezTo>
                    <a:pt x="390" y="154"/>
                    <a:pt x="390" y="154"/>
                    <a:pt x="390" y="154"/>
                  </a:cubicBezTo>
                  <a:cubicBezTo>
                    <a:pt x="379" y="141"/>
                    <a:pt x="379" y="141"/>
                    <a:pt x="379" y="141"/>
                  </a:cubicBezTo>
                  <a:cubicBezTo>
                    <a:pt x="367" y="132"/>
                    <a:pt x="367" y="132"/>
                    <a:pt x="367" y="132"/>
                  </a:cubicBezTo>
                  <a:cubicBezTo>
                    <a:pt x="362" y="129"/>
                    <a:pt x="362" y="129"/>
                    <a:pt x="362" y="129"/>
                  </a:cubicBezTo>
                  <a:cubicBezTo>
                    <a:pt x="381" y="104"/>
                    <a:pt x="381" y="104"/>
                    <a:pt x="381" y="104"/>
                  </a:cubicBezTo>
                  <a:cubicBezTo>
                    <a:pt x="385" y="91"/>
                    <a:pt x="385" y="91"/>
                    <a:pt x="385" y="91"/>
                  </a:cubicBezTo>
                  <a:cubicBezTo>
                    <a:pt x="364" y="64"/>
                    <a:pt x="364" y="64"/>
                    <a:pt x="364" y="64"/>
                  </a:cubicBezTo>
                  <a:cubicBezTo>
                    <a:pt x="363" y="64"/>
                    <a:pt x="363" y="64"/>
                    <a:pt x="363" y="64"/>
                  </a:cubicBezTo>
                  <a:cubicBezTo>
                    <a:pt x="363" y="63"/>
                    <a:pt x="363" y="63"/>
                    <a:pt x="363" y="63"/>
                  </a:cubicBezTo>
                  <a:cubicBezTo>
                    <a:pt x="354" y="42"/>
                    <a:pt x="354" y="42"/>
                    <a:pt x="354" y="42"/>
                  </a:cubicBezTo>
                  <a:cubicBezTo>
                    <a:pt x="354" y="41"/>
                    <a:pt x="354" y="41"/>
                    <a:pt x="354" y="41"/>
                  </a:cubicBezTo>
                  <a:cubicBezTo>
                    <a:pt x="354" y="41"/>
                    <a:pt x="354" y="41"/>
                    <a:pt x="354" y="41"/>
                  </a:cubicBezTo>
                  <a:cubicBezTo>
                    <a:pt x="352" y="30"/>
                    <a:pt x="352" y="30"/>
                    <a:pt x="352" y="30"/>
                  </a:cubicBezTo>
                  <a:cubicBezTo>
                    <a:pt x="338" y="20"/>
                    <a:pt x="338" y="20"/>
                    <a:pt x="338" y="20"/>
                  </a:cubicBezTo>
                  <a:cubicBezTo>
                    <a:pt x="338" y="19"/>
                    <a:pt x="338" y="19"/>
                    <a:pt x="338" y="19"/>
                  </a:cubicBezTo>
                  <a:cubicBezTo>
                    <a:pt x="338" y="19"/>
                    <a:pt x="338" y="19"/>
                    <a:pt x="338" y="19"/>
                  </a:cubicBezTo>
                  <a:cubicBezTo>
                    <a:pt x="338" y="19"/>
                    <a:pt x="338" y="19"/>
                    <a:pt x="338" y="19"/>
                  </a:cubicBezTo>
                  <a:cubicBezTo>
                    <a:pt x="323" y="3"/>
                    <a:pt x="323" y="3"/>
                    <a:pt x="323" y="3"/>
                  </a:cubicBezTo>
                  <a:cubicBezTo>
                    <a:pt x="304" y="0"/>
                    <a:pt x="304" y="0"/>
                    <a:pt x="304" y="0"/>
                  </a:cubicBezTo>
                  <a:cubicBezTo>
                    <a:pt x="283" y="6"/>
                    <a:pt x="283" y="6"/>
                    <a:pt x="283" y="6"/>
                  </a:cubicBezTo>
                  <a:cubicBezTo>
                    <a:pt x="280" y="10"/>
                    <a:pt x="280" y="10"/>
                    <a:pt x="280" y="10"/>
                  </a:cubicBezTo>
                  <a:cubicBezTo>
                    <a:pt x="277" y="40"/>
                    <a:pt x="277" y="40"/>
                    <a:pt x="277" y="40"/>
                  </a:cubicBezTo>
                  <a:cubicBezTo>
                    <a:pt x="277" y="73"/>
                    <a:pt x="277" y="73"/>
                    <a:pt x="277" y="73"/>
                  </a:cubicBezTo>
                  <a:cubicBezTo>
                    <a:pt x="273" y="74"/>
                    <a:pt x="273" y="74"/>
                    <a:pt x="273" y="74"/>
                  </a:cubicBezTo>
                  <a:cubicBezTo>
                    <a:pt x="253" y="81"/>
                    <a:pt x="253" y="81"/>
                    <a:pt x="253" y="81"/>
                  </a:cubicBezTo>
                  <a:cubicBezTo>
                    <a:pt x="253" y="81"/>
                    <a:pt x="253" y="81"/>
                    <a:pt x="253" y="81"/>
                  </a:cubicBezTo>
                  <a:cubicBezTo>
                    <a:pt x="253" y="82"/>
                    <a:pt x="253" y="82"/>
                    <a:pt x="253" y="82"/>
                  </a:cubicBezTo>
                  <a:cubicBezTo>
                    <a:pt x="253" y="82"/>
                    <a:pt x="253" y="82"/>
                    <a:pt x="253" y="82"/>
                  </a:cubicBezTo>
                  <a:cubicBezTo>
                    <a:pt x="234" y="83"/>
                    <a:pt x="234" y="83"/>
                    <a:pt x="234" y="83"/>
                  </a:cubicBezTo>
                  <a:cubicBezTo>
                    <a:pt x="225" y="88"/>
                    <a:pt x="214" y="94"/>
                    <a:pt x="203" y="98"/>
                  </a:cubicBezTo>
                  <a:cubicBezTo>
                    <a:pt x="201" y="99"/>
                    <a:pt x="201" y="99"/>
                    <a:pt x="201" y="99"/>
                  </a:cubicBezTo>
                  <a:cubicBezTo>
                    <a:pt x="201" y="99"/>
                    <a:pt x="201" y="99"/>
                    <a:pt x="201" y="99"/>
                  </a:cubicBezTo>
                  <a:cubicBezTo>
                    <a:pt x="200" y="99"/>
                    <a:pt x="200" y="99"/>
                    <a:pt x="200" y="99"/>
                  </a:cubicBezTo>
                  <a:cubicBezTo>
                    <a:pt x="164" y="91"/>
                    <a:pt x="164" y="91"/>
                    <a:pt x="164" y="91"/>
                  </a:cubicBezTo>
                  <a:cubicBezTo>
                    <a:pt x="149" y="106"/>
                    <a:pt x="149" y="106"/>
                    <a:pt x="149" y="106"/>
                  </a:cubicBezTo>
                  <a:cubicBezTo>
                    <a:pt x="146" y="111"/>
                    <a:pt x="138" y="115"/>
                    <a:pt x="129" y="117"/>
                  </a:cubicBezTo>
                  <a:cubicBezTo>
                    <a:pt x="107" y="135"/>
                    <a:pt x="107" y="135"/>
                    <a:pt x="107" y="135"/>
                  </a:cubicBezTo>
                  <a:cubicBezTo>
                    <a:pt x="95" y="153"/>
                    <a:pt x="95" y="153"/>
                    <a:pt x="95" y="153"/>
                  </a:cubicBezTo>
                  <a:cubicBezTo>
                    <a:pt x="95" y="154"/>
                    <a:pt x="95" y="154"/>
                    <a:pt x="95" y="154"/>
                  </a:cubicBezTo>
                  <a:cubicBezTo>
                    <a:pt x="94" y="155"/>
                    <a:pt x="94" y="155"/>
                    <a:pt x="94" y="155"/>
                  </a:cubicBezTo>
                  <a:cubicBezTo>
                    <a:pt x="88" y="164"/>
                    <a:pt x="82" y="172"/>
                    <a:pt x="78" y="175"/>
                  </a:cubicBezTo>
                  <a:cubicBezTo>
                    <a:pt x="66" y="191"/>
                    <a:pt x="66" y="191"/>
                    <a:pt x="66" y="191"/>
                  </a:cubicBezTo>
                  <a:cubicBezTo>
                    <a:pt x="66" y="192"/>
                    <a:pt x="66" y="192"/>
                    <a:pt x="66" y="192"/>
                  </a:cubicBezTo>
                  <a:cubicBezTo>
                    <a:pt x="65" y="193"/>
                    <a:pt x="65" y="193"/>
                    <a:pt x="65" y="193"/>
                  </a:cubicBezTo>
                  <a:cubicBezTo>
                    <a:pt x="57" y="198"/>
                    <a:pt x="57" y="198"/>
                    <a:pt x="57" y="198"/>
                  </a:cubicBezTo>
                  <a:cubicBezTo>
                    <a:pt x="52" y="200"/>
                    <a:pt x="47" y="201"/>
                    <a:pt x="42" y="201"/>
                  </a:cubicBezTo>
                  <a:cubicBezTo>
                    <a:pt x="16" y="199"/>
                    <a:pt x="16" y="199"/>
                    <a:pt x="16" y="199"/>
                  </a:cubicBezTo>
                  <a:cubicBezTo>
                    <a:pt x="10" y="209"/>
                    <a:pt x="10" y="209"/>
                    <a:pt x="10" y="209"/>
                  </a:cubicBezTo>
                  <a:cubicBezTo>
                    <a:pt x="0" y="226"/>
                    <a:pt x="0" y="226"/>
                    <a:pt x="0" y="226"/>
                  </a:cubicBezTo>
                  <a:cubicBezTo>
                    <a:pt x="4" y="243"/>
                    <a:pt x="4" y="243"/>
                    <a:pt x="4" y="243"/>
                  </a:cubicBezTo>
                  <a:cubicBezTo>
                    <a:pt x="2" y="284"/>
                    <a:pt x="2" y="284"/>
                    <a:pt x="2" y="284"/>
                  </a:cubicBezTo>
                  <a:cubicBezTo>
                    <a:pt x="10" y="296"/>
                    <a:pt x="10" y="296"/>
                    <a:pt x="10" y="296"/>
                  </a:cubicBezTo>
                  <a:cubicBezTo>
                    <a:pt x="10" y="297"/>
                    <a:pt x="10" y="297"/>
                    <a:pt x="10" y="297"/>
                  </a:cubicBezTo>
                  <a:cubicBezTo>
                    <a:pt x="13" y="307"/>
                    <a:pt x="13" y="307"/>
                    <a:pt x="13" y="307"/>
                  </a:cubicBezTo>
                  <a:cubicBezTo>
                    <a:pt x="28" y="307"/>
                    <a:pt x="28" y="307"/>
                    <a:pt x="28" y="307"/>
                  </a:cubicBezTo>
                  <a:cubicBezTo>
                    <a:pt x="53" y="312"/>
                    <a:pt x="53" y="312"/>
                    <a:pt x="53" y="312"/>
                  </a:cubicBezTo>
                  <a:cubicBezTo>
                    <a:pt x="86" y="314"/>
                    <a:pt x="86" y="314"/>
                    <a:pt x="86" y="314"/>
                  </a:cubicBezTo>
                  <a:cubicBezTo>
                    <a:pt x="100" y="312"/>
                    <a:pt x="100" y="312"/>
                    <a:pt x="100" y="312"/>
                  </a:cubicBezTo>
                  <a:cubicBezTo>
                    <a:pt x="103" y="312"/>
                    <a:pt x="103" y="312"/>
                    <a:pt x="103" y="312"/>
                  </a:cubicBezTo>
                  <a:cubicBezTo>
                    <a:pt x="104" y="312"/>
                    <a:pt x="104" y="312"/>
                    <a:pt x="104" y="312"/>
                  </a:cubicBezTo>
                  <a:cubicBezTo>
                    <a:pt x="132" y="323"/>
                    <a:pt x="132" y="323"/>
                    <a:pt x="132" y="323"/>
                  </a:cubicBezTo>
                  <a:cubicBezTo>
                    <a:pt x="132" y="323"/>
                    <a:pt x="132" y="323"/>
                    <a:pt x="132" y="323"/>
                  </a:cubicBezTo>
                  <a:cubicBezTo>
                    <a:pt x="133" y="323"/>
                    <a:pt x="133" y="323"/>
                    <a:pt x="133" y="323"/>
                  </a:cubicBezTo>
                  <a:cubicBezTo>
                    <a:pt x="148" y="334"/>
                    <a:pt x="148" y="334"/>
                    <a:pt x="148" y="334"/>
                  </a:cubicBezTo>
                  <a:cubicBezTo>
                    <a:pt x="180" y="346"/>
                    <a:pt x="180" y="346"/>
                    <a:pt x="180" y="346"/>
                  </a:cubicBezTo>
                  <a:cubicBezTo>
                    <a:pt x="181" y="346"/>
                    <a:pt x="181" y="346"/>
                    <a:pt x="181" y="346"/>
                  </a:cubicBezTo>
                  <a:cubicBezTo>
                    <a:pt x="202" y="359"/>
                    <a:pt x="202" y="359"/>
                    <a:pt x="202" y="359"/>
                  </a:cubicBezTo>
                  <a:cubicBezTo>
                    <a:pt x="253" y="406"/>
                    <a:pt x="253" y="406"/>
                    <a:pt x="253" y="406"/>
                  </a:cubicBezTo>
                  <a:cubicBezTo>
                    <a:pt x="277" y="417"/>
                    <a:pt x="277" y="417"/>
                    <a:pt x="277" y="417"/>
                  </a:cubicBezTo>
                  <a:cubicBezTo>
                    <a:pt x="286" y="412"/>
                    <a:pt x="286" y="412"/>
                    <a:pt x="286" y="412"/>
                  </a:cubicBezTo>
                  <a:cubicBezTo>
                    <a:pt x="296" y="395"/>
                    <a:pt x="296" y="395"/>
                    <a:pt x="296" y="395"/>
                  </a:cubicBezTo>
                  <a:cubicBezTo>
                    <a:pt x="290" y="366"/>
                    <a:pt x="290" y="366"/>
                    <a:pt x="290" y="366"/>
                  </a:cubicBezTo>
                  <a:cubicBezTo>
                    <a:pt x="290" y="358"/>
                    <a:pt x="297" y="352"/>
                    <a:pt x="309" y="347"/>
                  </a:cubicBezTo>
                  <a:cubicBezTo>
                    <a:pt x="311" y="346"/>
                    <a:pt x="311" y="346"/>
                    <a:pt x="311" y="346"/>
                  </a:cubicBezTo>
                  <a:cubicBezTo>
                    <a:pt x="376" y="384"/>
                    <a:pt x="376" y="384"/>
                    <a:pt x="376" y="384"/>
                  </a:cubicBezTo>
                  <a:cubicBezTo>
                    <a:pt x="383" y="382"/>
                    <a:pt x="383" y="382"/>
                    <a:pt x="383" y="382"/>
                  </a:cubicBezTo>
                  <a:cubicBezTo>
                    <a:pt x="398" y="373"/>
                    <a:pt x="398" y="373"/>
                    <a:pt x="398" y="373"/>
                  </a:cubicBezTo>
                  <a:cubicBezTo>
                    <a:pt x="400" y="373"/>
                    <a:pt x="400" y="373"/>
                    <a:pt x="400" y="373"/>
                  </a:cubicBezTo>
                  <a:cubicBezTo>
                    <a:pt x="409" y="374"/>
                    <a:pt x="409" y="374"/>
                    <a:pt x="409" y="374"/>
                  </a:cubicBezTo>
                  <a:cubicBezTo>
                    <a:pt x="421" y="364"/>
                    <a:pt x="421" y="364"/>
                    <a:pt x="421" y="364"/>
                  </a:cubicBezTo>
                  <a:cubicBezTo>
                    <a:pt x="423" y="363"/>
                    <a:pt x="423" y="363"/>
                    <a:pt x="423" y="363"/>
                  </a:cubicBezTo>
                  <a:cubicBezTo>
                    <a:pt x="427" y="365"/>
                    <a:pt x="427" y="365"/>
                    <a:pt x="427" y="365"/>
                  </a:cubicBezTo>
                  <a:cubicBezTo>
                    <a:pt x="465" y="391"/>
                    <a:pt x="465" y="391"/>
                    <a:pt x="465" y="391"/>
                  </a:cubicBezTo>
                  <a:cubicBezTo>
                    <a:pt x="466" y="392"/>
                    <a:pt x="466" y="392"/>
                    <a:pt x="466" y="392"/>
                  </a:cubicBezTo>
                  <a:cubicBezTo>
                    <a:pt x="490" y="412"/>
                    <a:pt x="490" y="412"/>
                    <a:pt x="490" y="412"/>
                  </a:cubicBezTo>
                  <a:cubicBezTo>
                    <a:pt x="496" y="417"/>
                    <a:pt x="505" y="424"/>
                    <a:pt x="512" y="435"/>
                  </a:cubicBezTo>
                  <a:cubicBezTo>
                    <a:pt x="524" y="447"/>
                    <a:pt x="524" y="447"/>
                    <a:pt x="524" y="447"/>
                  </a:cubicBezTo>
                  <a:cubicBezTo>
                    <a:pt x="533" y="446"/>
                    <a:pt x="533" y="446"/>
                    <a:pt x="533" y="446"/>
                  </a:cubicBezTo>
                  <a:cubicBezTo>
                    <a:pt x="544" y="426"/>
                    <a:pt x="544" y="426"/>
                    <a:pt x="544" y="426"/>
                  </a:cubicBezTo>
                  <a:cubicBezTo>
                    <a:pt x="566" y="442"/>
                    <a:pt x="566" y="442"/>
                    <a:pt x="566" y="442"/>
                  </a:cubicBezTo>
                  <a:cubicBezTo>
                    <a:pt x="567" y="442"/>
                    <a:pt x="567" y="442"/>
                    <a:pt x="567" y="442"/>
                  </a:cubicBezTo>
                  <a:cubicBezTo>
                    <a:pt x="568" y="442"/>
                    <a:pt x="568" y="442"/>
                    <a:pt x="568" y="442"/>
                  </a:cubicBezTo>
                  <a:cubicBezTo>
                    <a:pt x="568" y="442"/>
                    <a:pt x="568" y="442"/>
                    <a:pt x="568" y="442"/>
                  </a:cubicBezTo>
                  <a:cubicBezTo>
                    <a:pt x="586" y="464"/>
                    <a:pt x="586" y="464"/>
                    <a:pt x="586" y="464"/>
                  </a:cubicBezTo>
                  <a:cubicBezTo>
                    <a:pt x="633" y="500"/>
                    <a:pt x="633" y="500"/>
                    <a:pt x="633" y="500"/>
                  </a:cubicBezTo>
                  <a:cubicBezTo>
                    <a:pt x="633" y="500"/>
                    <a:pt x="633" y="500"/>
                    <a:pt x="633" y="500"/>
                  </a:cubicBezTo>
                  <a:cubicBezTo>
                    <a:pt x="647" y="516"/>
                    <a:pt x="647" y="516"/>
                    <a:pt x="647" y="516"/>
                  </a:cubicBezTo>
                  <a:cubicBezTo>
                    <a:pt x="688" y="504"/>
                    <a:pt x="688" y="504"/>
                    <a:pt x="688" y="504"/>
                  </a:cubicBezTo>
                  <a:cubicBezTo>
                    <a:pt x="690" y="535"/>
                    <a:pt x="690" y="535"/>
                    <a:pt x="690" y="535"/>
                  </a:cubicBezTo>
                  <a:cubicBezTo>
                    <a:pt x="708" y="553"/>
                    <a:pt x="708" y="553"/>
                    <a:pt x="708" y="553"/>
                  </a:cubicBezTo>
                  <a:cubicBezTo>
                    <a:pt x="708" y="553"/>
                    <a:pt x="708" y="553"/>
                    <a:pt x="708" y="553"/>
                  </a:cubicBezTo>
                  <a:cubicBezTo>
                    <a:pt x="708" y="554"/>
                    <a:pt x="708" y="554"/>
                    <a:pt x="708" y="554"/>
                  </a:cubicBezTo>
                  <a:cubicBezTo>
                    <a:pt x="723" y="576"/>
                    <a:pt x="723" y="576"/>
                    <a:pt x="723" y="576"/>
                  </a:cubicBezTo>
                  <a:cubicBezTo>
                    <a:pt x="723" y="577"/>
                    <a:pt x="723" y="577"/>
                    <a:pt x="723" y="577"/>
                  </a:cubicBezTo>
                  <a:cubicBezTo>
                    <a:pt x="723" y="578"/>
                    <a:pt x="723" y="578"/>
                    <a:pt x="723" y="578"/>
                  </a:cubicBezTo>
                  <a:cubicBezTo>
                    <a:pt x="723" y="579"/>
                    <a:pt x="723" y="579"/>
                    <a:pt x="723" y="579"/>
                  </a:cubicBezTo>
                  <a:cubicBezTo>
                    <a:pt x="739" y="652"/>
                    <a:pt x="739" y="652"/>
                    <a:pt x="739" y="652"/>
                  </a:cubicBezTo>
                  <a:cubicBezTo>
                    <a:pt x="755" y="682"/>
                    <a:pt x="755" y="682"/>
                    <a:pt x="755" y="682"/>
                  </a:cubicBezTo>
                  <a:cubicBezTo>
                    <a:pt x="734" y="735"/>
                    <a:pt x="734" y="735"/>
                    <a:pt x="734" y="735"/>
                  </a:cubicBezTo>
                  <a:cubicBezTo>
                    <a:pt x="734" y="739"/>
                    <a:pt x="734" y="739"/>
                    <a:pt x="734" y="739"/>
                  </a:cubicBezTo>
                  <a:cubicBezTo>
                    <a:pt x="716" y="743"/>
                    <a:pt x="716" y="743"/>
                    <a:pt x="716" y="743"/>
                  </a:cubicBezTo>
                  <a:cubicBezTo>
                    <a:pt x="716" y="759"/>
                    <a:pt x="716" y="759"/>
                    <a:pt x="716" y="759"/>
                  </a:cubicBezTo>
                  <a:cubicBezTo>
                    <a:pt x="715" y="760"/>
                    <a:pt x="715" y="760"/>
                    <a:pt x="715" y="760"/>
                  </a:cubicBezTo>
                  <a:cubicBezTo>
                    <a:pt x="697" y="789"/>
                    <a:pt x="697" y="789"/>
                    <a:pt x="697" y="789"/>
                  </a:cubicBezTo>
                  <a:cubicBezTo>
                    <a:pt x="695" y="789"/>
                    <a:pt x="695" y="789"/>
                    <a:pt x="695" y="789"/>
                  </a:cubicBezTo>
                  <a:cubicBezTo>
                    <a:pt x="669" y="791"/>
                    <a:pt x="669" y="791"/>
                    <a:pt x="669" y="791"/>
                  </a:cubicBezTo>
                  <a:cubicBezTo>
                    <a:pt x="644" y="812"/>
                    <a:pt x="644" y="812"/>
                    <a:pt x="644" y="812"/>
                  </a:cubicBezTo>
                  <a:cubicBezTo>
                    <a:pt x="647" y="816"/>
                    <a:pt x="651" y="818"/>
                    <a:pt x="659" y="821"/>
                  </a:cubicBezTo>
                  <a:cubicBezTo>
                    <a:pt x="669" y="824"/>
                    <a:pt x="670" y="833"/>
                    <a:pt x="665" y="847"/>
                  </a:cubicBezTo>
                  <a:cubicBezTo>
                    <a:pt x="665" y="848"/>
                    <a:pt x="665" y="848"/>
                    <a:pt x="665" y="848"/>
                  </a:cubicBezTo>
                  <a:cubicBezTo>
                    <a:pt x="647" y="866"/>
                    <a:pt x="647" y="866"/>
                    <a:pt x="647" y="866"/>
                  </a:cubicBezTo>
                  <a:cubicBezTo>
                    <a:pt x="646" y="866"/>
                    <a:pt x="646" y="866"/>
                    <a:pt x="646" y="866"/>
                  </a:cubicBezTo>
                  <a:cubicBezTo>
                    <a:pt x="645" y="868"/>
                    <a:pt x="645" y="868"/>
                    <a:pt x="645" y="868"/>
                  </a:cubicBezTo>
                  <a:cubicBezTo>
                    <a:pt x="644" y="868"/>
                    <a:pt x="644" y="868"/>
                    <a:pt x="644" y="868"/>
                  </a:cubicBezTo>
                  <a:cubicBezTo>
                    <a:pt x="643" y="868"/>
                    <a:pt x="643" y="868"/>
                    <a:pt x="643" y="868"/>
                  </a:cubicBezTo>
                  <a:cubicBezTo>
                    <a:pt x="592" y="861"/>
                    <a:pt x="592" y="861"/>
                    <a:pt x="592" y="861"/>
                  </a:cubicBezTo>
                  <a:cubicBezTo>
                    <a:pt x="591" y="879"/>
                    <a:pt x="591" y="879"/>
                    <a:pt x="591" y="879"/>
                  </a:cubicBezTo>
                  <a:cubicBezTo>
                    <a:pt x="596" y="917"/>
                    <a:pt x="596" y="917"/>
                    <a:pt x="596" y="917"/>
                  </a:cubicBezTo>
                  <a:cubicBezTo>
                    <a:pt x="639" y="935"/>
                    <a:pt x="639" y="935"/>
                    <a:pt x="639" y="935"/>
                  </a:cubicBezTo>
                  <a:cubicBezTo>
                    <a:pt x="639" y="937"/>
                    <a:pt x="639" y="937"/>
                    <a:pt x="639" y="937"/>
                  </a:cubicBezTo>
                  <a:cubicBezTo>
                    <a:pt x="639" y="937"/>
                    <a:pt x="639" y="937"/>
                    <a:pt x="639" y="937"/>
                  </a:cubicBezTo>
                  <a:cubicBezTo>
                    <a:pt x="654" y="932"/>
                    <a:pt x="654" y="932"/>
                    <a:pt x="654" y="932"/>
                  </a:cubicBezTo>
                  <a:cubicBezTo>
                    <a:pt x="656" y="931"/>
                    <a:pt x="656" y="931"/>
                    <a:pt x="656" y="931"/>
                  </a:cubicBezTo>
                  <a:cubicBezTo>
                    <a:pt x="658" y="930"/>
                    <a:pt x="658" y="930"/>
                    <a:pt x="658" y="930"/>
                  </a:cubicBezTo>
                  <a:cubicBezTo>
                    <a:pt x="659" y="932"/>
                    <a:pt x="659" y="932"/>
                    <a:pt x="659" y="932"/>
                  </a:cubicBezTo>
                  <a:cubicBezTo>
                    <a:pt x="660" y="932"/>
                    <a:pt x="660" y="932"/>
                    <a:pt x="660" y="932"/>
                  </a:cubicBezTo>
                  <a:cubicBezTo>
                    <a:pt x="671" y="938"/>
                    <a:pt x="671" y="938"/>
                    <a:pt x="671" y="938"/>
                  </a:cubicBezTo>
                  <a:cubicBezTo>
                    <a:pt x="689" y="938"/>
                    <a:pt x="689" y="938"/>
                    <a:pt x="689" y="938"/>
                  </a:cubicBezTo>
                  <a:cubicBezTo>
                    <a:pt x="696" y="937"/>
                    <a:pt x="696" y="937"/>
                    <a:pt x="696" y="937"/>
                  </a:cubicBezTo>
                  <a:cubicBezTo>
                    <a:pt x="689" y="917"/>
                    <a:pt x="689" y="917"/>
                    <a:pt x="689" y="917"/>
                  </a:cubicBezTo>
                  <a:cubicBezTo>
                    <a:pt x="689" y="917"/>
                    <a:pt x="689" y="917"/>
                    <a:pt x="689" y="917"/>
                  </a:cubicBezTo>
                  <a:cubicBezTo>
                    <a:pt x="689" y="917"/>
                    <a:pt x="689" y="917"/>
                    <a:pt x="689" y="917"/>
                  </a:cubicBezTo>
                  <a:cubicBezTo>
                    <a:pt x="685" y="896"/>
                    <a:pt x="685" y="896"/>
                    <a:pt x="685" y="896"/>
                  </a:cubicBezTo>
                  <a:cubicBezTo>
                    <a:pt x="685" y="895"/>
                    <a:pt x="685" y="895"/>
                    <a:pt x="685" y="895"/>
                  </a:cubicBezTo>
                  <a:cubicBezTo>
                    <a:pt x="685" y="893"/>
                    <a:pt x="685" y="893"/>
                    <a:pt x="685" y="893"/>
                  </a:cubicBezTo>
                  <a:cubicBezTo>
                    <a:pt x="686" y="892"/>
                    <a:pt x="686" y="892"/>
                    <a:pt x="686" y="892"/>
                  </a:cubicBezTo>
                  <a:cubicBezTo>
                    <a:pt x="686" y="891"/>
                    <a:pt x="686" y="891"/>
                    <a:pt x="686" y="891"/>
                  </a:cubicBezTo>
                  <a:cubicBezTo>
                    <a:pt x="692" y="883"/>
                    <a:pt x="692" y="883"/>
                    <a:pt x="692" y="883"/>
                  </a:cubicBezTo>
                  <a:cubicBezTo>
                    <a:pt x="695" y="881"/>
                    <a:pt x="695" y="881"/>
                    <a:pt x="695" y="881"/>
                  </a:cubicBezTo>
                  <a:cubicBezTo>
                    <a:pt x="695" y="881"/>
                    <a:pt x="695" y="881"/>
                    <a:pt x="695" y="881"/>
                  </a:cubicBezTo>
                  <a:cubicBezTo>
                    <a:pt x="696" y="880"/>
                    <a:pt x="696" y="880"/>
                    <a:pt x="696" y="880"/>
                  </a:cubicBezTo>
                  <a:cubicBezTo>
                    <a:pt x="707" y="864"/>
                    <a:pt x="707" y="864"/>
                    <a:pt x="707" y="864"/>
                  </a:cubicBezTo>
                  <a:cubicBezTo>
                    <a:pt x="708" y="863"/>
                    <a:pt x="708" y="863"/>
                    <a:pt x="708" y="863"/>
                  </a:cubicBezTo>
                  <a:cubicBezTo>
                    <a:pt x="727" y="848"/>
                    <a:pt x="727" y="848"/>
                    <a:pt x="727" y="848"/>
                  </a:cubicBezTo>
                  <a:cubicBezTo>
                    <a:pt x="728" y="848"/>
                    <a:pt x="728" y="848"/>
                    <a:pt x="728" y="848"/>
                  </a:cubicBezTo>
                  <a:cubicBezTo>
                    <a:pt x="728" y="847"/>
                    <a:pt x="728" y="847"/>
                    <a:pt x="728" y="847"/>
                  </a:cubicBezTo>
                  <a:cubicBezTo>
                    <a:pt x="729" y="847"/>
                    <a:pt x="729" y="847"/>
                    <a:pt x="729" y="847"/>
                  </a:cubicBezTo>
                  <a:cubicBezTo>
                    <a:pt x="729" y="847"/>
                    <a:pt x="729" y="847"/>
                    <a:pt x="729" y="847"/>
                  </a:cubicBezTo>
                  <a:cubicBezTo>
                    <a:pt x="753" y="844"/>
                    <a:pt x="753" y="844"/>
                    <a:pt x="753" y="844"/>
                  </a:cubicBezTo>
                  <a:cubicBezTo>
                    <a:pt x="753" y="850"/>
                    <a:pt x="753" y="850"/>
                    <a:pt x="753" y="850"/>
                  </a:cubicBezTo>
                  <a:cubicBezTo>
                    <a:pt x="753" y="858"/>
                    <a:pt x="754" y="863"/>
                    <a:pt x="755" y="866"/>
                  </a:cubicBezTo>
                  <a:cubicBezTo>
                    <a:pt x="759" y="876"/>
                    <a:pt x="759" y="876"/>
                    <a:pt x="759" y="876"/>
                  </a:cubicBezTo>
                  <a:cubicBezTo>
                    <a:pt x="765" y="889"/>
                    <a:pt x="765" y="889"/>
                    <a:pt x="765" y="889"/>
                  </a:cubicBezTo>
                  <a:cubicBezTo>
                    <a:pt x="786" y="901"/>
                    <a:pt x="786" y="901"/>
                    <a:pt x="786" y="901"/>
                  </a:cubicBezTo>
                  <a:cubicBezTo>
                    <a:pt x="844" y="906"/>
                    <a:pt x="844" y="906"/>
                    <a:pt x="844" y="906"/>
                  </a:cubicBezTo>
                  <a:cubicBezTo>
                    <a:pt x="847" y="906"/>
                    <a:pt x="847" y="906"/>
                    <a:pt x="847" y="906"/>
                  </a:cubicBezTo>
                  <a:cubicBezTo>
                    <a:pt x="850" y="906"/>
                    <a:pt x="850" y="906"/>
                    <a:pt x="850" y="906"/>
                  </a:cubicBezTo>
                  <a:cubicBezTo>
                    <a:pt x="850" y="910"/>
                    <a:pt x="850" y="910"/>
                    <a:pt x="850" y="910"/>
                  </a:cubicBezTo>
                  <a:cubicBezTo>
                    <a:pt x="850" y="912"/>
                    <a:pt x="850" y="912"/>
                    <a:pt x="850" y="912"/>
                  </a:cubicBezTo>
                  <a:cubicBezTo>
                    <a:pt x="848" y="931"/>
                    <a:pt x="848" y="931"/>
                    <a:pt x="848" y="931"/>
                  </a:cubicBezTo>
                  <a:cubicBezTo>
                    <a:pt x="865" y="949"/>
                    <a:pt x="865" y="949"/>
                    <a:pt x="865" y="949"/>
                  </a:cubicBezTo>
                  <a:cubicBezTo>
                    <a:pt x="877" y="954"/>
                    <a:pt x="877" y="954"/>
                    <a:pt x="877" y="954"/>
                  </a:cubicBezTo>
                  <a:cubicBezTo>
                    <a:pt x="879" y="955"/>
                    <a:pt x="879" y="955"/>
                    <a:pt x="879" y="955"/>
                  </a:cubicBezTo>
                  <a:cubicBezTo>
                    <a:pt x="879" y="956"/>
                    <a:pt x="879" y="956"/>
                    <a:pt x="879" y="956"/>
                  </a:cubicBezTo>
                  <a:cubicBezTo>
                    <a:pt x="880" y="958"/>
                    <a:pt x="880" y="958"/>
                    <a:pt x="880" y="958"/>
                  </a:cubicBezTo>
                  <a:cubicBezTo>
                    <a:pt x="880" y="965"/>
                    <a:pt x="880" y="965"/>
                    <a:pt x="880" y="965"/>
                  </a:cubicBezTo>
                  <a:cubicBezTo>
                    <a:pt x="880" y="976"/>
                    <a:pt x="880" y="976"/>
                    <a:pt x="880" y="976"/>
                  </a:cubicBezTo>
                  <a:cubicBezTo>
                    <a:pt x="875" y="997"/>
                    <a:pt x="875" y="997"/>
                    <a:pt x="875" y="997"/>
                  </a:cubicBezTo>
                  <a:cubicBezTo>
                    <a:pt x="882" y="1002"/>
                    <a:pt x="882" y="1002"/>
                    <a:pt x="882" y="1002"/>
                  </a:cubicBezTo>
                  <a:cubicBezTo>
                    <a:pt x="891" y="1001"/>
                    <a:pt x="898" y="1001"/>
                    <a:pt x="906" y="1007"/>
                  </a:cubicBezTo>
                  <a:cubicBezTo>
                    <a:pt x="930" y="1018"/>
                    <a:pt x="930" y="1018"/>
                    <a:pt x="930" y="1018"/>
                  </a:cubicBezTo>
                  <a:cubicBezTo>
                    <a:pt x="945" y="1007"/>
                    <a:pt x="945" y="1007"/>
                    <a:pt x="945" y="1007"/>
                  </a:cubicBezTo>
                  <a:cubicBezTo>
                    <a:pt x="961" y="990"/>
                    <a:pt x="961" y="990"/>
                    <a:pt x="961" y="990"/>
                  </a:cubicBezTo>
                  <a:cubicBezTo>
                    <a:pt x="962" y="982"/>
                    <a:pt x="962" y="982"/>
                    <a:pt x="962" y="982"/>
                  </a:cubicBezTo>
                  <a:cubicBezTo>
                    <a:pt x="963" y="980"/>
                    <a:pt x="963" y="980"/>
                    <a:pt x="963" y="980"/>
                  </a:cubicBezTo>
                  <a:cubicBezTo>
                    <a:pt x="965" y="979"/>
                    <a:pt x="965" y="979"/>
                    <a:pt x="965" y="979"/>
                  </a:cubicBezTo>
                  <a:cubicBezTo>
                    <a:pt x="967" y="977"/>
                    <a:pt x="967" y="977"/>
                    <a:pt x="967" y="977"/>
                  </a:cubicBezTo>
                  <a:cubicBezTo>
                    <a:pt x="967" y="975"/>
                    <a:pt x="967" y="975"/>
                    <a:pt x="967" y="975"/>
                  </a:cubicBezTo>
                  <a:cubicBezTo>
                    <a:pt x="962" y="953"/>
                    <a:pt x="962" y="953"/>
                    <a:pt x="962" y="953"/>
                  </a:cubicBezTo>
                  <a:cubicBezTo>
                    <a:pt x="961" y="941"/>
                    <a:pt x="961" y="941"/>
                    <a:pt x="961" y="941"/>
                  </a:cubicBezTo>
                  <a:cubicBezTo>
                    <a:pt x="960" y="940"/>
                    <a:pt x="960" y="940"/>
                    <a:pt x="960" y="940"/>
                  </a:cubicBezTo>
                  <a:cubicBezTo>
                    <a:pt x="960" y="939"/>
                    <a:pt x="960" y="939"/>
                    <a:pt x="960" y="939"/>
                  </a:cubicBezTo>
                  <a:cubicBezTo>
                    <a:pt x="961" y="938"/>
                    <a:pt x="961" y="938"/>
                    <a:pt x="961" y="938"/>
                  </a:cubicBezTo>
                  <a:cubicBezTo>
                    <a:pt x="961" y="937"/>
                    <a:pt x="961" y="937"/>
                    <a:pt x="961" y="937"/>
                  </a:cubicBezTo>
                  <a:cubicBezTo>
                    <a:pt x="969" y="923"/>
                    <a:pt x="969" y="923"/>
                    <a:pt x="969" y="923"/>
                  </a:cubicBezTo>
                  <a:cubicBezTo>
                    <a:pt x="970" y="922"/>
                    <a:pt x="970" y="922"/>
                    <a:pt x="970" y="922"/>
                  </a:cubicBezTo>
                  <a:cubicBezTo>
                    <a:pt x="970" y="922"/>
                    <a:pt x="970" y="922"/>
                    <a:pt x="970" y="922"/>
                  </a:cubicBezTo>
                  <a:cubicBezTo>
                    <a:pt x="987" y="911"/>
                    <a:pt x="987" y="911"/>
                    <a:pt x="987" y="911"/>
                  </a:cubicBezTo>
                  <a:cubicBezTo>
                    <a:pt x="988" y="911"/>
                    <a:pt x="988" y="911"/>
                    <a:pt x="988" y="911"/>
                  </a:cubicBezTo>
                  <a:cubicBezTo>
                    <a:pt x="1023" y="911"/>
                    <a:pt x="1023" y="911"/>
                    <a:pt x="1023" y="911"/>
                  </a:cubicBezTo>
                  <a:cubicBezTo>
                    <a:pt x="1028" y="908"/>
                    <a:pt x="1028" y="908"/>
                    <a:pt x="1028" y="908"/>
                  </a:cubicBezTo>
                  <a:cubicBezTo>
                    <a:pt x="1027" y="891"/>
                    <a:pt x="1027" y="891"/>
                    <a:pt x="1027" y="891"/>
                  </a:cubicBezTo>
                  <a:cubicBezTo>
                    <a:pt x="1022" y="875"/>
                    <a:pt x="1022" y="875"/>
                    <a:pt x="1022" y="875"/>
                  </a:cubicBezTo>
                  <a:cubicBezTo>
                    <a:pt x="1010" y="856"/>
                    <a:pt x="1010" y="856"/>
                    <a:pt x="1010" y="856"/>
                  </a:cubicBezTo>
                  <a:cubicBezTo>
                    <a:pt x="1009" y="855"/>
                    <a:pt x="1009" y="855"/>
                    <a:pt x="1009" y="855"/>
                  </a:cubicBezTo>
                  <a:cubicBezTo>
                    <a:pt x="1009" y="854"/>
                    <a:pt x="1009" y="854"/>
                    <a:pt x="1009" y="854"/>
                  </a:cubicBezTo>
                  <a:cubicBezTo>
                    <a:pt x="1009" y="827"/>
                    <a:pt x="1009" y="827"/>
                    <a:pt x="1009" y="827"/>
                  </a:cubicBezTo>
                  <a:cubicBezTo>
                    <a:pt x="1009" y="826"/>
                    <a:pt x="1009" y="826"/>
                    <a:pt x="1009" y="826"/>
                  </a:cubicBezTo>
                  <a:cubicBezTo>
                    <a:pt x="1009" y="826"/>
                    <a:pt x="1009" y="826"/>
                    <a:pt x="1009" y="826"/>
                  </a:cubicBezTo>
                  <a:cubicBezTo>
                    <a:pt x="1015" y="810"/>
                    <a:pt x="1015" y="810"/>
                    <a:pt x="1015" y="810"/>
                  </a:cubicBezTo>
                  <a:cubicBezTo>
                    <a:pt x="1015" y="810"/>
                    <a:pt x="1015" y="810"/>
                    <a:pt x="1015" y="810"/>
                  </a:cubicBezTo>
                  <a:cubicBezTo>
                    <a:pt x="1017" y="809"/>
                    <a:pt x="1017" y="809"/>
                    <a:pt x="1017" y="809"/>
                  </a:cubicBezTo>
                  <a:cubicBezTo>
                    <a:pt x="1017" y="809"/>
                    <a:pt x="1017" y="809"/>
                    <a:pt x="1017" y="809"/>
                  </a:cubicBezTo>
                  <a:cubicBezTo>
                    <a:pt x="1045" y="768"/>
                    <a:pt x="1045" y="768"/>
                    <a:pt x="1045" y="768"/>
                  </a:cubicBezTo>
                  <a:cubicBezTo>
                    <a:pt x="1046" y="767"/>
                    <a:pt x="1046" y="767"/>
                    <a:pt x="1046" y="767"/>
                  </a:cubicBezTo>
                  <a:cubicBezTo>
                    <a:pt x="1047" y="767"/>
                    <a:pt x="1047" y="767"/>
                    <a:pt x="1047" y="767"/>
                  </a:cubicBezTo>
                  <a:cubicBezTo>
                    <a:pt x="1049" y="766"/>
                    <a:pt x="1049" y="766"/>
                    <a:pt x="1049" y="766"/>
                  </a:cubicBezTo>
                  <a:cubicBezTo>
                    <a:pt x="1056" y="766"/>
                    <a:pt x="1056" y="766"/>
                    <a:pt x="1056" y="766"/>
                  </a:cubicBezTo>
                  <a:cubicBezTo>
                    <a:pt x="1066" y="767"/>
                    <a:pt x="1066" y="767"/>
                    <a:pt x="1066" y="767"/>
                  </a:cubicBezTo>
                  <a:cubicBezTo>
                    <a:pt x="1090" y="781"/>
                    <a:pt x="1090" y="781"/>
                    <a:pt x="1090" y="781"/>
                  </a:cubicBezTo>
                  <a:cubicBezTo>
                    <a:pt x="1106" y="785"/>
                    <a:pt x="1106" y="785"/>
                    <a:pt x="1106" y="785"/>
                  </a:cubicBezTo>
                  <a:cubicBezTo>
                    <a:pt x="1108" y="778"/>
                    <a:pt x="1108" y="778"/>
                    <a:pt x="1108" y="778"/>
                  </a:cubicBezTo>
                  <a:cubicBezTo>
                    <a:pt x="1105" y="776"/>
                    <a:pt x="1105" y="776"/>
                    <a:pt x="1105" y="776"/>
                  </a:cubicBezTo>
                  <a:cubicBezTo>
                    <a:pt x="1105" y="772"/>
                    <a:pt x="1105" y="772"/>
                    <a:pt x="1105" y="772"/>
                  </a:cubicBezTo>
                  <a:cubicBezTo>
                    <a:pt x="1105" y="766"/>
                    <a:pt x="1108" y="761"/>
                    <a:pt x="1115" y="755"/>
                  </a:cubicBezTo>
                  <a:cubicBezTo>
                    <a:pt x="1134" y="742"/>
                    <a:pt x="1134" y="742"/>
                    <a:pt x="1134" y="742"/>
                  </a:cubicBezTo>
                  <a:cubicBezTo>
                    <a:pt x="1135" y="741"/>
                    <a:pt x="1135" y="741"/>
                    <a:pt x="1135" y="741"/>
                  </a:cubicBezTo>
                  <a:cubicBezTo>
                    <a:pt x="1135" y="741"/>
                    <a:pt x="1135" y="741"/>
                    <a:pt x="1135" y="741"/>
                  </a:cubicBezTo>
                  <a:cubicBezTo>
                    <a:pt x="1135" y="740"/>
                    <a:pt x="1135" y="740"/>
                    <a:pt x="1135" y="740"/>
                  </a:cubicBezTo>
                  <a:cubicBezTo>
                    <a:pt x="1145" y="736"/>
                    <a:pt x="1152" y="734"/>
                    <a:pt x="1156" y="734"/>
                  </a:cubicBezTo>
                  <a:cubicBezTo>
                    <a:pt x="1173" y="732"/>
                    <a:pt x="1173" y="732"/>
                    <a:pt x="1173" y="732"/>
                  </a:cubicBezTo>
                  <a:cubicBezTo>
                    <a:pt x="1175" y="732"/>
                    <a:pt x="1175" y="732"/>
                    <a:pt x="1175" y="732"/>
                  </a:cubicBezTo>
                  <a:cubicBezTo>
                    <a:pt x="1175" y="732"/>
                    <a:pt x="1175" y="732"/>
                    <a:pt x="1175" y="732"/>
                  </a:cubicBezTo>
                  <a:cubicBezTo>
                    <a:pt x="1185" y="734"/>
                    <a:pt x="1185" y="734"/>
                    <a:pt x="1185" y="734"/>
                  </a:cubicBezTo>
                  <a:cubicBezTo>
                    <a:pt x="1193" y="708"/>
                    <a:pt x="1193" y="708"/>
                    <a:pt x="1193" y="708"/>
                  </a:cubicBezTo>
                  <a:cubicBezTo>
                    <a:pt x="1193" y="690"/>
                    <a:pt x="1193" y="690"/>
                    <a:pt x="1193" y="690"/>
                  </a:cubicBezTo>
                  <a:cubicBezTo>
                    <a:pt x="1193" y="678"/>
                    <a:pt x="1193" y="671"/>
                    <a:pt x="1196" y="669"/>
                  </a:cubicBezTo>
                  <a:cubicBezTo>
                    <a:pt x="1203" y="655"/>
                    <a:pt x="1203" y="655"/>
                    <a:pt x="1203" y="655"/>
                  </a:cubicBezTo>
                  <a:cubicBezTo>
                    <a:pt x="1194" y="643"/>
                    <a:pt x="1194" y="643"/>
                    <a:pt x="1194" y="643"/>
                  </a:cubicBezTo>
                  <a:cubicBezTo>
                    <a:pt x="1181" y="634"/>
                    <a:pt x="1181" y="634"/>
                    <a:pt x="1181" y="634"/>
                  </a:cubicBezTo>
                  <a:cubicBezTo>
                    <a:pt x="1155" y="627"/>
                    <a:pt x="1155" y="627"/>
                    <a:pt x="1155" y="627"/>
                  </a:cubicBezTo>
                  <a:cubicBezTo>
                    <a:pt x="1149" y="627"/>
                    <a:pt x="1140" y="621"/>
                    <a:pt x="1124" y="608"/>
                  </a:cubicBezTo>
                  <a:cubicBezTo>
                    <a:pt x="1108" y="600"/>
                    <a:pt x="1108" y="600"/>
                    <a:pt x="1108" y="600"/>
                  </a:cubicBezTo>
                  <a:cubicBezTo>
                    <a:pt x="1107" y="600"/>
                    <a:pt x="1107" y="600"/>
                    <a:pt x="1107" y="600"/>
                  </a:cubicBezTo>
                  <a:cubicBezTo>
                    <a:pt x="1106" y="599"/>
                    <a:pt x="1106" y="599"/>
                    <a:pt x="1106" y="599"/>
                  </a:cubicBezTo>
                  <a:cubicBezTo>
                    <a:pt x="1087" y="576"/>
                    <a:pt x="1087" y="576"/>
                    <a:pt x="1087" y="576"/>
                  </a:cubicBezTo>
                  <a:cubicBezTo>
                    <a:pt x="1069" y="576"/>
                    <a:pt x="1069" y="576"/>
                    <a:pt x="1069" y="576"/>
                  </a:cubicBezTo>
                  <a:cubicBezTo>
                    <a:pt x="1068" y="575"/>
                    <a:pt x="1068" y="575"/>
                    <a:pt x="1068" y="575"/>
                  </a:cubicBezTo>
                  <a:cubicBezTo>
                    <a:pt x="1067" y="575"/>
                    <a:pt x="1067" y="575"/>
                    <a:pt x="1067" y="575"/>
                  </a:cubicBezTo>
                  <a:cubicBezTo>
                    <a:pt x="1051" y="567"/>
                    <a:pt x="1051" y="567"/>
                    <a:pt x="1051" y="567"/>
                  </a:cubicBezTo>
                  <a:cubicBezTo>
                    <a:pt x="1042" y="579"/>
                    <a:pt x="1042" y="579"/>
                    <a:pt x="1042" y="579"/>
                  </a:cubicBezTo>
                  <a:cubicBezTo>
                    <a:pt x="1040" y="629"/>
                    <a:pt x="1040" y="629"/>
                    <a:pt x="1040" y="629"/>
                  </a:cubicBezTo>
                  <a:cubicBezTo>
                    <a:pt x="1043" y="648"/>
                    <a:pt x="1043" y="648"/>
                    <a:pt x="1043" y="648"/>
                  </a:cubicBezTo>
                  <a:cubicBezTo>
                    <a:pt x="1050" y="648"/>
                    <a:pt x="1050" y="648"/>
                    <a:pt x="1050" y="648"/>
                  </a:cubicBezTo>
                  <a:cubicBezTo>
                    <a:pt x="1051" y="649"/>
                    <a:pt x="1051" y="649"/>
                    <a:pt x="1051" y="649"/>
                  </a:cubicBezTo>
                  <a:cubicBezTo>
                    <a:pt x="1066" y="653"/>
                    <a:pt x="1066" y="653"/>
                    <a:pt x="1066" y="653"/>
                  </a:cubicBezTo>
                  <a:cubicBezTo>
                    <a:pt x="1066" y="654"/>
                    <a:pt x="1066" y="654"/>
                    <a:pt x="1066" y="654"/>
                  </a:cubicBezTo>
                  <a:cubicBezTo>
                    <a:pt x="1066" y="655"/>
                    <a:pt x="1066" y="655"/>
                    <a:pt x="1066" y="655"/>
                  </a:cubicBezTo>
                  <a:cubicBezTo>
                    <a:pt x="1073" y="673"/>
                    <a:pt x="1073" y="673"/>
                    <a:pt x="1073" y="673"/>
                  </a:cubicBezTo>
                  <a:cubicBezTo>
                    <a:pt x="1075" y="673"/>
                    <a:pt x="1075" y="673"/>
                    <a:pt x="1075" y="673"/>
                  </a:cubicBezTo>
                  <a:cubicBezTo>
                    <a:pt x="1075" y="674"/>
                    <a:pt x="1075" y="674"/>
                    <a:pt x="1075" y="674"/>
                  </a:cubicBezTo>
                  <a:cubicBezTo>
                    <a:pt x="1075" y="674"/>
                    <a:pt x="1075" y="674"/>
                    <a:pt x="1075" y="674"/>
                  </a:cubicBezTo>
                  <a:cubicBezTo>
                    <a:pt x="1075" y="675"/>
                    <a:pt x="1075" y="675"/>
                    <a:pt x="1075" y="675"/>
                  </a:cubicBezTo>
                  <a:cubicBezTo>
                    <a:pt x="1070" y="708"/>
                    <a:pt x="1070" y="708"/>
                    <a:pt x="1070" y="708"/>
                  </a:cubicBezTo>
                  <a:cubicBezTo>
                    <a:pt x="1070" y="710"/>
                    <a:pt x="1070" y="710"/>
                    <a:pt x="1070" y="710"/>
                  </a:cubicBezTo>
                  <a:cubicBezTo>
                    <a:pt x="1070" y="711"/>
                    <a:pt x="1070" y="711"/>
                    <a:pt x="1070" y="711"/>
                  </a:cubicBezTo>
                  <a:cubicBezTo>
                    <a:pt x="1069" y="712"/>
                    <a:pt x="1069" y="712"/>
                    <a:pt x="1069" y="712"/>
                  </a:cubicBezTo>
                  <a:cubicBezTo>
                    <a:pt x="1064" y="715"/>
                    <a:pt x="1060" y="717"/>
                    <a:pt x="1055" y="721"/>
                  </a:cubicBezTo>
                  <a:cubicBezTo>
                    <a:pt x="1052" y="722"/>
                    <a:pt x="1052" y="722"/>
                    <a:pt x="1052" y="722"/>
                  </a:cubicBezTo>
                  <a:cubicBezTo>
                    <a:pt x="1051" y="721"/>
                    <a:pt x="1051" y="721"/>
                    <a:pt x="1051" y="721"/>
                  </a:cubicBezTo>
                  <a:cubicBezTo>
                    <a:pt x="1050" y="721"/>
                    <a:pt x="1050" y="721"/>
                    <a:pt x="1050" y="721"/>
                  </a:cubicBezTo>
                  <a:cubicBezTo>
                    <a:pt x="1043" y="719"/>
                    <a:pt x="1043" y="719"/>
                    <a:pt x="1043" y="719"/>
                  </a:cubicBezTo>
                  <a:cubicBezTo>
                    <a:pt x="1026" y="725"/>
                    <a:pt x="1026" y="725"/>
                    <a:pt x="1026" y="725"/>
                  </a:cubicBezTo>
                  <a:cubicBezTo>
                    <a:pt x="1025" y="725"/>
                    <a:pt x="1025" y="725"/>
                    <a:pt x="1025" y="725"/>
                  </a:cubicBezTo>
                  <a:cubicBezTo>
                    <a:pt x="1026" y="728"/>
                    <a:pt x="1026" y="728"/>
                    <a:pt x="1026" y="728"/>
                  </a:cubicBezTo>
                  <a:cubicBezTo>
                    <a:pt x="1027" y="729"/>
                    <a:pt x="1027" y="729"/>
                    <a:pt x="1027" y="729"/>
                  </a:cubicBezTo>
                  <a:cubicBezTo>
                    <a:pt x="1030" y="758"/>
                    <a:pt x="1030" y="758"/>
                    <a:pt x="1030" y="758"/>
                  </a:cubicBezTo>
                  <a:cubicBezTo>
                    <a:pt x="1030" y="762"/>
                    <a:pt x="1028" y="764"/>
                    <a:pt x="1024" y="765"/>
                  </a:cubicBezTo>
                  <a:cubicBezTo>
                    <a:pt x="1011" y="765"/>
                    <a:pt x="1011" y="765"/>
                    <a:pt x="1011" y="765"/>
                  </a:cubicBezTo>
                  <a:cubicBezTo>
                    <a:pt x="1005" y="764"/>
                    <a:pt x="1002" y="762"/>
                    <a:pt x="999" y="759"/>
                  </a:cubicBezTo>
                  <a:cubicBezTo>
                    <a:pt x="986" y="749"/>
                    <a:pt x="986" y="749"/>
                    <a:pt x="986" y="749"/>
                  </a:cubicBezTo>
                  <a:cubicBezTo>
                    <a:pt x="985" y="748"/>
                    <a:pt x="985" y="748"/>
                    <a:pt x="985" y="748"/>
                  </a:cubicBezTo>
                  <a:cubicBezTo>
                    <a:pt x="984" y="748"/>
                    <a:pt x="984" y="748"/>
                    <a:pt x="984" y="748"/>
                  </a:cubicBezTo>
                  <a:cubicBezTo>
                    <a:pt x="984" y="747"/>
                    <a:pt x="984" y="747"/>
                    <a:pt x="984" y="747"/>
                  </a:cubicBezTo>
                  <a:cubicBezTo>
                    <a:pt x="976" y="729"/>
                    <a:pt x="976" y="729"/>
                    <a:pt x="976" y="729"/>
                  </a:cubicBezTo>
                  <a:cubicBezTo>
                    <a:pt x="974" y="727"/>
                    <a:pt x="969" y="724"/>
                    <a:pt x="958" y="721"/>
                  </a:cubicBezTo>
                  <a:cubicBezTo>
                    <a:pt x="957" y="721"/>
                    <a:pt x="957" y="721"/>
                    <a:pt x="957" y="721"/>
                  </a:cubicBezTo>
                  <a:cubicBezTo>
                    <a:pt x="956" y="721"/>
                    <a:pt x="956" y="721"/>
                    <a:pt x="956" y="721"/>
                  </a:cubicBezTo>
                  <a:cubicBezTo>
                    <a:pt x="942" y="710"/>
                    <a:pt x="942" y="710"/>
                    <a:pt x="942" y="710"/>
                  </a:cubicBezTo>
                  <a:cubicBezTo>
                    <a:pt x="939" y="710"/>
                    <a:pt x="939" y="710"/>
                    <a:pt x="939" y="710"/>
                  </a:cubicBezTo>
                  <a:cubicBezTo>
                    <a:pt x="939" y="708"/>
                    <a:pt x="939" y="708"/>
                    <a:pt x="939" y="708"/>
                  </a:cubicBezTo>
                  <a:cubicBezTo>
                    <a:pt x="939" y="708"/>
                    <a:pt x="939" y="708"/>
                    <a:pt x="939" y="708"/>
                  </a:cubicBezTo>
                  <a:cubicBezTo>
                    <a:pt x="935" y="690"/>
                    <a:pt x="935" y="690"/>
                    <a:pt x="935" y="690"/>
                  </a:cubicBezTo>
                  <a:cubicBezTo>
                    <a:pt x="937" y="676"/>
                    <a:pt x="937" y="676"/>
                    <a:pt x="937" y="676"/>
                  </a:cubicBezTo>
                  <a:cubicBezTo>
                    <a:pt x="938" y="676"/>
                    <a:pt x="938" y="676"/>
                    <a:pt x="938" y="676"/>
                  </a:cubicBezTo>
                  <a:cubicBezTo>
                    <a:pt x="938" y="675"/>
                    <a:pt x="938" y="675"/>
                    <a:pt x="938" y="675"/>
                  </a:cubicBezTo>
                  <a:cubicBezTo>
                    <a:pt x="938" y="675"/>
                    <a:pt x="938" y="675"/>
                    <a:pt x="938" y="675"/>
                  </a:cubicBezTo>
                  <a:cubicBezTo>
                    <a:pt x="945" y="668"/>
                    <a:pt x="945" y="668"/>
                    <a:pt x="945" y="668"/>
                  </a:cubicBezTo>
                  <a:cubicBezTo>
                    <a:pt x="945" y="663"/>
                    <a:pt x="945" y="663"/>
                    <a:pt x="945" y="663"/>
                  </a:cubicBezTo>
                  <a:cubicBezTo>
                    <a:pt x="938" y="644"/>
                    <a:pt x="938" y="644"/>
                    <a:pt x="938" y="644"/>
                  </a:cubicBezTo>
                  <a:cubicBezTo>
                    <a:pt x="924" y="630"/>
                    <a:pt x="924" y="630"/>
                    <a:pt x="924" y="630"/>
                  </a:cubicBezTo>
                  <a:cubicBezTo>
                    <a:pt x="924" y="628"/>
                    <a:pt x="924" y="628"/>
                    <a:pt x="924" y="628"/>
                  </a:cubicBezTo>
                  <a:cubicBezTo>
                    <a:pt x="919" y="584"/>
                    <a:pt x="919" y="584"/>
                    <a:pt x="919" y="584"/>
                  </a:cubicBezTo>
                  <a:cubicBezTo>
                    <a:pt x="909" y="574"/>
                    <a:pt x="909" y="574"/>
                    <a:pt x="909" y="574"/>
                  </a:cubicBezTo>
                  <a:cubicBezTo>
                    <a:pt x="908" y="574"/>
                    <a:pt x="908" y="574"/>
                    <a:pt x="908" y="574"/>
                  </a:cubicBezTo>
                  <a:cubicBezTo>
                    <a:pt x="907" y="573"/>
                    <a:pt x="907" y="573"/>
                    <a:pt x="907" y="573"/>
                  </a:cubicBezTo>
                  <a:cubicBezTo>
                    <a:pt x="907" y="573"/>
                    <a:pt x="907" y="573"/>
                    <a:pt x="907" y="573"/>
                  </a:cubicBezTo>
                  <a:cubicBezTo>
                    <a:pt x="898" y="553"/>
                    <a:pt x="898" y="553"/>
                    <a:pt x="898" y="553"/>
                  </a:cubicBezTo>
                  <a:cubicBezTo>
                    <a:pt x="860" y="549"/>
                    <a:pt x="860" y="549"/>
                    <a:pt x="860" y="549"/>
                  </a:cubicBezTo>
                  <a:cubicBezTo>
                    <a:pt x="851" y="545"/>
                    <a:pt x="844" y="539"/>
                    <a:pt x="840" y="531"/>
                  </a:cubicBezTo>
                  <a:cubicBezTo>
                    <a:pt x="823" y="531"/>
                    <a:pt x="823" y="531"/>
                    <a:pt x="823" y="531"/>
                  </a:cubicBezTo>
                  <a:cubicBezTo>
                    <a:pt x="817" y="529"/>
                    <a:pt x="811" y="524"/>
                    <a:pt x="803" y="517"/>
                  </a:cubicBezTo>
                  <a:cubicBezTo>
                    <a:pt x="801" y="515"/>
                    <a:pt x="801" y="515"/>
                    <a:pt x="801" y="515"/>
                  </a:cubicBezTo>
                  <a:cubicBezTo>
                    <a:pt x="797" y="511"/>
                    <a:pt x="793" y="504"/>
                    <a:pt x="789" y="496"/>
                  </a:cubicBezTo>
                  <a:cubicBezTo>
                    <a:pt x="789" y="496"/>
                    <a:pt x="789" y="496"/>
                    <a:pt x="789" y="496"/>
                  </a:cubicBezTo>
                  <a:cubicBezTo>
                    <a:pt x="787" y="495"/>
                    <a:pt x="787" y="495"/>
                    <a:pt x="787" y="495"/>
                  </a:cubicBezTo>
                  <a:cubicBezTo>
                    <a:pt x="784" y="478"/>
                    <a:pt x="784" y="478"/>
                    <a:pt x="784" y="478"/>
                  </a:cubicBezTo>
                  <a:cubicBezTo>
                    <a:pt x="784" y="478"/>
                    <a:pt x="784" y="478"/>
                    <a:pt x="784" y="478"/>
                  </a:cubicBezTo>
                  <a:cubicBezTo>
                    <a:pt x="784" y="477"/>
                    <a:pt x="784" y="477"/>
                    <a:pt x="784" y="477"/>
                  </a:cubicBezTo>
                  <a:cubicBezTo>
                    <a:pt x="784" y="476"/>
                    <a:pt x="784" y="476"/>
                    <a:pt x="784" y="476"/>
                  </a:cubicBezTo>
                  <a:cubicBezTo>
                    <a:pt x="784" y="476"/>
                    <a:pt x="784" y="476"/>
                    <a:pt x="784" y="476"/>
                  </a:cubicBezTo>
                  <a:cubicBezTo>
                    <a:pt x="791" y="443"/>
                    <a:pt x="791" y="443"/>
                    <a:pt x="791" y="443"/>
                  </a:cubicBezTo>
                  <a:cubicBezTo>
                    <a:pt x="791" y="442"/>
                    <a:pt x="791" y="442"/>
                    <a:pt x="791" y="442"/>
                  </a:cubicBezTo>
                  <a:cubicBezTo>
                    <a:pt x="797" y="428"/>
                    <a:pt x="797" y="428"/>
                    <a:pt x="797" y="428"/>
                  </a:cubicBezTo>
                  <a:cubicBezTo>
                    <a:pt x="797" y="427"/>
                    <a:pt x="797" y="427"/>
                    <a:pt x="797" y="427"/>
                  </a:cubicBezTo>
                  <a:cubicBezTo>
                    <a:pt x="797" y="426"/>
                    <a:pt x="797" y="426"/>
                    <a:pt x="797" y="426"/>
                  </a:cubicBezTo>
                  <a:cubicBezTo>
                    <a:pt x="798" y="426"/>
                    <a:pt x="798" y="426"/>
                    <a:pt x="798" y="426"/>
                  </a:cubicBezTo>
                  <a:cubicBezTo>
                    <a:pt x="838" y="409"/>
                    <a:pt x="838" y="409"/>
                    <a:pt x="838" y="409"/>
                  </a:cubicBezTo>
                  <a:cubicBezTo>
                    <a:pt x="854" y="390"/>
                    <a:pt x="854" y="390"/>
                    <a:pt x="854" y="390"/>
                  </a:cubicBezTo>
                  <a:cubicBezTo>
                    <a:pt x="857" y="374"/>
                    <a:pt x="857" y="374"/>
                    <a:pt x="857" y="374"/>
                  </a:cubicBezTo>
                  <a:cubicBezTo>
                    <a:pt x="855" y="363"/>
                    <a:pt x="855" y="363"/>
                    <a:pt x="855" y="363"/>
                  </a:cubicBezTo>
                  <a:cubicBezTo>
                    <a:pt x="849" y="349"/>
                    <a:pt x="844" y="341"/>
                    <a:pt x="844" y="335"/>
                  </a:cubicBezTo>
                  <a:cubicBezTo>
                    <a:pt x="836" y="336"/>
                    <a:pt x="836" y="336"/>
                    <a:pt x="836" y="336"/>
                  </a:cubicBezTo>
                  <a:cubicBezTo>
                    <a:pt x="821" y="335"/>
                    <a:pt x="821" y="335"/>
                    <a:pt x="821" y="335"/>
                  </a:cubicBezTo>
                  <a:cubicBezTo>
                    <a:pt x="818" y="336"/>
                    <a:pt x="810" y="346"/>
                    <a:pt x="798" y="360"/>
                  </a:cubicBezTo>
                  <a:cubicBezTo>
                    <a:pt x="780" y="377"/>
                    <a:pt x="780" y="377"/>
                    <a:pt x="780" y="377"/>
                  </a:cubicBezTo>
                  <a:cubicBezTo>
                    <a:pt x="779" y="377"/>
                    <a:pt x="779" y="377"/>
                    <a:pt x="779" y="377"/>
                  </a:cubicBezTo>
                  <a:cubicBezTo>
                    <a:pt x="778" y="378"/>
                    <a:pt x="778" y="378"/>
                    <a:pt x="778" y="378"/>
                  </a:cubicBezTo>
                  <a:cubicBezTo>
                    <a:pt x="764" y="381"/>
                    <a:pt x="755" y="383"/>
                    <a:pt x="749" y="381"/>
                  </a:cubicBezTo>
                  <a:lnTo>
                    <a:pt x="715" y="3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7"/>
            <p:cNvSpPr>
              <a:spLocks/>
            </p:cNvSpPr>
            <p:nvPr/>
          </p:nvSpPr>
          <p:spPr bwMode="auto">
            <a:xfrm>
              <a:off x="3849211" y="3284538"/>
              <a:ext cx="365125" cy="606425"/>
            </a:xfrm>
            <a:custGeom>
              <a:avLst/>
              <a:gdLst>
                <a:gd name="T0" fmla="*/ 122 w 242"/>
                <a:gd name="T1" fmla="*/ 77 h 402"/>
                <a:gd name="T2" fmla="*/ 122 w 242"/>
                <a:gd name="T3" fmla="*/ 113 h 402"/>
                <a:gd name="T4" fmla="*/ 110 w 242"/>
                <a:gd name="T5" fmla="*/ 144 h 402"/>
                <a:gd name="T6" fmla="*/ 99 w 242"/>
                <a:gd name="T7" fmla="*/ 163 h 402"/>
                <a:gd name="T8" fmla="*/ 97 w 242"/>
                <a:gd name="T9" fmla="*/ 162 h 402"/>
                <a:gd name="T10" fmla="*/ 57 w 242"/>
                <a:gd name="T11" fmla="*/ 171 h 402"/>
                <a:gd name="T12" fmla="*/ 17 w 242"/>
                <a:gd name="T13" fmla="*/ 178 h 402"/>
                <a:gd name="T14" fmla="*/ 11 w 242"/>
                <a:gd name="T15" fmla="*/ 185 h 402"/>
                <a:gd name="T16" fmla="*/ 51 w 242"/>
                <a:gd name="T17" fmla="*/ 189 h 402"/>
                <a:gd name="T18" fmla="*/ 54 w 242"/>
                <a:gd name="T19" fmla="*/ 190 h 402"/>
                <a:gd name="T20" fmla="*/ 63 w 242"/>
                <a:gd name="T21" fmla="*/ 215 h 402"/>
                <a:gd name="T22" fmla="*/ 79 w 242"/>
                <a:gd name="T23" fmla="*/ 244 h 402"/>
                <a:gd name="T24" fmla="*/ 93 w 242"/>
                <a:gd name="T25" fmla="*/ 284 h 402"/>
                <a:gd name="T26" fmla="*/ 94 w 242"/>
                <a:gd name="T27" fmla="*/ 285 h 402"/>
                <a:gd name="T28" fmla="*/ 101 w 242"/>
                <a:gd name="T29" fmla="*/ 306 h 402"/>
                <a:gd name="T30" fmla="*/ 94 w 242"/>
                <a:gd name="T31" fmla="*/ 329 h 402"/>
                <a:gd name="T32" fmla="*/ 95 w 242"/>
                <a:gd name="T33" fmla="*/ 349 h 402"/>
                <a:gd name="T34" fmla="*/ 132 w 242"/>
                <a:gd name="T35" fmla="*/ 371 h 402"/>
                <a:gd name="T36" fmla="*/ 154 w 242"/>
                <a:gd name="T37" fmla="*/ 399 h 402"/>
                <a:gd name="T38" fmla="*/ 165 w 242"/>
                <a:gd name="T39" fmla="*/ 402 h 402"/>
                <a:gd name="T40" fmla="*/ 161 w 242"/>
                <a:gd name="T41" fmla="*/ 367 h 402"/>
                <a:gd name="T42" fmla="*/ 186 w 242"/>
                <a:gd name="T43" fmla="*/ 355 h 402"/>
                <a:gd name="T44" fmla="*/ 187 w 242"/>
                <a:gd name="T45" fmla="*/ 354 h 402"/>
                <a:gd name="T46" fmla="*/ 189 w 242"/>
                <a:gd name="T47" fmla="*/ 355 h 402"/>
                <a:gd name="T48" fmla="*/ 206 w 242"/>
                <a:gd name="T49" fmla="*/ 352 h 402"/>
                <a:gd name="T50" fmla="*/ 209 w 242"/>
                <a:gd name="T51" fmla="*/ 323 h 402"/>
                <a:gd name="T52" fmla="*/ 194 w 242"/>
                <a:gd name="T53" fmla="*/ 306 h 402"/>
                <a:gd name="T54" fmla="*/ 182 w 242"/>
                <a:gd name="T55" fmla="*/ 305 h 402"/>
                <a:gd name="T56" fmla="*/ 175 w 242"/>
                <a:gd name="T57" fmla="*/ 277 h 402"/>
                <a:gd name="T58" fmla="*/ 178 w 242"/>
                <a:gd name="T59" fmla="*/ 221 h 402"/>
                <a:gd name="T60" fmla="*/ 217 w 242"/>
                <a:gd name="T61" fmla="*/ 211 h 402"/>
                <a:gd name="T62" fmla="*/ 242 w 242"/>
                <a:gd name="T63" fmla="*/ 143 h 402"/>
                <a:gd name="T64" fmla="*/ 223 w 242"/>
                <a:gd name="T65" fmla="*/ 126 h 402"/>
                <a:gd name="T66" fmla="*/ 219 w 242"/>
                <a:gd name="T67" fmla="*/ 127 h 402"/>
                <a:gd name="T68" fmla="*/ 202 w 242"/>
                <a:gd name="T69" fmla="*/ 128 h 402"/>
                <a:gd name="T70" fmla="*/ 189 w 242"/>
                <a:gd name="T71" fmla="*/ 112 h 402"/>
                <a:gd name="T72" fmla="*/ 188 w 242"/>
                <a:gd name="T73" fmla="*/ 110 h 402"/>
                <a:gd name="T74" fmla="*/ 192 w 242"/>
                <a:gd name="T75" fmla="*/ 69 h 402"/>
                <a:gd name="T76" fmla="*/ 202 w 242"/>
                <a:gd name="T77" fmla="*/ 49 h 402"/>
                <a:gd name="T78" fmla="*/ 207 w 242"/>
                <a:gd name="T79" fmla="*/ 26 h 402"/>
                <a:gd name="T80" fmla="*/ 170 w 242"/>
                <a:gd name="T81"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2" h="402">
                  <a:moveTo>
                    <a:pt x="141" y="25"/>
                  </a:moveTo>
                  <a:cubicBezTo>
                    <a:pt x="122" y="77"/>
                    <a:pt x="122" y="77"/>
                    <a:pt x="122" y="77"/>
                  </a:cubicBezTo>
                  <a:cubicBezTo>
                    <a:pt x="122" y="112"/>
                    <a:pt x="122" y="112"/>
                    <a:pt x="122" y="112"/>
                  </a:cubicBezTo>
                  <a:cubicBezTo>
                    <a:pt x="122" y="113"/>
                    <a:pt x="122" y="113"/>
                    <a:pt x="122" y="113"/>
                  </a:cubicBezTo>
                  <a:cubicBezTo>
                    <a:pt x="112" y="131"/>
                    <a:pt x="112" y="131"/>
                    <a:pt x="112" y="131"/>
                  </a:cubicBezTo>
                  <a:cubicBezTo>
                    <a:pt x="110" y="144"/>
                    <a:pt x="110" y="144"/>
                    <a:pt x="110" y="144"/>
                  </a:cubicBezTo>
                  <a:cubicBezTo>
                    <a:pt x="112" y="151"/>
                    <a:pt x="109" y="158"/>
                    <a:pt x="101" y="162"/>
                  </a:cubicBezTo>
                  <a:cubicBezTo>
                    <a:pt x="99" y="163"/>
                    <a:pt x="99" y="163"/>
                    <a:pt x="99" y="163"/>
                  </a:cubicBezTo>
                  <a:cubicBezTo>
                    <a:pt x="98" y="163"/>
                    <a:pt x="98" y="163"/>
                    <a:pt x="98" y="163"/>
                  </a:cubicBezTo>
                  <a:cubicBezTo>
                    <a:pt x="97" y="162"/>
                    <a:pt x="97" y="162"/>
                    <a:pt x="97" y="162"/>
                  </a:cubicBezTo>
                  <a:cubicBezTo>
                    <a:pt x="71" y="159"/>
                    <a:pt x="71" y="159"/>
                    <a:pt x="71" y="159"/>
                  </a:cubicBezTo>
                  <a:cubicBezTo>
                    <a:pt x="57" y="171"/>
                    <a:pt x="57" y="171"/>
                    <a:pt x="57" y="171"/>
                  </a:cubicBezTo>
                  <a:cubicBezTo>
                    <a:pt x="17" y="178"/>
                    <a:pt x="17" y="178"/>
                    <a:pt x="17" y="178"/>
                  </a:cubicBezTo>
                  <a:cubicBezTo>
                    <a:pt x="17" y="178"/>
                    <a:pt x="17" y="178"/>
                    <a:pt x="17" y="178"/>
                  </a:cubicBezTo>
                  <a:cubicBezTo>
                    <a:pt x="0" y="178"/>
                    <a:pt x="0" y="178"/>
                    <a:pt x="0" y="178"/>
                  </a:cubicBezTo>
                  <a:cubicBezTo>
                    <a:pt x="11" y="185"/>
                    <a:pt x="11" y="185"/>
                    <a:pt x="11" y="185"/>
                  </a:cubicBezTo>
                  <a:cubicBezTo>
                    <a:pt x="49" y="189"/>
                    <a:pt x="49" y="189"/>
                    <a:pt x="49" y="189"/>
                  </a:cubicBezTo>
                  <a:cubicBezTo>
                    <a:pt x="51" y="189"/>
                    <a:pt x="51" y="189"/>
                    <a:pt x="51" y="189"/>
                  </a:cubicBezTo>
                  <a:cubicBezTo>
                    <a:pt x="53" y="189"/>
                    <a:pt x="53" y="189"/>
                    <a:pt x="53" y="189"/>
                  </a:cubicBezTo>
                  <a:cubicBezTo>
                    <a:pt x="54" y="190"/>
                    <a:pt x="54" y="190"/>
                    <a:pt x="54" y="190"/>
                  </a:cubicBezTo>
                  <a:cubicBezTo>
                    <a:pt x="54" y="191"/>
                    <a:pt x="54" y="191"/>
                    <a:pt x="54" y="191"/>
                  </a:cubicBezTo>
                  <a:cubicBezTo>
                    <a:pt x="63" y="215"/>
                    <a:pt x="63" y="215"/>
                    <a:pt x="63" y="215"/>
                  </a:cubicBezTo>
                  <a:cubicBezTo>
                    <a:pt x="74" y="222"/>
                    <a:pt x="74" y="222"/>
                    <a:pt x="74" y="222"/>
                  </a:cubicBezTo>
                  <a:cubicBezTo>
                    <a:pt x="77" y="226"/>
                    <a:pt x="79" y="233"/>
                    <a:pt x="79" y="244"/>
                  </a:cubicBezTo>
                  <a:cubicBezTo>
                    <a:pt x="80" y="273"/>
                    <a:pt x="80" y="273"/>
                    <a:pt x="80" y="273"/>
                  </a:cubicBezTo>
                  <a:cubicBezTo>
                    <a:pt x="93" y="284"/>
                    <a:pt x="93" y="284"/>
                    <a:pt x="93" y="284"/>
                  </a:cubicBezTo>
                  <a:cubicBezTo>
                    <a:pt x="94" y="284"/>
                    <a:pt x="94" y="284"/>
                    <a:pt x="94" y="284"/>
                  </a:cubicBezTo>
                  <a:cubicBezTo>
                    <a:pt x="94" y="285"/>
                    <a:pt x="94" y="285"/>
                    <a:pt x="94" y="285"/>
                  </a:cubicBezTo>
                  <a:cubicBezTo>
                    <a:pt x="95" y="285"/>
                    <a:pt x="95" y="285"/>
                    <a:pt x="95" y="285"/>
                  </a:cubicBezTo>
                  <a:cubicBezTo>
                    <a:pt x="101" y="306"/>
                    <a:pt x="101" y="306"/>
                    <a:pt x="101" y="306"/>
                  </a:cubicBezTo>
                  <a:cubicBezTo>
                    <a:pt x="101" y="318"/>
                    <a:pt x="101" y="318"/>
                    <a:pt x="101" y="318"/>
                  </a:cubicBezTo>
                  <a:cubicBezTo>
                    <a:pt x="94" y="329"/>
                    <a:pt x="94" y="329"/>
                    <a:pt x="94" y="329"/>
                  </a:cubicBezTo>
                  <a:cubicBezTo>
                    <a:pt x="92" y="338"/>
                    <a:pt x="92" y="338"/>
                    <a:pt x="92" y="338"/>
                  </a:cubicBezTo>
                  <a:cubicBezTo>
                    <a:pt x="95" y="349"/>
                    <a:pt x="95" y="349"/>
                    <a:pt x="95" y="349"/>
                  </a:cubicBezTo>
                  <a:cubicBezTo>
                    <a:pt x="108" y="357"/>
                    <a:pt x="108" y="357"/>
                    <a:pt x="108" y="357"/>
                  </a:cubicBezTo>
                  <a:cubicBezTo>
                    <a:pt x="121" y="362"/>
                    <a:pt x="129" y="366"/>
                    <a:pt x="132" y="371"/>
                  </a:cubicBezTo>
                  <a:cubicBezTo>
                    <a:pt x="139" y="387"/>
                    <a:pt x="139" y="387"/>
                    <a:pt x="139" y="387"/>
                  </a:cubicBezTo>
                  <a:cubicBezTo>
                    <a:pt x="148" y="391"/>
                    <a:pt x="152" y="395"/>
                    <a:pt x="154" y="399"/>
                  </a:cubicBezTo>
                  <a:cubicBezTo>
                    <a:pt x="164" y="402"/>
                    <a:pt x="164" y="402"/>
                    <a:pt x="164" y="402"/>
                  </a:cubicBezTo>
                  <a:cubicBezTo>
                    <a:pt x="165" y="402"/>
                    <a:pt x="165" y="402"/>
                    <a:pt x="165" y="402"/>
                  </a:cubicBezTo>
                  <a:cubicBezTo>
                    <a:pt x="160" y="379"/>
                    <a:pt x="160" y="379"/>
                    <a:pt x="160" y="379"/>
                  </a:cubicBezTo>
                  <a:cubicBezTo>
                    <a:pt x="159" y="374"/>
                    <a:pt x="159" y="369"/>
                    <a:pt x="161" y="367"/>
                  </a:cubicBezTo>
                  <a:cubicBezTo>
                    <a:pt x="164" y="363"/>
                    <a:pt x="166" y="361"/>
                    <a:pt x="170" y="360"/>
                  </a:cubicBezTo>
                  <a:cubicBezTo>
                    <a:pt x="186" y="355"/>
                    <a:pt x="186" y="355"/>
                    <a:pt x="186" y="355"/>
                  </a:cubicBezTo>
                  <a:cubicBezTo>
                    <a:pt x="186" y="355"/>
                    <a:pt x="186" y="355"/>
                    <a:pt x="186" y="355"/>
                  </a:cubicBezTo>
                  <a:cubicBezTo>
                    <a:pt x="187" y="354"/>
                    <a:pt x="187" y="354"/>
                    <a:pt x="187" y="354"/>
                  </a:cubicBezTo>
                  <a:cubicBezTo>
                    <a:pt x="188" y="354"/>
                    <a:pt x="188" y="354"/>
                    <a:pt x="188" y="354"/>
                  </a:cubicBezTo>
                  <a:cubicBezTo>
                    <a:pt x="189" y="355"/>
                    <a:pt x="189" y="355"/>
                    <a:pt x="189" y="355"/>
                  </a:cubicBezTo>
                  <a:cubicBezTo>
                    <a:pt x="196" y="357"/>
                    <a:pt x="196" y="357"/>
                    <a:pt x="196" y="357"/>
                  </a:cubicBezTo>
                  <a:cubicBezTo>
                    <a:pt x="206" y="352"/>
                    <a:pt x="206" y="352"/>
                    <a:pt x="206" y="352"/>
                  </a:cubicBezTo>
                  <a:cubicBezTo>
                    <a:pt x="206" y="350"/>
                    <a:pt x="206" y="350"/>
                    <a:pt x="206" y="350"/>
                  </a:cubicBezTo>
                  <a:cubicBezTo>
                    <a:pt x="209" y="323"/>
                    <a:pt x="209" y="323"/>
                    <a:pt x="209" y="323"/>
                  </a:cubicBezTo>
                  <a:cubicBezTo>
                    <a:pt x="203" y="311"/>
                    <a:pt x="203" y="311"/>
                    <a:pt x="203" y="311"/>
                  </a:cubicBezTo>
                  <a:cubicBezTo>
                    <a:pt x="194" y="306"/>
                    <a:pt x="194" y="306"/>
                    <a:pt x="194" y="306"/>
                  </a:cubicBezTo>
                  <a:cubicBezTo>
                    <a:pt x="184" y="305"/>
                    <a:pt x="184" y="305"/>
                    <a:pt x="184" y="305"/>
                  </a:cubicBezTo>
                  <a:cubicBezTo>
                    <a:pt x="182" y="305"/>
                    <a:pt x="182" y="305"/>
                    <a:pt x="182" y="305"/>
                  </a:cubicBezTo>
                  <a:cubicBezTo>
                    <a:pt x="179" y="304"/>
                    <a:pt x="179" y="304"/>
                    <a:pt x="179" y="304"/>
                  </a:cubicBezTo>
                  <a:cubicBezTo>
                    <a:pt x="175" y="277"/>
                    <a:pt x="175" y="277"/>
                    <a:pt x="175" y="277"/>
                  </a:cubicBezTo>
                  <a:cubicBezTo>
                    <a:pt x="176" y="223"/>
                    <a:pt x="176" y="223"/>
                    <a:pt x="176" y="223"/>
                  </a:cubicBezTo>
                  <a:cubicBezTo>
                    <a:pt x="178" y="221"/>
                    <a:pt x="178" y="221"/>
                    <a:pt x="178" y="221"/>
                  </a:cubicBezTo>
                  <a:cubicBezTo>
                    <a:pt x="194" y="199"/>
                    <a:pt x="194" y="199"/>
                    <a:pt x="194" y="199"/>
                  </a:cubicBezTo>
                  <a:cubicBezTo>
                    <a:pt x="217" y="211"/>
                    <a:pt x="217" y="211"/>
                    <a:pt x="217" y="211"/>
                  </a:cubicBezTo>
                  <a:cubicBezTo>
                    <a:pt x="231" y="211"/>
                    <a:pt x="231" y="211"/>
                    <a:pt x="231" y="211"/>
                  </a:cubicBezTo>
                  <a:cubicBezTo>
                    <a:pt x="242" y="143"/>
                    <a:pt x="242" y="143"/>
                    <a:pt x="242" y="143"/>
                  </a:cubicBezTo>
                  <a:cubicBezTo>
                    <a:pt x="238" y="135"/>
                    <a:pt x="235" y="130"/>
                    <a:pt x="229" y="127"/>
                  </a:cubicBezTo>
                  <a:cubicBezTo>
                    <a:pt x="223" y="126"/>
                    <a:pt x="223" y="126"/>
                    <a:pt x="223" y="126"/>
                  </a:cubicBezTo>
                  <a:cubicBezTo>
                    <a:pt x="223" y="127"/>
                    <a:pt x="223" y="127"/>
                    <a:pt x="223" y="127"/>
                  </a:cubicBezTo>
                  <a:cubicBezTo>
                    <a:pt x="219" y="127"/>
                    <a:pt x="219" y="127"/>
                    <a:pt x="219" y="127"/>
                  </a:cubicBezTo>
                  <a:cubicBezTo>
                    <a:pt x="203" y="130"/>
                    <a:pt x="203" y="130"/>
                    <a:pt x="203" y="130"/>
                  </a:cubicBezTo>
                  <a:cubicBezTo>
                    <a:pt x="202" y="128"/>
                    <a:pt x="202" y="128"/>
                    <a:pt x="202" y="128"/>
                  </a:cubicBezTo>
                  <a:cubicBezTo>
                    <a:pt x="201" y="127"/>
                    <a:pt x="201" y="127"/>
                    <a:pt x="201" y="127"/>
                  </a:cubicBezTo>
                  <a:cubicBezTo>
                    <a:pt x="189" y="112"/>
                    <a:pt x="189" y="112"/>
                    <a:pt x="189" y="112"/>
                  </a:cubicBezTo>
                  <a:cubicBezTo>
                    <a:pt x="189" y="111"/>
                    <a:pt x="189" y="111"/>
                    <a:pt x="189" y="111"/>
                  </a:cubicBezTo>
                  <a:cubicBezTo>
                    <a:pt x="188" y="110"/>
                    <a:pt x="188" y="110"/>
                    <a:pt x="188" y="110"/>
                  </a:cubicBezTo>
                  <a:cubicBezTo>
                    <a:pt x="188" y="84"/>
                    <a:pt x="188" y="84"/>
                    <a:pt x="188" y="84"/>
                  </a:cubicBezTo>
                  <a:cubicBezTo>
                    <a:pt x="192" y="69"/>
                    <a:pt x="192" y="69"/>
                    <a:pt x="192" y="69"/>
                  </a:cubicBezTo>
                  <a:cubicBezTo>
                    <a:pt x="196" y="63"/>
                    <a:pt x="196" y="63"/>
                    <a:pt x="196" y="63"/>
                  </a:cubicBezTo>
                  <a:cubicBezTo>
                    <a:pt x="196" y="58"/>
                    <a:pt x="197" y="54"/>
                    <a:pt x="202" y="49"/>
                  </a:cubicBezTo>
                  <a:cubicBezTo>
                    <a:pt x="206" y="44"/>
                    <a:pt x="206" y="44"/>
                    <a:pt x="206" y="44"/>
                  </a:cubicBezTo>
                  <a:cubicBezTo>
                    <a:pt x="207" y="26"/>
                    <a:pt x="207" y="26"/>
                    <a:pt x="207" y="26"/>
                  </a:cubicBezTo>
                  <a:cubicBezTo>
                    <a:pt x="191" y="11"/>
                    <a:pt x="191" y="11"/>
                    <a:pt x="191" y="11"/>
                  </a:cubicBezTo>
                  <a:cubicBezTo>
                    <a:pt x="170" y="0"/>
                    <a:pt x="170" y="0"/>
                    <a:pt x="170" y="0"/>
                  </a:cubicBezTo>
                  <a:lnTo>
                    <a:pt x="141"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7" name="Freeform 8"/>
            <p:cNvSpPr>
              <a:spLocks/>
            </p:cNvSpPr>
            <p:nvPr/>
          </p:nvSpPr>
          <p:spPr bwMode="auto">
            <a:xfrm>
              <a:off x="382111" y="1690688"/>
              <a:ext cx="2597150" cy="1963738"/>
            </a:xfrm>
            <a:custGeom>
              <a:avLst/>
              <a:gdLst>
                <a:gd name="T0" fmla="*/ 1687 w 1721"/>
                <a:gd name="T1" fmla="*/ 603 h 1302"/>
                <a:gd name="T2" fmla="*/ 1615 w 1721"/>
                <a:gd name="T3" fmla="*/ 538 h 1302"/>
                <a:gd name="T4" fmla="*/ 1572 w 1721"/>
                <a:gd name="T5" fmla="*/ 486 h 1302"/>
                <a:gd name="T6" fmla="*/ 1371 w 1721"/>
                <a:gd name="T7" fmla="*/ 438 h 1302"/>
                <a:gd name="T8" fmla="*/ 1382 w 1721"/>
                <a:gd name="T9" fmla="*/ 237 h 1302"/>
                <a:gd name="T10" fmla="*/ 1239 w 1721"/>
                <a:gd name="T11" fmla="*/ 67 h 1302"/>
                <a:gd name="T12" fmla="*/ 1169 w 1721"/>
                <a:gd name="T13" fmla="*/ 19 h 1302"/>
                <a:gd name="T14" fmla="*/ 1058 w 1721"/>
                <a:gd name="T15" fmla="*/ 162 h 1302"/>
                <a:gd name="T16" fmla="*/ 814 w 1721"/>
                <a:gd name="T17" fmla="*/ 295 h 1302"/>
                <a:gd name="T18" fmla="*/ 769 w 1721"/>
                <a:gd name="T19" fmla="*/ 304 h 1302"/>
                <a:gd name="T20" fmla="*/ 624 w 1721"/>
                <a:gd name="T21" fmla="*/ 292 h 1302"/>
                <a:gd name="T22" fmla="*/ 645 w 1721"/>
                <a:gd name="T23" fmla="*/ 443 h 1302"/>
                <a:gd name="T24" fmla="*/ 618 w 1721"/>
                <a:gd name="T25" fmla="*/ 522 h 1302"/>
                <a:gd name="T26" fmla="*/ 597 w 1721"/>
                <a:gd name="T27" fmla="*/ 519 h 1302"/>
                <a:gd name="T28" fmla="*/ 533 w 1721"/>
                <a:gd name="T29" fmla="*/ 591 h 1302"/>
                <a:gd name="T30" fmla="*/ 434 w 1721"/>
                <a:gd name="T31" fmla="*/ 617 h 1302"/>
                <a:gd name="T32" fmla="*/ 242 w 1721"/>
                <a:gd name="T33" fmla="*/ 669 h 1302"/>
                <a:gd name="T34" fmla="*/ 139 w 1721"/>
                <a:gd name="T35" fmla="*/ 653 h 1302"/>
                <a:gd name="T36" fmla="*/ 87 w 1721"/>
                <a:gd name="T37" fmla="*/ 635 h 1302"/>
                <a:gd name="T38" fmla="*/ 12 w 1721"/>
                <a:gd name="T39" fmla="*/ 749 h 1302"/>
                <a:gd name="T40" fmla="*/ 70 w 1721"/>
                <a:gd name="T41" fmla="*/ 801 h 1302"/>
                <a:gd name="T42" fmla="*/ 54 w 1721"/>
                <a:gd name="T43" fmla="*/ 940 h 1302"/>
                <a:gd name="T44" fmla="*/ 56 w 1721"/>
                <a:gd name="T45" fmla="*/ 970 h 1302"/>
                <a:gd name="T46" fmla="*/ 159 w 1721"/>
                <a:gd name="T47" fmla="*/ 1101 h 1302"/>
                <a:gd name="T48" fmla="*/ 225 w 1721"/>
                <a:gd name="T49" fmla="*/ 1170 h 1302"/>
                <a:gd name="T50" fmla="*/ 277 w 1721"/>
                <a:gd name="T51" fmla="*/ 1294 h 1302"/>
                <a:gd name="T52" fmla="*/ 342 w 1721"/>
                <a:gd name="T53" fmla="*/ 1301 h 1302"/>
                <a:gd name="T54" fmla="*/ 382 w 1721"/>
                <a:gd name="T55" fmla="*/ 1230 h 1302"/>
                <a:gd name="T56" fmla="*/ 436 w 1721"/>
                <a:gd name="T57" fmla="*/ 1236 h 1302"/>
                <a:gd name="T58" fmla="*/ 607 w 1721"/>
                <a:gd name="T59" fmla="*/ 1228 h 1302"/>
                <a:gd name="T60" fmla="*/ 661 w 1721"/>
                <a:gd name="T61" fmla="*/ 1267 h 1302"/>
                <a:gd name="T62" fmla="*/ 751 w 1721"/>
                <a:gd name="T63" fmla="*/ 1266 h 1302"/>
                <a:gd name="T64" fmla="*/ 950 w 1721"/>
                <a:gd name="T65" fmla="*/ 1241 h 1302"/>
                <a:gd name="T66" fmla="*/ 1088 w 1721"/>
                <a:gd name="T67" fmla="*/ 1246 h 1302"/>
                <a:gd name="T68" fmla="*/ 1176 w 1721"/>
                <a:gd name="T69" fmla="*/ 1277 h 1302"/>
                <a:gd name="T70" fmla="*/ 1247 w 1721"/>
                <a:gd name="T71" fmla="*/ 1296 h 1302"/>
                <a:gd name="T72" fmla="*/ 1238 w 1721"/>
                <a:gd name="T73" fmla="*/ 1240 h 1302"/>
                <a:gd name="T74" fmla="*/ 1257 w 1721"/>
                <a:gd name="T75" fmla="*/ 1216 h 1302"/>
                <a:gd name="T76" fmla="*/ 1263 w 1721"/>
                <a:gd name="T77" fmla="*/ 1177 h 1302"/>
                <a:gd name="T78" fmla="*/ 1216 w 1721"/>
                <a:gd name="T79" fmla="*/ 1131 h 1302"/>
                <a:gd name="T80" fmla="*/ 1218 w 1721"/>
                <a:gd name="T81" fmla="*/ 1092 h 1302"/>
                <a:gd name="T82" fmla="*/ 1304 w 1721"/>
                <a:gd name="T83" fmla="*/ 1046 h 1302"/>
                <a:gd name="T84" fmla="*/ 1391 w 1721"/>
                <a:gd name="T85" fmla="*/ 1029 h 1302"/>
                <a:gd name="T86" fmla="*/ 1435 w 1721"/>
                <a:gd name="T87" fmla="*/ 990 h 1302"/>
                <a:gd name="T88" fmla="*/ 1437 w 1721"/>
                <a:gd name="T89" fmla="*/ 970 h 1302"/>
                <a:gd name="T90" fmla="*/ 1443 w 1721"/>
                <a:gd name="T91" fmla="*/ 906 h 1302"/>
                <a:gd name="T92" fmla="*/ 1542 w 1721"/>
                <a:gd name="T93" fmla="*/ 831 h 1302"/>
                <a:gd name="T94" fmla="*/ 1590 w 1721"/>
                <a:gd name="T95" fmla="*/ 797 h 1302"/>
                <a:gd name="T96" fmla="*/ 1675 w 1721"/>
                <a:gd name="T97" fmla="*/ 776 h 1302"/>
                <a:gd name="T98" fmla="*/ 1709 w 1721"/>
                <a:gd name="T99" fmla="*/ 743 h 1302"/>
                <a:gd name="T100" fmla="*/ 1719 w 1721"/>
                <a:gd name="T101" fmla="*/ 7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21" h="1302">
                  <a:moveTo>
                    <a:pt x="1719" y="701"/>
                  </a:moveTo>
                  <a:cubicBezTo>
                    <a:pt x="1720" y="700"/>
                    <a:pt x="1720" y="700"/>
                    <a:pt x="1720" y="700"/>
                  </a:cubicBezTo>
                  <a:cubicBezTo>
                    <a:pt x="1721" y="700"/>
                    <a:pt x="1721" y="700"/>
                    <a:pt x="1721" y="700"/>
                  </a:cubicBezTo>
                  <a:cubicBezTo>
                    <a:pt x="1721" y="699"/>
                    <a:pt x="1721" y="699"/>
                    <a:pt x="1721" y="699"/>
                  </a:cubicBezTo>
                  <a:cubicBezTo>
                    <a:pt x="1687" y="603"/>
                    <a:pt x="1687" y="603"/>
                    <a:pt x="1687" y="603"/>
                  </a:cubicBezTo>
                  <a:cubicBezTo>
                    <a:pt x="1666" y="586"/>
                    <a:pt x="1666" y="586"/>
                    <a:pt x="1666" y="586"/>
                  </a:cubicBezTo>
                  <a:cubicBezTo>
                    <a:pt x="1666" y="584"/>
                    <a:pt x="1666" y="584"/>
                    <a:pt x="1666" y="584"/>
                  </a:cubicBezTo>
                  <a:cubicBezTo>
                    <a:pt x="1660" y="544"/>
                    <a:pt x="1660" y="544"/>
                    <a:pt x="1660" y="544"/>
                  </a:cubicBezTo>
                  <a:cubicBezTo>
                    <a:pt x="1616" y="538"/>
                    <a:pt x="1616" y="538"/>
                    <a:pt x="1616" y="538"/>
                  </a:cubicBezTo>
                  <a:cubicBezTo>
                    <a:pt x="1615" y="538"/>
                    <a:pt x="1615" y="538"/>
                    <a:pt x="1615" y="538"/>
                  </a:cubicBezTo>
                  <a:cubicBezTo>
                    <a:pt x="1613" y="538"/>
                    <a:pt x="1613" y="538"/>
                    <a:pt x="1613" y="538"/>
                  </a:cubicBezTo>
                  <a:cubicBezTo>
                    <a:pt x="1613" y="537"/>
                    <a:pt x="1613" y="537"/>
                    <a:pt x="1613" y="537"/>
                  </a:cubicBezTo>
                  <a:cubicBezTo>
                    <a:pt x="1612" y="535"/>
                    <a:pt x="1612" y="535"/>
                    <a:pt x="1612" y="535"/>
                  </a:cubicBezTo>
                  <a:cubicBezTo>
                    <a:pt x="1612" y="534"/>
                    <a:pt x="1612" y="534"/>
                    <a:pt x="1612" y="534"/>
                  </a:cubicBezTo>
                  <a:cubicBezTo>
                    <a:pt x="1607" y="519"/>
                    <a:pt x="1593" y="503"/>
                    <a:pt x="1572" y="486"/>
                  </a:cubicBezTo>
                  <a:cubicBezTo>
                    <a:pt x="1560" y="477"/>
                    <a:pt x="1549" y="471"/>
                    <a:pt x="1539" y="468"/>
                  </a:cubicBezTo>
                  <a:cubicBezTo>
                    <a:pt x="1532" y="464"/>
                    <a:pt x="1524" y="461"/>
                    <a:pt x="1519" y="457"/>
                  </a:cubicBezTo>
                  <a:cubicBezTo>
                    <a:pt x="1505" y="447"/>
                    <a:pt x="1458" y="440"/>
                    <a:pt x="1374" y="438"/>
                  </a:cubicBezTo>
                  <a:cubicBezTo>
                    <a:pt x="1371" y="438"/>
                    <a:pt x="1371" y="438"/>
                    <a:pt x="1371" y="438"/>
                  </a:cubicBezTo>
                  <a:cubicBezTo>
                    <a:pt x="1371" y="438"/>
                    <a:pt x="1371" y="438"/>
                    <a:pt x="1371" y="438"/>
                  </a:cubicBezTo>
                  <a:cubicBezTo>
                    <a:pt x="1362" y="423"/>
                    <a:pt x="1362" y="423"/>
                    <a:pt x="1362" y="423"/>
                  </a:cubicBezTo>
                  <a:cubicBezTo>
                    <a:pt x="1358" y="414"/>
                    <a:pt x="1354" y="405"/>
                    <a:pt x="1353" y="396"/>
                  </a:cubicBezTo>
                  <a:cubicBezTo>
                    <a:pt x="1353" y="384"/>
                    <a:pt x="1367" y="346"/>
                    <a:pt x="1397" y="284"/>
                  </a:cubicBezTo>
                  <a:cubicBezTo>
                    <a:pt x="1382" y="237"/>
                    <a:pt x="1382" y="237"/>
                    <a:pt x="1382" y="237"/>
                  </a:cubicBezTo>
                  <a:cubicBezTo>
                    <a:pt x="1382" y="237"/>
                    <a:pt x="1382" y="237"/>
                    <a:pt x="1382" y="237"/>
                  </a:cubicBezTo>
                  <a:cubicBezTo>
                    <a:pt x="1366" y="163"/>
                    <a:pt x="1366" y="163"/>
                    <a:pt x="1366" y="163"/>
                  </a:cubicBezTo>
                  <a:cubicBezTo>
                    <a:pt x="1364" y="153"/>
                    <a:pt x="1346" y="143"/>
                    <a:pt x="1314" y="134"/>
                  </a:cubicBezTo>
                  <a:cubicBezTo>
                    <a:pt x="1308" y="132"/>
                    <a:pt x="1302" y="130"/>
                    <a:pt x="1295" y="125"/>
                  </a:cubicBezTo>
                  <a:cubicBezTo>
                    <a:pt x="1284" y="120"/>
                    <a:pt x="1275" y="111"/>
                    <a:pt x="1271" y="99"/>
                  </a:cubicBezTo>
                  <a:cubicBezTo>
                    <a:pt x="1265" y="85"/>
                    <a:pt x="1254" y="74"/>
                    <a:pt x="1239" y="67"/>
                  </a:cubicBezTo>
                  <a:cubicBezTo>
                    <a:pt x="1238" y="66"/>
                    <a:pt x="1238" y="66"/>
                    <a:pt x="1238" y="66"/>
                  </a:cubicBezTo>
                  <a:cubicBezTo>
                    <a:pt x="1237" y="65"/>
                    <a:pt x="1237" y="65"/>
                    <a:pt x="1237" y="65"/>
                  </a:cubicBezTo>
                  <a:cubicBezTo>
                    <a:pt x="1225" y="0"/>
                    <a:pt x="1225" y="0"/>
                    <a:pt x="1225" y="0"/>
                  </a:cubicBezTo>
                  <a:cubicBezTo>
                    <a:pt x="1174" y="5"/>
                    <a:pt x="1174" y="5"/>
                    <a:pt x="1174" y="5"/>
                  </a:cubicBezTo>
                  <a:cubicBezTo>
                    <a:pt x="1169" y="19"/>
                    <a:pt x="1169" y="19"/>
                    <a:pt x="1169" y="19"/>
                  </a:cubicBezTo>
                  <a:cubicBezTo>
                    <a:pt x="1162" y="41"/>
                    <a:pt x="1156" y="52"/>
                    <a:pt x="1149" y="52"/>
                  </a:cubicBezTo>
                  <a:cubicBezTo>
                    <a:pt x="1116" y="62"/>
                    <a:pt x="1116" y="62"/>
                    <a:pt x="1116" y="62"/>
                  </a:cubicBezTo>
                  <a:cubicBezTo>
                    <a:pt x="1096" y="70"/>
                    <a:pt x="1083" y="78"/>
                    <a:pt x="1077" y="87"/>
                  </a:cubicBezTo>
                  <a:cubicBezTo>
                    <a:pt x="1074" y="92"/>
                    <a:pt x="1071" y="104"/>
                    <a:pt x="1068" y="121"/>
                  </a:cubicBezTo>
                  <a:cubicBezTo>
                    <a:pt x="1065" y="140"/>
                    <a:pt x="1062" y="154"/>
                    <a:pt x="1058" y="162"/>
                  </a:cubicBezTo>
                  <a:cubicBezTo>
                    <a:pt x="1052" y="176"/>
                    <a:pt x="1042" y="187"/>
                    <a:pt x="1027" y="192"/>
                  </a:cubicBezTo>
                  <a:cubicBezTo>
                    <a:pt x="1000" y="203"/>
                    <a:pt x="953" y="185"/>
                    <a:pt x="889" y="139"/>
                  </a:cubicBezTo>
                  <a:cubicBezTo>
                    <a:pt x="802" y="250"/>
                    <a:pt x="802" y="250"/>
                    <a:pt x="802" y="250"/>
                  </a:cubicBezTo>
                  <a:cubicBezTo>
                    <a:pt x="813" y="295"/>
                    <a:pt x="813" y="295"/>
                    <a:pt x="813" y="295"/>
                  </a:cubicBezTo>
                  <a:cubicBezTo>
                    <a:pt x="814" y="295"/>
                    <a:pt x="814" y="295"/>
                    <a:pt x="814" y="295"/>
                  </a:cubicBezTo>
                  <a:cubicBezTo>
                    <a:pt x="815" y="298"/>
                    <a:pt x="815" y="298"/>
                    <a:pt x="815" y="298"/>
                  </a:cubicBezTo>
                  <a:cubicBezTo>
                    <a:pt x="813" y="299"/>
                    <a:pt x="813" y="299"/>
                    <a:pt x="813" y="299"/>
                  </a:cubicBezTo>
                  <a:cubicBezTo>
                    <a:pt x="813" y="300"/>
                    <a:pt x="813" y="300"/>
                    <a:pt x="813" y="300"/>
                  </a:cubicBezTo>
                  <a:cubicBezTo>
                    <a:pt x="809" y="306"/>
                    <a:pt x="802" y="310"/>
                    <a:pt x="795" y="311"/>
                  </a:cubicBezTo>
                  <a:cubicBezTo>
                    <a:pt x="787" y="313"/>
                    <a:pt x="778" y="310"/>
                    <a:pt x="769" y="304"/>
                  </a:cubicBezTo>
                  <a:cubicBezTo>
                    <a:pt x="760" y="298"/>
                    <a:pt x="736" y="292"/>
                    <a:pt x="697" y="290"/>
                  </a:cubicBezTo>
                  <a:cubicBezTo>
                    <a:pt x="679" y="289"/>
                    <a:pt x="679" y="289"/>
                    <a:pt x="679" y="289"/>
                  </a:cubicBezTo>
                  <a:cubicBezTo>
                    <a:pt x="679" y="289"/>
                    <a:pt x="679" y="289"/>
                    <a:pt x="679" y="289"/>
                  </a:cubicBezTo>
                  <a:cubicBezTo>
                    <a:pt x="653" y="287"/>
                    <a:pt x="653" y="287"/>
                    <a:pt x="653" y="287"/>
                  </a:cubicBezTo>
                  <a:cubicBezTo>
                    <a:pt x="624" y="292"/>
                    <a:pt x="624" y="292"/>
                    <a:pt x="624" y="292"/>
                  </a:cubicBezTo>
                  <a:cubicBezTo>
                    <a:pt x="637" y="310"/>
                    <a:pt x="637" y="310"/>
                    <a:pt x="637" y="310"/>
                  </a:cubicBezTo>
                  <a:cubicBezTo>
                    <a:pt x="647" y="324"/>
                    <a:pt x="652" y="332"/>
                    <a:pt x="650" y="338"/>
                  </a:cubicBezTo>
                  <a:cubicBezTo>
                    <a:pt x="639" y="406"/>
                    <a:pt x="639" y="406"/>
                    <a:pt x="639" y="406"/>
                  </a:cubicBezTo>
                  <a:cubicBezTo>
                    <a:pt x="644" y="443"/>
                    <a:pt x="644" y="443"/>
                    <a:pt x="644" y="443"/>
                  </a:cubicBezTo>
                  <a:cubicBezTo>
                    <a:pt x="645" y="443"/>
                    <a:pt x="645" y="443"/>
                    <a:pt x="645" y="443"/>
                  </a:cubicBezTo>
                  <a:cubicBezTo>
                    <a:pt x="645" y="444"/>
                    <a:pt x="645" y="444"/>
                    <a:pt x="645" y="444"/>
                  </a:cubicBezTo>
                  <a:cubicBezTo>
                    <a:pt x="644" y="445"/>
                    <a:pt x="644" y="445"/>
                    <a:pt x="644" y="445"/>
                  </a:cubicBezTo>
                  <a:cubicBezTo>
                    <a:pt x="644" y="445"/>
                    <a:pt x="644" y="445"/>
                    <a:pt x="644" y="445"/>
                  </a:cubicBezTo>
                  <a:cubicBezTo>
                    <a:pt x="623" y="514"/>
                    <a:pt x="623" y="514"/>
                    <a:pt x="623" y="514"/>
                  </a:cubicBezTo>
                  <a:cubicBezTo>
                    <a:pt x="622" y="520"/>
                    <a:pt x="620" y="523"/>
                    <a:pt x="618" y="522"/>
                  </a:cubicBezTo>
                  <a:cubicBezTo>
                    <a:pt x="616" y="522"/>
                    <a:pt x="616" y="522"/>
                    <a:pt x="616" y="522"/>
                  </a:cubicBezTo>
                  <a:cubicBezTo>
                    <a:pt x="616" y="521"/>
                    <a:pt x="616" y="521"/>
                    <a:pt x="616" y="521"/>
                  </a:cubicBezTo>
                  <a:cubicBezTo>
                    <a:pt x="612" y="515"/>
                    <a:pt x="612" y="515"/>
                    <a:pt x="612" y="515"/>
                  </a:cubicBezTo>
                  <a:cubicBezTo>
                    <a:pt x="608" y="506"/>
                    <a:pt x="606" y="503"/>
                    <a:pt x="603" y="504"/>
                  </a:cubicBezTo>
                  <a:cubicBezTo>
                    <a:pt x="601" y="505"/>
                    <a:pt x="598" y="510"/>
                    <a:pt x="597" y="519"/>
                  </a:cubicBezTo>
                  <a:cubicBezTo>
                    <a:pt x="592" y="538"/>
                    <a:pt x="581" y="554"/>
                    <a:pt x="563" y="571"/>
                  </a:cubicBezTo>
                  <a:cubicBezTo>
                    <a:pt x="544" y="586"/>
                    <a:pt x="544" y="586"/>
                    <a:pt x="544" y="586"/>
                  </a:cubicBezTo>
                  <a:cubicBezTo>
                    <a:pt x="534" y="591"/>
                    <a:pt x="534" y="591"/>
                    <a:pt x="534" y="591"/>
                  </a:cubicBezTo>
                  <a:cubicBezTo>
                    <a:pt x="534" y="591"/>
                    <a:pt x="534" y="591"/>
                    <a:pt x="534" y="591"/>
                  </a:cubicBezTo>
                  <a:cubicBezTo>
                    <a:pt x="533" y="591"/>
                    <a:pt x="533" y="591"/>
                    <a:pt x="533" y="591"/>
                  </a:cubicBezTo>
                  <a:cubicBezTo>
                    <a:pt x="465" y="592"/>
                    <a:pt x="465" y="592"/>
                    <a:pt x="465" y="592"/>
                  </a:cubicBezTo>
                  <a:cubicBezTo>
                    <a:pt x="438" y="617"/>
                    <a:pt x="438" y="617"/>
                    <a:pt x="438" y="617"/>
                  </a:cubicBezTo>
                  <a:cubicBezTo>
                    <a:pt x="437" y="617"/>
                    <a:pt x="437" y="617"/>
                    <a:pt x="437" y="617"/>
                  </a:cubicBezTo>
                  <a:cubicBezTo>
                    <a:pt x="435" y="617"/>
                    <a:pt x="435" y="617"/>
                    <a:pt x="435" y="617"/>
                  </a:cubicBezTo>
                  <a:cubicBezTo>
                    <a:pt x="434" y="617"/>
                    <a:pt x="434" y="617"/>
                    <a:pt x="434" y="617"/>
                  </a:cubicBezTo>
                  <a:cubicBezTo>
                    <a:pt x="361" y="607"/>
                    <a:pt x="361" y="607"/>
                    <a:pt x="361" y="607"/>
                  </a:cubicBezTo>
                  <a:cubicBezTo>
                    <a:pt x="350" y="619"/>
                    <a:pt x="338" y="624"/>
                    <a:pt x="326" y="622"/>
                  </a:cubicBezTo>
                  <a:cubicBezTo>
                    <a:pt x="316" y="618"/>
                    <a:pt x="298" y="623"/>
                    <a:pt x="273" y="632"/>
                  </a:cubicBezTo>
                  <a:cubicBezTo>
                    <a:pt x="243" y="667"/>
                    <a:pt x="243" y="667"/>
                    <a:pt x="243" y="667"/>
                  </a:cubicBezTo>
                  <a:cubicBezTo>
                    <a:pt x="242" y="669"/>
                    <a:pt x="242" y="669"/>
                    <a:pt x="242" y="669"/>
                  </a:cubicBezTo>
                  <a:cubicBezTo>
                    <a:pt x="196" y="670"/>
                    <a:pt x="196" y="670"/>
                    <a:pt x="196" y="670"/>
                  </a:cubicBezTo>
                  <a:cubicBezTo>
                    <a:pt x="196" y="631"/>
                    <a:pt x="196" y="631"/>
                    <a:pt x="196" y="631"/>
                  </a:cubicBezTo>
                  <a:cubicBezTo>
                    <a:pt x="166" y="631"/>
                    <a:pt x="166" y="631"/>
                    <a:pt x="166" y="631"/>
                  </a:cubicBezTo>
                  <a:cubicBezTo>
                    <a:pt x="161" y="648"/>
                    <a:pt x="161" y="648"/>
                    <a:pt x="161" y="648"/>
                  </a:cubicBezTo>
                  <a:cubicBezTo>
                    <a:pt x="139" y="653"/>
                    <a:pt x="139" y="653"/>
                    <a:pt x="139" y="653"/>
                  </a:cubicBezTo>
                  <a:cubicBezTo>
                    <a:pt x="136" y="653"/>
                    <a:pt x="136" y="653"/>
                    <a:pt x="136" y="653"/>
                  </a:cubicBezTo>
                  <a:cubicBezTo>
                    <a:pt x="136" y="653"/>
                    <a:pt x="136" y="653"/>
                    <a:pt x="136" y="653"/>
                  </a:cubicBezTo>
                  <a:cubicBezTo>
                    <a:pt x="135" y="652"/>
                    <a:pt x="135" y="652"/>
                    <a:pt x="135" y="652"/>
                  </a:cubicBezTo>
                  <a:cubicBezTo>
                    <a:pt x="134" y="652"/>
                    <a:pt x="134" y="652"/>
                    <a:pt x="134" y="652"/>
                  </a:cubicBezTo>
                  <a:cubicBezTo>
                    <a:pt x="121" y="644"/>
                    <a:pt x="104" y="637"/>
                    <a:pt x="87" y="635"/>
                  </a:cubicBezTo>
                  <a:cubicBezTo>
                    <a:pt x="77" y="634"/>
                    <a:pt x="66" y="641"/>
                    <a:pt x="49" y="655"/>
                  </a:cubicBezTo>
                  <a:cubicBezTo>
                    <a:pt x="31" y="670"/>
                    <a:pt x="18" y="684"/>
                    <a:pt x="12" y="696"/>
                  </a:cubicBezTo>
                  <a:cubicBezTo>
                    <a:pt x="15" y="699"/>
                    <a:pt x="17" y="703"/>
                    <a:pt x="17" y="709"/>
                  </a:cubicBezTo>
                  <a:cubicBezTo>
                    <a:pt x="19" y="717"/>
                    <a:pt x="20" y="723"/>
                    <a:pt x="20" y="731"/>
                  </a:cubicBezTo>
                  <a:cubicBezTo>
                    <a:pt x="19" y="740"/>
                    <a:pt x="16" y="745"/>
                    <a:pt x="12" y="749"/>
                  </a:cubicBezTo>
                  <a:cubicBezTo>
                    <a:pt x="7" y="752"/>
                    <a:pt x="4" y="762"/>
                    <a:pt x="0" y="779"/>
                  </a:cubicBezTo>
                  <a:cubicBezTo>
                    <a:pt x="17" y="790"/>
                    <a:pt x="17" y="790"/>
                    <a:pt x="17" y="790"/>
                  </a:cubicBezTo>
                  <a:cubicBezTo>
                    <a:pt x="40" y="766"/>
                    <a:pt x="40" y="766"/>
                    <a:pt x="40" y="766"/>
                  </a:cubicBezTo>
                  <a:cubicBezTo>
                    <a:pt x="70" y="799"/>
                    <a:pt x="70" y="799"/>
                    <a:pt x="70" y="799"/>
                  </a:cubicBezTo>
                  <a:cubicBezTo>
                    <a:pt x="70" y="801"/>
                    <a:pt x="70" y="801"/>
                    <a:pt x="70" y="801"/>
                  </a:cubicBezTo>
                  <a:cubicBezTo>
                    <a:pt x="76" y="859"/>
                    <a:pt x="76" y="859"/>
                    <a:pt x="76" y="859"/>
                  </a:cubicBezTo>
                  <a:cubicBezTo>
                    <a:pt x="76" y="860"/>
                    <a:pt x="76" y="860"/>
                    <a:pt x="76" y="860"/>
                  </a:cubicBezTo>
                  <a:cubicBezTo>
                    <a:pt x="75" y="860"/>
                    <a:pt x="75" y="860"/>
                    <a:pt x="75" y="860"/>
                  </a:cubicBezTo>
                  <a:cubicBezTo>
                    <a:pt x="58" y="940"/>
                    <a:pt x="58" y="940"/>
                    <a:pt x="58" y="940"/>
                  </a:cubicBezTo>
                  <a:cubicBezTo>
                    <a:pt x="54" y="940"/>
                    <a:pt x="54" y="940"/>
                    <a:pt x="54" y="940"/>
                  </a:cubicBezTo>
                  <a:cubicBezTo>
                    <a:pt x="30" y="940"/>
                    <a:pt x="14" y="941"/>
                    <a:pt x="8" y="946"/>
                  </a:cubicBezTo>
                  <a:cubicBezTo>
                    <a:pt x="9" y="951"/>
                    <a:pt x="19" y="959"/>
                    <a:pt x="37" y="971"/>
                  </a:cubicBezTo>
                  <a:cubicBezTo>
                    <a:pt x="52" y="969"/>
                    <a:pt x="52" y="969"/>
                    <a:pt x="52" y="969"/>
                  </a:cubicBezTo>
                  <a:cubicBezTo>
                    <a:pt x="55" y="969"/>
                    <a:pt x="55" y="969"/>
                    <a:pt x="55" y="969"/>
                  </a:cubicBezTo>
                  <a:cubicBezTo>
                    <a:pt x="56" y="970"/>
                    <a:pt x="56" y="970"/>
                    <a:pt x="56" y="970"/>
                  </a:cubicBezTo>
                  <a:cubicBezTo>
                    <a:pt x="91" y="1004"/>
                    <a:pt x="91" y="1004"/>
                    <a:pt x="91" y="1004"/>
                  </a:cubicBezTo>
                  <a:cubicBezTo>
                    <a:pt x="105" y="1015"/>
                    <a:pt x="104" y="1035"/>
                    <a:pt x="86" y="1065"/>
                  </a:cubicBezTo>
                  <a:cubicBezTo>
                    <a:pt x="91" y="1098"/>
                    <a:pt x="91" y="1098"/>
                    <a:pt x="91" y="1098"/>
                  </a:cubicBezTo>
                  <a:cubicBezTo>
                    <a:pt x="105" y="1101"/>
                    <a:pt x="105" y="1101"/>
                    <a:pt x="105" y="1101"/>
                  </a:cubicBezTo>
                  <a:cubicBezTo>
                    <a:pt x="159" y="1101"/>
                    <a:pt x="159" y="1101"/>
                    <a:pt x="159" y="1101"/>
                  </a:cubicBezTo>
                  <a:cubicBezTo>
                    <a:pt x="131" y="1126"/>
                    <a:pt x="131" y="1126"/>
                    <a:pt x="131" y="1126"/>
                  </a:cubicBezTo>
                  <a:cubicBezTo>
                    <a:pt x="147" y="1134"/>
                    <a:pt x="147" y="1134"/>
                    <a:pt x="147" y="1134"/>
                  </a:cubicBezTo>
                  <a:cubicBezTo>
                    <a:pt x="147" y="1134"/>
                    <a:pt x="147" y="1134"/>
                    <a:pt x="147" y="1134"/>
                  </a:cubicBezTo>
                  <a:cubicBezTo>
                    <a:pt x="168" y="1146"/>
                    <a:pt x="168" y="1146"/>
                    <a:pt x="168" y="1146"/>
                  </a:cubicBezTo>
                  <a:cubicBezTo>
                    <a:pt x="225" y="1170"/>
                    <a:pt x="225" y="1170"/>
                    <a:pt x="225" y="1170"/>
                  </a:cubicBezTo>
                  <a:cubicBezTo>
                    <a:pt x="226" y="1171"/>
                    <a:pt x="226" y="1171"/>
                    <a:pt x="226" y="1171"/>
                  </a:cubicBezTo>
                  <a:cubicBezTo>
                    <a:pt x="228" y="1171"/>
                    <a:pt x="228" y="1171"/>
                    <a:pt x="228" y="1171"/>
                  </a:cubicBezTo>
                  <a:cubicBezTo>
                    <a:pt x="234" y="1258"/>
                    <a:pt x="234" y="1258"/>
                    <a:pt x="234" y="1258"/>
                  </a:cubicBezTo>
                  <a:cubicBezTo>
                    <a:pt x="235" y="1275"/>
                    <a:pt x="247" y="1287"/>
                    <a:pt x="273" y="1296"/>
                  </a:cubicBezTo>
                  <a:cubicBezTo>
                    <a:pt x="277" y="1294"/>
                    <a:pt x="277" y="1294"/>
                    <a:pt x="277" y="1294"/>
                  </a:cubicBezTo>
                  <a:cubicBezTo>
                    <a:pt x="278" y="1294"/>
                    <a:pt x="278" y="1294"/>
                    <a:pt x="278" y="1294"/>
                  </a:cubicBezTo>
                  <a:cubicBezTo>
                    <a:pt x="279" y="1294"/>
                    <a:pt x="279" y="1294"/>
                    <a:pt x="279" y="1294"/>
                  </a:cubicBezTo>
                  <a:cubicBezTo>
                    <a:pt x="338" y="1302"/>
                    <a:pt x="338" y="1302"/>
                    <a:pt x="338" y="1302"/>
                  </a:cubicBezTo>
                  <a:cubicBezTo>
                    <a:pt x="342" y="1302"/>
                    <a:pt x="342" y="1302"/>
                    <a:pt x="342" y="1302"/>
                  </a:cubicBezTo>
                  <a:cubicBezTo>
                    <a:pt x="342" y="1301"/>
                    <a:pt x="342" y="1301"/>
                    <a:pt x="342" y="1301"/>
                  </a:cubicBezTo>
                  <a:cubicBezTo>
                    <a:pt x="343" y="1299"/>
                    <a:pt x="343" y="1299"/>
                    <a:pt x="343" y="1299"/>
                  </a:cubicBezTo>
                  <a:cubicBezTo>
                    <a:pt x="350" y="1287"/>
                    <a:pt x="354" y="1279"/>
                    <a:pt x="354" y="1277"/>
                  </a:cubicBezTo>
                  <a:cubicBezTo>
                    <a:pt x="354" y="1275"/>
                    <a:pt x="354" y="1275"/>
                    <a:pt x="354" y="1275"/>
                  </a:cubicBezTo>
                  <a:cubicBezTo>
                    <a:pt x="353" y="1265"/>
                    <a:pt x="357" y="1257"/>
                    <a:pt x="366" y="1251"/>
                  </a:cubicBezTo>
                  <a:cubicBezTo>
                    <a:pt x="374" y="1244"/>
                    <a:pt x="379" y="1238"/>
                    <a:pt x="382" y="1230"/>
                  </a:cubicBezTo>
                  <a:cubicBezTo>
                    <a:pt x="383" y="1229"/>
                    <a:pt x="383" y="1229"/>
                    <a:pt x="383" y="1229"/>
                  </a:cubicBezTo>
                  <a:cubicBezTo>
                    <a:pt x="387" y="1221"/>
                    <a:pt x="397" y="1219"/>
                    <a:pt x="415" y="1224"/>
                  </a:cubicBezTo>
                  <a:cubicBezTo>
                    <a:pt x="416" y="1224"/>
                    <a:pt x="416" y="1224"/>
                    <a:pt x="416" y="1224"/>
                  </a:cubicBezTo>
                  <a:cubicBezTo>
                    <a:pt x="416" y="1224"/>
                    <a:pt x="416" y="1224"/>
                    <a:pt x="416" y="1224"/>
                  </a:cubicBezTo>
                  <a:cubicBezTo>
                    <a:pt x="436" y="1236"/>
                    <a:pt x="436" y="1236"/>
                    <a:pt x="436" y="1236"/>
                  </a:cubicBezTo>
                  <a:cubicBezTo>
                    <a:pt x="503" y="1248"/>
                    <a:pt x="503" y="1248"/>
                    <a:pt x="503" y="1248"/>
                  </a:cubicBezTo>
                  <a:cubicBezTo>
                    <a:pt x="544" y="1245"/>
                    <a:pt x="544" y="1245"/>
                    <a:pt x="544" y="1245"/>
                  </a:cubicBezTo>
                  <a:cubicBezTo>
                    <a:pt x="573" y="1233"/>
                    <a:pt x="573" y="1233"/>
                    <a:pt x="573" y="1233"/>
                  </a:cubicBezTo>
                  <a:cubicBezTo>
                    <a:pt x="579" y="1225"/>
                    <a:pt x="583" y="1222"/>
                    <a:pt x="586" y="1220"/>
                  </a:cubicBezTo>
                  <a:cubicBezTo>
                    <a:pt x="591" y="1219"/>
                    <a:pt x="599" y="1221"/>
                    <a:pt x="607" y="1228"/>
                  </a:cubicBezTo>
                  <a:cubicBezTo>
                    <a:pt x="611" y="1230"/>
                    <a:pt x="611" y="1230"/>
                    <a:pt x="611" y="1230"/>
                  </a:cubicBezTo>
                  <a:cubicBezTo>
                    <a:pt x="616" y="1234"/>
                    <a:pt x="619" y="1240"/>
                    <a:pt x="623" y="1252"/>
                  </a:cubicBezTo>
                  <a:cubicBezTo>
                    <a:pt x="644" y="1267"/>
                    <a:pt x="644" y="1267"/>
                    <a:pt x="644" y="1267"/>
                  </a:cubicBezTo>
                  <a:cubicBezTo>
                    <a:pt x="660" y="1267"/>
                    <a:pt x="660" y="1267"/>
                    <a:pt x="660" y="1267"/>
                  </a:cubicBezTo>
                  <a:cubicBezTo>
                    <a:pt x="661" y="1267"/>
                    <a:pt x="661" y="1267"/>
                    <a:pt x="661" y="1267"/>
                  </a:cubicBezTo>
                  <a:cubicBezTo>
                    <a:pt x="663" y="1267"/>
                    <a:pt x="663" y="1267"/>
                    <a:pt x="663" y="1267"/>
                  </a:cubicBezTo>
                  <a:cubicBezTo>
                    <a:pt x="664" y="1267"/>
                    <a:pt x="664" y="1267"/>
                    <a:pt x="664" y="1267"/>
                  </a:cubicBezTo>
                  <a:cubicBezTo>
                    <a:pt x="686" y="1277"/>
                    <a:pt x="686" y="1277"/>
                    <a:pt x="686" y="1277"/>
                  </a:cubicBezTo>
                  <a:cubicBezTo>
                    <a:pt x="728" y="1274"/>
                    <a:pt x="728" y="1274"/>
                    <a:pt x="728" y="1274"/>
                  </a:cubicBezTo>
                  <a:cubicBezTo>
                    <a:pt x="751" y="1266"/>
                    <a:pt x="751" y="1266"/>
                    <a:pt x="751" y="1266"/>
                  </a:cubicBezTo>
                  <a:cubicBezTo>
                    <a:pt x="811" y="1272"/>
                    <a:pt x="811" y="1272"/>
                    <a:pt x="811" y="1272"/>
                  </a:cubicBezTo>
                  <a:cubicBezTo>
                    <a:pt x="837" y="1264"/>
                    <a:pt x="837" y="1264"/>
                    <a:pt x="837" y="1264"/>
                  </a:cubicBezTo>
                  <a:cubicBezTo>
                    <a:pt x="868" y="1252"/>
                    <a:pt x="868" y="1252"/>
                    <a:pt x="868" y="1252"/>
                  </a:cubicBezTo>
                  <a:cubicBezTo>
                    <a:pt x="874" y="1247"/>
                    <a:pt x="882" y="1244"/>
                    <a:pt x="892" y="1241"/>
                  </a:cubicBezTo>
                  <a:cubicBezTo>
                    <a:pt x="950" y="1241"/>
                    <a:pt x="950" y="1241"/>
                    <a:pt x="950" y="1241"/>
                  </a:cubicBezTo>
                  <a:cubicBezTo>
                    <a:pt x="971" y="1234"/>
                    <a:pt x="971" y="1234"/>
                    <a:pt x="971" y="1234"/>
                  </a:cubicBezTo>
                  <a:cubicBezTo>
                    <a:pt x="980" y="1228"/>
                    <a:pt x="987" y="1225"/>
                    <a:pt x="993" y="1225"/>
                  </a:cubicBezTo>
                  <a:cubicBezTo>
                    <a:pt x="1027" y="1225"/>
                    <a:pt x="1027" y="1225"/>
                    <a:pt x="1027" y="1225"/>
                  </a:cubicBezTo>
                  <a:cubicBezTo>
                    <a:pt x="1043" y="1237"/>
                    <a:pt x="1043" y="1237"/>
                    <a:pt x="1043" y="1237"/>
                  </a:cubicBezTo>
                  <a:cubicBezTo>
                    <a:pt x="1088" y="1246"/>
                    <a:pt x="1088" y="1246"/>
                    <a:pt x="1088" y="1246"/>
                  </a:cubicBezTo>
                  <a:cubicBezTo>
                    <a:pt x="1095" y="1246"/>
                    <a:pt x="1101" y="1252"/>
                    <a:pt x="1112" y="1261"/>
                  </a:cubicBezTo>
                  <a:cubicBezTo>
                    <a:pt x="1131" y="1274"/>
                    <a:pt x="1131" y="1274"/>
                    <a:pt x="1131" y="1274"/>
                  </a:cubicBezTo>
                  <a:cubicBezTo>
                    <a:pt x="1133" y="1276"/>
                    <a:pt x="1133" y="1276"/>
                    <a:pt x="1133" y="1276"/>
                  </a:cubicBezTo>
                  <a:cubicBezTo>
                    <a:pt x="1176" y="1277"/>
                    <a:pt x="1176" y="1277"/>
                    <a:pt x="1176" y="1277"/>
                  </a:cubicBezTo>
                  <a:cubicBezTo>
                    <a:pt x="1176" y="1277"/>
                    <a:pt x="1176" y="1277"/>
                    <a:pt x="1176" y="1277"/>
                  </a:cubicBezTo>
                  <a:cubicBezTo>
                    <a:pt x="1177" y="1277"/>
                    <a:pt x="1177" y="1277"/>
                    <a:pt x="1177" y="1277"/>
                  </a:cubicBezTo>
                  <a:cubicBezTo>
                    <a:pt x="1197" y="1287"/>
                    <a:pt x="1197" y="1287"/>
                    <a:pt x="1197" y="1287"/>
                  </a:cubicBezTo>
                  <a:cubicBezTo>
                    <a:pt x="1224" y="1293"/>
                    <a:pt x="1224" y="1293"/>
                    <a:pt x="1224" y="1293"/>
                  </a:cubicBezTo>
                  <a:cubicBezTo>
                    <a:pt x="1225" y="1293"/>
                    <a:pt x="1225" y="1293"/>
                    <a:pt x="1225" y="1293"/>
                  </a:cubicBezTo>
                  <a:cubicBezTo>
                    <a:pt x="1247" y="1296"/>
                    <a:pt x="1247" y="1296"/>
                    <a:pt x="1247" y="1296"/>
                  </a:cubicBezTo>
                  <a:cubicBezTo>
                    <a:pt x="1253" y="1283"/>
                    <a:pt x="1253" y="1283"/>
                    <a:pt x="1253" y="1283"/>
                  </a:cubicBezTo>
                  <a:cubicBezTo>
                    <a:pt x="1244" y="1262"/>
                    <a:pt x="1244" y="1262"/>
                    <a:pt x="1244" y="1262"/>
                  </a:cubicBezTo>
                  <a:cubicBezTo>
                    <a:pt x="1239" y="1241"/>
                    <a:pt x="1239" y="1241"/>
                    <a:pt x="1239" y="1241"/>
                  </a:cubicBezTo>
                  <a:cubicBezTo>
                    <a:pt x="1239" y="1240"/>
                    <a:pt x="1239" y="1240"/>
                    <a:pt x="1239" y="1240"/>
                  </a:cubicBezTo>
                  <a:cubicBezTo>
                    <a:pt x="1238" y="1240"/>
                    <a:pt x="1238" y="1240"/>
                    <a:pt x="1238" y="1240"/>
                  </a:cubicBezTo>
                  <a:cubicBezTo>
                    <a:pt x="1242" y="1237"/>
                    <a:pt x="1242" y="1237"/>
                    <a:pt x="1242" y="1237"/>
                  </a:cubicBezTo>
                  <a:cubicBezTo>
                    <a:pt x="1256" y="1217"/>
                    <a:pt x="1256" y="1217"/>
                    <a:pt x="1256" y="1217"/>
                  </a:cubicBezTo>
                  <a:cubicBezTo>
                    <a:pt x="1256" y="1216"/>
                    <a:pt x="1256" y="1216"/>
                    <a:pt x="1256" y="1216"/>
                  </a:cubicBezTo>
                  <a:cubicBezTo>
                    <a:pt x="1256" y="1216"/>
                    <a:pt x="1256" y="1216"/>
                    <a:pt x="1256" y="1216"/>
                  </a:cubicBezTo>
                  <a:cubicBezTo>
                    <a:pt x="1257" y="1216"/>
                    <a:pt x="1257" y="1216"/>
                    <a:pt x="1257" y="1216"/>
                  </a:cubicBezTo>
                  <a:cubicBezTo>
                    <a:pt x="1257" y="1215"/>
                    <a:pt x="1257" y="1215"/>
                    <a:pt x="1257" y="1215"/>
                  </a:cubicBezTo>
                  <a:cubicBezTo>
                    <a:pt x="1272" y="1204"/>
                    <a:pt x="1272" y="1204"/>
                    <a:pt x="1272" y="1204"/>
                  </a:cubicBezTo>
                  <a:cubicBezTo>
                    <a:pt x="1272" y="1204"/>
                    <a:pt x="1272" y="1204"/>
                    <a:pt x="1272" y="1204"/>
                  </a:cubicBezTo>
                  <a:cubicBezTo>
                    <a:pt x="1269" y="1198"/>
                    <a:pt x="1269" y="1198"/>
                    <a:pt x="1269" y="1198"/>
                  </a:cubicBezTo>
                  <a:cubicBezTo>
                    <a:pt x="1263" y="1177"/>
                    <a:pt x="1263" y="1177"/>
                    <a:pt x="1263" y="1177"/>
                  </a:cubicBezTo>
                  <a:cubicBezTo>
                    <a:pt x="1263" y="1174"/>
                    <a:pt x="1259" y="1171"/>
                    <a:pt x="1253" y="1167"/>
                  </a:cubicBezTo>
                  <a:cubicBezTo>
                    <a:pt x="1253" y="1167"/>
                    <a:pt x="1253" y="1167"/>
                    <a:pt x="1253" y="1167"/>
                  </a:cubicBezTo>
                  <a:cubicBezTo>
                    <a:pt x="1237" y="1150"/>
                    <a:pt x="1237" y="1150"/>
                    <a:pt x="1237" y="1150"/>
                  </a:cubicBezTo>
                  <a:cubicBezTo>
                    <a:pt x="1217" y="1133"/>
                    <a:pt x="1217" y="1133"/>
                    <a:pt x="1217" y="1133"/>
                  </a:cubicBezTo>
                  <a:cubicBezTo>
                    <a:pt x="1216" y="1131"/>
                    <a:pt x="1216" y="1131"/>
                    <a:pt x="1216" y="1131"/>
                  </a:cubicBezTo>
                  <a:cubicBezTo>
                    <a:pt x="1214" y="1130"/>
                    <a:pt x="1214" y="1130"/>
                    <a:pt x="1214" y="1130"/>
                  </a:cubicBezTo>
                  <a:cubicBezTo>
                    <a:pt x="1215" y="1129"/>
                    <a:pt x="1215" y="1129"/>
                    <a:pt x="1215" y="1129"/>
                  </a:cubicBezTo>
                  <a:cubicBezTo>
                    <a:pt x="1215" y="1127"/>
                    <a:pt x="1215" y="1127"/>
                    <a:pt x="1215" y="1127"/>
                  </a:cubicBezTo>
                  <a:cubicBezTo>
                    <a:pt x="1218" y="1107"/>
                    <a:pt x="1218" y="1107"/>
                    <a:pt x="1218" y="1107"/>
                  </a:cubicBezTo>
                  <a:cubicBezTo>
                    <a:pt x="1218" y="1092"/>
                    <a:pt x="1218" y="1092"/>
                    <a:pt x="1218" y="1092"/>
                  </a:cubicBezTo>
                  <a:cubicBezTo>
                    <a:pt x="1209" y="1067"/>
                    <a:pt x="1209" y="1067"/>
                    <a:pt x="1209" y="1067"/>
                  </a:cubicBezTo>
                  <a:cubicBezTo>
                    <a:pt x="1233" y="1062"/>
                    <a:pt x="1233" y="1062"/>
                    <a:pt x="1233" y="1062"/>
                  </a:cubicBezTo>
                  <a:cubicBezTo>
                    <a:pt x="1245" y="1050"/>
                    <a:pt x="1245" y="1050"/>
                    <a:pt x="1245" y="1050"/>
                  </a:cubicBezTo>
                  <a:cubicBezTo>
                    <a:pt x="1274" y="1050"/>
                    <a:pt x="1274" y="1050"/>
                    <a:pt x="1274" y="1050"/>
                  </a:cubicBezTo>
                  <a:cubicBezTo>
                    <a:pt x="1304" y="1046"/>
                    <a:pt x="1304" y="1046"/>
                    <a:pt x="1304" y="1046"/>
                  </a:cubicBezTo>
                  <a:cubicBezTo>
                    <a:pt x="1305" y="1046"/>
                    <a:pt x="1305" y="1046"/>
                    <a:pt x="1305" y="1046"/>
                  </a:cubicBezTo>
                  <a:cubicBezTo>
                    <a:pt x="1325" y="1048"/>
                    <a:pt x="1325" y="1048"/>
                    <a:pt x="1325" y="1048"/>
                  </a:cubicBezTo>
                  <a:cubicBezTo>
                    <a:pt x="1348" y="1039"/>
                    <a:pt x="1348" y="1039"/>
                    <a:pt x="1348" y="1039"/>
                  </a:cubicBezTo>
                  <a:cubicBezTo>
                    <a:pt x="1374" y="1036"/>
                    <a:pt x="1374" y="1036"/>
                    <a:pt x="1374" y="1036"/>
                  </a:cubicBezTo>
                  <a:cubicBezTo>
                    <a:pt x="1391" y="1029"/>
                    <a:pt x="1391" y="1029"/>
                    <a:pt x="1391" y="1029"/>
                  </a:cubicBezTo>
                  <a:cubicBezTo>
                    <a:pt x="1392" y="1029"/>
                    <a:pt x="1392" y="1029"/>
                    <a:pt x="1392" y="1029"/>
                  </a:cubicBezTo>
                  <a:cubicBezTo>
                    <a:pt x="1438" y="1020"/>
                    <a:pt x="1438" y="1020"/>
                    <a:pt x="1438" y="1020"/>
                  </a:cubicBezTo>
                  <a:cubicBezTo>
                    <a:pt x="1445" y="1013"/>
                    <a:pt x="1445" y="1013"/>
                    <a:pt x="1445" y="1013"/>
                  </a:cubicBezTo>
                  <a:cubicBezTo>
                    <a:pt x="1443" y="1005"/>
                    <a:pt x="1443" y="1005"/>
                    <a:pt x="1443" y="1005"/>
                  </a:cubicBezTo>
                  <a:cubicBezTo>
                    <a:pt x="1435" y="990"/>
                    <a:pt x="1435" y="990"/>
                    <a:pt x="1435" y="990"/>
                  </a:cubicBezTo>
                  <a:cubicBezTo>
                    <a:pt x="1435" y="989"/>
                    <a:pt x="1435" y="989"/>
                    <a:pt x="1435" y="989"/>
                  </a:cubicBezTo>
                  <a:cubicBezTo>
                    <a:pt x="1434" y="988"/>
                    <a:pt x="1434" y="988"/>
                    <a:pt x="1434" y="988"/>
                  </a:cubicBezTo>
                  <a:cubicBezTo>
                    <a:pt x="1434" y="987"/>
                    <a:pt x="1434" y="987"/>
                    <a:pt x="1434" y="987"/>
                  </a:cubicBezTo>
                  <a:cubicBezTo>
                    <a:pt x="1436" y="971"/>
                    <a:pt x="1436" y="971"/>
                    <a:pt x="1436" y="971"/>
                  </a:cubicBezTo>
                  <a:cubicBezTo>
                    <a:pt x="1437" y="970"/>
                    <a:pt x="1437" y="970"/>
                    <a:pt x="1437" y="970"/>
                  </a:cubicBezTo>
                  <a:cubicBezTo>
                    <a:pt x="1437" y="948"/>
                    <a:pt x="1437" y="948"/>
                    <a:pt x="1437" y="948"/>
                  </a:cubicBezTo>
                  <a:cubicBezTo>
                    <a:pt x="1433" y="929"/>
                    <a:pt x="1433" y="929"/>
                    <a:pt x="1433" y="929"/>
                  </a:cubicBezTo>
                  <a:cubicBezTo>
                    <a:pt x="1433" y="929"/>
                    <a:pt x="1433" y="929"/>
                    <a:pt x="1433" y="929"/>
                  </a:cubicBezTo>
                  <a:cubicBezTo>
                    <a:pt x="1433" y="928"/>
                    <a:pt x="1433" y="928"/>
                    <a:pt x="1433" y="928"/>
                  </a:cubicBezTo>
                  <a:cubicBezTo>
                    <a:pt x="1443" y="906"/>
                    <a:pt x="1443" y="906"/>
                    <a:pt x="1443" y="906"/>
                  </a:cubicBezTo>
                  <a:cubicBezTo>
                    <a:pt x="1447" y="897"/>
                    <a:pt x="1453" y="892"/>
                    <a:pt x="1459" y="892"/>
                  </a:cubicBezTo>
                  <a:cubicBezTo>
                    <a:pt x="1486" y="894"/>
                    <a:pt x="1486" y="894"/>
                    <a:pt x="1486" y="894"/>
                  </a:cubicBezTo>
                  <a:cubicBezTo>
                    <a:pt x="1491" y="894"/>
                    <a:pt x="1496" y="892"/>
                    <a:pt x="1501" y="887"/>
                  </a:cubicBezTo>
                  <a:cubicBezTo>
                    <a:pt x="1542" y="832"/>
                    <a:pt x="1542" y="832"/>
                    <a:pt x="1542" y="832"/>
                  </a:cubicBezTo>
                  <a:cubicBezTo>
                    <a:pt x="1542" y="831"/>
                    <a:pt x="1542" y="831"/>
                    <a:pt x="1542" y="831"/>
                  </a:cubicBezTo>
                  <a:cubicBezTo>
                    <a:pt x="1543" y="829"/>
                    <a:pt x="1543" y="829"/>
                    <a:pt x="1543" y="829"/>
                  </a:cubicBezTo>
                  <a:cubicBezTo>
                    <a:pt x="1566" y="811"/>
                    <a:pt x="1566" y="811"/>
                    <a:pt x="1566" y="811"/>
                  </a:cubicBezTo>
                  <a:cubicBezTo>
                    <a:pt x="1568" y="809"/>
                    <a:pt x="1568" y="809"/>
                    <a:pt x="1568" y="809"/>
                  </a:cubicBezTo>
                  <a:cubicBezTo>
                    <a:pt x="1576" y="807"/>
                    <a:pt x="1581" y="804"/>
                    <a:pt x="1585" y="802"/>
                  </a:cubicBezTo>
                  <a:cubicBezTo>
                    <a:pt x="1590" y="797"/>
                    <a:pt x="1590" y="797"/>
                    <a:pt x="1590" y="797"/>
                  </a:cubicBezTo>
                  <a:cubicBezTo>
                    <a:pt x="1597" y="787"/>
                    <a:pt x="1604" y="783"/>
                    <a:pt x="1608" y="783"/>
                  </a:cubicBezTo>
                  <a:cubicBezTo>
                    <a:pt x="1644" y="790"/>
                    <a:pt x="1644" y="790"/>
                    <a:pt x="1644" y="790"/>
                  </a:cubicBezTo>
                  <a:cubicBezTo>
                    <a:pt x="1674" y="776"/>
                    <a:pt x="1674" y="776"/>
                    <a:pt x="1674" y="776"/>
                  </a:cubicBezTo>
                  <a:cubicBezTo>
                    <a:pt x="1674" y="776"/>
                    <a:pt x="1674" y="776"/>
                    <a:pt x="1674" y="776"/>
                  </a:cubicBezTo>
                  <a:cubicBezTo>
                    <a:pt x="1675" y="776"/>
                    <a:pt x="1675" y="776"/>
                    <a:pt x="1675" y="776"/>
                  </a:cubicBezTo>
                  <a:cubicBezTo>
                    <a:pt x="1675" y="776"/>
                    <a:pt x="1675" y="776"/>
                    <a:pt x="1675" y="776"/>
                  </a:cubicBezTo>
                  <a:cubicBezTo>
                    <a:pt x="1676" y="776"/>
                    <a:pt x="1676" y="776"/>
                    <a:pt x="1676" y="776"/>
                  </a:cubicBezTo>
                  <a:cubicBezTo>
                    <a:pt x="1694" y="774"/>
                    <a:pt x="1694" y="774"/>
                    <a:pt x="1694" y="774"/>
                  </a:cubicBezTo>
                  <a:cubicBezTo>
                    <a:pt x="1709" y="767"/>
                    <a:pt x="1709" y="767"/>
                    <a:pt x="1709" y="767"/>
                  </a:cubicBezTo>
                  <a:cubicBezTo>
                    <a:pt x="1709" y="743"/>
                    <a:pt x="1709" y="743"/>
                    <a:pt x="1709" y="743"/>
                  </a:cubicBezTo>
                  <a:cubicBezTo>
                    <a:pt x="1713" y="712"/>
                    <a:pt x="1713" y="712"/>
                    <a:pt x="1713" y="712"/>
                  </a:cubicBezTo>
                  <a:cubicBezTo>
                    <a:pt x="1713" y="711"/>
                    <a:pt x="1713" y="711"/>
                    <a:pt x="1713" y="711"/>
                  </a:cubicBezTo>
                  <a:cubicBezTo>
                    <a:pt x="1713" y="711"/>
                    <a:pt x="1713" y="711"/>
                    <a:pt x="1713" y="711"/>
                  </a:cubicBezTo>
                  <a:cubicBezTo>
                    <a:pt x="1713" y="710"/>
                    <a:pt x="1713" y="710"/>
                    <a:pt x="1713" y="710"/>
                  </a:cubicBezTo>
                  <a:cubicBezTo>
                    <a:pt x="1719" y="702"/>
                    <a:pt x="1719" y="702"/>
                    <a:pt x="1719" y="702"/>
                  </a:cubicBezTo>
                  <a:lnTo>
                    <a:pt x="1719" y="7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8" name="Freeform 9"/>
            <p:cNvSpPr>
              <a:spLocks/>
            </p:cNvSpPr>
            <p:nvPr/>
          </p:nvSpPr>
          <p:spPr bwMode="auto">
            <a:xfrm>
              <a:off x="2064861" y="3232150"/>
              <a:ext cx="1616075" cy="1160463"/>
            </a:xfrm>
            <a:custGeom>
              <a:avLst/>
              <a:gdLst>
                <a:gd name="T0" fmla="*/ 636 w 1071"/>
                <a:gd name="T1" fmla="*/ 77 h 769"/>
                <a:gd name="T2" fmla="*/ 604 w 1071"/>
                <a:gd name="T3" fmla="*/ 110 h 769"/>
                <a:gd name="T4" fmla="*/ 503 w 1071"/>
                <a:gd name="T5" fmla="*/ 38 h 769"/>
                <a:gd name="T6" fmla="*/ 471 w 1071"/>
                <a:gd name="T7" fmla="*/ 25 h 769"/>
                <a:gd name="T8" fmla="*/ 380 w 1071"/>
                <a:gd name="T9" fmla="*/ 5 h 769"/>
                <a:gd name="T10" fmla="*/ 303 w 1071"/>
                <a:gd name="T11" fmla="*/ 14 h 769"/>
                <a:gd name="T12" fmla="*/ 261 w 1071"/>
                <a:gd name="T13" fmla="*/ 26 h 769"/>
                <a:gd name="T14" fmla="*/ 190 w 1071"/>
                <a:gd name="T15" fmla="*/ 35 h 769"/>
                <a:gd name="T16" fmla="*/ 110 w 1071"/>
                <a:gd name="T17" fmla="*/ 53 h 769"/>
                <a:gd name="T18" fmla="*/ 131 w 1071"/>
                <a:gd name="T19" fmla="*/ 119 h 769"/>
                <a:gd name="T20" fmla="*/ 164 w 1071"/>
                <a:gd name="T21" fmla="*/ 171 h 769"/>
                <a:gd name="T22" fmla="*/ 139 w 1071"/>
                <a:gd name="T23" fmla="*/ 236 h 769"/>
                <a:gd name="T24" fmla="*/ 148 w 1071"/>
                <a:gd name="T25" fmla="*/ 270 h 769"/>
                <a:gd name="T26" fmla="*/ 79 w 1071"/>
                <a:gd name="T27" fmla="*/ 276 h 769"/>
                <a:gd name="T28" fmla="*/ 26 w 1071"/>
                <a:gd name="T29" fmla="*/ 319 h 769"/>
                <a:gd name="T30" fmla="*/ 5 w 1071"/>
                <a:gd name="T31" fmla="*/ 359 h 769"/>
                <a:gd name="T32" fmla="*/ 14 w 1071"/>
                <a:gd name="T33" fmla="*/ 445 h 769"/>
                <a:gd name="T34" fmla="*/ 23 w 1071"/>
                <a:gd name="T35" fmla="*/ 519 h 769"/>
                <a:gd name="T36" fmla="*/ 102 w 1071"/>
                <a:gd name="T37" fmla="*/ 550 h 769"/>
                <a:gd name="T38" fmla="*/ 134 w 1071"/>
                <a:gd name="T39" fmla="*/ 574 h 769"/>
                <a:gd name="T40" fmla="*/ 168 w 1071"/>
                <a:gd name="T41" fmla="*/ 604 h 769"/>
                <a:gd name="T42" fmla="*/ 247 w 1071"/>
                <a:gd name="T43" fmla="*/ 637 h 769"/>
                <a:gd name="T44" fmla="*/ 359 w 1071"/>
                <a:gd name="T45" fmla="*/ 660 h 769"/>
                <a:gd name="T46" fmla="*/ 419 w 1071"/>
                <a:gd name="T47" fmla="*/ 675 h 769"/>
                <a:gd name="T48" fmla="*/ 449 w 1071"/>
                <a:gd name="T49" fmla="*/ 708 h 769"/>
                <a:gd name="T50" fmla="*/ 461 w 1071"/>
                <a:gd name="T51" fmla="*/ 732 h 769"/>
                <a:gd name="T52" fmla="*/ 483 w 1071"/>
                <a:gd name="T53" fmla="*/ 762 h 769"/>
                <a:gd name="T54" fmla="*/ 516 w 1071"/>
                <a:gd name="T55" fmla="*/ 750 h 769"/>
                <a:gd name="T56" fmla="*/ 555 w 1071"/>
                <a:gd name="T57" fmla="*/ 737 h 769"/>
                <a:gd name="T58" fmla="*/ 587 w 1071"/>
                <a:gd name="T59" fmla="*/ 729 h 769"/>
                <a:gd name="T60" fmla="*/ 598 w 1071"/>
                <a:gd name="T61" fmla="*/ 688 h 769"/>
                <a:gd name="T62" fmla="*/ 639 w 1071"/>
                <a:gd name="T63" fmla="*/ 619 h 769"/>
                <a:gd name="T64" fmla="*/ 632 w 1071"/>
                <a:gd name="T65" fmla="*/ 555 h 769"/>
                <a:gd name="T66" fmla="*/ 650 w 1071"/>
                <a:gd name="T67" fmla="*/ 535 h 769"/>
                <a:gd name="T68" fmla="*/ 734 w 1071"/>
                <a:gd name="T69" fmla="*/ 563 h 769"/>
                <a:gd name="T70" fmla="*/ 751 w 1071"/>
                <a:gd name="T71" fmla="*/ 609 h 769"/>
                <a:gd name="T72" fmla="*/ 789 w 1071"/>
                <a:gd name="T73" fmla="*/ 657 h 769"/>
                <a:gd name="T74" fmla="*/ 858 w 1071"/>
                <a:gd name="T75" fmla="*/ 683 h 769"/>
                <a:gd name="T76" fmla="*/ 878 w 1071"/>
                <a:gd name="T77" fmla="*/ 689 h 769"/>
                <a:gd name="T78" fmla="*/ 924 w 1071"/>
                <a:gd name="T79" fmla="*/ 670 h 769"/>
                <a:gd name="T80" fmla="*/ 953 w 1071"/>
                <a:gd name="T81" fmla="*/ 623 h 769"/>
                <a:gd name="T82" fmla="*/ 915 w 1071"/>
                <a:gd name="T83" fmla="*/ 603 h 769"/>
                <a:gd name="T84" fmla="*/ 969 w 1071"/>
                <a:gd name="T85" fmla="*/ 537 h 769"/>
                <a:gd name="T86" fmla="*/ 992 w 1071"/>
                <a:gd name="T87" fmla="*/ 461 h 769"/>
                <a:gd name="T88" fmla="*/ 1063 w 1071"/>
                <a:gd name="T89" fmla="*/ 383 h 769"/>
                <a:gd name="T90" fmla="*/ 1056 w 1071"/>
                <a:gd name="T91" fmla="*/ 336 h 769"/>
                <a:gd name="T92" fmla="*/ 1009 w 1071"/>
                <a:gd name="T93" fmla="*/ 222 h 769"/>
                <a:gd name="T94" fmla="*/ 972 w 1071"/>
                <a:gd name="T95" fmla="*/ 210 h 769"/>
                <a:gd name="T96" fmla="*/ 889 w 1071"/>
                <a:gd name="T97" fmla="*/ 131 h 769"/>
                <a:gd name="T98" fmla="*/ 867 w 1071"/>
                <a:gd name="T99" fmla="*/ 139 h 769"/>
                <a:gd name="T100" fmla="*/ 813 w 1071"/>
                <a:gd name="T101" fmla="*/ 103 h 769"/>
                <a:gd name="T102" fmla="*/ 742 w 1071"/>
                <a:gd name="T103" fmla="*/ 67 h 769"/>
                <a:gd name="T104" fmla="*/ 719 w 1071"/>
                <a:gd name="T105" fmla="*/ 71 h 769"/>
                <a:gd name="T106" fmla="*/ 639 w 1071"/>
                <a:gd name="T107" fmla="*/ 4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71" h="769">
                  <a:moveTo>
                    <a:pt x="639" y="40"/>
                  </a:moveTo>
                  <a:cubicBezTo>
                    <a:pt x="630" y="47"/>
                    <a:pt x="630" y="47"/>
                    <a:pt x="630" y="47"/>
                  </a:cubicBezTo>
                  <a:cubicBezTo>
                    <a:pt x="630" y="51"/>
                    <a:pt x="632" y="61"/>
                    <a:pt x="635" y="74"/>
                  </a:cubicBezTo>
                  <a:cubicBezTo>
                    <a:pt x="635" y="76"/>
                    <a:pt x="635" y="76"/>
                    <a:pt x="635" y="76"/>
                  </a:cubicBezTo>
                  <a:cubicBezTo>
                    <a:pt x="636" y="77"/>
                    <a:pt x="636" y="77"/>
                    <a:pt x="636" y="77"/>
                  </a:cubicBezTo>
                  <a:cubicBezTo>
                    <a:pt x="635" y="77"/>
                    <a:pt x="635" y="77"/>
                    <a:pt x="635" y="77"/>
                  </a:cubicBezTo>
                  <a:cubicBezTo>
                    <a:pt x="624" y="103"/>
                    <a:pt x="624" y="103"/>
                    <a:pt x="624" y="103"/>
                  </a:cubicBezTo>
                  <a:cubicBezTo>
                    <a:pt x="608" y="109"/>
                    <a:pt x="608" y="109"/>
                    <a:pt x="608" y="109"/>
                  </a:cubicBezTo>
                  <a:cubicBezTo>
                    <a:pt x="605" y="110"/>
                    <a:pt x="605" y="110"/>
                    <a:pt x="605" y="110"/>
                  </a:cubicBezTo>
                  <a:cubicBezTo>
                    <a:pt x="604" y="110"/>
                    <a:pt x="604" y="110"/>
                    <a:pt x="604" y="110"/>
                  </a:cubicBezTo>
                  <a:cubicBezTo>
                    <a:pt x="576" y="98"/>
                    <a:pt x="576" y="98"/>
                    <a:pt x="576" y="98"/>
                  </a:cubicBezTo>
                  <a:cubicBezTo>
                    <a:pt x="575" y="98"/>
                    <a:pt x="575" y="98"/>
                    <a:pt x="575" y="98"/>
                  </a:cubicBezTo>
                  <a:cubicBezTo>
                    <a:pt x="575" y="97"/>
                    <a:pt x="575" y="97"/>
                    <a:pt x="575" y="97"/>
                  </a:cubicBezTo>
                  <a:cubicBezTo>
                    <a:pt x="523" y="49"/>
                    <a:pt x="523" y="49"/>
                    <a:pt x="523" y="49"/>
                  </a:cubicBezTo>
                  <a:cubicBezTo>
                    <a:pt x="503" y="38"/>
                    <a:pt x="503" y="38"/>
                    <a:pt x="503" y="38"/>
                  </a:cubicBezTo>
                  <a:cubicBezTo>
                    <a:pt x="472" y="26"/>
                    <a:pt x="472" y="26"/>
                    <a:pt x="472" y="26"/>
                  </a:cubicBezTo>
                  <a:cubicBezTo>
                    <a:pt x="472" y="25"/>
                    <a:pt x="472" y="25"/>
                    <a:pt x="472" y="25"/>
                  </a:cubicBezTo>
                  <a:cubicBezTo>
                    <a:pt x="472" y="25"/>
                    <a:pt x="472" y="25"/>
                    <a:pt x="472" y="25"/>
                  </a:cubicBezTo>
                  <a:cubicBezTo>
                    <a:pt x="471" y="25"/>
                    <a:pt x="471" y="25"/>
                    <a:pt x="471" y="25"/>
                  </a:cubicBezTo>
                  <a:cubicBezTo>
                    <a:pt x="471" y="25"/>
                    <a:pt x="471" y="25"/>
                    <a:pt x="471" y="25"/>
                  </a:cubicBezTo>
                  <a:cubicBezTo>
                    <a:pt x="456" y="14"/>
                    <a:pt x="456" y="14"/>
                    <a:pt x="456" y="14"/>
                  </a:cubicBezTo>
                  <a:cubicBezTo>
                    <a:pt x="429" y="6"/>
                    <a:pt x="429" y="6"/>
                    <a:pt x="429" y="6"/>
                  </a:cubicBezTo>
                  <a:cubicBezTo>
                    <a:pt x="415" y="7"/>
                    <a:pt x="415" y="7"/>
                    <a:pt x="415" y="7"/>
                  </a:cubicBezTo>
                  <a:cubicBezTo>
                    <a:pt x="414" y="7"/>
                    <a:pt x="414" y="7"/>
                    <a:pt x="414" y="7"/>
                  </a:cubicBezTo>
                  <a:cubicBezTo>
                    <a:pt x="380" y="5"/>
                    <a:pt x="380" y="5"/>
                    <a:pt x="380" y="5"/>
                  </a:cubicBezTo>
                  <a:cubicBezTo>
                    <a:pt x="379" y="5"/>
                    <a:pt x="379" y="5"/>
                    <a:pt x="379" y="5"/>
                  </a:cubicBezTo>
                  <a:cubicBezTo>
                    <a:pt x="354" y="0"/>
                    <a:pt x="354" y="0"/>
                    <a:pt x="354" y="0"/>
                  </a:cubicBezTo>
                  <a:cubicBezTo>
                    <a:pt x="340" y="0"/>
                    <a:pt x="340" y="0"/>
                    <a:pt x="340" y="0"/>
                  </a:cubicBezTo>
                  <a:cubicBezTo>
                    <a:pt x="328" y="8"/>
                    <a:pt x="328" y="8"/>
                    <a:pt x="328" y="8"/>
                  </a:cubicBezTo>
                  <a:cubicBezTo>
                    <a:pt x="322" y="11"/>
                    <a:pt x="313" y="12"/>
                    <a:pt x="303" y="14"/>
                  </a:cubicBezTo>
                  <a:cubicBezTo>
                    <a:pt x="281" y="19"/>
                    <a:pt x="281" y="19"/>
                    <a:pt x="281" y="19"/>
                  </a:cubicBezTo>
                  <a:cubicBezTo>
                    <a:pt x="262" y="25"/>
                    <a:pt x="262" y="25"/>
                    <a:pt x="262" y="25"/>
                  </a:cubicBezTo>
                  <a:cubicBezTo>
                    <a:pt x="261" y="26"/>
                    <a:pt x="261" y="26"/>
                    <a:pt x="261" y="26"/>
                  </a:cubicBezTo>
                  <a:cubicBezTo>
                    <a:pt x="261" y="27"/>
                    <a:pt x="261" y="27"/>
                    <a:pt x="261" y="27"/>
                  </a:cubicBezTo>
                  <a:cubicBezTo>
                    <a:pt x="261" y="26"/>
                    <a:pt x="261" y="26"/>
                    <a:pt x="261" y="26"/>
                  </a:cubicBezTo>
                  <a:cubicBezTo>
                    <a:pt x="237" y="28"/>
                    <a:pt x="237" y="28"/>
                    <a:pt x="237" y="28"/>
                  </a:cubicBezTo>
                  <a:cubicBezTo>
                    <a:pt x="213" y="38"/>
                    <a:pt x="213" y="38"/>
                    <a:pt x="213" y="38"/>
                  </a:cubicBezTo>
                  <a:cubicBezTo>
                    <a:pt x="213" y="38"/>
                    <a:pt x="213" y="38"/>
                    <a:pt x="213" y="38"/>
                  </a:cubicBezTo>
                  <a:cubicBezTo>
                    <a:pt x="210" y="38"/>
                    <a:pt x="210" y="38"/>
                    <a:pt x="210" y="38"/>
                  </a:cubicBezTo>
                  <a:cubicBezTo>
                    <a:pt x="190" y="35"/>
                    <a:pt x="190" y="35"/>
                    <a:pt x="190" y="35"/>
                  </a:cubicBezTo>
                  <a:cubicBezTo>
                    <a:pt x="159" y="40"/>
                    <a:pt x="159" y="40"/>
                    <a:pt x="159" y="40"/>
                  </a:cubicBezTo>
                  <a:cubicBezTo>
                    <a:pt x="134" y="40"/>
                    <a:pt x="134" y="40"/>
                    <a:pt x="134" y="40"/>
                  </a:cubicBezTo>
                  <a:cubicBezTo>
                    <a:pt x="123" y="50"/>
                    <a:pt x="123" y="50"/>
                    <a:pt x="123" y="50"/>
                  </a:cubicBezTo>
                  <a:cubicBezTo>
                    <a:pt x="122" y="50"/>
                    <a:pt x="122" y="50"/>
                    <a:pt x="122" y="50"/>
                  </a:cubicBezTo>
                  <a:cubicBezTo>
                    <a:pt x="110" y="53"/>
                    <a:pt x="110" y="53"/>
                    <a:pt x="110" y="53"/>
                  </a:cubicBezTo>
                  <a:cubicBezTo>
                    <a:pt x="115" y="66"/>
                    <a:pt x="115" y="66"/>
                    <a:pt x="115" y="66"/>
                  </a:cubicBezTo>
                  <a:cubicBezTo>
                    <a:pt x="115" y="86"/>
                    <a:pt x="115" y="86"/>
                    <a:pt x="115" y="86"/>
                  </a:cubicBezTo>
                  <a:cubicBezTo>
                    <a:pt x="112" y="104"/>
                    <a:pt x="112" y="104"/>
                    <a:pt x="112" y="104"/>
                  </a:cubicBezTo>
                  <a:cubicBezTo>
                    <a:pt x="130" y="119"/>
                    <a:pt x="130" y="119"/>
                    <a:pt x="130" y="119"/>
                  </a:cubicBezTo>
                  <a:cubicBezTo>
                    <a:pt x="131" y="119"/>
                    <a:pt x="131" y="119"/>
                    <a:pt x="131" y="119"/>
                  </a:cubicBezTo>
                  <a:cubicBezTo>
                    <a:pt x="131" y="119"/>
                    <a:pt x="131" y="119"/>
                    <a:pt x="131" y="119"/>
                  </a:cubicBezTo>
                  <a:cubicBezTo>
                    <a:pt x="131" y="119"/>
                    <a:pt x="131" y="119"/>
                    <a:pt x="131" y="119"/>
                  </a:cubicBezTo>
                  <a:cubicBezTo>
                    <a:pt x="146" y="136"/>
                    <a:pt x="146" y="136"/>
                    <a:pt x="146" y="136"/>
                  </a:cubicBezTo>
                  <a:cubicBezTo>
                    <a:pt x="155" y="143"/>
                    <a:pt x="159" y="148"/>
                    <a:pt x="159" y="155"/>
                  </a:cubicBezTo>
                  <a:cubicBezTo>
                    <a:pt x="164" y="171"/>
                    <a:pt x="164" y="171"/>
                    <a:pt x="164" y="171"/>
                  </a:cubicBezTo>
                  <a:cubicBezTo>
                    <a:pt x="172" y="186"/>
                    <a:pt x="172" y="186"/>
                    <a:pt x="172" y="186"/>
                  </a:cubicBezTo>
                  <a:cubicBezTo>
                    <a:pt x="171" y="186"/>
                    <a:pt x="171" y="187"/>
                    <a:pt x="170" y="187"/>
                  </a:cubicBezTo>
                  <a:cubicBezTo>
                    <a:pt x="150" y="202"/>
                    <a:pt x="150" y="202"/>
                    <a:pt x="150" y="202"/>
                  </a:cubicBezTo>
                  <a:cubicBezTo>
                    <a:pt x="136" y="220"/>
                    <a:pt x="136" y="220"/>
                    <a:pt x="136" y="220"/>
                  </a:cubicBezTo>
                  <a:cubicBezTo>
                    <a:pt x="139" y="236"/>
                    <a:pt x="139" y="236"/>
                    <a:pt x="139" y="236"/>
                  </a:cubicBezTo>
                  <a:cubicBezTo>
                    <a:pt x="149" y="258"/>
                    <a:pt x="149" y="258"/>
                    <a:pt x="149" y="258"/>
                  </a:cubicBezTo>
                  <a:cubicBezTo>
                    <a:pt x="150" y="260"/>
                    <a:pt x="150" y="260"/>
                    <a:pt x="150" y="260"/>
                  </a:cubicBezTo>
                  <a:cubicBezTo>
                    <a:pt x="150" y="260"/>
                    <a:pt x="150" y="260"/>
                    <a:pt x="150" y="260"/>
                  </a:cubicBezTo>
                  <a:cubicBezTo>
                    <a:pt x="150" y="261"/>
                    <a:pt x="150" y="261"/>
                    <a:pt x="150" y="261"/>
                  </a:cubicBezTo>
                  <a:cubicBezTo>
                    <a:pt x="148" y="270"/>
                    <a:pt x="148" y="270"/>
                    <a:pt x="148" y="270"/>
                  </a:cubicBezTo>
                  <a:cubicBezTo>
                    <a:pt x="146" y="275"/>
                    <a:pt x="143" y="279"/>
                    <a:pt x="140" y="281"/>
                  </a:cubicBezTo>
                  <a:cubicBezTo>
                    <a:pt x="134" y="287"/>
                    <a:pt x="123" y="287"/>
                    <a:pt x="106" y="281"/>
                  </a:cubicBezTo>
                  <a:cubicBezTo>
                    <a:pt x="80" y="276"/>
                    <a:pt x="80" y="276"/>
                    <a:pt x="80" y="276"/>
                  </a:cubicBezTo>
                  <a:cubicBezTo>
                    <a:pt x="79" y="276"/>
                    <a:pt x="79" y="276"/>
                    <a:pt x="79" y="276"/>
                  </a:cubicBezTo>
                  <a:cubicBezTo>
                    <a:pt x="79" y="276"/>
                    <a:pt x="79" y="276"/>
                    <a:pt x="79" y="276"/>
                  </a:cubicBezTo>
                  <a:cubicBezTo>
                    <a:pt x="78" y="276"/>
                    <a:pt x="78" y="276"/>
                    <a:pt x="78" y="276"/>
                  </a:cubicBezTo>
                  <a:cubicBezTo>
                    <a:pt x="59" y="267"/>
                    <a:pt x="59" y="267"/>
                    <a:pt x="59" y="267"/>
                  </a:cubicBezTo>
                  <a:cubicBezTo>
                    <a:pt x="28" y="265"/>
                    <a:pt x="28" y="265"/>
                    <a:pt x="28" y="265"/>
                  </a:cubicBezTo>
                  <a:cubicBezTo>
                    <a:pt x="29" y="267"/>
                    <a:pt x="29" y="267"/>
                    <a:pt x="29" y="267"/>
                  </a:cubicBezTo>
                  <a:cubicBezTo>
                    <a:pt x="26" y="319"/>
                    <a:pt x="26" y="319"/>
                    <a:pt x="26" y="319"/>
                  </a:cubicBezTo>
                  <a:cubicBezTo>
                    <a:pt x="25" y="327"/>
                    <a:pt x="20" y="330"/>
                    <a:pt x="13" y="331"/>
                  </a:cubicBezTo>
                  <a:cubicBezTo>
                    <a:pt x="9" y="332"/>
                    <a:pt x="7" y="336"/>
                    <a:pt x="8" y="345"/>
                  </a:cubicBezTo>
                  <a:cubicBezTo>
                    <a:pt x="8" y="346"/>
                    <a:pt x="8" y="346"/>
                    <a:pt x="8" y="346"/>
                  </a:cubicBezTo>
                  <a:cubicBezTo>
                    <a:pt x="7" y="346"/>
                    <a:pt x="7" y="346"/>
                    <a:pt x="7" y="346"/>
                  </a:cubicBezTo>
                  <a:cubicBezTo>
                    <a:pt x="5" y="359"/>
                    <a:pt x="5" y="359"/>
                    <a:pt x="5" y="359"/>
                  </a:cubicBezTo>
                  <a:cubicBezTo>
                    <a:pt x="13" y="366"/>
                    <a:pt x="18" y="371"/>
                    <a:pt x="20" y="375"/>
                  </a:cubicBezTo>
                  <a:cubicBezTo>
                    <a:pt x="25" y="401"/>
                    <a:pt x="25" y="401"/>
                    <a:pt x="25" y="401"/>
                  </a:cubicBezTo>
                  <a:cubicBezTo>
                    <a:pt x="25" y="410"/>
                    <a:pt x="25" y="410"/>
                    <a:pt x="25" y="410"/>
                  </a:cubicBezTo>
                  <a:cubicBezTo>
                    <a:pt x="24" y="415"/>
                    <a:pt x="23" y="420"/>
                    <a:pt x="21" y="424"/>
                  </a:cubicBezTo>
                  <a:cubicBezTo>
                    <a:pt x="14" y="445"/>
                    <a:pt x="14" y="445"/>
                    <a:pt x="14" y="445"/>
                  </a:cubicBezTo>
                  <a:cubicBezTo>
                    <a:pt x="0" y="471"/>
                    <a:pt x="0" y="471"/>
                    <a:pt x="0" y="471"/>
                  </a:cubicBezTo>
                  <a:cubicBezTo>
                    <a:pt x="0" y="477"/>
                    <a:pt x="0" y="477"/>
                    <a:pt x="0" y="477"/>
                  </a:cubicBezTo>
                  <a:cubicBezTo>
                    <a:pt x="2" y="489"/>
                    <a:pt x="2" y="489"/>
                    <a:pt x="2" y="489"/>
                  </a:cubicBezTo>
                  <a:cubicBezTo>
                    <a:pt x="16" y="507"/>
                    <a:pt x="16" y="507"/>
                    <a:pt x="16" y="507"/>
                  </a:cubicBezTo>
                  <a:cubicBezTo>
                    <a:pt x="20" y="512"/>
                    <a:pt x="22" y="516"/>
                    <a:pt x="23" y="519"/>
                  </a:cubicBezTo>
                  <a:cubicBezTo>
                    <a:pt x="36" y="537"/>
                    <a:pt x="36" y="537"/>
                    <a:pt x="36" y="537"/>
                  </a:cubicBezTo>
                  <a:cubicBezTo>
                    <a:pt x="55" y="558"/>
                    <a:pt x="55" y="558"/>
                    <a:pt x="55" y="558"/>
                  </a:cubicBezTo>
                  <a:cubicBezTo>
                    <a:pt x="62" y="565"/>
                    <a:pt x="67" y="568"/>
                    <a:pt x="70" y="568"/>
                  </a:cubicBezTo>
                  <a:cubicBezTo>
                    <a:pt x="90" y="556"/>
                    <a:pt x="90" y="556"/>
                    <a:pt x="90" y="556"/>
                  </a:cubicBezTo>
                  <a:cubicBezTo>
                    <a:pt x="94" y="553"/>
                    <a:pt x="97" y="550"/>
                    <a:pt x="102" y="550"/>
                  </a:cubicBezTo>
                  <a:cubicBezTo>
                    <a:pt x="106" y="550"/>
                    <a:pt x="113" y="554"/>
                    <a:pt x="122" y="560"/>
                  </a:cubicBezTo>
                  <a:cubicBezTo>
                    <a:pt x="122" y="560"/>
                    <a:pt x="122" y="560"/>
                    <a:pt x="122" y="560"/>
                  </a:cubicBezTo>
                  <a:cubicBezTo>
                    <a:pt x="123" y="560"/>
                    <a:pt x="123" y="560"/>
                    <a:pt x="123" y="560"/>
                  </a:cubicBezTo>
                  <a:cubicBezTo>
                    <a:pt x="123" y="561"/>
                    <a:pt x="123" y="561"/>
                    <a:pt x="123" y="561"/>
                  </a:cubicBezTo>
                  <a:cubicBezTo>
                    <a:pt x="134" y="574"/>
                    <a:pt x="134" y="574"/>
                    <a:pt x="134" y="574"/>
                  </a:cubicBezTo>
                  <a:cubicBezTo>
                    <a:pt x="139" y="586"/>
                    <a:pt x="139" y="586"/>
                    <a:pt x="139" y="586"/>
                  </a:cubicBezTo>
                  <a:cubicBezTo>
                    <a:pt x="143" y="592"/>
                    <a:pt x="143" y="592"/>
                    <a:pt x="143" y="592"/>
                  </a:cubicBezTo>
                  <a:cubicBezTo>
                    <a:pt x="147" y="594"/>
                    <a:pt x="147" y="594"/>
                    <a:pt x="147" y="594"/>
                  </a:cubicBezTo>
                  <a:cubicBezTo>
                    <a:pt x="160" y="603"/>
                    <a:pt x="160" y="603"/>
                    <a:pt x="160" y="603"/>
                  </a:cubicBezTo>
                  <a:cubicBezTo>
                    <a:pt x="168" y="604"/>
                    <a:pt x="168" y="604"/>
                    <a:pt x="168" y="604"/>
                  </a:cubicBezTo>
                  <a:cubicBezTo>
                    <a:pt x="172" y="605"/>
                    <a:pt x="176" y="609"/>
                    <a:pt x="179" y="613"/>
                  </a:cubicBezTo>
                  <a:cubicBezTo>
                    <a:pt x="181" y="616"/>
                    <a:pt x="193" y="620"/>
                    <a:pt x="213" y="625"/>
                  </a:cubicBezTo>
                  <a:cubicBezTo>
                    <a:pt x="214" y="625"/>
                    <a:pt x="214" y="625"/>
                    <a:pt x="214" y="625"/>
                  </a:cubicBezTo>
                  <a:cubicBezTo>
                    <a:pt x="246" y="637"/>
                    <a:pt x="246" y="637"/>
                    <a:pt x="246" y="637"/>
                  </a:cubicBezTo>
                  <a:cubicBezTo>
                    <a:pt x="247" y="637"/>
                    <a:pt x="247" y="637"/>
                    <a:pt x="247" y="637"/>
                  </a:cubicBezTo>
                  <a:cubicBezTo>
                    <a:pt x="248" y="637"/>
                    <a:pt x="248" y="637"/>
                    <a:pt x="248" y="637"/>
                  </a:cubicBezTo>
                  <a:cubicBezTo>
                    <a:pt x="270" y="648"/>
                    <a:pt x="270" y="648"/>
                    <a:pt x="270" y="648"/>
                  </a:cubicBezTo>
                  <a:cubicBezTo>
                    <a:pt x="308" y="657"/>
                    <a:pt x="308" y="657"/>
                    <a:pt x="308" y="657"/>
                  </a:cubicBezTo>
                  <a:cubicBezTo>
                    <a:pt x="309" y="658"/>
                    <a:pt x="309" y="658"/>
                    <a:pt x="309" y="658"/>
                  </a:cubicBezTo>
                  <a:cubicBezTo>
                    <a:pt x="359" y="660"/>
                    <a:pt x="359" y="660"/>
                    <a:pt x="359" y="660"/>
                  </a:cubicBezTo>
                  <a:cubicBezTo>
                    <a:pt x="381" y="652"/>
                    <a:pt x="381" y="652"/>
                    <a:pt x="381" y="652"/>
                  </a:cubicBezTo>
                  <a:cubicBezTo>
                    <a:pt x="401" y="652"/>
                    <a:pt x="401" y="652"/>
                    <a:pt x="401" y="652"/>
                  </a:cubicBezTo>
                  <a:cubicBezTo>
                    <a:pt x="401" y="653"/>
                    <a:pt x="401" y="653"/>
                    <a:pt x="401" y="653"/>
                  </a:cubicBezTo>
                  <a:cubicBezTo>
                    <a:pt x="402" y="654"/>
                    <a:pt x="402" y="654"/>
                    <a:pt x="402" y="654"/>
                  </a:cubicBezTo>
                  <a:cubicBezTo>
                    <a:pt x="419" y="675"/>
                    <a:pt x="419" y="675"/>
                    <a:pt x="419" y="675"/>
                  </a:cubicBezTo>
                  <a:cubicBezTo>
                    <a:pt x="419" y="675"/>
                    <a:pt x="419" y="675"/>
                    <a:pt x="419" y="675"/>
                  </a:cubicBezTo>
                  <a:cubicBezTo>
                    <a:pt x="419" y="676"/>
                    <a:pt x="419" y="676"/>
                    <a:pt x="419" y="676"/>
                  </a:cubicBezTo>
                  <a:cubicBezTo>
                    <a:pt x="429" y="693"/>
                    <a:pt x="429" y="693"/>
                    <a:pt x="429" y="693"/>
                  </a:cubicBezTo>
                  <a:cubicBezTo>
                    <a:pt x="438" y="702"/>
                    <a:pt x="438" y="702"/>
                    <a:pt x="438" y="702"/>
                  </a:cubicBezTo>
                  <a:cubicBezTo>
                    <a:pt x="449" y="708"/>
                    <a:pt x="449" y="708"/>
                    <a:pt x="449" y="708"/>
                  </a:cubicBezTo>
                  <a:cubicBezTo>
                    <a:pt x="451" y="709"/>
                    <a:pt x="451" y="709"/>
                    <a:pt x="451" y="709"/>
                  </a:cubicBezTo>
                  <a:cubicBezTo>
                    <a:pt x="451" y="709"/>
                    <a:pt x="451" y="709"/>
                    <a:pt x="451" y="709"/>
                  </a:cubicBezTo>
                  <a:cubicBezTo>
                    <a:pt x="452" y="710"/>
                    <a:pt x="452" y="710"/>
                    <a:pt x="452" y="710"/>
                  </a:cubicBezTo>
                  <a:cubicBezTo>
                    <a:pt x="461" y="731"/>
                    <a:pt x="461" y="731"/>
                    <a:pt x="461" y="731"/>
                  </a:cubicBezTo>
                  <a:cubicBezTo>
                    <a:pt x="461" y="732"/>
                    <a:pt x="461" y="732"/>
                    <a:pt x="461" y="732"/>
                  </a:cubicBezTo>
                  <a:cubicBezTo>
                    <a:pt x="462" y="732"/>
                    <a:pt x="462" y="732"/>
                    <a:pt x="462" y="732"/>
                  </a:cubicBezTo>
                  <a:cubicBezTo>
                    <a:pt x="462" y="733"/>
                    <a:pt x="462" y="733"/>
                    <a:pt x="462" y="733"/>
                  </a:cubicBezTo>
                  <a:cubicBezTo>
                    <a:pt x="467" y="756"/>
                    <a:pt x="467" y="756"/>
                    <a:pt x="467" y="756"/>
                  </a:cubicBezTo>
                  <a:cubicBezTo>
                    <a:pt x="482" y="762"/>
                    <a:pt x="482" y="762"/>
                    <a:pt x="482" y="762"/>
                  </a:cubicBezTo>
                  <a:cubicBezTo>
                    <a:pt x="483" y="762"/>
                    <a:pt x="483" y="762"/>
                    <a:pt x="483" y="762"/>
                  </a:cubicBezTo>
                  <a:cubicBezTo>
                    <a:pt x="484" y="762"/>
                    <a:pt x="484" y="762"/>
                    <a:pt x="484" y="762"/>
                  </a:cubicBezTo>
                  <a:cubicBezTo>
                    <a:pt x="484" y="762"/>
                    <a:pt x="484" y="762"/>
                    <a:pt x="484" y="762"/>
                  </a:cubicBezTo>
                  <a:cubicBezTo>
                    <a:pt x="496" y="769"/>
                    <a:pt x="496" y="769"/>
                    <a:pt x="496" y="769"/>
                  </a:cubicBezTo>
                  <a:cubicBezTo>
                    <a:pt x="512" y="766"/>
                    <a:pt x="512" y="766"/>
                    <a:pt x="512" y="766"/>
                  </a:cubicBezTo>
                  <a:cubicBezTo>
                    <a:pt x="516" y="750"/>
                    <a:pt x="516" y="750"/>
                    <a:pt x="516" y="750"/>
                  </a:cubicBezTo>
                  <a:cubicBezTo>
                    <a:pt x="516" y="749"/>
                    <a:pt x="516" y="749"/>
                    <a:pt x="516" y="749"/>
                  </a:cubicBezTo>
                  <a:cubicBezTo>
                    <a:pt x="517" y="748"/>
                    <a:pt x="517" y="748"/>
                    <a:pt x="517" y="748"/>
                  </a:cubicBezTo>
                  <a:cubicBezTo>
                    <a:pt x="535" y="730"/>
                    <a:pt x="535" y="730"/>
                    <a:pt x="535" y="730"/>
                  </a:cubicBezTo>
                  <a:cubicBezTo>
                    <a:pt x="555" y="735"/>
                    <a:pt x="555" y="735"/>
                    <a:pt x="555" y="735"/>
                  </a:cubicBezTo>
                  <a:cubicBezTo>
                    <a:pt x="555" y="737"/>
                    <a:pt x="555" y="737"/>
                    <a:pt x="555" y="737"/>
                  </a:cubicBezTo>
                  <a:cubicBezTo>
                    <a:pt x="565" y="758"/>
                    <a:pt x="565" y="758"/>
                    <a:pt x="565" y="758"/>
                  </a:cubicBezTo>
                  <a:cubicBezTo>
                    <a:pt x="585" y="751"/>
                    <a:pt x="585" y="751"/>
                    <a:pt x="585" y="751"/>
                  </a:cubicBezTo>
                  <a:cubicBezTo>
                    <a:pt x="587" y="731"/>
                    <a:pt x="587" y="731"/>
                    <a:pt x="587" y="731"/>
                  </a:cubicBezTo>
                  <a:cubicBezTo>
                    <a:pt x="587" y="730"/>
                    <a:pt x="587" y="730"/>
                    <a:pt x="587" y="730"/>
                  </a:cubicBezTo>
                  <a:cubicBezTo>
                    <a:pt x="587" y="729"/>
                    <a:pt x="587" y="729"/>
                    <a:pt x="587" y="729"/>
                  </a:cubicBezTo>
                  <a:cubicBezTo>
                    <a:pt x="588" y="728"/>
                    <a:pt x="588" y="728"/>
                    <a:pt x="588" y="728"/>
                  </a:cubicBezTo>
                  <a:cubicBezTo>
                    <a:pt x="601" y="720"/>
                    <a:pt x="601" y="720"/>
                    <a:pt x="601" y="720"/>
                  </a:cubicBezTo>
                  <a:cubicBezTo>
                    <a:pt x="598" y="691"/>
                    <a:pt x="598" y="691"/>
                    <a:pt x="598" y="691"/>
                  </a:cubicBezTo>
                  <a:cubicBezTo>
                    <a:pt x="598" y="689"/>
                    <a:pt x="598" y="689"/>
                    <a:pt x="598" y="689"/>
                  </a:cubicBezTo>
                  <a:cubicBezTo>
                    <a:pt x="598" y="688"/>
                    <a:pt x="598" y="688"/>
                    <a:pt x="598" y="688"/>
                  </a:cubicBezTo>
                  <a:cubicBezTo>
                    <a:pt x="598" y="688"/>
                    <a:pt x="598" y="688"/>
                    <a:pt x="598" y="688"/>
                  </a:cubicBezTo>
                  <a:cubicBezTo>
                    <a:pt x="614" y="655"/>
                    <a:pt x="614" y="655"/>
                    <a:pt x="614" y="655"/>
                  </a:cubicBezTo>
                  <a:cubicBezTo>
                    <a:pt x="630" y="649"/>
                    <a:pt x="630" y="649"/>
                    <a:pt x="630" y="649"/>
                  </a:cubicBezTo>
                  <a:cubicBezTo>
                    <a:pt x="624" y="619"/>
                    <a:pt x="624" y="619"/>
                    <a:pt x="624" y="619"/>
                  </a:cubicBezTo>
                  <a:cubicBezTo>
                    <a:pt x="639" y="619"/>
                    <a:pt x="639" y="619"/>
                    <a:pt x="639" y="619"/>
                  </a:cubicBezTo>
                  <a:cubicBezTo>
                    <a:pt x="638" y="605"/>
                    <a:pt x="638" y="605"/>
                    <a:pt x="638" y="605"/>
                  </a:cubicBezTo>
                  <a:cubicBezTo>
                    <a:pt x="630" y="577"/>
                    <a:pt x="630" y="577"/>
                    <a:pt x="630" y="577"/>
                  </a:cubicBezTo>
                  <a:cubicBezTo>
                    <a:pt x="630" y="577"/>
                    <a:pt x="630" y="577"/>
                    <a:pt x="630" y="577"/>
                  </a:cubicBezTo>
                  <a:cubicBezTo>
                    <a:pt x="630" y="575"/>
                    <a:pt x="630" y="575"/>
                    <a:pt x="630" y="575"/>
                  </a:cubicBezTo>
                  <a:cubicBezTo>
                    <a:pt x="632" y="555"/>
                    <a:pt x="632" y="555"/>
                    <a:pt x="632" y="555"/>
                  </a:cubicBezTo>
                  <a:cubicBezTo>
                    <a:pt x="632" y="552"/>
                    <a:pt x="632" y="552"/>
                    <a:pt x="632" y="552"/>
                  </a:cubicBezTo>
                  <a:cubicBezTo>
                    <a:pt x="634" y="550"/>
                    <a:pt x="634" y="550"/>
                    <a:pt x="634" y="550"/>
                  </a:cubicBezTo>
                  <a:cubicBezTo>
                    <a:pt x="645" y="537"/>
                    <a:pt x="645" y="537"/>
                    <a:pt x="645" y="537"/>
                  </a:cubicBezTo>
                  <a:cubicBezTo>
                    <a:pt x="647" y="535"/>
                    <a:pt x="647" y="535"/>
                    <a:pt x="647" y="535"/>
                  </a:cubicBezTo>
                  <a:cubicBezTo>
                    <a:pt x="650" y="535"/>
                    <a:pt x="650" y="535"/>
                    <a:pt x="650" y="535"/>
                  </a:cubicBezTo>
                  <a:cubicBezTo>
                    <a:pt x="678" y="540"/>
                    <a:pt x="678" y="540"/>
                    <a:pt x="678" y="540"/>
                  </a:cubicBezTo>
                  <a:cubicBezTo>
                    <a:pt x="680" y="540"/>
                    <a:pt x="680" y="540"/>
                    <a:pt x="680" y="540"/>
                  </a:cubicBezTo>
                  <a:cubicBezTo>
                    <a:pt x="703" y="546"/>
                    <a:pt x="703" y="546"/>
                    <a:pt x="703" y="546"/>
                  </a:cubicBezTo>
                  <a:cubicBezTo>
                    <a:pt x="723" y="540"/>
                    <a:pt x="723" y="540"/>
                    <a:pt x="723" y="540"/>
                  </a:cubicBezTo>
                  <a:cubicBezTo>
                    <a:pt x="734" y="563"/>
                    <a:pt x="734" y="563"/>
                    <a:pt x="734" y="563"/>
                  </a:cubicBezTo>
                  <a:cubicBezTo>
                    <a:pt x="735" y="564"/>
                    <a:pt x="735" y="564"/>
                    <a:pt x="735" y="564"/>
                  </a:cubicBezTo>
                  <a:cubicBezTo>
                    <a:pt x="735" y="581"/>
                    <a:pt x="735" y="581"/>
                    <a:pt x="735" y="581"/>
                  </a:cubicBezTo>
                  <a:cubicBezTo>
                    <a:pt x="739" y="597"/>
                    <a:pt x="739" y="597"/>
                    <a:pt x="739" y="597"/>
                  </a:cubicBezTo>
                  <a:cubicBezTo>
                    <a:pt x="741" y="603"/>
                    <a:pt x="745" y="607"/>
                    <a:pt x="749" y="609"/>
                  </a:cubicBezTo>
                  <a:cubicBezTo>
                    <a:pt x="751" y="609"/>
                    <a:pt x="751" y="609"/>
                    <a:pt x="751" y="609"/>
                  </a:cubicBezTo>
                  <a:cubicBezTo>
                    <a:pt x="761" y="611"/>
                    <a:pt x="766" y="615"/>
                    <a:pt x="767" y="621"/>
                  </a:cubicBezTo>
                  <a:cubicBezTo>
                    <a:pt x="768" y="626"/>
                    <a:pt x="772" y="634"/>
                    <a:pt x="780" y="642"/>
                  </a:cubicBezTo>
                  <a:cubicBezTo>
                    <a:pt x="789" y="656"/>
                    <a:pt x="789" y="656"/>
                    <a:pt x="789" y="656"/>
                  </a:cubicBezTo>
                  <a:cubicBezTo>
                    <a:pt x="789" y="656"/>
                    <a:pt x="789" y="656"/>
                    <a:pt x="789" y="656"/>
                  </a:cubicBezTo>
                  <a:cubicBezTo>
                    <a:pt x="789" y="657"/>
                    <a:pt x="789" y="657"/>
                    <a:pt x="789" y="657"/>
                  </a:cubicBezTo>
                  <a:cubicBezTo>
                    <a:pt x="796" y="669"/>
                    <a:pt x="796" y="669"/>
                    <a:pt x="796" y="669"/>
                  </a:cubicBezTo>
                  <a:cubicBezTo>
                    <a:pt x="805" y="668"/>
                    <a:pt x="805" y="668"/>
                    <a:pt x="805" y="668"/>
                  </a:cubicBezTo>
                  <a:cubicBezTo>
                    <a:pt x="823" y="652"/>
                    <a:pt x="823" y="652"/>
                    <a:pt x="823" y="652"/>
                  </a:cubicBezTo>
                  <a:cubicBezTo>
                    <a:pt x="835" y="676"/>
                    <a:pt x="835" y="676"/>
                    <a:pt x="835" y="676"/>
                  </a:cubicBezTo>
                  <a:cubicBezTo>
                    <a:pt x="858" y="683"/>
                    <a:pt x="858" y="683"/>
                    <a:pt x="858" y="683"/>
                  </a:cubicBezTo>
                  <a:cubicBezTo>
                    <a:pt x="859" y="683"/>
                    <a:pt x="859" y="683"/>
                    <a:pt x="859" y="683"/>
                  </a:cubicBezTo>
                  <a:cubicBezTo>
                    <a:pt x="860" y="684"/>
                    <a:pt x="860" y="684"/>
                    <a:pt x="860" y="684"/>
                  </a:cubicBezTo>
                  <a:cubicBezTo>
                    <a:pt x="872" y="706"/>
                    <a:pt x="872" y="706"/>
                    <a:pt x="872" y="706"/>
                  </a:cubicBezTo>
                  <a:cubicBezTo>
                    <a:pt x="877" y="709"/>
                    <a:pt x="877" y="709"/>
                    <a:pt x="877" y="709"/>
                  </a:cubicBezTo>
                  <a:cubicBezTo>
                    <a:pt x="878" y="689"/>
                    <a:pt x="878" y="689"/>
                    <a:pt x="878" y="689"/>
                  </a:cubicBezTo>
                  <a:cubicBezTo>
                    <a:pt x="878" y="688"/>
                    <a:pt x="878" y="688"/>
                    <a:pt x="878" y="688"/>
                  </a:cubicBezTo>
                  <a:cubicBezTo>
                    <a:pt x="878" y="684"/>
                    <a:pt x="878" y="684"/>
                    <a:pt x="878" y="684"/>
                  </a:cubicBezTo>
                  <a:cubicBezTo>
                    <a:pt x="924" y="683"/>
                    <a:pt x="924" y="683"/>
                    <a:pt x="924" y="683"/>
                  </a:cubicBezTo>
                  <a:cubicBezTo>
                    <a:pt x="925" y="679"/>
                    <a:pt x="925" y="679"/>
                    <a:pt x="925" y="679"/>
                  </a:cubicBezTo>
                  <a:cubicBezTo>
                    <a:pt x="927" y="677"/>
                    <a:pt x="927" y="673"/>
                    <a:pt x="924" y="670"/>
                  </a:cubicBezTo>
                  <a:cubicBezTo>
                    <a:pt x="921" y="663"/>
                    <a:pt x="920" y="658"/>
                    <a:pt x="919" y="651"/>
                  </a:cubicBezTo>
                  <a:cubicBezTo>
                    <a:pt x="918" y="642"/>
                    <a:pt x="919" y="636"/>
                    <a:pt x="921" y="634"/>
                  </a:cubicBezTo>
                  <a:cubicBezTo>
                    <a:pt x="924" y="630"/>
                    <a:pt x="927" y="630"/>
                    <a:pt x="932" y="631"/>
                  </a:cubicBezTo>
                  <a:cubicBezTo>
                    <a:pt x="951" y="637"/>
                    <a:pt x="951" y="637"/>
                    <a:pt x="951" y="637"/>
                  </a:cubicBezTo>
                  <a:cubicBezTo>
                    <a:pt x="953" y="623"/>
                    <a:pt x="953" y="623"/>
                    <a:pt x="953" y="623"/>
                  </a:cubicBezTo>
                  <a:cubicBezTo>
                    <a:pt x="918" y="607"/>
                    <a:pt x="918" y="607"/>
                    <a:pt x="918" y="607"/>
                  </a:cubicBezTo>
                  <a:cubicBezTo>
                    <a:pt x="916" y="607"/>
                    <a:pt x="916" y="607"/>
                    <a:pt x="916" y="607"/>
                  </a:cubicBezTo>
                  <a:cubicBezTo>
                    <a:pt x="915" y="605"/>
                    <a:pt x="915" y="605"/>
                    <a:pt x="915" y="605"/>
                  </a:cubicBezTo>
                  <a:cubicBezTo>
                    <a:pt x="915" y="604"/>
                    <a:pt x="915" y="604"/>
                    <a:pt x="915" y="604"/>
                  </a:cubicBezTo>
                  <a:cubicBezTo>
                    <a:pt x="915" y="603"/>
                    <a:pt x="915" y="603"/>
                    <a:pt x="915" y="603"/>
                  </a:cubicBezTo>
                  <a:cubicBezTo>
                    <a:pt x="910" y="561"/>
                    <a:pt x="910" y="561"/>
                    <a:pt x="910" y="561"/>
                  </a:cubicBezTo>
                  <a:cubicBezTo>
                    <a:pt x="911" y="535"/>
                    <a:pt x="911" y="535"/>
                    <a:pt x="911" y="535"/>
                  </a:cubicBezTo>
                  <a:cubicBezTo>
                    <a:pt x="911" y="531"/>
                    <a:pt x="911" y="531"/>
                    <a:pt x="911" y="531"/>
                  </a:cubicBezTo>
                  <a:cubicBezTo>
                    <a:pt x="911" y="529"/>
                    <a:pt x="911" y="529"/>
                    <a:pt x="911" y="529"/>
                  </a:cubicBezTo>
                  <a:cubicBezTo>
                    <a:pt x="969" y="537"/>
                    <a:pt x="969" y="537"/>
                    <a:pt x="969" y="537"/>
                  </a:cubicBezTo>
                  <a:cubicBezTo>
                    <a:pt x="983" y="523"/>
                    <a:pt x="983" y="523"/>
                    <a:pt x="983" y="523"/>
                  </a:cubicBezTo>
                  <a:cubicBezTo>
                    <a:pt x="987" y="518"/>
                    <a:pt x="986" y="514"/>
                    <a:pt x="983" y="512"/>
                  </a:cubicBezTo>
                  <a:cubicBezTo>
                    <a:pt x="969" y="507"/>
                    <a:pt x="961" y="501"/>
                    <a:pt x="961" y="495"/>
                  </a:cubicBezTo>
                  <a:cubicBezTo>
                    <a:pt x="961" y="491"/>
                    <a:pt x="962" y="487"/>
                    <a:pt x="968" y="485"/>
                  </a:cubicBezTo>
                  <a:cubicBezTo>
                    <a:pt x="992" y="461"/>
                    <a:pt x="992" y="461"/>
                    <a:pt x="992" y="461"/>
                  </a:cubicBezTo>
                  <a:cubicBezTo>
                    <a:pt x="1018" y="460"/>
                    <a:pt x="1018" y="460"/>
                    <a:pt x="1018" y="460"/>
                  </a:cubicBezTo>
                  <a:cubicBezTo>
                    <a:pt x="1032" y="436"/>
                    <a:pt x="1032" y="436"/>
                    <a:pt x="1032" y="436"/>
                  </a:cubicBezTo>
                  <a:cubicBezTo>
                    <a:pt x="1032" y="414"/>
                    <a:pt x="1032" y="414"/>
                    <a:pt x="1032" y="414"/>
                  </a:cubicBezTo>
                  <a:cubicBezTo>
                    <a:pt x="1052" y="410"/>
                    <a:pt x="1052" y="410"/>
                    <a:pt x="1052" y="410"/>
                  </a:cubicBezTo>
                  <a:cubicBezTo>
                    <a:pt x="1057" y="394"/>
                    <a:pt x="1061" y="386"/>
                    <a:pt x="1063" y="383"/>
                  </a:cubicBezTo>
                  <a:cubicBezTo>
                    <a:pt x="1071" y="365"/>
                    <a:pt x="1071" y="365"/>
                    <a:pt x="1071" y="365"/>
                  </a:cubicBezTo>
                  <a:cubicBezTo>
                    <a:pt x="1056" y="338"/>
                    <a:pt x="1056" y="338"/>
                    <a:pt x="1056" y="338"/>
                  </a:cubicBezTo>
                  <a:cubicBezTo>
                    <a:pt x="1056" y="337"/>
                    <a:pt x="1056" y="337"/>
                    <a:pt x="1056" y="337"/>
                  </a:cubicBezTo>
                  <a:cubicBezTo>
                    <a:pt x="1056" y="337"/>
                    <a:pt x="1056" y="337"/>
                    <a:pt x="1056" y="337"/>
                  </a:cubicBezTo>
                  <a:cubicBezTo>
                    <a:pt x="1056" y="336"/>
                    <a:pt x="1056" y="336"/>
                    <a:pt x="1056" y="336"/>
                  </a:cubicBezTo>
                  <a:cubicBezTo>
                    <a:pt x="1047" y="300"/>
                    <a:pt x="1047" y="300"/>
                    <a:pt x="1047" y="300"/>
                  </a:cubicBezTo>
                  <a:cubicBezTo>
                    <a:pt x="1047" y="299"/>
                    <a:pt x="1047" y="299"/>
                    <a:pt x="1047" y="299"/>
                  </a:cubicBezTo>
                  <a:cubicBezTo>
                    <a:pt x="1040" y="262"/>
                    <a:pt x="1040" y="262"/>
                    <a:pt x="1040" y="262"/>
                  </a:cubicBezTo>
                  <a:cubicBezTo>
                    <a:pt x="1028" y="241"/>
                    <a:pt x="1028" y="241"/>
                    <a:pt x="1028" y="241"/>
                  </a:cubicBezTo>
                  <a:cubicBezTo>
                    <a:pt x="1009" y="222"/>
                    <a:pt x="1009" y="222"/>
                    <a:pt x="1009" y="222"/>
                  </a:cubicBezTo>
                  <a:cubicBezTo>
                    <a:pt x="1009" y="221"/>
                    <a:pt x="1009" y="221"/>
                    <a:pt x="1009" y="221"/>
                  </a:cubicBezTo>
                  <a:cubicBezTo>
                    <a:pt x="1009" y="220"/>
                    <a:pt x="1009" y="220"/>
                    <a:pt x="1009" y="220"/>
                  </a:cubicBezTo>
                  <a:cubicBezTo>
                    <a:pt x="1008" y="219"/>
                    <a:pt x="1008" y="219"/>
                    <a:pt x="1008" y="219"/>
                  </a:cubicBezTo>
                  <a:cubicBezTo>
                    <a:pt x="1007" y="199"/>
                    <a:pt x="1007" y="199"/>
                    <a:pt x="1007" y="199"/>
                  </a:cubicBezTo>
                  <a:cubicBezTo>
                    <a:pt x="972" y="210"/>
                    <a:pt x="972" y="210"/>
                    <a:pt x="972" y="210"/>
                  </a:cubicBezTo>
                  <a:cubicBezTo>
                    <a:pt x="971" y="208"/>
                    <a:pt x="971" y="208"/>
                    <a:pt x="971" y="208"/>
                  </a:cubicBezTo>
                  <a:cubicBezTo>
                    <a:pt x="955" y="191"/>
                    <a:pt x="955" y="191"/>
                    <a:pt x="955" y="191"/>
                  </a:cubicBezTo>
                  <a:cubicBezTo>
                    <a:pt x="908" y="155"/>
                    <a:pt x="908" y="155"/>
                    <a:pt x="908" y="155"/>
                  </a:cubicBezTo>
                  <a:cubicBezTo>
                    <a:pt x="906" y="155"/>
                    <a:pt x="906" y="155"/>
                    <a:pt x="906" y="155"/>
                  </a:cubicBezTo>
                  <a:cubicBezTo>
                    <a:pt x="889" y="131"/>
                    <a:pt x="889" y="131"/>
                    <a:pt x="889" y="131"/>
                  </a:cubicBezTo>
                  <a:cubicBezTo>
                    <a:pt x="877" y="124"/>
                    <a:pt x="877" y="124"/>
                    <a:pt x="877" y="124"/>
                  </a:cubicBezTo>
                  <a:cubicBezTo>
                    <a:pt x="870" y="136"/>
                    <a:pt x="870" y="136"/>
                    <a:pt x="870" y="136"/>
                  </a:cubicBezTo>
                  <a:cubicBezTo>
                    <a:pt x="870" y="138"/>
                    <a:pt x="870" y="138"/>
                    <a:pt x="870" y="138"/>
                  </a:cubicBezTo>
                  <a:cubicBezTo>
                    <a:pt x="868" y="139"/>
                    <a:pt x="868" y="139"/>
                    <a:pt x="868" y="139"/>
                  </a:cubicBezTo>
                  <a:cubicBezTo>
                    <a:pt x="867" y="139"/>
                    <a:pt x="867" y="139"/>
                    <a:pt x="867" y="139"/>
                  </a:cubicBezTo>
                  <a:cubicBezTo>
                    <a:pt x="865" y="139"/>
                    <a:pt x="865" y="139"/>
                    <a:pt x="865" y="139"/>
                  </a:cubicBezTo>
                  <a:cubicBezTo>
                    <a:pt x="851" y="140"/>
                    <a:pt x="851" y="140"/>
                    <a:pt x="851" y="140"/>
                  </a:cubicBezTo>
                  <a:cubicBezTo>
                    <a:pt x="848" y="141"/>
                    <a:pt x="848" y="141"/>
                    <a:pt x="848" y="141"/>
                  </a:cubicBezTo>
                  <a:cubicBezTo>
                    <a:pt x="847" y="141"/>
                    <a:pt x="847" y="141"/>
                    <a:pt x="847" y="141"/>
                  </a:cubicBezTo>
                  <a:cubicBezTo>
                    <a:pt x="813" y="103"/>
                    <a:pt x="813" y="103"/>
                    <a:pt x="813" y="103"/>
                  </a:cubicBezTo>
                  <a:cubicBezTo>
                    <a:pt x="805" y="100"/>
                    <a:pt x="798" y="92"/>
                    <a:pt x="787" y="82"/>
                  </a:cubicBezTo>
                  <a:cubicBezTo>
                    <a:pt x="771" y="70"/>
                    <a:pt x="771" y="70"/>
                    <a:pt x="771" y="70"/>
                  </a:cubicBezTo>
                  <a:cubicBezTo>
                    <a:pt x="770" y="69"/>
                    <a:pt x="770" y="69"/>
                    <a:pt x="770" y="69"/>
                  </a:cubicBezTo>
                  <a:cubicBezTo>
                    <a:pt x="752" y="59"/>
                    <a:pt x="752" y="59"/>
                    <a:pt x="752" y="59"/>
                  </a:cubicBezTo>
                  <a:cubicBezTo>
                    <a:pt x="742" y="67"/>
                    <a:pt x="742" y="67"/>
                    <a:pt x="742" y="67"/>
                  </a:cubicBezTo>
                  <a:cubicBezTo>
                    <a:pt x="741" y="69"/>
                    <a:pt x="741" y="69"/>
                    <a:pt x="741" y="69"/>
                  </a:cubicBezTo>
                  <a:cubicBezTo>
                    <a:pt x="740" y="68"/>
                    <a:pt x="740" y="68"/>
                    <a:pt x="740" y="68"/>
                  </a:cubicBezTo>
                  <a:cubicBezTo>
                    <a:pt x="739" y="68"/>
                    <a:pt x="739" y="68"/>
                    <a:pt x="739" y="68"/>
                  </a:cubicBezTo>
                  <a:cubicBezTo>
                    <a:pt x="729" y="66"/>
                    <a:pt x="729" y="66"/>
                    <a:pt x="729" y="66"/>
                  </a:cubicBezTo>
                  <a:cubicBezTo>
                    <a:pt x="719" y="71"/>
                    <a:pt x="719" y="71"/>
                    <a:pt x="719" y="71"/>
                  </a:cubicBezTo>
                  <a:cubicBezTo>
                    <a:pt x="718" y="72"/>
                    <a:pt x="718" y="72"/>
                    <a:pt x="718" y="72"/>
                  </a:cubicBezTo>
                  <a:cubicBezTo>
                    <a:pt x="716" y="73"/>
                    <a:pt x="716" y="73"/>
                    <a:pt x="716" y="73"/>
                  </a:cubicBezTo>
                  <a:cubicBezTo>
                    <a:pt x="715" y="73"/>
                    <a:pt x="715" y="73"/>
                    <a:pt x="715" y="73"/>
                  </a:cubicBezTo>
                  <a:cubicBezTo>
                    <a:pt x="701" y="76"/>
                    <a:pt x="701" y="76"/>
                    <a:pt x="701" y="76"/>
                  </a:cubicBezTo>
                  <a:cubicBezTo>
                    <a:pt x="681" y="64"/>
                    <a:pt x="661" y="52"/>
                    <a:pt x="63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10"/>
            <p:cNvSpPr>
              <a:spLocks/>
            </p:cNvSpPr>
            <p:nvPr/>
          </p:nvSpPr>
          <p:spPr bwMode="auto">
            <a:xfrm>
              <a:off x="2991961" y="4044950"/>
              <a:ext cx="1400175" cy="1227138"/>
            </a:xfrm>
            <a:custGeom>
              <a:avLst/>
              <a:gdLst>
                <a:gd name="T0" fmla="*/ 27 w 928"/>
                <a:gd name="T1" fmla="*/ 37 h 814"/>
                <a:gd name="T2" fmla="*/ 23 w 928"/>
                <a:gd name="T3" fmla="*/ 93 h 814"/>
                <a:gd name="T4" fmla="*/ 13 w 928"/>
                <a:gd name="T5" fmla="*/ 151 h 814"/>
                <a:gd name="T6" fmla="*/ 52 w 928"/>
                <a:gd name="T7" fmla="*/ 182 h 814"/>
                <a:gd name="T8" fmla="*/ 94 w 928"/>
                <a:gd name="T9" fmla="*/ 255 h 814"/>
                <a:gd name="T10" fmla="*/ 98 w 928"/>
                <a:gd name="T11" fmla="*/ 323 h 814"/>
                <a:gd name="T12" fmla="*/ 120 w 928"/>
                <a:gd name="T13" fmla="*/ 378 h 814"/>
                <a:gd name="T14" fmla="*/ 132 w 928"/>
                <a:gd name="T15" fmla="*/ 461 h 814"/>
                <a:gd name="T16" fmla="*/ 125 w 928"/>
                <a:gd name="T17" fmla="*/ 576 h 814"/>
                <a:gd name="T18" fmla="*/ 146 w 928"/>
                <a:gd name="T19" fmla="*/ 609 h 814"/>
                <a:gd name="T20" fmla="*/ 165 w 928"/>
                <a:gd name="T21" fmla="*/ 561 h 814"/>
                <a:gd name="T22" fmla="*/ 206 w 928"/>
                <a:gd name="T23" fmla="*/ 581 h 814"/>
                <a:gd name="T24" fmla="*/ 226 w 928"/>
                <a:gd name="T25" fmla="*/ 625 h 814"/>
                <a:gd name="T26" fmla="*/ 269 w 928"/>
                <a:gd name="T27" fmla="*/ 630 h 814"/>
                <a:gd name="T28" fmla="*/ 316 w 928"/>
                <a:gd name="T29" fmla="*/ 735 h 814"/>
                <a:gd name="T30" fmla="*/ 324 w 928"/>
                <a:gd name="T31" fmla="*/ 788 h 814"/>
                <a:gd name="T32" fmla="*/ 347 w 928"/>
                <a:gd name="T33" fmla="*/ 812 h 814"/>
                <a:gd name="T34" fmla="*/ 404 w 928"/>
                <a:gd name="T35" fmla="*/ 773 h 814"/>
                <a:gd name="T36" fmla="*/ 434 w 928"/>
                <a:gd name="T37" fmla="*/ 707 h 814"/>
                <a:gd name="T38" fmla="*/ 458 w 928"/>
                <a:gd name="T39" fmla="*/ 672 h 814"/>
                <a:gd name="T40" fmla="*/ 493 w 928"/>
                <a:gd name="T41" fmla="*/ 620 h 814"/>
                <a:gd name="T42" fmla="*/ 516 w 928"/>
                <a:gd name="T43" fmla="*/ 576 h 814"/>
                <a:gd name="T44" fmla="*/ 583 w 928"/>
                <a:gd name="T45" fmla="*/ 595 h 814"/>
                <a:gd name="T46" fmla="*/ 606 w 928"/>
                <a:gd name="T47" fmla="*/ 622 h 814"/>
                <a:gd name="T48" fmla="*/ 633 w 928"/>
                <a:gd name="T49" fmla="*/ 614 h 814"/>
                <a:gd name="T50" fmla="*/ 675 w 928"/>
                <a:gd name="T51" fmla="*/ 657 h 814"/>
                <a:gd name="T52" fmla="*/ 726 w 928"/>
                <a:gd name="T53" fmla="*/ 615 h 814"/>
                <a:gd name="T54" fmla="*/ 697 w 928"/>
                <a:gd name="T55" fmla="*/ 603 h 814"/>
                <a:gd name="T56" fmla="*/ 685 w 928"/>
                <a:gd name="T57" fmla="*/ 555 h 814"/>
                <a:gd name="T58" fmla="*/ 726 w 928"/>
                <a:gd name="T59" fmla="*/ 553 h 814"/>
                <a:gd name="T60" fmla="*/ 683 w 928"/>
                <a:gd name="T61" fmla="*/ 493 h 814"/>
                <a:gd name="T62" fmla="*/ 672 w 928"/>
                <a:gd name="T63" fmla="*/ 429 h 814"/>
                <a:gd name="T64" fmla="*/ 801 w 928"/>
                <a:gd name="T65" fmla="*/ 378 h 814"/>
                <a:gd name="T66" fmla="*/ 865 w 928"/>
                <a:gd name="T67" fmla="*/ 320 h 814"/>
                <a:gd name="T68" fmla="*/ 878 w 928"/>
                <a:gd name="T69" fmla="*/ 294 h 814"/>
                <a:gd name="T70" fmla="*/ 907 w 928"/>
                <a:gd name="T71" fmla="*/ 226 h 814"/>
                <a:gd name="T72" fmla="*/ 859 w 928"/>
                <a:gd name="T73" fmla="*/ 207 h 814"/>
                <a:gd name="T74" fmla="*/ 833 w 928"/>
                <a:gd name="T75" fmla="*/ 180 h 814"/>
                <a:gd name="T76" fmla="*/ 803 w 928"/>
                <a:gd name="T77" fmla="*/ 192 h 814"/>
                <a:gd name="T78" fmla="*/ 786 w 928"/>
                <a:gd name="T79" fmla="*/ 165 h 814"/>
                <a:gd name="T80" fmla="*/ 759 w 928"/>
                <a:gd name="T81" fmla="*/ 163 h 814"/>
                <a:gd name="T82" fmla="*/ 694 w 928"/>
                <a:gd name="T83" fmla="*/ 153 h 814"/>
                <a:gd name="T84" fmla="*/ 667 w 928"/>
                <a:gd name="T85" fmla="*/ 157 h 814"/>
                <a:gd name="T86" fmla="*/ 580 w 928"/>
                <a:gd name="T87" fmla="*/ 146 h 814"/>
                <a:gd name="T88" fmla="*/ 573 w 928"/>
                <a:gd name="T89" fmla="*/ 102 h 814"/>
                <a:gd name="T90" fmla="*/ 475 w 928"/>
                <a:gd name="T91" fmla="*/ 43 h 814"/>
                <a:gd name="T92" fmla="*/ 431 w 928"/>
                <a:gd name="T93" fmla="*/ 15 h 814"/>
                <a:gd name="T94" fmla="*/ 422 w 928"/>
                <a:gd name="T95" fmla="*/ 81 h 814"/>
                <a:gd name="T96" fmla="*/ 370 w 928"/>
                <a:gd name="T97" fmla="*/ 86 h 814"/>
                <a:gd name="T98" fmla="*/ 345 w 928"/>
                <a:gd name="T99" fmla="*/ 110 h 814"/>
                <a:gd name="T100" fmla="*/ 322 w 928"/>
                <a:gd name="T101" fmla="*/ 145 h 814"/>
                <a:gd name="T102" fmla="*/ 250 w 928"/>
                <a:gd name="T103" fmla="*/ 178 h 814"/>
                <a:gd name="T104" fmla="*/ 205 w 928"/>
                <a:gd name="T105" fmla="*/ 133 h 814"/>
                <a:gd name="T106" fmla="*/ 166 w 928"/>
                <a:gd name="T107" fmla="*/ 124 h 814"/>
                <a:gd name="T108" fmla="*/ 130 w 928"/>
                <a:gd name="T109" fmla="*/ 81 h 814"/>
                <a:gd name="T110" fmla="*/ 90 w 928"/>
                <a:gd name="T111" fmla="*/ 2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8" h="814">
                  <a:moveTo>
                    <a:pt x="87" y="20"/>
                  </a:moveTo>
                  <a:cubicBezTo>
                    <a:pt x="62" y="12"/>
                    <a:pt x="62" y="12"/>
                    <a:pt x="62" y="12"/>
                  </a:cubicBezTo>
                  <a:cubicBezTo>
                    <a:pt x="37" y="9"/>
                    <a:pt x="37" y="9"/>
                    <a:pt x="37" y="9"/>
                  </a:cubicBezTo>
                  <a:cubicBezTo>
                    <a:pt x="29" y="19"/>
                    <a:pt x="29" y="19"/>
                    <a:pt x="29" y="19"/>
                  </a:cubicBezTo>
                  <a:cubicBezTo>
                    <a:pt x="27" y="37"/>
                    <a:pt x="27" y="37"/>
                    <a:pt x="27" y="37"/>
                  </a:cubicBezTo>
                  <a:cubicBezTo>
                    <a:pt x="28" y="38"/>
                    <a:pt x="28" y="38"/>
                    <a:pt x="28" y="38"/>
                  </a:cubicBezTo>
                  <a:cubicBezTo>
                    <a:pt x="35" y="65"/>
                    <a:pt x="35" y="65"/>
                    <a:pt x="35" y="65"/>
                  </a:cubicBezTo>
                  <a:cubicBezTo>
                    <a:pt x="36" y="86"/>
                    <a:pt x="36" y="86"/>
                    <a:pt x="36" y="86"/>
                  </a:cubicBezTo>
                  <a:cubicBezTo>
                    <a:pt x="36" y="93"/>
                    <a:pt x="36" y="93"/>
                    <a:pt x="36" y="93"/>
                  </a:cubicBezTo>
                  <a:cubicBezTo>
                    <a:pt x="23" y="93"/>
                    <a:pt x="23" y="93"/>
                    <a:pt x="23" y="93"/>
                  </a:cubicBezTo>
                  <a:cubicBezTo>
                    <a:pt x="29" y="118"/>
                    <a:pt x="29" y="118"/>
                    <a:pt x="29" y="118"/>
                  </a:cubicBezTo>
                  <a:cubicBezTo>
                    <a:pt x="9" y="125"/>
                    <a:pt x="9" y="125"/>
                    <a:pt x="9" y="125"/>
                  </a:cubicBezTo>
                  <a:cubicBezTo>
                    <a:pt x="0" y="141"/>
                    <a:pt x="0" y="141"/>
                    <a:pt x="0" y="141"/>
                  </a:cubicBezTo>
                  <a:cubicBezTo>
                    <a:pt x="11" y="150"/>
                    <a:pt x="11" y="150"/>
                    <a:pt x="11" y="150"/>
                  </a:cubicBezTo>
                  <a:cubicBezTo>
                    <a:pt x="13" y="151"/>
                    <a:pt x="13" y="151"/>
                    <a:pt x="13" y="151"/>
                  </a:cubicBezTo>
                  <a:cubicBezTo>
                    <a:pt x="13" y="151"/>
                    <a:pt x="13" y="151"/>
                    <a:pt x="13" y="151"/>
                  </a:cubicBezTo>
                  <a:cubicBezTo>
                    <a:pt x="50" y="180"/>
                    <a:pt x="50" y="180"/>
                    <a:pt x="50" y="180"/>
                  </a:cubicBezTo>
                  <a:cubicBezTo>
                    <a:pt x="51" y="181"/>
                    <a:pt x="51" y="181"/>
                    <a:pt x="51" y="181"/>
                  </a:cubicBezTo>
                  <a:cubicBezTo>
                    <a:pt x="52" y="181"/>
                    <a:pt x="52" y="181"/>
                    <a:pt x="52" y="181"/>
                  </a:cubicBezTo>
                  <a:cubicBezTo>
                    <a:pt x="52" y="182"/>
                    <a:pt x="52" y="182"/>
                    <a:pt x="52" y="182"/>
                  </a:cubicBezTo>
                  <a:cubicBezTo>
                    <a:pt x="52" y="183"/>
                    <a:pt x="52" y="183"/>
                    <a:pt x="52" y="183"/>
                  </a:cubicBezTo>
                  <a:cubicBezTo>
                    <a:pt x="57" y="210"/>
                    <a:pt x="57" y="210"/>
                    <a:pt x="57" y="210"/>
                  </a:cubicBezTo>
                  <a:cubicBezTo>
                    <a:pt x="74" y="234"/>
                    <a:pt x="74" y="234"/>
                    <a:pt x="74" y="234"/>
                  </a:cubicBezTo>
                  <a:cubicBezTo>
                    <a:pt x="78" y="240"/>
                    <a:pt x="84" y="247"/>
                    <a:pt x="93" y="255"/>
                  </a:cubicBezTo>
                  <a:cubicBezTo>
                    <a:pt x="94" y="255"/>
                    <a:pt x="94" y="255"/>
                    <a:pt x="94" y="255"/>
                  </a:cubicBezTo>
                  <a:cubicBezTo>
                    <a:pt x="95" y="256"/>
                    <a:pt x="95" y="256"/>
                    <a:pt x="95" y="256"/>
                  </a:cubicBezTo>
                  <a:cubicBezTo>
                    <a:pt x="95" y="257"/>
                    <a:pt x="95" y="257"/>
                    <a:pt x="95" y="257"/>
                  </a:cubicBezTo>
                  <a:cubicBezTo>
                    <a:pt x="94" y="259"/>
                    <a:pt x="94" y="259"/>
                    <a:pt x="94" y="259"/>
                  </a:cubicBezTo>
                  <a:cubicBezTo>
                    <a:pt x="94" y="283"/>
                    <a:pt x="94" y="283"/>
                    <a:pt x="94" y="283"/>
                  </a:cubicBezTo>
                  <a:cubicBezTo>
                    <a:pt x="97" y="289"/>
                    <a:pt x="98" y="303"/>
                    <a:pt x="98" y="323"/>
                  </a:cubicBezTo>
                  <a:cubicBezTo>
                    <a:pt x="108" y="336"/>
                    <a:pt x="112" y="346"/>
                    <a:pt x="112" y="352"/>
                  </a:cubicBezTo>
                  <a:cubicBezTo>
                    <a:pt x="112" y="357"/>
                    <a:pt x="115" y="365"/>
                    <a:pt x="120" y="377"/>
                  </a:cubicBezTo>
                  <a:cubicBezTo>
                    <a:pt x="120" y="377"/>
                    <a:pt x="120" y="377"/>
                    <a:pt x="120" y="377"/>
                  </a:cubicBezTo>
                  <a:cubicBezTo>
                    <a:pt x="120" y="378"/>
                    <a:pt x="120" y="378"/>
                    <a:pt x="120" y="378"/>
                  </a:cubicBezTo>
                  <a:cubicBezTo>
                    <a:pt x="120" y="378"/>
                    <a:pt x="120" y="378"/>
                    <a:pt x="120" y="378"/>
                  </a:cubicBezTo>
                  <a:cubicBezTo>
                    <a:pt x="123" y="392"/>
                    <a:pt x="122" y="405"/>
                    <a:pt x="118" y="416"/>
                  </a:cubicBezTo>
                  <a:cubicBezTo>
                    <a:pt x="115" y="423"/>
                    <a:pt x="119" y="437"/>
                    <a:pt x="131" y="456"/>
                  </a:cubicBezTo>
                  <a:cubicBezTo>
                    <a:pt x="132" y="457"/>
                    <a:pt x="132" y="457"/>
                    <a:pt x="132" y="457"/>
                  </a:cubicBezTo>
                  <a:cubicBezTo>
                    <a:pt x="133" y="459"/>
                    <a:pt x="133" y="459"/>
                    <a:pt x="133" y="459"/>
                  </a:cubicBezTo>
                  <a:cubicBezTo>
                    <a:pt x="132" y="461"/>
                    <a:pt x="132" y="461"/>
                    <a:pt x="132" y="461"/>
                  </a:cubicBezTo>
                  <a:cubicBezTo>
                    <a:pt x="115" y="498"/>
                    <a:pt x="115" y="498"/>
                    <a:pt x="115" y="498"/>
                  </a:cubicBezTo>
                  <a:cubicBezTo>
                    <a:pt x="118" y="506"/>
                    <a:pt x="119" y="513"/>
                    <a:pt x="119" y="517"/>
                  </a:cubicBezTo>
                  <a:cubicBezTo>
                    <a:pt x="115" y="552"/>
                    <a:pt x="115" y="552"/>
                    <a:pt x="115" y="552"/>
                  </a:cubicBezTo>
                  <a:cubicBezTo>
                    <a:pt x="113" y="563"/>
                    <a:pt x="113" y="570"/>
                    <a:pt x="118" y="572"/>
                  </a:cubicBezTo>
                  <a:cubicBezTo>
                    <a:pt x="125" y="576"/>
                    <a:pt x="125" y="576"/>
                    <a:pt x="125" y="576"/>
                  </a:cubicBezTo>
                  <a:cubicBezTo>
                    <a:pt x="134" y="580"/>
                    <a:pt x="137" y="586"/>
                    <a:pt x="137" y="591"/>
                  </a:cubicBezTo>
                  <a:cubicBezTo>
                    <a:pt x="136" y="609"/>
                    <a:pt x="136" y="609"/>
                    <a:pt x="136" y="609"/>
                  </a:cubicBezTo>
                  <a:cubicBezTo>
                    <a:pt x="142" y="611"/>
                    <a:pt x="142" y="611"/>
                    <a:pt x="142" y="611"/>
                  </a:cubicBezTo>
                  <a:cubicBezTo>
                    <a:pt x="143" y="612"/>
                    <a:pt x="143" y="612"/>
                    <a:pt x="143" y="612"/>
                  </a:cubicBezTo>
                  <a:cubicBezTo>
                    <a:pt x="146" y="609"/>
                    <a:pt x="146" y="609"/>
                    <a:pt x="146" y="609"/>
                  </a:cubicBezTo>
                  <a:cubicBezTo>
                    <a:pt x="149" y="606"/>
                    <a:pt x="152" y="601"/>
                    <a:pt x="153" y="596"/>
                  </a:cubicBezTo>
                  <a:cubicBezTo>
                    <a:pt x="155" y="593"/>
                    <a:pt x="155" y="593"/>
                    <a:pt x="155" y="593"/>
                  </a:cubicBezTo>
                  <a:cubicBezTo>
                    <a:pt x="156" y="591"/>
                    <a:pt x="156" y="591"/>
                    <a:pt x="156" y="591"/>
                  </a:cubicBezTo>
                  <a:cubicBezTo>
                    <a:pt x="161" y="589"/>
                    <a:pt x="163" y="586"/>
                    <a:pt x="166" y="581"/>
                  </a:cubicBezTo>
                  <a:cubicBezTo>
                    <a:pt x="167" y="575"/>
                    <a:pt x="167" y="569"/>
                    <a:pt x="165" y="561"/>
                  </a:cubicBezTo>
                  <a:cubicBezTo>
                    <a:pt x="163" y="556"/>
                    <a:pt x="163" y="556"/>
                    <a:pt x="163" y="556"/>
                  </a:cubicBezTo>
                  <a:cubicBezTo>
                    <a:pt x="168" y="555"/>
                    <a:pt x="168" y="555"/>
                    <a:pt x="168" y="555"/>
                  </a:cubicBezTo>
                  <a:cubicBezTo>
                    <a:pt x="185" y="551"/>
                    <a:pt x="194" y="552"/>
                    <a:pt x="198" y="559"/>
                  </a:cubicBezTo>
                  <a:cubicBezTo>
                    <a:pt x="206" y="580"/>
                    <a:pt x="206" y="580"/>
                    <a:pt x="206" y="580"/>
                  </a:cubicBezTo>
                  <a:cubicBezTo>
                    <a:pt x="206" y="581"/>
                    <a:pt x="206" y="581"/>
                    <a:pt x="206" y="581"/>
                  </a:cubicBezTo>
                  <a:cubicBezTo>
                    <a:pt x="206" y="582"/>
                    <a:pt x="206" y="582"/>
                    <a:pt x="206" y="582"/>
                  </a:cubicBezTo>
                  <a:cubicBezTo>
                    <a:pt x="210" y="617"/>
                    <a:pt x="210" y="617"/>
                    <a:pt x="210" y="617"/>
                  </a:cubicBezTo>
                  <a:cubicBezTo>
                    <a:pt x="224" y="625"/>
                    <a:pt x="224" y="625"/>
                    <a:pt x="224" y="625"/>
                  </a:cubicBezTo>
                  <a:cubicBezTo>
                    <a:pt x="225" y="625"/>
                    <a:pt x="225" y="625"/>
                    <a:pt x="225" y="625"/>
                  </a:cubicBezTo>
                  <a:cubicBezTo>
                    <a:pt x="226" y="625"/>
                    <a:pt x="226" y="625"/>
                    <a:pt x="226" y="625"/>
                  </a:cubicBezTo>
                  <a:cubicBezTo>
                    <a:pt x="234" y="632"/>
                    <a:pt x="234" y="632"/>
                    <a:pt x="234" y="632"/>
                  </a:cubicBezTo>
                  <a:cubicBezTo>
                    <a:pt x="243" y="622"/>
                    <a:pt x="243" y="622"/>
                    <a:pt x="243" y="622"/>
                  </a:cubicBezTo>
                  <a:cubicBezTo>
                    <a:pt x="252" y="615"/>
                    <a:pt x="252" y="615"/>
                    <a:pt x="252" y="615"/>
                  </a:cubicBezTo>
                  <a:cubicBezTo>
                    <a:pt x="256" y="615"/>
                    <a:pt x="256" y="615"/>
                    <a:pt x="256" y="615"/>
                  </a:cubicBezTo>
                  <a:cubicBezTo>
                    <a:pt x="263" y="617"/>
                    <a:pt x="267" y="622"/>
                    <a:pt x="269" y="630"/>
                  </a:cubicBezTo>
                  <a:cubicBezTo>
                    <a:pt x="274" y="657"/>
                    <a:pt x="274" y="657"/>
                    <a:pt x="274" y="657"/>
                  </a:cubicBezTo>
                  <a:cubicBezTo>
                    <a:pt x="275" y="662"/>
                    <a:pt x="275" y="662"/>
                    <a:pt x="275" y="662"/>
                  </a:cubicBezTo>
                  <a:cubicBezTo>
                    <a:pt x="303" y="723"/>
                    <a:pt x="303" y="723"/>
                    <a:pt x="303" y="723"/>
                  </a:cubicBezTo>
                  <a:cubicBezTo>
                    <a:pt x="315" y="734"/>
                    <a:pt x="315" y="734"/>
                    <a:pt x="315" y="734"/>
                  </a:cubicBezTo>
                  <a:cubicBezTo>
                    <a:pt x="316" y="735"/>
                    <a:pt x="316" y="735"/>
                    <a:pt x="316" y="735"/>
                  </a:cubicBezTo>
                  <a:cubicBezTo>
                    <a:pt x="316" y="736"/>
                    <a:pt x="316" y="736"/>
                    <a:pt x="316" y="736"/>
                  </a:cubicBezTo>
                  <a:cubicBezTo>
                    <a:pt x="321" y="762"/>
                    <a:pt x="321" y="762"/>
                    <a:pt x="321" y="762"/>
                  </a:cubicBezTo>
                  <a:cubicBezTo>
                    <a:pt x="321" y="762"/>
                    <a:pt x="321" y="762"/>
                    <a:pt x="321" y="762"/>
                  </a:cubicBezTo>
                  <a:cubicBezTo>
                    <a:pt x="323" y="786"/>
                    <a:pt x="323" y="786"/>
                    <a:pt x="323" y="786"/>
                  </a:cubicBezTo>
                  <a:cubicBezTo>
                    <a:pt x="324" y="788"/>
                    <a:pt x="324" y="788"/>
                    <a:pt x="324" y="788"/>
                  </a:cubicBezTo>
                  <a:cubicBezTo>
                    <a:pt x="332" y="778"/>
                    <a:pt x="338" y="772"/>
                    <a:pt x="342" y="774"/>
                  </a:cubicBezTo>
                  <a:cubicBezTo>
                    <a:pt x="346" y="776"/>
                    <a:pt x="347" y="778"/>
                    <a:pt x="347" y="782"/>
                  </a:cubicBezTo>
                  <a:cubicBezTo>
                    <a:pt x="347" y="788"/>
                    <a:pt x="347" y="788"/>
                    <a:pt x="347" y="788"/>
                  </a:cubicBezTo>
                  <a:cubicBezTo>
                    <a:pt x="347" y="807"/>
                    <a:pt x="347" y="807"/>
                    <a:pt x="347" y="807"/>
                  </a:cubicBezTo>
                  <a:cubicBezTo>
                    <a:pt x="347" y="812"/>
                    <a:pt x="347" y="812"/>
                    <a:pt x="347" y="812"/>
                  </a:cubicBezTo>
                  <a:cubicBezTo>
                    <a:pt x="353" y="814"/>
                    <a:pt x="357" y="812"/>
                    <a:pt x="358" y="809"/>
                  </a:cubicBezTo>
                  <a:cubicBezTo>
                    <a:pt x="368" y="795"/>
                    <a:pt x="368" y="795"/>
                    <a:pt x="368" y="795"/>
                  </a:cubicBezTo>
                  <a:cubicBezTo>
                    <a:pt x="380" y="783"/>
                    <a:pt x="380" y="783"/>
                    <a:pt x="380" y="783"/>
                  </a:cubicBezTo>
                  <a:cubicBezTo>
                    <a:pt x="388" y="778"/>
                    <a:pt x="395" y="773"/>
                    <a:pt x="403" y="773"/>
                  </a:cubicBezTo>
                  <a:cubicBezTo>
                    <a:pt x="404" y="773"/>
                    <a:pt x="404" y="773"/>
                    <a:pt x="404" y="773"/>
                  </a:cubicBezTo>
                  <a:cubicBezTo>
                    <a:pt x="427" y="779"/>
                    <a:pt x="427" y="779"/>
                    <a:pt x="427" y="779"/>
                  </a:cubicBezTo>
                  <a:cubicBezTo>
                    <a:pt x="433" y="776"/>
                    <a:pt x="433" y="776"/>
                    <a:pt x="433" y="776"/>
                  </a:cubicBezTo>
                  <a:cubicBezTo>
                    <a:pt x="444" y="761"/>
                    <a:pt x="444" y="761"/>
                    <a:pt x="444" y="761"/>
                  </a:cubicBezTo>
                  <a:cubicBezTo>
                    <a:pt x="442" y="738"/>
                    <a:pt x="442" y="738"/>
                    <a:pt x="442" y="738"/>
                  </a:cubicBezTo>
                  <a:cubicBezTo>
                    <a:pt x="435" y="725"/>
                    <a:pt x="432" y="714"/>
                    <a:pt x="434" y="707"/>
                  </a:cubicBezTo>
                  <a:cubicBezTo>
                    <a:pt x="437" y="688"/>
                    <a:pt x="437" y="688"/>
                    <a:pt x="437" y="688"/>
                  </a:cubicBezTo>
                  <a:cubicBezTo>
                    <a:pt x="437" y="686"/>
                    <a:pt x="437" y="686"/>
                    <a:pt x="437" y="686"/>
                  </a:cubicBezTo>
                  <a:cubicBezTo>
                    <a:pt x="438" y="684"/>
                    <a:pt x="438" y="684"/>
                    <a:pt x="438" y="684"/>
                  </a:cubicBezTo>
                  <a:cubicBezTo>
                    <a:pt x="438" y="684"/>
                    <a:pt x="438" y="684"/>
                    <a:pt x="438" y="684"/>
                  </a:cubicBezTo>
                  <a:cubicBezTo>
                    <a:pt x="458" y="672"/>
                    <a:pt x="458" y="672"/>
                    <a:pt x="458" y="672"/>
                  </a:cubicBezTo>
                  <a:cubicBezTo>
                    <a:pt x="459" y="672"/>
                    <a:pt x="459" y="672"/>
                    <a:pt x="459" y="672"/>
                  </a:cubicBezTo>
                  <a:cubicBezTo>
                    <a:pt x="459" y="672"/>
                    <a:pt x="459" y="672"/>
                    <a:pt x="459" y="672"/>
                  </a:cubicBezTo>
                  <a:cubicBezTo>
                    <a:pt x="474" y="663"/>
                    <a:pt x="474" y="663"/>
                    <a:pt x="474" y="663"/>
                  </a:cubicBezTo>
                  <a:cubicBezTo>
                    <a:pt x="491" y="638"/>
                    <a:pt x="491" y="638"/>
                    <a:pt x="491" y="638"/>
                  </a:cubicBezTo>
                  <a:cubicBezTo>
                    <a:pt x="493" y="620"/>
                    <a:pt x="493" y="620"/>
                    <a:pt x="493" y="620"/>
                  </a:cubicBezTo>
                  <a:cubicBezTo>
                    <a:pt x="474" y="576"/>
                    <a:pt x="474" y="576"/>
                    <a:pt x="474" y="576"/>
                  </a:cubicBezTo>
                  <a:cubicBezTo>
                    <a:pt x="516" y="595"/>
                    <a:pt x="516" y="595"/>
                    <a:pt x="516" y="595"/>
                  </a:cubicBezTo>
                  <a:cubicBezTo>
                    <a:pt x="516" y="577"/>
                    <a:pt x="516" y="577"/>
                    <a:pt x="516" y="577"/>
                  </a:cubicBezTo>
                  <a:cubicBezTo>
                    <a:pt x="516" y="577"/>
                    <a:pt x="516" y="577"/>
                    <a:pt x="516" y="577"/>
                  </a:cubicBezTo>
                  <a:cubicBezTo>
                    <a:pt x="516" y="576"/>
                    <a:pt x="516" y="576"/>
                    <a:pt x="516" y="576"/>
                  </a:cubicBezTo>
                  <a:cubicBezTo>
                    <a:pt x="532" y="562"/>
                    <a:pt x="532" y="562"/>
                    <a:pt x="532" y="562"/>
                  </a:cubicBezTo>
                  <a:cubicBezTo>
                    <a:pt x="563" y="554"/>
                    <a:pt x="563" y="554"/>
                    <a:pt x="563" y="554"/>
                  </a:cubicBezTo>
                  <a:cubicBezTo>
                    <a:pt x="565" y="554"/>
                    <a:pt x="565" y="554"/>
                    <a:pt x="565" y="554"/>
                  </a:cubicBezTo>
                  <a:cubicBezTo>
                    <a:pt x="583" y="593"/>
                    <a:pt x="583" y="593"/>
                    <a:pt x="583" y="593"/>
                  </a:cubicBezTo>
                  <a:cubicBezTo>
                    <a:pt x="583" y="595"/>
                    <a:pt x="583" y="595"/>
                    <a:pt x="583" y="595"/>
                  </a:cubicBezTo>
                  <a:cubicBezTo>
                    <a:pt x="581" y="610"/>
                    <a:pt x="581" y="610"/>
                    <a:pt x="581" y="610"/>
                  </a:cubicBezTo>
                  <a:cubicBezTo>
                    <a:pt x="583" y="624"/>
                    <a:pt x="583" y="624"/>
                    <a:pt x="583" y="624"/>
                  </a:cubicBezTo>
                  <a:cubicBezTo>
                    <a:pt x="585" y="630"/>
                    <a:pt x="589" y="633"/>
                    <a:pt x="592" y="633"/>
                  </a:cubicBezTo>
                  <a:cubicBezTo>
                    <a:pt x="596" y="633"/>
                    <a:pt x="601" y="630"/>
                    <a:pt x="605" y="625"/>
                  </a:cubicBezTo>
                  <a:cubicBezTo>
                    <a:pt x="606" y="622"/>
                    <a:pt x="606" y="622"/>
                    <a:pt x="606" y="622"/>
                  </a:cubicBezTo>
                  <a:cubicBezTo>
                    <a:pt x="606" y="622"/>
                    <a:pt x="606" y="622"/>
                    <a:pt x="606" y="622"/>
                  </a:cubicBezTo>
                  <a:cubicBezTo>
                    <a:pt x="607" y="622"/>
                    <a:pt x="607" y="622"/>
                    <a:pt x="607" y="622"/>
                  </a:cubicBezTo>
                  <a:cubicBezTo>
                    <a:pt x="632" y="614"/>
                    <a:pt x="632" y="614"/>
                    <a:pt x="632" y="614"/>
                  </a:cubicBezTo>
                  <a:cubicBezTo>
                    <a:pt x="632" y="614"/>
                    <a:pt x="632" y="614"/>
                    <a:pt x="632" y="614"/>
                  </a:cubicBezTo>
                  <a:cubicBezTo>
                    <a:pt x="633" y="614"/>
                    <a:pt x="633" y="614"/>
                    <a:pt x="633" y="614"/>
                  </a:cubicBezTo>
                  <a:cubicBezTo>
                    <a:pt x="647" y="614"/>
                    <a:pt x="653" y="617"/>
                    <a:pt x="657" y="624"/>
                  </a:cubicBezTo>
                  <a:cubicBezTo>
                    <a:pt x="659" y="652"/>
                    <a:pt x="659" y="652"/>
                    <a:pt x="659" y="652"/>
                  </a:cubicBezTo>
                  <a:cubicBezTo>
                    <a:pt x="659" y="653"/>
                    <a:pt x="659" y="653"/>
                    <a:pt x="659" y="653"/>
                  </a:cubicBezTo>
                  <a:cubicBezTo>
                    <a:pt x="664" y="654"/>
                    <a:pt x="664" y="654"/>
                    <a:pt x="664" y="654"/>
                  </a:cubicBezTo>
                  <a:cubicBezTo>
                    <a:pt x="675" y="657"/>
                    <a:pt x="675" y="657"/>
                    <a:pt x="675" y="657"/>
                  </a:cubicBezTo>
                  <a:cubicBezTo>
                    <a:pt x="690" y="656"/>
                    <a:pt x="690" y="656"/>
                    <a:pt x="690" y="656"/>
                  </a:cubicBezTo>
                  <a:cubicBezTo>
                    <a:pt x="717" y="649"/>
                    <a:pt x="717" y="649"/>
                    <a:pt x="717" y="649"/>
                  </a:cubicBezTo>
                  <a:cubicBezTo>
                    <a:pt x="733" y="635"/>
                    <a:pt x="733" y="635"/>
                    <a:pt x="733" y="635"/>
                  </a:cubicBezTo>
                  <a:cubicBezTo>
                    <a:pt x="734" y="624"/>
                    <a:pt x="734" y="624"/>
                    <a:pt x="734" y="624"/>
                  </a:cubicBezTo>
                  <a:cubicBezTo>
                    <a:pt x="726" y="615"/>
                    <a:pt x="726" y="615"/>
                    <a:pt x="726" y="615"/>
                  </a:cubicBezTo>
                  <a:cubicBezTo>
                    <a:pt x="699" y="606"/>
                    <a:pt x="699" y="606"/>
                    <a:pt x="699" y="606"/>
                  </a:cubicBezTo>
                  <a:cubicBezTo>
                    <a:pt x="699" y="606"/>
                    <a:pt x="699" y="606"/>
                    <a:pt x="699" y="606"/>
                  </a:cubicBezTo>
                  <a:cubicBezTo>
                    <a:pt x="697" y="605"/>
                    <a:pt x="697" y="605"/>
                    <a:pt x="697" y="605"/>
                  </a:cubicBezTo>
                  <a:cubicBezTo>
                    <a:pt x="697" y="605"/>
                    <a:pt x="697" y="605"/>
                    <a:pt x="697" y="605"/>
                  </a:cubicBezTo>
                  <a:cubicBezTo>
                    <a:pt x="697" y="603"/>
                    <a:pt x="697" y="603"/>
                    <a:pt x="697" y="603"/>
                  </a:cubicBezTo>
                  <a:cubicBezTo>
                    <a:pt x="665" y="572"/>
                    <a:pt x="665" y="572"/>
                    <a:pt x="665" y="572"/>
                  </a:cubicBezTo>
                  <a:cubicBezTo>
                    <a:pt x="668" y="570"/>
                    <a:pt x="668" y="570"/>
                    <a:pt x="668" y="570"/>
                  </a:cubicBezTo>
                  <a:cubicBezTo>
                    <a:pt x="684" y="556"/>
                    <a:pt x="684" y="556"/>
                    <a:pt x="684" y="556"/>
                  </a:cubicBezTo>
                  <a:cubicBezTo>
                    <a:pt x="685" y="555"/>
                    <a:pt x="685" y="555"/>
                    <a:pt x="685" y="555"/>
                  </a:cubicBezTo>
                  <a:cubicBezTo>
                    <a:pt x="685" y="555"/>
                    <a:pt x="685" y="555"/>
                    <a:pt x="685" y="555"/>
                  </a:cubicBezTo>
                  <a:cubicBezTo>
                    <a:pt x="701" y="549"/>
                    <a:pt x="701" y="549"/>
                    <a:pt x="701" y="549"/>
                  </a:cubicBezTo>
                  <a:cubicBezTo>
                    <a:pt x="701" y="549"/>
                    <a:pt x="701" y="549"/>
                    <a:pt x="701" y="549"/>
                  </a:cubicBezTo>
                  <a:cubicBezTo>
                    <a:pt x="704" y="549"/>
                    <a:pt x="704" y="549"/>
                    <a:pt x="704" y="549"/>
                  </a:cubicBezTo>
                  <a:cubicBezTo>
                    <a:pt x="725" y="553"/>
                    <a:pt x="725" y="553"/>
                    <a:pt x="725" y="553"/>
                  </a:cubicBezTo>
                  <a:cubicBezTo>
                    <a:pt x="726" y="553"/>
                    <a:pt x="726" y="553"/>
                    <a:pt x="726" y="553"/>
                  </a:cubicBezTo>
                  <a:cubicBezTo>
                    <a:pt x="727" y="554"/>
                    <a:pt x="727" y="554"/>
                    <a:pt x="727" y="554"/>
                  </a:cubicBezTo>
                  <a:cubicBezTo>
                    <a:pt x="727" y="545"/>
                    <a:pt x="727" y="545"/>
                    <a:pt x="727" y="545"/>
                  </a:cubicBezTo>
                  <a:cubicBezTo>
                    <a:pt x="718" y="530"/>
                    <a:pt x="718" y="530"/>
                    <a:pt x="718" y="530"/>
                  </a:cubicBezTo>
                  <a:cubicBezTo>
                    <a:pt x="703" y="522"/>
                    <a:pt x="703" y="522"/>
                    <a:pt x="703" y="522"/>
                  </a:cubicBezTo>
                  <a:cubicBezTo>
                    <a:pt x="683" y="493"/>
                    <a:pt x="683" y="493"/>
                    <a:pt x="683" y="493"/>
                  </a:cubicBezTo>
                  <a:cubicBezTo>
                    <a:pt x="683" y="493"/>
                    <a:pt x="683" y="493"/>
                    <a:pt x="683" y="493"/>
                  </a:cubicBezTo>
                  <a:cubicBezTo>
                    <a:pt x="682" y="492"/>
                    <a:pt x="682" y="492"/>
                    <a:pt x="682" y="492"/>
                  </a:cubicBezTo>
                  <a:cubicBezTo>
                    <a:pt x="682" y="491"/>
                    <a:pt x="682" y="491"/>
                    <a:pt x="682" y="491"/>
                  </a:cubicBezTo>
                  <a:cubicBezTo>
                    <a:pt x="672" y="456"/>
                    <a:pt x="672" y="456"/>
                    <a:pt x="672" y="456"/>
                  </a:cubicBezTo>
                  <a:cubicBezTo>
                    <a:pt x="672" y="429"/>
                    <a:pt x="672" y="429"/>
                    <a:pt x="672" y="429"/>
                  </a:cubicBezTo>
                  <a:cubicBezTo>
                    <a:pt x="689" y="414"/>
                    <a:pt x="689" y="414"/>
                    <a:pt x="689" y="414"/>
                  </a:cubicBezTo>
                  <a:cubicBezTo>
                    <a:pt x="715" y="414"/>
                    <a:pt x="715" y="414"/>
                    <a:pt x="715" y="414"/>
                  </a:cubicBezTo>
                  <a:cubicBezTo>
                    <a:pt x="774" y="419"/>
                    <a:pt x="774" y="419"/>
                    <a:pt x="774" y="419"/>
                  </a:cubicBezTo>
                  <a:cubicBezTo>
                    <a:pt x="801" y="380"/>
                    <a:pt x="801" y="380"/>
                    <a:pt x="801" y="380"/>
                  </a:cubicBezTo>
                  <a:cubicBezTo>
                    <a:pt x="801" y="378"/>
                    <a:pt x="801" y="378"/>
                    <a:pt x="801" y="378"/>
                  </a:cubicBezTo>
                  <a:cubicBezTo>
                    <a:pt x="803" y="378"/>
                    <a:pt x="803" y="378"/>
                    <a:pt x="803" y="378"/>
                  </a:cubicBezTo>
                  <a:cubicBezTo>
                    <a:pt x="825" y="366"/>
                    <a:pt x="825" y="366"/>
                    <a:pt x="825" y="366"/>
                  </a:cubicBezTo>
                  <a:cubicBezTo>
                    <a:pt x="837" y="343"/>
                    <a:pt x="837" y="343"/>
                    <a:pt x="837" y="343"/>
                  </a:cubicBezTo>
                  <a:cubicBezTo>
                    <a:pt x="838" y="342"/>
                    <a:pt x="838" y="342"/>
                    <a:pt x="838" y="342"/>
                  </a:cubicBezTo>
                  <a:cubicBezTo>
                    <a:pt x="865" y="320"/>
                    <a:pt x="865" y="320"/>
                    <a:pt x="865" y="320"/>
                  </a:cubicBezTo>
                  <a:cubicBezTo>
                    <a:pt x="877" y="296"/>
                    <a:pt x="877" y="296"/>
                    <a:pt x="877" y="296"/>
                  </a:cubicBezTo>
                  <a:cubicBezTo>
                    <a:pt x="877" y="295"/>
                    <a:pt x="877" y="295"/>
                    <a:pt x="877" y="295"/>
                  </a:cubicBezTo>
                  <a:cubicBezTo>
                    <a:pt x="878" y="295"/>
                    <a:pt x="878" y="295"/>
                    <a:pt x="878" y="295"/>
                  </a:cubicBezTo>
                  <a:cubicBezTo>
                    <a:pt x="878" y="294"/>
                    <a:pt x="878" y="294"/>
                    <a:pt x="878" y="294"/>
                  </a:cubicBezTo>
                  <a:cubicBezTo>
                    <a:pt x="878" y="294"/>
                    <a:pt x="878" y="294"/>
                    <a:pt x="878" y="294"/>
                  </a:cubicBezTo>
                  <a:cubicBezTo>
                    <a:pt x="889" y="284"/>
                    <a:pt x="889" y="284"/>
                    <a:pt x="889" y="284"/>
                  </a:cubicBezTo>
                  <a:cubicBezTo>
                    <a:pt x="901" y="263"/>
                    <a:pt x="901" y="263"/>
                    <a:pt x="901" y="263"/>
                  </a:cubicBezTo>
                  <a:cubicBezTo>
                    <a:pt x="906" y="230"/>
                    <a:pt x="906" y="230"/>
                    <a:pt x="906" y="230"/>
                  </a:cubicBezTo>
                  <a:cubicBezTo>
                    <a:pt x="906" y="227"/>
                    <a:pt x="906" y="227"/>
                    <a:pt x="906" y="227"/>
                  </a:cubicBezTo>
                  <a:cubicBezTo>
                    <a:pt x="907" y="226"/>
                    <a:pt x="907" y="226"/>
                    <a:pt x="907" y="226"/>
                  </a:cubicBezTo>
                  <a:cubicBezTo>
                    <a:pt x="924" y="214"/>
                    <a:pt x="924" y="214"/>
                    <a:pt x="924" y="214"/>
                  </a:cubicBezTo>
                  <a:cubicBezTo>
                    <a:pt x="928" y="210"/>
                    <a:pt x="928" y="210"/>
                    <a:pt x="928" y="210"/>
                  </a:cubicBezTo>
                  <a:cubicBezTo>
                    <a:pt x="903" y="206"/>
                    <a:pt x="903" y="206"/>
                    <a:pt x="903" y="206"/>
                  </a:cubicBezTo>
                  <a:cubicBezTo>
                    <a:pt x="860" y="208"/>
                    <a:pt x="860" y="208"/>
                    <a:pt x="860" y="208"/>
                  </a:cubicBezTo>
                  <a:cubicBezTo>
                    <a:pt x="859" y="207"/>
                    <a:pt x="859" y="207"/>
                    <a:pt x="859" y="207"/>
                  </a:cubicBezTo>
                  <a:cubicBezTo>
                    <a:pt x="843" y="194"/>
                    <a:pt x="843" y="194"/>
                    <a:pt x="843" y="194"/>
                  </a:cubicBezTo>
                  <a:cubicBezTo>
                    <a:pt x="841" y="194"/>
                    <a:pt x="841" y="194"/>
                    <a:pt x="841" y="194"/>
                  </a:cubicBezTo>
                  <a:cubicBezTo>
                    <a:pt x="841" y="193"/>
                    <a:pt x="841" y="193"/>
                    <a:pt x="841" y="193"/>
                  </a:cubicBezTo>
                  <a:cubicBezTo>
                    <a:pt x="841" y="193"/>
                    <a:pt x="841" y="193"/>
                    <a:pt x="841" y="193"/>
                  </a:cubicBezTo>
                  <a:cubicBezTo>
                    <a:pt x="833" y="180"/>
                    <a:pt x="833" y="180"/>
                    <a:pt x="833" y="180"/>
                  </a:cubicBezTo>
                  <a:cubicBezTo>
                    <a:pt x="831" y="181"/>
                    <a:pt x="831" y="181"/>
                    <a:pt x="831" y="181"/>
                  </a:cubicBezTo>
                  <a:cubicBezTo>
                    <a:pt x="830" y="183"/>
                    <a:pt x="830" y="183"/>
                    <a:pt x="830" y="183"/>
                  </a:cubicBezTo>
                  <a:cubicBezTo>
                    <a:pt x="828" y="187"/>
                    <a:pt x="822" y="188"/>
                    <a:pt x="816" y="188"/>
                  </a:cubicBezTo>
                  <a:cubicBezTo>
                    <a:pt x="810" y="191"/>
                    <a:pt x="810" y="191"/>
                    <a:pt x="810" y="191"/>
                  </a:cubicBezTo>
                  <a:cubicBezTo>
                    <a:pt x="808" y="192"/>
                    <a:pt x="806" y="193"/>
                    <a:pt x="803" y="192"/>
                  </a:cubicBezTo>
                  <a:cubicBezTo>
                    <a:pt x="801" y="192"/>
                    <a:pt x="800" y="189"/>
                    <a:pt x="798" y="183"/>
                  </a:cubicBezTo>
                  <a:cubicBezTo>
                    <a:pt x="797" y="178"/>
                    <a:pt x="795" y="173"/>
                    <a:pt x="789" y="168"/>
                  </a:cubicBezTo>
                  <a:cubicBezTo>
                    <a:pt x="787" y="167"/>
                    <a:pt x="787" y="167"/>
                    <a:pt x="787" y="167"/>
                  </a:cubicBezTo>
                  <a:cubicBezTo>
                    <a:pt x="787" y="165"/>
                    <a:pt x="787" y="165"/>
                    <a:pt x="787" y="165"/>
                  </a:cubicBezTo>
                  <a:cubicBezTo>
                    <a:pt x="786" y="165"/>
                    <a:pt x="786" y="165"/>
                    <a:pt x="786" y="165"/>
                  </a:cubicBezTo>
                  <a:cubicBezTo>
                    <a:pt x="781" y="152"/>
                    <a:pt x="781" y="152"/>
                    <a:pt x="781" y="152"/>
                  </a:cubicBezTo>
                  <a:cubicBezTo>
                    <a:pt x="777" y="152"/>
                    <a:pt x="777" y="152"/>
                    <a:pt x="777" y="152"/>
                  </a:cubicBezTo>
                  <a:cubicBezTo>
                    <a:pt x="761" y="162"/>
                    <a:pt x="761" y="162"/>
                    <a:pt x="761" y="162"/>
                  </a:cubicBezTo>
                  <a:cubicBezTo>
                    <a:pt x="760" y="163"/>
                    <a:pt x="760" y="163"/>
                    <a:pt x="760" y="163"/>
                  </a:cubicBezTo>
                  <a:cubicBezTo>
                    <a:pt x="759" y="163"/>
                    <a:pt x="759" y="163"/>
                    <a:pt x="759" y="163"/>
                  </a:cubicBezTo>
                  <a:cubicBezTo>
                    <a:pt x="722" y="171"/>
                    <a:pt x="722" y="171"/>
                    <a:pt x="722" y="171"/>
                  </a:cubicBezTo>
                  <a:cubicBezTo>
                    <a:pt x="720" y="171"/>
                    <a:pt x="720" y="171"/>
                    <a:pt x="720" y="171"/>
                  </a:cubicBezTo>
                  <a:cubicBezTo>
                    <a:pt x="718" y="170"/>
                    <a:pt x="718" y="170"/>
                    <a:pt x="718" y="170"/>
                  </a:cubicBezTo>
                  <a:cubicBezTo>
                    <a:pt x="694" y="153"/>
                    <a:pt x="694" y="153"/>
                    <a:pt x="694" y="153"/>
                  </a:cubicBezTo>
                  <a:cubicBezTo>
                    <a:pt x="694" y="153"/>
                    <a:pt x="694" y="153"/>
                    <a:pt x="694" y="153"/>
                  </a:cubicBezTo>
                  <a:cubicBezTo>
                    <a:pt x="693" y="152"/>
                    <a:pt x="693" y="152"/>
                    <a:pt x="693" y="152"/>
                  </a:cubicBezTo>
                  <a:cubicBezTo>
                    <a:pt x="693" y="151"/>
                    <a:pt x="693" y="151"/>
                    <a:pt x="693" y="151"/>
                  </a:cubicBezTo>
                  <a:cubicBezTo>
                    <a:pt x="691" y="151"/>
                    <a:pt x="691" y="151"/>
                    <a:pt x="691" y="151"/>
                  </a:cubicBezTo>
                  <a:cubicBezTo>
                    <a:pt x="685" y="138"/>
                    <a:pt x="685" y="138"/>
                    <a:pt x="685" y="138"/>
                  </a:cubicBezTo>
                  <a:cubicBezTo>
                    <a:pt x="667" y="157"/>
                    <a:pt x="667" y="157"/>
                    <a:pt x="667" y="157"/>
                  </a:cubicBezTo>
                  <a:cubicBezTo>
                    <a:pt x="655" y="172"/>
                    <a:pt x="645" y="176"/>
                    <a:pt x="639" y="172"/>
                  </a:cubicBezTo>
                  <a:cubicBezTo>
                    <a:pt x="614" y="159"/>
                    <a:pt x="614" y="159"/>
                    <a:pt x="614" y="159"/>
                  </a:cubicBezTo>
                  <a:cubicBezTo>
                    <a:pt x="598" y="157"/>
                    <a:pt x="598" y="157"/>
                    <a:pt x="598" y="157"/>
                  </a:cubicBezTo>
                  <a:cubicBezTo>
                    <a:pt x="595" y="158"/>
                    <a:pt x="595" y="158"/>
                    <a:pt x="595" y="158"/>
                  </a:cubicBezTo>
                  <a:cubicBezTo>
                    <a:pt x="580" y="146"/>
                    <a:pt x="580" y="146"/>
                    <a:pt x="580" y="146"/>
                  </a:cubicBezTo>
                  <a:cubicBezTo>
                    <a:pt x="579" y="145"/>
                    <a:pt x="579" y="145"/>
                    <a:pt x="579" y="145"/>
                  </a:cubicBezTo>
                  <a:cubicBezTo>
                    <a:pt x="575" y="144"/>
                    <a:pt x="575" y="144"/>
                    <a:pt x="575" y="144"/>
                  </a:cubicBezTo>
                  <a:cubicBezTo>
                    <a:pt x="583" y="116"/>
                    <a:pt x="583" y="116"/>
                    <a:pt x="583" y="116"/>
                  </a:cubicBezTo>
                  <a:cubicBezTo>
                    <a:pt x="583" y="106"/>
                    <a:pt x="583" y="106"/>
                    <a:pt x="583" y="106"/>
                  </a:cubicBezTo>
                  <a:cubicBezTo>
                    <a:pt x="573" y="102"/>
                    <a:pt x="573" y="102"/>
                    <a:pt x="573" y="102"/>
                  </a:cubicBezTo>
                  <a:cubicBezTo>
                    <a:pt x="572" y="102"/>
                    <a:pt x="572" y="102"/>
                    <a:pt x="572" y="102"/>
                  </a:cubicBezTo>
                  <a:cubicBezTo>
                    <a:pt x="550" y="78"/>
                    <a:pt x="550" y="78"/>
                    <a:pt x="550" y="78"/>
                  </a:cubicBezTo>
                  <a:cubicBezTo>
                    <a:pt x="551" y="60"/>
                    <a:pt x="551" y="60"/>
                    <a:pt x="551" y="60"/>
                  </a:cubicBezTo>
                  <a:cubicBezTo>
                    <a:pt x="496" y="55"/>
                    <a:pt x="496" y="55"/>
                    <a:pt x="496" y="55"/>
                  </a:cubicBezTo>
                  <a:cubicBezTo>
                    <a:pt x="475" y="43"/>
                    <a:pt x="475" y="43"/>
                    <a:pt x="475" y="43"/>
                  </a:cubicBezTo>
                  <a:cubicBezTo>
                    <a:pt x="470" y="40"/>
                    <a:pt x="466" y="34"/>
                    <a:pt x="462" y="23"/>
                  </a:cubicBezTo>
                  <a:cubicBezTo>
                    <a:pt x="459" y="16"/>
                    <a:pt x="459" y="16"/>
                    <a:pt x="459" y="16"/>
                  </a:cubicBezTo>
                  <a:cubicBezTo>
                    <a:pt x="455" y="0"/>
                    <a:pt x="455" y="0"/>
                    <a:pt x="455" y="0"/>
                  </a:cubicBezTo>
                  <a:cubicBezTo>
                    <a:pt x="448" y="1"/>
                    <a:pt x="448" y="1"/>
                    <a:pt x="448" y="1"/>
                  </a:cubicBezTo>
                  <a:cubicBezTo>
                    <a:pt x="431" y="15"/>
                    <a:pt x="431" y="15"/>
                    <a:pt x="431" y="15"/>
                  </a:cubicBezTo>
                  <a:cubicBezTo>
                    <a:pt x="411" y="39"/>
                    <a:pt x="411" y="39"/>
                    <a:pt x="411" y="39"/>
                  </a:cubicBezTo>
                  <a:cubicBezTo>
                    <a:pt x="415" y="57"/>
                    <a:pt x="415" y="57"/>
                    <a:pt x="415" y="57"/>
                  </a:cubicBezTo>
                  <a:cubicBezTo>
                    <a:pt x="421" y="80"/>
                    <a:pt x="421" y="80"/>
                    <a:pt x="421" y="80"/>
                  </a:cubicBezTo>
                  <a:cubicBezTo>
                    <a:pt x="421" y="81"/>
                    <a:pt x="421" y="81"/>
                    <a:pt x="421" y="81"/>
                  </a:cubicBezTo>
                  <a:cubicBezTo>
                    <a:pt x="422" y="81"/>
                    <a:pt x="422" y="81"/>
                    <a:pt x="422" y="81"/>
                  </a:cubicBezTo>
                  <a:cubicBezTo>
                    <a:pt x="421" y="82"/>
                    <a:pt x="421" y="82"/>
                    <a:pt x="421" y="82"/>
                  </a:cubicBezTo>
                  <a:cubicBezTo>
                    <a:pt x="421" y="83"/>
                    <a:pt x="421" y="83"/>
                    <a:pt x="421" y="83"/>
                  </a:cubicBezTo>
                  <a:cubicBezTo>
                    <a:pt x="419" y="89"/>
                    <a:pt x="413" y="93"/>
                    <a:pt x="403" y="93"/>
                  </a:cubicBezTo>
                  <a:cubicBezTo>
                    <a:pt x="382" y="93"/>
                    <a:pt x="382" y="93"/>
                    <a:pt x="382" y="93"/>
                  </a:cubicBezTo>
                  <a:cubicBezTo>
                    <a:pt x="370" y="86"/>
                    <a:pt x="370" y="86"/>
                    <a:pt x="370" y="86"/>
                  </a:cubicBezTo>
                  <a:cubicBezTo>
                    <a:pt x="354" y="93"/>
                    <a:pt x="354" y="93"/>
                    <a:pt x="354" y="93"/>
                  </a:cubicBezTo>
                  <a:cubicBezTo>
                    <a:pt x="351" y="94"/>
                    <a:pt x="351" y="94"/>
                    <a:pt x="351" y="94"/>
                  </a:cubicBezTo>
                  <a:cubicBezTo>
                    <a:pt x="348" y="93"/>
                    <a:pt x="348" y="93"/>
                    <a:pt x="348" y="93"/>
                  </a:cubicBezTo>
                  <a:cubicBezTo>
                    <a:pt x="346" y="107"/>
                    <a:pt x="346" y="107"/>
                    <a:pt x="346" y="107"/>
                  </a:cubicBezTo>
                  <a:cubicBezTo>
                    <a:pt x="345" y="110"/>
                    <a:pt x="345" y="110"/>
                    <a:pt x="345" y="110"/>
                  </a:cubicBezTo>
                  <a:cubicBezTo>
                    <a:pt x="345" y="113"/>
                    <a:pt x="345" y="113"/>
                    <a:pt x="345" y="113"/>
                  </a:cubicBezTo>
                  <a:cubicBezTo>
                    <a:pt x="342" y="113"/>
                    <a:pt x="342" y="113"/>
                    <a:pt x="342" y="113"/>
                  </a:cubicBezTo>
                  <a:cubicBezTo>
                    <a:pt x="316" y="104"/>
                    <a:pt x="316" y="104"/>
                    <a:pt x="316" y="104"/>
                  </a:cubicBezTo>
                  <a:cubicBezTo>
                    <a:pt x="316" y="113"/>
                    <a:pt x="317" y="119"/>
                    <a:pt x="321" y="126"/>
                  </a:cubicBezTo>
                  <a:cubicBezTo>
                    <a:pt x="324" y="134"/>
                    <a:pt x="325" y="139"/>
                    <a:pt x="322" y="145"/>
                  </a:cubicBezTo>
                  <a:cubicBezTo>
                    <a:pt x="319" y="154"/>
                    <a:pt x="319" y="154"/>
                    <a:pt x="319" y="154"/>
                  </a:cubicBezTo>
                  <a:cubicBezTo>
                    <a:pt x="316" y="157"/>
                    <a:pt x="306" y="158"/>
                    <a:pt x="293" y="157"/>
                  </a:cubicBezTo>
                  <a:cubicBezTo>
                    <a:pt x="275" y="157"/>
                    <a:pt x="275" y="157"/>
                    <a:pt x="275" y="157"/>
                  </a:cubicBezTo>
                  <a:cubicBezTo>
                    <a:pt x="274" y="187"/>
                    <a:pt x="274" y="187"/>
                    <a:pt x="274" y="187"/>
                  </a:cubicBezTo>
                  <a:cubicBezTo>
                    <a:pt x="250" y="178"/>
                    <a:pt x="250" y="178"/>
                    <a:pt x="250" y="178"/>
                  </a:cubicBezTo>
                  <a:cubicBezTo>
                    <a:pt x="249" y="178"/>
                    <a:pt x="249" y="178"/>
                    <a:pt x="249" y="178"/>
                  </a:cubicBezTo>
                  <a:cubicBezTo>
                    <a:pt x="248" y="177"/>
                    <a:pt x="248" y="177"/>
                    <a:pt x="248" y="177"/>
                  </a:cubicBezTo>
                  <a:cubicBezTo>
                    <a:pt x="237" y="155"/>
                    <a:pt x="237" y="155"/>
                    <a:pt x="237" y="155"/>
                  </a:cubicBezTo>
                  <a:cubicBezTo>
                    <a:pt x="211" y="146"/>
                    <a:pt x="211" y="146"/>
                    <a:pt x="211" y="146"/>
                  </a:cubicBezTo>
                  <a:cubicBezTo>
                    <a:pt x="205" y="133"/>
                    <a:pt x="205" y="133"/>
                    <a:pt x="205" y="133"/>
                  </a:cubicBezTo>
                  <a:cubicBezTo>
                    <a:pt x="195" y="140"/>
                    <a:pt x="195" y="140"/>
                    <a:pt x="195" y="140"/>
                  </a:cubicBezTo>
                  <a:cubicBezTo>
                    <a:pt x="194" y="140"/>
                    <a:pt x="194" y="140"/>
                    <a:pt x="194" y="140"/>
                  </a:cubicBezTo>
                  <a:cubicBezTo>
                    <a:pt x="179" y="143"/>
                    <a:pt x="179" y="143"/>
                    <a:pt x="179" y="143"/>
                  </a:cubicBezTo>
                  <a:cubicBezTo>
                    <a:pt x="174" y="143"/>
                    <a:pt x="174" y="143"/>
                    <a:pt x="174" y="143"/>
                  </a:cubicBezTo>
                  <a:cubicBezTo>
                    <a:pt x="166" y="124"/>
                    <a:pt x="166" y="124"/>
                    <a:pt x="166" y="124"/>
                  </a:cubicBezTo>
                  <a:cubicBezTo>
                    <a:pt x="157" y="113"/>
                    <a:pt x="157" y="113"/>
                    <a:pt x="157" y="113"/>
                  </a:cubicBezTo>
                  <a:cubicBezTo>
                    <a:pt x="156" y="112"/>
                    <a:pt x="156" y="112"/>
                    <a:pt x="156" y="112"/>
                  </a:cubicBezTo>
                  <a:cubicBezTo>
                    <a:pt x="148" y="101"/>
                    <a:pt x="144" y="92"/>
                    <a:pt x="142" y="86"/>
                  </a:cubicBezTo>
                  <a:cubicBezTo>
                    <a:pt x="142" y="85"/>
                    <a:pt x="139" y="83"/>
                    <a:pt x="134" y="82"/>
                  </a:cubicBezTo>
                  <a:cubicBezTo>
                    <a:pt x="130" y="81"/>
                    <a:pt x="130" y="81"/>
                    <a:pt x="130" y="81"/>
                  </a:cubicBezTo>
                  <a:cubicBezTo>
                    <a:pt x="123" y="78"/>
                    <a:pt x="117" y="72"/>
                    <a:pt x="114" y="62"/>
                  </a:cubicBezTo>
                  <a:cubicBezTo>
                    <a:pt x="110" y="44"/>
                    <a:pt x="110" y="44"/>
                    <a:pt x="110" y="44"/>
                  </a:cubicBezTo>
                  <a:cubicBezTo>
                    <a:pt x="110" y="29"/>
                    <a:pt x="110" y="29"/>
                    <a:pt x="110" y="29"/>
                  </a:cubicBezTo>
                  <a:cubicBezTo>
                    <a:pt x="103" y="16"/>
                    <a:pt x="103" y="16"/>
                    <a:pt x="103" y="16"/>
                  </a:cubicBezTo>
                  <a:cubicBezTo>
                    <a:pt x="90" y="20"/>
                    <a:pt x="90" y="20"/>
                    <a:pt x="90" y="20"/>
                  </a:cubicBezTo>
                  <a:cubicBezTo>
                    <a:pt x="89" y="20"/>
                    <a:pt x="89" y="20"/>
                    <a:pt x="89" y="20"/>
                  </a:cubicBezTo>
                  <a:cubicBezTo>
                    <a:pt x="88" y="20"/>
                    <a:pt x="88" y="20"/>
                    <a:pt x="88" y="20"/>
                  </a:cubicBezTo>
                  <a:lnTo>
                    <a:pt x="87"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0" name="Freeform 11"/>
            <p:cNvSpPr>
              <a:spLocks/>
            </p:cNvSpPr>
            <p:nvPr/>
          </p:nvSpPr>
          <p:spPr bwMode="auto">
            <a:xfrm>
              <a:off x="667861" y="3549650"/>
              <a:ext cx="2505075" cy="1519238"/>
            </a:xfrm>
            <a:custGeom>
              <a:avLst/>
              <a:gdLst>
                <a:gd name="T0" fmla="*/ 177 w 1661"/>
                <a:gd name="T1" fmla="*/ 45 h 1007"/>
                <a:gd name="T2" fmla="*/ 90 w 1661"/>
                <a:gd name="T3" fmla="*/ 76 h 1007"/>
                <a:gd name="T4" fmla="*/ 57 w 1661"/>
                <a:gd name="T5" fmla="*/ 140 h 1007"/>
                <a:gd name="T6" fmla="*/ 27 w 1661"/>
                <a:gd name="T7" fmla="*/ 275 h 1007"/>
                <a:gd name="T8" fmla="*/ 23 w 1661"/>
                <a:gd name="T9" fmla="*/ 313 h 1007"/>
                <a:gd name="T10" fmla="*/ 82 w 1661"/>
                <a:gd name="T11" fmla="*/ 435 h 1007"/>
                <a:gd name="T12" fmla="*/ 171 w 1661"/>
                <a:gd name="T13" fmla="*/ 537 h 1007"/>
                <a:gd name="T14" fmla="*/ 244 w 1661"/>
                <a:gd name="T15" fmla="*/ 515 h 1007"/>
                <a:gd name="T16" fmla="*/ 312 w 1661"/>
                <a:gd name="T17" fmla="*/ 604 h 1007"/>
                <a:gd name="T18" fmla="*/ 384 w 1661"/>
                <a:gd name="T19" fmla="*/ 658 h 1007"/>
                <a:gd name="T20" fmla="*/ 415 w 1661"/>
                <a:gd name="T21" fmla="*/ 713 h 1007"/>
                <a:gd name="T22" fmla="*/ 499 w 1661"/>
                <a:gd name="T23" fmla="*/ 771 h 1007"/>
                <a:gd name="T24" fmla="*/ 539 w 1661"/>
                <a:gd name="T25" fmla="*/ 794 h 1007"/>
                <a:gd name="T26" fmla="*/ 624 w 1661"/>
                <a:gd name="T27" fmla="*/ 827 h 1007"/>
                <a:gd name="T28" fmla="*/ 791 w 1661"/>
                <a:gd name="T29" fmla="*/ 854 h 1007"/>
                <a:gd name="T30" fmla="*/ 784 w 1661"/>
                <a:gd name="T31" fmla="*/ 921 h 1007"/>
                <a:gd name="T32" fmla="*/ 1022 w 1661"/>
                <a:gd name="T33" fmla="*/ 893 h 1007"/>
                <a:gd name="T34" fmla="*/ 1048 w 1661"/>
                <a:gd name="T35" fmla="*/ 972 h 1007"/>
                <a:gd name="T36" fmla="*/ 1265 w 1661"/>
                <a:gd name="T37" fmla="*/ 941 h 1007"/>
                <a:gd name="T38" fmla="*/ 1354 w 1661"/>
                <a:gd name="T39" fmla="*/ 895 h 1007"/>
                <a:gd name="T40" fmla="*/ 1503 w 1661"/>
                <a:gd name="T41" fmla="*/ 947 h 1007"/>
                <a:gd name="T42" fmla="*/ 1504 w 1661"/>
                <a:gd name="T43" fmla="*/ 942 h 1007"/>
                <a:gd name="T44" fmla="*/ 1575 w 1661"/>
                <a:gd name="T45" fmla="*/ 918 h 1007"/>
                <a:gd name="T46" fmla="*/ 1604 w 1661"/>
                <a:gd name="T47" fmla="*/ 874 h 1007"/>
                <a:gd name="T48" fmla="*/ 1648 w 1661"/>
                <a:gd name="T49" fmla="*/ 739 h 1007"/>
                <a:gd name="T50" fmla="*/ 1628 w 1661"/>
                <a:gd name="T51" fmla="*/ 653 h 1007"/>
                <a:gd name="T52" fmla="*/ 1588 w 1661"/>
                <a:gd name="T53" fmla="*/ 545 h 1007"/>
                <a:gd name="T54" fmla="*/ 1566 w 1661"/>
                <a:gd name="T55" fmla="*/ 504 h 1007"/>
                <a:gd name="T56" fmla="*/ 1540 w 1661"/>
                <a:gd name="T57" fmla="*/ 519 h 1007"/>
                <a:gd name="T58" fmla="*/ 1473 w 1661"/>
                <a:gd name="T59" fmla="*/ 535 h 1007"/>
                <a:gd name="T60" fmla="*/ 1405 w 1661"/>
                <a:gd name="T61" fmla="*/ 562 h 1007"/>
                <a:gd name="T62" fmla="*/ 1355 w 1661"/>
                <a:gd name="T63" fmla="*/ 501 h 1007"/>
                <a:gd name="T64" fmla="*/ 1309 w 1661"/>
                <a:gd name="T65" fmla="*/ 453 h 1007"/>
                <a:gd name="T66" fmla="*/ 1170 w 1661"/>
                <a:gd name="T67" fmla="*/ 438 h 1007"/>
                <a:gd name="T68" fmla="*/ 1065 w 1661"/>
                <a:gd name="T69" fmla="*/ 393 h 1007"/>
                <a:gd name="T70" fmla="*/ 1028 w 1661"/>
                <a:gd name="T71" fmla="*/ 352 h 1007"/>
                <a:gd name="T72" fmla="*/ 973 w 1661"/>
                <a:gd name="T73" fmla="*/ 356 h 1007"/>
                <a:gd name="T74" fmla="*/ 916 w 1661"/>
                <a:gd name="T75" fmla="*/ 257 h 1007"/>
                <a:gd name="T76" fmla="*/ 941 w 1661"/>
                <a:gd name="T77" fmla="*/ 193 h 1007"/>
                <a:gd name="T78" fmla="*/ 943 w 1661"/>
                <a:gd name="T79" fmla="*/ 103 h 1007"/>
                <a:gd name="T80" fmla="*/ 944 w 1661"/>
                <a:gd name="T81" fmla="*/ 55 h 1007"/>
                <a:gd name="T82" fmla="*/ 936 w 1661"/>
                <a:gd name="T83" fmla="*/ 52 h 1007"/>
                <a:gd name="T84" fmla="*/ 915 w 1661"/>
                <a:gd name="T85" fmla="*/ 39 h 1007"/>
                <a:gd name="T86" fmla="*/ 806 w 1661"/>
                <a:gd name="T87" fmla="*/ 5 h 1007"/>
                <a:gd name="T88" fmla="*/ 686 w 1661"/>
                <a:gd name="T89" fmla="*/ 29 h 1007"/>
                <a:gd name="T90" fmla="*/ 584 w 1661"/>
                <a:gd name="T91" fmla="*/ 47 h 1007"/>
                <a:gd name="T92" fmla="*/ 544 w 1661"/>
                <a:gd name="T93" fmla="*/ 52 h 1007"/>
                <a:gd name="T94" fmla="*/ 453 w 1661"/>
                <a:gd name="T95" fmla="*/ 47 h 1007"/>
                <a:gd name="T96" fmla="*/ 402 w 1661"/>
                <a:gd name="T97" fmla="*/ 0 h 1007"/>
                <a:gd name="T98" fmla="*/ 356 w 1661"/>
                <a:gd name="T99" fmla="*/ 24 h 1007"/>
                <a:gd name="T100" fmla="*/ 244 w 1661"/>
                <a:gd name="T101" fmla="*/ 14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1" h="1007">
                  <a:moveTo>
                    <a:pt x="205" y="3"/>
                  </a:moveTo>
                  <a:cubicBezTo>
                    <a:pt x="205" y="4"/>
                    <a:pt x="205" y="4"/>
                    <a:pt x="205" y="4"/>
                  </a:cubicBezTo>
                  <a:cubicBezTo>
                    <a:pt x="201" y="13"/>
                    <a:pt x="193" y="20"/>
                    <a:pt x="185" y="27"/>
                  </a:cubicBezTo>
                  <a:cubicBezTo>
                    <a:pt x="179" y="30"/>
                    <a:pt x="177" y="35"/>
                    <a:pt x="177" y="42"/>
                  </a:cubicBezTo>
                  <a:cubicBezTo>
                    <a:pt x="177" y="45"/>
                    <a:pt x="177" y="45"/>
                    <a:pt x="177" y="45"/>
                  </a:cubicBezTo>
                  <a:cubicBezTo>
                    <a:pt x="177" y="50"/>
                    <a:pt x="173" y="59"/>
                    <a:pt x="165" y="71"/>
                  </a:cubicBezTo>
                  <a:cubicBezTo>
                    <a:pt x="164" y="77"/>
                    <a:pt x="164" y="77"/>
                    <a:pt x="164" y="77"/>
                  </a:cubicBezTo>
                  <a:cubicBezTo>
                    <a:pt x="162" y="80"/>
                    <a:pt x="158" y="82"/>
                    <a:pt x="150" y="82"/>
                  </a:cubicBezTo>
                  <a:cubicBezTo>
                    <a:pt x="90" y="74"/>
                    <a:pt x="90" y="74"/>
                    <a:pt x="90" y="74"/>
                  </a:cubicBezTo>
                  <a:cubicBezTo>
                    <a:pt x="90" y="76"/>
                    <a:pt x="90" y="76"/>
                    <a:pt x="90" y="76"/>
                  </a:cubicBezTo>
                  <a:cubicBezTo>
                    <a:pt x="86" y="89"/>
                    <a:pt x="86" y="89"/>
                    <a:pt x="86" y="89"/>
                  </a:cubicBezTo>
                  <a:cubicBezTo>
                    <a:pt x="86" y="90"/>
                    <a:pt x="86" y="90"/>
                    <a:pt x="86" y="90"/>
                  </a:cubicBezTo>
                  <a:cubicBezTo>
                    <a:pt x="85" y="91"/>
                    <a:pt x="85" y="91"/>
                    <a:pt x="85" y="91"/>
                  </a:cubicBezTo>
                  <a:cubicBezTo>
                    <a:pt x="85" y="91"/>
                    <a:pt x="85" y="91"/>
                    <a:pt x="85" y="91"/>
                  </a:cubicBezTo>
                  <a:cubicBezTo>
                    <a:pt x="69" y="114"/>
                    <a:pt x="58" y="129"/>
                    <a:pt x="57" y="140"/>
                  </a:cubicBezTo>
                  <a:cubicBezTo>
                    <a:pt x="56" y="145"/>
                    <a:pt x="63" y="164"/>
                    <a:pt x="76" y="197"/>
                  </a:cubicBezTo>
                  <a:cubicBezTo>
                    <a:pt x="86" y="219"/>
                    <a:pt x="86" y="219"/>
                    <a:pt x="86" y="219"/>
                  </a:cubicBezTo>
                  <a:cubicBezTo>
                    <a:pt x="90" y="230"/>
                    <a:pt x="87" y="242"/>
                    <a:pt x="77" y="256"/>
                  </a:cubicBezTo>
                  <a:cubicBezTo>
                    <a:pt x="58" y="275"/>
                    <a:pt x="58" y="275"/>
                    <a:pt x="58" y="275"/>
                  </a:cubicBezTo>
                  <a:cubicBezTo>
                    <a:pt x="27" y="275"/>
                    <a:pt x="27" y="275"/>
                    <a:pt x="27" y="275"/>
                  </a:cubicBezTo>
                  <a:cubicBezTo>
                    <a:pt x="20" y="240"/>
                    <a:pt x="20" y="240"/>
                    <a:pt x="20" y="240"/>
                  </a:cubicBezTo>
                  <a:cubicBezTo>
                    <a:pt x="12" y="283"/>
                    <a:pt x="12" y="283"/>
                    <a:pt x="12" y="283"/>
                  </a:cubicBezTo>
                  <a:cubicBezTo>
                    <a:pt x="26" y="305"/>
                    <a:pt x="26" y="305"/>
                    <a:pt x="26" y="305"/>
                  </a:cubicBezTo>
                  <a:cubicBezTo>
                    <a:pt x="27" y="308"/>
                    <a:pt x="27" y="310"/>
                    <a:pt x="26" y="311"/>
                  </a:cubicBezTo>
                  <a:cubicBezTo>
                    <a:pt x="23" y="313"/>
                    <a:pt x="23" y="313"/>
                    <a:pt x="23" y="313"/>
                  </a:cubicBezTo>
                  <a:cubicBezTo>
                    <a:pt x="19" y="316"/>
                    <a:pt x="13" y="327"/>
                    <a:pt x="7" y="345"/>
                  </a:cubicBezTo>
                  <a:cubicBezTo>
                    <a:pt x="0" y="360"/>
                    <a:pt x="3" y="376"/>
                    <a:pt x="16" y="393"/>
                  </a:cubicBezTo>
                  <a:cubicBezTo>
                    <a:pt x="41" y="393"/>
                    <a:pt x="41" y="393"/>
                    <a:pt x="41" y="393"/>
                  </a:cubicBezTo>
                  <a:cubicBezTo>
                    <a:pt x="50" y="395"/>
                    <a:pt x="63" y="409"/>
                    <a:pt x="80" y="433"/>
                  </a:cubicBezTo>
                  <a:cubicBezTo>
                    <a:pt x="82" y="435"/>
                    <a:pt x="82" y="435"/>
                    <a:pt x="82" y="435"/>
                  </a:cubicBezTo>
                  <a:cubicBezTo>
                    <a:pt x="82" y="435"/>
                    <a:pt x="82" y="435"/>
                    <a:pt x="82" y="435"/>
                  </a:cubicBezTo>
                  <a:cubicBezTo>
                    <a:pt x="82" y="443"/>
                    <a:pt x="85" y="448"/>
                    <a:pt x="90" y="452"/>
                  </a:cubicBezTo>
                  <a:cubicBezTo>
                    <a:pt x="146" y="504"/>
                    <a:pt x="146" y="504"/>
                    <a:pt x="146" y="504"/>
                  </a:cubicBezTo>
                  <a:cubicBezTo>
                    <a:pt x="146" y="505"/>
                    <a:pt x="146" y="505"/>
                    <a:pt x="146" y="505"/>
                  </a:cubicBezTo>
                  <a:cubicBezTo>
                    <a:pt x="171" y="537"/>
                    <a:pt x="171" y="537"/>
                    <a:pt x="171" y="537"/>
                  </a:cubicBezTo>
                  <a:cubicBezTo>
                    <a:pt x="186" y="537"/>
                    <a:pt x="186" y="537"/>
                    <a:pt x="186" y="537"/>
                  </a:cubicBezTo>
                  <a:cubicBezTo>
                    <a:pt x="202" y="508"/>
                    <a:pt x="202" y="508"/>
                    <a:pt x="202" y="508"/>
                  </a:cubicBezTo>
                  <a:cubicBezTo>
                    <a:pt x="204" y="506"/>
                    <a:pt x="204" y="506"/>
                    <a:pt x="204" y="506"/>
                  </a:cubicBezTo>
                  <a:cubicBezTo>
                    <a:pt x="205" y="505"/>
                    <a:pt x="205" y="505"/>
                    <a:pt x="205" y="505"/>
                  </a:cubicBezTo>
                  <a:cubicBezTo>
                    <a:pt x="244" y="515"/>
                    <a:pt x="244" y="515"/>
                    <a:pt x="244" y="515"/>
                  </a:cubicBezTo>
                  <a:cubicBezTo>
                    <a:pt x="244" y="516"/>
                    <a:pt x="244" y="516"/>
                    <a:pt x="244" y="516"/>
                  </a:cubicBezTo>
                  <a:cubicBezTo>
                    <a:pt x="244" y="518"/>
                    <a:pt x="244" y="518"/>
                    <a:pt x="244" y="518"/>
                  </a:cubicBezTo>
                  <a:cubicBezTo>
                    <a:pt x="249" y="544"/>
                    <a:pt x="249" y="544"/>
                    <a:pt x="249" y="544"/>
                  </a:cubicBezTo>
                  <a:cubicBezTo>
                    <a:pt x="296" y="598"/>
                    <a:pt x="296" y="598"/>
                    <a:pt x="296" y="598"/>
                  </a:cubicBezTo>
                  <a:cubicBezTo>
                    <a:pt x="312" y="604"/>
                    <a:pt x="312" y="604"/>
                    <a:pt x="312" y="604"/>
                  </a:cubicBezTo>
                  <a:cubicBezTo>
                    <a:pt x="313" y="605"/>
                    <a:pt x="313" y="605"/>
                    <a:pt x="313" y="605"/>
                  </a:cubicBezTo>
                  <a:cubicBezTo>
                    <a:pt x="320" y="610"/>
                    <a:pt x="320" y="610"/>
                    <a:pt x="320" y="610"/>
                  </a:cubicBezTo>
                  <a:cubicBezTo>
                    <a:pt x="321" y="611"/>
                    <a:pt x="321" y="611"/>
                    <a:pt x="321" y="611"/>
                  </a:cubicBezTo>
                  <a:cubicBezTo>
                    <a:pt x="356" y="662"/>
                    <a:pt x="356" y="662"/>
                    <a:pt x="356" y="662"/>
                  </a:cubicBezTo>
                  <a:cubicBezTo>
                    <a:pt x="384" y="658"/>
                    <a:pt x="384" y="658"/>
                    <a:pt x="384" y="658"/>
                  </a:cubicBezTo>
                  <a:cubicBezTo>
                    <a:pt x="387" y="658"/>
                    <a:pt x="387" y="658"/>
                    <a:pt x="387" y="658"/>
                  </a:cubicBezTo>
                  <a:cubicBezTo>
                    <a:pt x="388" y="658"/>
                    <a:pt x="388" y="658"/>
                    <a:pt x="388" y="658"/>
                  </a:cubicBezTo>
                  <a:cubicBezTo>
                    <a:pt x="390" y="660"/>
                    <a:pt x="390" y="660"/>
                    <a:pt x="390" y="660"/>
                  </a:cubicBezTo>
                  <a:cubicBezTo>
                    <a:pt x="391" y="662"/>
                    <a:pt x="391" y="662"/>
                    <a:pt x="391" y="662"/>
                  </a:cubicBezTo>
                  <a:cubicBezTo>
                    <a:pt x="415" y="713"/>
                    <a:pt x="415" y="713"/>
                    <a:pt x="415" y="713"/>
                  </a:cubicBezTo>
                  <a:cubicBezTo>
                    <a:pt x="445" y="731"/>
                    <a:pt x="445" y="731"/>
                    <a:pt x="445" y="731"/>
                  </a:cubicBezTo>
                  <a:cubicBezTo>
                    <a:pt x="469" y="737"/>
                    <a:pt x="469" y="737"/>
                    <a:pt x="469" y="737"/>
                  </a:cubicBezTo>
                  <a:cubicBezTo>
                    <a:pt x="480" y="770"/>
                    <a:pt x="480" y="770"/>
                    <a:pt x="480" y="770"/>
                  </a:cubicBezTo>
                  <a:cubicBezTo>
                    <a:pt x="498" y="770"/>
                    <a:pt x="498" y="770"/>
                    <a:pt x="498" y="770"/>
                  </a:cubicBezTo>
                  <a:cubicBezTo>
                    <a:pt x="499" y="771"/>
                    <a:pt x="499" y="771"/>
                    <a:pt x="499" y="771"/>
                  </a:cubicBezTo>
                  <a:cubicBezTo>
                    <a:pt x="499" y="771"/>
                    <a:pt x="499" y="771"/>
                    <a:pt x="499" y="771"/>
                  </a:cubicBezTo>
                  <a:cubicBezTo>
                    <a:pt x="537" y="792"/>
                    <a:pt x="537" y="792"/>
                    <a:pt x="537" y="792"/>
                  </a:cubicBezTo>
                  <a:cubicBezTo>
                    <a:pt x="537" y="793"/>
                    <a:pt x="537" y="793"/>
                    <a:pt x="537" y="793"/>
                  </a:cubicBezTo>
                  <a:cubicBezTo>
                    <a:pt x="537" y="793"/>
                    <a:pt x="537" y="793"/>
                    <a:pt x="537" y="793"/>
                  </a:cubicBezTo>
                  <a:cubicBezTo>
                    <a:pt x="539" y="794"/>
                    <a:pt x="539" y="794"/>
                    <a:pt x="539" y="794"/>
                  </a:cubicBezTo>
                  <a:cubicBezTo>
                    <a:pt x="566" y="828"/>
                    <a:pt x="566" y="828"/>
                    <a:pt x="566" y="828"/>
                  </a:cubicBezTo>
                  <a:cubicBezTo>
                    <a:pt x="606" y="821"/>
                    <a:pt x="606" y="821"/>
                    <a:pt x="606" y="821"/>
                  </a:cubicBezTo>
                  <a:cubicBezTo>
                    <a:pt x="608" y="821"/>
                    <a:pt x="608" y="821"/>
                    <a:pt x="608" y="821"/>
                  </a:cubicBezTo>
                  <a:cubicBezTo>
                    <a:pt x="623" y="827"/>
                    <a:pt x="623" y="827"/>
                    <a:pt x="623" y="827"/>
                  </a:cubicBezTo>
                  <a:cubicBezTo>
                    <a:pt x="624" y="827"/>
                    <a:pt x="624" y="827"/>
                    <a:pt x="624" y="827"/>
                  </a:cubicBezTo>
                  <a:cubicBezTo>
                    <a:pt x="649" y="849"/>
                    <a:pt x="649" y="849"/>
                    <a:pt x="649" y="849"/>
                  </a:cubicBezTo>
                  <a:cubicBezTo>
                    <a:pt x="695" y="852"/>
                    <a:pt x="695" y="852"/>
                    <a:pt x="695" y="852"/>
                  </a:cubicBezTo>
                  <a:cubicBezTo>
                    <a:pt x="722" y="848"/>
                    <a:pt x="722" y="848"/>
                    <a:pt x="722" y="848"/>
                  </a:cubicBezTo>
                  <a:cubicBezTo>
                    <a:pt x="722" y="848"/>
                    <a:pt x="722" y="848"/>
                    <a:pt x="722" y="848"/>
                  </a:cubicBezTo>
                  <a:cubicBezTo>
                    <a:pt x="759" y="842"/>
                    <a:pt x="782" y="845"/>
                    <a:pt x="791" y="854"/>
                  </a:cubicBezTo>
                  <a:cubicBezTo>
                    <a:pt x="796" y="863"/>
                    <a:pt x="793" y="871"/>
                    <a:pt x="780" y="882"/>
                  </a:cubicBezTo>
                  <a:cubicBezTo>
                    <a:pt x="770" y="892"/>
                    <a:pt x="770" y="892"/>
                    <a:pt x="770" y="892"/>
                  </a:cubicBezTo>
                  <a:cubicBezTo>
                    <a:pt x="766" y="898"/>
                    <a:pt x="771" y="906"/>
                    <a:pt x="784" y="919"/>
                  </a:cubicBezTo>
                  <a:cubicBezTo>
                    <a:pt x="785" y="921"/>
                    <a:pt x="785" y="921"/>
                    <a:pt x="785" y="921"/>
                  </a:cubicBezTo>
                  <a:cubicBezTo>
                    <a:pt x="784" y="921"/>
                    <a:pt x="784" y="921"/>
                    <a:pt x="784" y="921"/>
                  </a:cubicBezTo>
                  <a:cubicBezTo>
                    <a:pt x="793" y="927"/>
                    <a:pt x="793" y="927"/>
                    <a:pt x="793" y="927"/>
                  </a:cubicBezTo>
                  <a:cubicBezTo>
                    <a:pt x="796" y="924"/>
                    <a:pt x="796" y="924"/>
                    <a:pt x="796" y="924"/>
                  </a:cubicBezTo>
                  <a:cubicBezTo>
                    <a:pt x="822" y="874"/>
                    <a:pt x="844" y="847"/>
                    <a:pt x="858" y="842"/>
                  </a:cubicBezTo>
                  <a:cubicBezTo>
                    <a:pt x="874" y="836"/>
                    <a:pt x="907" y="850"/>
                    <a:pt x="959" y="882"/>
                  </a:cubicBezTo>
                  <a:cubicBezTo>
                    <a:pt x="1022" y="893"/>
                    <a:pt x="1022" y="893"/>
                    <a:pt x="1022" y="893"/>
                  </a:cubicBezTo>
                  <a:cubicBezTo>
                    <a:pt x="1021" y="896"/>
                    <a:pt x="1021" y="896"/>
                    <a:pt x="1021" y="896"/>
                  </a:cubicBezTo>
                  <a:cubicBezTo>
                    <a:pt x="1021" y="898"/>
                    <a:pt x="1021" y="898"/>
                    <a:pt x="1021" y="898"/>
                  </a:cubicBezTo>
                  <a:cubicBezTo>
                    <a:pt x="1018" y="927"/>
                    <a:pt x="1018" y="927"/>
                    <a:pt x="1018" y="927"/>
                  </a:cubicBezTo>
                  <a:cubicBezTo>
                    <a:pt x="1049" y="931"/>
                    <a:pt x="1049" y="931"/>
                    <a:pt x="1049" y="931"/>
                  </a:cubicBezTo>
                  <a:cubicBezTo>
                    <a:pt x="1048" y="972"/>
                    <a:pt x="1048" y="972"/>
                    <a:pt x="1048" y="972"/>
                  </a:cubicBezTo>
                  <a:cubicBezTo>
                    <a:pt x="1058" y="990"/>
                    <a:pt x="1065" y="1000"/>
                    <a:pt x="1069" y="1003"/>
                  </a:cubicBezTo>
                  <a:cubicBezTo>
                    <a:pt x="1076" y="1007"/>
                    <a:pt x="1107" y="1007"/>
                    <a:pt x="1163" y="1003"/>
                  </a:cubicBezTo>
                  <a:cubicBezTo>
                    <a:pt x="1196" y="986"/>
                    <a:pt x="1196" y="986"/>
                    <a:pt x="1196" y="986"/>
                  </a:cubicBezTo>
                  <a:cubicBezTo>
                    <a:pt x="1228" y="942"/>
                    <a:pt x="1228" y="942"/>
                    <a:pt x="1228" y="942"/>
                  </a:cubicBezTo>
                  <a:cubicBezTo>
                    <a:pt x="1265" y="941"/>
                    <a:pt x="1265" y="941"/>
                    <a:pt x="1265" y="941"/>
                  </a:cubicBezTo>
                  <a:cubicBezTo>
                    <a:pt x="1283" y="936"/>
                    <a:pt x="1283" y="936"/>
                    <a:pt x="1283" y="936"/>
                  </a:cubicBezTo>
                  <a:cubicBezTo>
                    <a:pt x="1352" y="896"/>
                    <a:pt x="1352" y="896"/>
                    <a:pt x="1352" y="896"/>
                  </a:cubicBezTo>
                  <a:cubicBezTo>
                    <a:pt x="1353" y="896"/>
                    <a:pt x="1353" y="896"/>
                    <a:pt x="1353" y="896"/>
                  </a:cubicBezTo>
                  <a:cubicBezTo>
                    <a:pt x="1354" y="895"/>
                    <a:pt x="1354" y="895"/>
                    <a:pt x="1354" y="895"/>
                  </a:cubicBezTo>
                  <a:cubicBezTo>
                    <a:pt x="1354" y="895"/>
                    <a:pt x="1354" y="895"/>
                    <a:pt x="1354" y="895"/>
                  </a:cubicBezTo>
                  <a:cubicBezTo>
                    <a:pt x="1394" y="890"/>
                    <a:pt x="1418" y="889"/>
                    <a:pt x="1424" y="895"/>
                  </a:cubicBezTo>
                  <a:cubicBezTo>
                    <a:pt x="1469" y="933"/>
                    <a:pt x="1469" y="933"/>
                    <a:pt x="1469" y="933"/>
                  </a:cubicBezTo>
                  <a:cubicBezTo>
                    <a:pt x="1483" y="938"/>
                    <a:pt x="1483" y="938"/>
                    <a:pt x="1483" y="938"/>
                  </a:cubicBezTo>
                  <a:cubicBezTo>
                    <a:pt x="1485" y="940"/>
                    <a:pt x="1485" y="940"/>
                    <a:pt x="1485" y="940"/>
                  </a:cubicBezTo>
                  <a:cubicBezTo>
                    <a:pt x="1503" y="947"/>
                    <a:pt x="1503" y="947"/>
                    <a:pt x="1503" y="947"/>
                  </a:cubicBezTo>
                  <a:cubicBezTo>
                    <a:pt x="1504" y="948"/>
                    <a:pt x="1504" y="948"/>
                    <a:pt x="1504" y="948"/>
                  </a:cubicBezTo>
                  <a:cubicBezTo>
                    <a:pt x="1504" y="945"/>
                    <a:pt x="1504" y="945"/>
                    <a:pt x="1504" y="945"/>
                  </a:cubicBezTo>
                  <a:cubicBezTo>
                    <a:pt x="1504" y="944"/>
                    <a:pt x="1504" y="944"/>
                    <a:pt x="1504" y="944"/>
                  </a:cubicBezTo>
                  <a:cubicBezTo>
                    <a:pt x="1504" y="943"/>
                    <a:pt x="1504" y="943"/>
                    <a:pt x="1504" y="943"/>
                  </a:cubicBezTo>
                  <a:cubicBezTo>
                    <a:pt x="1504" y="942"/>
                    <a:pt x="1504" y="942"/>
                    <a:pt x="1504" y="942"/>
                  </a:cubicBezTo>
                  <a:cubicBezTo>
                    <a:pt x="1512" y="910"/>
                    <a:pt x="1512" y="910"/>
                    <a:pt x="1512" y="910"/>
                  </a:cubicBezTo>
                  <a:cubicBezTo>
                    <a:pt x="1508" y="901"/>
                    <a:pt x="1508" y="893"/>
                    <a:pt x="1512" y="887"/>
                  </a:cubicBezTo>
                  <a:cubicBezTo>
                    <a:pt x="1514" y="882"/>
                    <a:pt x="1519" y="879"/>
                    <a:pt x="1527" y="877"/>
                  </a:cubicBezTo>
                  <a:cubicBezTo>
                    <a:pt x="1543" y="873"/>
                    <a:pt x="1558" y="887"/>
                    <a:pt x="1573" y="917"/>
                  </a:cubicBezTo>
                  <a:cubicBezTo>
                    <a:pt x="1575" y="918"/>
                    <a:pt x="1575" y="918"/>
                    <a:pt x="1575" y="918"/>
                  </a:cubicBezTo>
                  <a:cubicBezTo>
                    <a:pt x="1576" y="918"/>
                    <a:pt x="1576" y="918"/>
                    <a:pt x="1576" y="918"/>
                  </a:cubicBezTo>
                  <a:cubicBezTo>
                    <a:pt x="1602" y="906"/>
                    <a:pt x="1602" y="906"/>
                    <a:pt x="1602" y="906"/>
                  </a:cubicBezTo>
                  <a:cubicBezTo>
                    <a:pt x="1608" y="905"/>
                    <a:pt x="1610" y="900"/>
                    <a:pt x="1610" y="895"/>
                  </a:cubicBezTo>
                  <a:cubicBezTo>
                    <a:pt x="1604" y="876"/>
                    <a:pt x="1604" y="876"/>
                    <a:pt x="1604" y="876"/>
                  </a:cubicBezTo>
                  <a:cubicBezTo>
                    <a:pt x="1604" y="874"/>
                    <a:pt x="1604" y="874"/>
                    <a:pt x="1604" y="874"/>
                  </a:cubicBezTo>
                  <a:cubicBezTo>
                    <a:pt x="1602" y="866"/>
                    <a:pt x="1604" y="859"/>
                    <a:pt x="1613" y="855"/>
                  </a:cubicBezTo>
                  <a:cubicBezTo>
                    <a:pt x="1622" y="848"/>
                    <a:pt x="1622" y="848"/>
                    <a:pt x="1622" y="848"/>
                  </a:cubicBezTo>
                  <a:cubicBezTo>
                    <a:pt x="1646" y="823"/>
                    <a:pt x="1646" y="823"/>
                    <a:pt x="1646" y="823"/>
                  </a:cubicBezTo>
                  <a:cubicBezTo>
                    <a:pt x="1661" y="788"/>
                    <a:pt x="1661" y="788"/>
                    <a:pt x="1661" y="788"/>
                  </a:cubicBezTo>
                  <a:cubicBezTo>
                    <a:pt x="1648" y="766"/>
                    <a:pt x="1644" y="750"/>
                    <a:pt x="1648" y="739"/>
                  </a:cubicBezTo>
                  <a:cubicBezTo>
                    <a:pt x="1651" y="710"/>
                    <a:pt x="1651" y="710"/>
                    <a:pt x="1651" y="710"/>
                  </a:cubicBezTo>
                  <a:cubicBezTo>
                    <a:pt x="1645" y="697"/>
                    <a:pt x="1641" y="689"/>
                    <a:pt x="1641" y="681"/>
                  </a:cubicBezTo>
                  <a:cubicBezTo>
                    <a:pt x="1641" y="678"/>
                    <a:pt x="1637" y="669"/>
                    <a:pt x="1629" y="656"/>
                  </a:cubicBezTo>
                  <a:cubicBezTo>
                    <a:pt x="1628" y="656"/>
                    <a:pt x="1628" y="656"/>
                    <a:pt x="1628" y="656"/>
                  </a:cubicBezTo>
                  <a:cubicBezTo>
                    <a:pt x="1628" y="653"/>
                    <a:pt x="1628" y="653"/>
                    <a:pt x="1628" y="653"/>
                  </a:cubicBezTo>
                  <a:cubicBezTo>
                    <a:pt x="1625" y="615"/>
                    <a:pt x="1625" y="615"/>
                    <a:pt x="1625" y="615"/>
                  </a:cubicBezTo>
                  <a:cubicBezTo>
                    <a:pt x="1623" y="609"/>
                    <a:pt x="1622" y="600"/>
                    <a:pt x="1625" y="590"/>
                  </a:cubicBezTo>
                  <a:cubicBezTo>
                    <a:pt x="1615" y="582"/>
                    <a:pt x="1609" y="575"/>
                    <a:pt x="1604" y="567"/>
                  </a:cubicBezTo>
                  <a:cubicBezTo>
                    <a:pt x="1589" y="546"/>
                    <a:pt x="1589" y="546"/>
                    <a:pt x="1589" y="546"/>
                  </a:cubicBezTo>
                  <a:cubicBezTo>
                    <a:pt x="1588" y="545"/>
                    <a:pt x="1588" y="545"/>
                    <a:pt x="1588" y="545"/>
                  </a:cubicBezTo>
                  <a:cubicBezTo>
                    <a:pt x="1588" y="543"/>
                    <a:pt x="1588" y="543"/>
                    <a:pt x="1588" y="543"/>
                  </a:cubicBezTo>
                  <a:cubicBezTo>
                    <a:pt x="1588" y="542"/>
                    <a:pt x="1588" y="542"/>
                    <a:pt x="1588" y="542"/>
                  </a:cubicBezTo>
                  <a:cubicBezTo>
                    <a:pt x="1582" y="516"/>
                    <a:pt x="1582" y="516"/>
                    <a:pt x="1582" y="516"/>
                  </a:cubicBezTo>
                  <a:cubicBezTo>
                    <a:pt x="1566" y="503"/>
                    <a:pt x="1566" y="503"/>
                    <a:pt x="1566" y="503"/>
                  </a:cubicBezTo>
                  <a:cubicBezTo>
                    <a:pt x="1566" y="504"/>
                    <a:pt x="1566" y="504"/>
                    <a:pt x="1566" y="504"/>
                  </a:cubicBezTo>
                  <a:cubicBezTo>
                    <a:pt x="1536" y="480"/>
                    <a:pt x="1536" y="480"/>
                    <a:pt x="1536" y="480"/>
                  </a:cubicBezTo>
                  <a:cubicBezTo>
                    <a:pt x="1536" y="482"/>
                    <a:pt x="1536" y="482"/>
                    <a:pt x="1536" y="482"/>
                  </a:cubicBezTo>
                  <a:cubicBezTo>
                    <a:pt x="1540" y="515"/>
                    <a:pt x="1540" y="515"/>
                    <a:pt x="1540" y="515"/>
                  </a:cubicBezTo>
                  <a:cubicBezTo>
                    <a:pt x="1540" y="516"/>
                    <a:pt x="1540" y="516"/>
                    <a:pt x="1540" y="516"/>
                  </a:cubicBezTo>
                  <a:cubicBezTo>
                    <a:pt x="1540" y="519"/>
                    <a:pt x="1540" y="519"/>
                    <a:pt x="1540" y="519"/>
                  </a:cubicBezTo>
                  <a:cubicBezTo>
                    <a:pt x="1524" y="526"/>
                    <a:pt x="1524" y="526"/>
                    <a:pt x="1524" y="526"/>
                  </a:cubicBezTo>
                  <a:cubicBezTo>
                    <a:pt x="1522" y="546"/>
                    <a:pt x="1522" y="546"/>
                    <a:pt x="1522" y="546"/>
                  </a:cubicBezTo>
                  <a:cubicBezTo>
                    <a:pt x="1522" y="549"/>
                    <a:pt x="1522" y="549"/>
                    <a:pt x="1522" y="549"/>
                  </a:cubicBezTo>
                  <a:cubicBezTo>
                    <a:pt x="1485" y="564"/>
                    <a:pt x="1485" y="564"/>
                    <a:pt x="1485" y="564"/>
                  </a:cubicBezTo>
                  <a:cubicBezTo>
                    <a:pt x="1473" y="535"/>
                    <a:pt x="1473" y="535"/>
                    <a:pt x="1473" y="535"/>
                  </a:cubicBezTo>
                  <a:cubicBezTo>
                    <a:pt x="1465" y="533"/>
                    <a:pt x="1465" y="533"/>
                    <a:pt x="1465" y="533"/>
                  </a:cubicBezTo>
                  <a:cubicBezTo>
                    <a:pt x="1454" y="544"/>
                    <a:pt x="1454" y="544"/>
                    <a:pt x="1454" y="544"/>
                  </a:cubicBezTo>
                  <a:cubicBezTo>
                    <a:pt x="1446" y="565"/>
                    <a:pt x="1446" y="565"/>
                    <a:pt x="1446" y="565"/>
                  </a:cubicBezTo>
                  <a:cubicBezTo>
                    <a:pt x="1420" y="573"/>
                    <a:pt x="1420" y="573"/>
                    <a:pt x="1420" y="573"/>
                  </a:cubicBezTo>
                  <a:cubicBezTo>
                    <a:pt x="1405" y="562"/>
                    <a:pt x="1405" y="562"/>
                    <a:pt x="1405" y="562"/>
                  </a:cubicBezTo>
                  <a:cubicBezTo>
                    <a:pt x="1384" y="556"/>
                    <a:pt x="1384" y="556"/>
                    <a:pt x="1384" y="556"/>
                  </a:cubicBezTo>
                  <a:cubicBezTo>
                    <a:pt x="1378" y="526"/>
                    <a:pt x="1378" y="526"/>
                    <a:pt x="1378" y="526"/>
                  </a:cubicBezTo>
                  <a:cubicBezTo>
                    <a:pt x="1369" y="508"/>
                    <a:pt x="1369" y="508"/>
                    <a:pt x="1369" y="508"/>
                  </a:cubicBezTo>
                  <a:cubicBezTo>
                    <a:pt x="1356" y="503"/>
                    <a:pt x="1356" y="503"/>
                    <a:pt x="1356" y="503"/>
                  </a:cubicBezTo>
                  <a:cubicBezTo>
                    <a:pt x="1355" y="501"/>
                    <a:pt x="1355" y="501"/>
                    <a:pt x="1355" y="501"/>
                  </a:cubicBezTo>
                  <a:cubicBezTo>
                    <a:pt x="1346" y="489"/>
                    <a:pt x="1346" y="489"/>
                    <a:pt x="1346" y="489"/>
                  </a:cubicBezTo>
                  <a:cubicBezTo>
                    <a:pt x="1346" y="489"/>
                    <a:pt x="1346" y="489"/>
                    <a:pt x="1346" y="489"/>
                  </a:cubicBezTo>
                  <a:cubicBezTo>
                    <a:pt x="1336" y="472"/>
                    <a:pt x="1336" y="472"/>
                    <a:pt x="1336" y="472"/>
                  </a:cubicBezTo>
                  <a:cubicBezTo>
                    <a:pt x="1322" y="453"/>
                    <a:pt x="1322" y="453"/>
                    <a:pt x="1322" y="453"/>
                  </a:cubicBezTo>
                  <a:cubicBezTo>
                    <a:pt x="1309" y="453"/>
                    <a:pt x="1309" y="453"/>
                    <a:pt x="1309" y="453"/>
                  </a:cubicBezTo>
                  <a:cubicBezTo>
                    <a:pt x="1288" y="461"/>
                    <a:pt x="1288" y="461"/>
                    <a:pt x="1288" y="461"/>
                  </a:cubicBezTo>
                  <a:cubicBezTo>
                    <a:pt x="1287" y="462"/>
                    <a:pt x="1287" y="462"/>
                    <a:pt x="1287" y="462"/>
                  </a:cubicBezTo>
                  <a:cubicBezTo>
                    <a:pt x="1233" y="459"/>
                    <a:pt x="1233" y="459"/>
                    <a:pt x="1233" y="459"/>
                  </a:cubicBezTo>
                  <a:cubicBezTo>
                    <a:pt x="1192" y="450"/>
                    <a:pt x="1192" y="450"/>
                    <a:pt x="1192" y="450"/>
                  </a:cubicBezTo>
                  <a:cubicBezTo>
                    <a:pt x="1189" y="448"/>
                    <a:pt x="1181" y="445"/>
                    <a:pt x="1170" y="438"/>
                  </a:cubicBezTo>
                  <a:cubicBezTo>
                    <a:pt x="1138" y="427"/>
                    <a:pt x="1138" y="427"/>
                    <a:pt x="1138" y="427"/>
                  </a:cubicBezTo>
                  <a:cubicBezTo>
                    <a:pt x="1114" y="421"/>
                    <a:pt x="1100" y="415"/>
                    <a:pt x="1097" y="409"/>
                  </a:cubicBezTo>
                  <a:cubicBezTo>
                    <a:pt x="1092" y="406"/>
                    <a:pt x="1092" y="406"/>
                    <a:pt x="1092" y="406"/>
                  </a:cubicBezTo>
                  <a:cubicBezTo>
                    <a:pt x="1084" y="404"/>
                    <a:pt x="1084" y="404"/>
                    <a:pt x="1084" y="404"/>
                  </a:cubicBezTo>
                  <a:cubicBezTo>
                    <a:pt x="1065" y="393"/>
                    <a:pt x="1065" y="393"/>
                    <a:pt x="1065" y="393"/>
                  </a:cubicBezTo>
                  <a:cubicBezTo>
                    <a:pt x="1063" y="392"/>
                    <a:pt x="1063" y="392"/>
                    <a:pt x="1063" y="392"/>
                  </a:cubicBezTo>
                  <a:cubicBezTo>
                    <a:pt x="1060" y="388"/>
                    <a:pt x="1057" y="385"/>
                    <a:pt x="1055" y="381"/>
                  </a:cubicBezTo>
                  <a:cubicBezTo>
                    <a:pt x="1050" y="371"/>
                    <a:pt x="1050" y="371"/>
                    <a:pt x="1050" y="371"/>
                  </a:cubicBezTo>
                  <a:cubicBezTo>
                    <a:pt x="1042" y="358"/>
                    <a:pt x="1042" y="358"/>
                    <a:pt x="1042" y="358"/>
                  </a:cubicBezTo>
                  <a:cubicBezTo>
                    <a:pt x="1028" y="352"/>
                    <a:pt x="1028" y="352"/>
                    <a:pt x="1028" y="352"/>
                  </a:cubicBezTo>
                  <a:cubicBezTo>
                    <a:pt x="1023" y="355"/>
                    <a:pt x="1023" y="355"/>
                    <a:pt x="1023" y="355"/>
                  </a:cubicBezTo>
                  <a:cubicBezTo>
                    <a:pt x="1018" y="359"/>
                    <a:pt x="1018" y="359"/>
                    <a:pt x="1018" y="359"/>
                  </a:cubicBezTo>
                  <a:cubicBezTo>
                    <a:pt x="1015" y="362"/>
                    <a:pt x="1015" y="362"/>
                    <a:pt x="1015" y="362"/>
                  </a:cubicBezTo>
                  <a:cubicBezTo>
                    <a:pt x="1009" y="366"/>
                    <a:pt x="1004" y="368"/>
                    <a:pt x="1000" y="369"/>
                  </a:cubicBezTo>
                  <a:cubicBezTo>
                    <a:pt x="991" y="371"/>
                    <a:pt x="983" y="367"/>
                    <a:pt x="973" y="356"/>
                  </a:cubicBezTo>
                  <a:cubicBezTo>
                    <a:pt x="953" y="335"/>
                    <a:pt x="953" y="335"/>
                    <a:pt x="953" y="335"/>
                  </a:cubicBezTo>
                  <a:cubicBezTo>
                    <a:pt x="946" y="326"/>
                    <a:pt x="941" y="318"/>
                    <a:pt x="939" y="313"/>
                  </a:cubicBezTo>
                  <a:cubicBezTo>
                    <a:pt x="933" y="305"/>
                    <a:pt x="933" y="305"/>
                    <a:pt x="933" y="305"/>
                  </a:cubicBezTo>
                  <a:cubicBezTo>
                    <a:pt x="926" y="297"/>
                    <a:pt x="921" y="290"/>
                    <a:pt x="917" y="283"/>
                  </a:cubicBezTo>
                  <a:cubicBezTo>
                    <a:pt x="914" y="274"/>
                    <a:pt x="913" y="266"/>
                    <a:pt x="916" y="257"/>
                  </a:cubicBezTo>
                  <a:cubicBezTo>
                    <a:pt x="916" y="256"/>
                    <a:pt x="916" y="256"/>
                    <a:pt x="916" y="256"/>
                  </a:cubicBezTo>
                  <a:cubicBezTo>
                    <a:pt x="916" y="256"/>
                    <a:pt x="916" y="256"/>
                    <a:pt x="916" y="256"/>
                  </a:cubicBezTo>
                  <a:cubicBezTo>
                    <a:pt x="930" y="233"/>
                    <a:pt x="930" y="233"/>
                    <a:pt x="930" y="233"/>
                  </a:cubicBezTo>
                  <a:cubicBezTo>
                    <a:pt x="937" y="209"/>
                    <a:pt x="937" y="209"/>
                    <a:pt x="937" y="209"/>
                  </a:cubicBezTo>
                  <a:cubicBezTo>
                    <a:pt x="941" y="193"/>
                    <a:pt x="941" y="193"/>
                    <a:pt x="941" y="193"/>
                  </a:cubicBezTo>
                  <a:cubicBezTo>
                    <a:pt x="935" y="168"/>
                    <a:pt x="935" y="168"/>
                    <a:pt x="935" y="168"/>
                  </a:cubicBezTo>
                  <a:cubicBezTo>
                    <a:pt x="920" y="155"/>
                    <a:pt x="920" y="155"/>
                    <a:pt x="920" y="155"/>
                  </a:cubicBezTo>
                  <a:cubicBezTo>
                    <a:pt x="923" y="135"/>
                    <a:pt x="923" y="135"/>
                    <a:pt x="923" y="135"/>
                  </a:cubicBezTo>
                  <a:cubicBezTo>
                    <a:pt x="923" y="120"/>
                    <a:pt x="928" y="112"/>
                    <a:pt x="939" y="110"/>
                  </a:cubicBezTo>
                  <a:cubicBezTo>
                    <a:pt x="942" y="109"/>
                    <a:pt x="944" y="107"/>
                    <a:pt x="943" y="103"/>
                  </a:cubicBezTo>
                  <a:cubicBezTo>
                    <a:pt x="943" y="102"/>
                    <a:pt x="943" y="102"/>
                    <a:pt x="943" y="102"/>
                  </a:cubicBezTo>
                  <a:cubicBezTo>
                    <a:pt x="944" y="81"/>
                    <a:pt x="944" y="81"/>
                    <a:pt x="944" y="81"/>
                  </a:cubicBezTo>
                  <a:cubicBezTo>
                    <a:pt x="944" y="80"/>
                    <a:pt x="944" y="80"/>
                    <a:pt x="944" y="80"/>
                  </a:cubicBezTo>
                  <a:cubicBezTo>
                    <a:pt x="944" y="80"/>
                    <a:pt x="944" y="80"/>
                    <a:pt x="944" y="80"/>
                  </a:cubicBezTo>
                  <a:cubicBezTo>
                    <a:pt x="944" y="55"/>
                    <a:pt x="944" y="55"/>
                    <a:pt x="944" y="55"/>
                  </a:cubicBezTo>
                  <a:cubicBezTo>
                    <a:pt x="942" y="55"/>
                    <a:pt x="942" y="55"/>
                    <a:pt x="942" y="55"/>
                  </a:cubicBezTo>
                  <a:cubicBezTo>
                    <a:pt x="941" y="54"/>
                    <a:pt x="941" y="54"/>
                    <a:pt x="941" y="54"/>
                  </a:cubicBezTo>
                  <a:cubicBezTo>
                    <a:pt x="941" y="54"/>
                    <a:pt x="941" y="54"/>
                    <a:pt x="941" y="54"/>
                  </a:cubicBezTo>
                  <a:cubicBezTo>
                    <a:pt x="941" y="54"/>
                    <a:pt x="941" y="54"/>
                    <a:pt x="941" y="54"/>
                  </a:cubicBezTo>
                  <a:cubicBezTo>
                    <a:pt x="936" y="52"/>
                    <a:pt x="936" y="52"/>
                    <a:pt x="936" y="52"/>
                  </a:cubicBezTo>
                  <a:cubicBezTo>
                    <a:pt x="936" y="51"/>
                    <a:pt x="936" y="51"/>
                    <a:pt x="936" y="51"/>
                  </a:cubicBezTo>
                  <a:cubicBezTo>
                    <a:pt x="935" y="51"/>
                    <a:pt x="935" y="51"/>
                    <a:pt x="935" y="51"/>
                  </a:cubicBezTo>
                  <a:cubicBezTo>
                    <a:pt x="916" y="39"/>
                    <a:pt x="916" y="39"/>
                    <a:pt x="916" y="39"/>
                  </a:cubicBezTo>
                  <a:cubicBezTo>
                    <a:pt x="916" y="39"/>
                    <a:pt x="916" y="39"/>
                    <a:pt x="916" y="39"/>
                  </a:cubicBezTo>
                  <a:cubicBezTo>
                    <a:pt x="915" y="39"/>
                    <a:pt x="915" y="39"/>
                    <a:pt x="915" y="39"/>
                  </a:cubicBezTo>
                  <a:cubicBezTo>
                    <a:pt x="901" y="26"/>
                    <a:pt x="901" y="26"/>
                    <a:pt x="901" y="26"/>
                  </a:cubicBezTo>
                  <a:cubicBezTo>
                    <a:pt x="851" y="16"/>
                    <a:pt x="851" y="16"/>
                    <a:pt x="851" y="16"/>
                  </a:cubicBezTo>
                  <a:cubicBezTo>
                    <a:pt x="851" y="16"/>
                    <a:pt x="851" y="16"/>
                    <a:pt x="851" y="16"/>
                  </a:cubicBezTo>
                  <a:cubicBezTo>
                    <a:pt x="835" y="5"/>
                    <a:pt x="835" y="5"/>
                    <a:pt x="835" y="5"/>
                  </a:cubicBezTo>
                  <a:cubicBezTo>
                    <a:pt x="806" y="5"/>
                    <a:pt x="806" y="5"/>
                    <a:pt x="806" y="5"/>
                  </a:cubicBezTo>
                  <a:cubicBezTo>
                    <a:pt x="801" y="5"/>
                    <a:pt x="796" y="8"/>
                    <a:pt x="789" y="12"/>
                  </a:cubicBezTo>
                  <a:cubicBezTo>
                    <a:pt x="788" y="12"/>
                    <a:pt x="788" y="12"/>
                    <a:pt x="788" y="12"/>
                  </a:cubicBezTo>
                  <a:cubicBezTo>
                    <a:pt x="764" y="21"/>
                    <a:pt x="764" y="21"/>
                    <a:pt x="764" y="21"/>
                  </a:cubicBezTo>
                  <a:cubicBezTo>
                    <a:pt x="706" y="21"/>
                    <a:pt x="706" y="21"/>
                    <a:pt x="706" y="21"/>
                  </a:cubicBezTo>
                  <a:cubicBezTo>
                    <a:pt x="698" y="23"/>
                    <a:pt x="690" y="25"/>
                    <a:pt x="686" y="29"/>
                  </a:cubicBezTo>
                  <a:cubicBezTo>
                    <a:pt x="680" y="34"/>
                    <a:pt x="668" y="39"/>
                    <a:pt x="653" y="44"/>
                  </a:cubicBezTo>
                  <a:cubicBezTo>
                    <a:pt x="625" y="50"/>
                    <a:pt x="625" y="50"/>
                    <a:pt x="625" y="50"/>
                  </a:cubicBezTo>
                  <a:cubicBezTo>
                    <a:pt x="625" y="51"/>
                    <a:pt x="625" y="51"/>
                    <a:pt x="625" y="51"/>
                  </a:cubicBezTo>
                  <a:cubicBezTo>
                    <a:pt x="623" y="51"/>
                    <a:pt x="623" y="51"/>
                    <a:pt x="623" y="51"/>
                  </a:cubicBezTo>
                  <a:cubicBezTo>
                    <a:pt x="584" y="47"/>
                    <a:pt x="584" y="47"/>
                    <a:pt x="584" y="47"/>
                  </a:cubicBezTo>
                  <a:cubicBezTo>
                    <a:pt x="581" y="46"/>
                    <a:pt x="581" y="46"/>
                    <a:pt x="581" y="46"/>
                  </a:cubicBezTo>
                  <a:cubicBezTo>
                    <a:pt x="582" y="47"/>
                    <a:pt x="582" y="47"/>
                    <a:pt x="582" y="47"/>
                  </a:cubicBezTo>
                  <a:cubicBezTo>
                    <a:pt x="581" y="46"/>
                    <a:pt x="581" y="46"/>
                    <a:pt x="581" y="46"/>
                  </a:cubicBezTo>
                  <a:cubicBezTo>
                    <a:pt x="567" y="45"/>
                    <a:pt x="567" y="45"/>
                    <a:pt x="567" y="45"/>
                  </a:cubicBezTo>
                  <a:cubicBezTo>
                    <a:pt x="544" y="52"/>
                    <a:pt x="544" y="52"/>
                    <a:pt x="544" y="52"/>
                  </a:cubicBezTo>
                  <a:cubicBezTo>
                    <a:pt x="497" y="57"/>
                    <a:pt x="497" y="57"/>
                    <a:pt x="497" y="57"/>
                  </a:cubicBezTo>
                  <a:cubicBezTo>
                    <a:pt x="496" y="57"/>
                    <a:pt x="496" y="57"/>
                    <a:pt x="496" y="57"/>
                  </a:cubicBezTo>
                  <a:cubicBezTo>
                    <a:pt x="495" y="55"/>
                    <a:pt x="495" y="55"/>
                    <a:pt x="495" y="55"/>
                  </a:cubicBezTo>
                  <a:cubicBezTo>
                    <a:pt x="472" y="47"/>
                    <a:pt x="472" y="47"/>
                    <a:pt x="472" y="47"/>
                  </a:cubicBezTo>
                  <a:cubicBezTo>
                    <a:pt x="453" y="47"/>
                    <a:pt x="453" y="47"/>
                    <a:pt x="453" y="47"/>
                  </a:cubicBezTo>
                  <a:cubicBezTo>
                    <a:pt x="445" y="45"/>
                    <a:pt x="435" y="39"/>
                    <a:pt x="425" y="26"/>
                  </a:cubicBezTo>
                  <a:cubicBezTo>
                    <a:pt x="423" y="24"/>
                    <a:pt x="423" y="24"/>
                    <a:pt x="423" y="24"/>
                  </a:cubicBezTo>
                  <a:cubicBezTo>
                    <a:pt x="421" y="14"/>
                    <a:pt x="418" y="10"/>
                    <a:pt x="417" y="8"/>
                  </a:cubicBezTo>
                  <a:cubicBezTo>
                    <a:pt x="412" y="5"/>
                    <a:pt x="412" y="5"/>
                    <a:pt x="412" y="5"/>
                  </a:cubicBezTo>
                  <a:cubicBezTo>
                    <a:pt x="402" y="0"/>
                    <a:pt x="402" y="0"/>
                    <a:pt x="402" y="0"/>
                  </a:cubicBezTo>
                  <a:cubicBezTo>
                    <a:pt x="394" y="8"/>
                    <a:pt x="394" y="8"/>
                    <a:pt x="394" y="8"/>
                  </a:cubicBezTo>
                  <a:cubicBezTo>
                    <a:pt x="393" y="10"/>
                    <a:pt x="393" y="10"/>
                    <a:pt x="393" y="10"/>
                  </a:cubicBezTo>
                  <a:cubicBezTo>
                    <a:pt x="359" y="24"/>
                    <a:pt x="359" y="24"/>
                    <a:pt x="359" y="24"/>
                  </a:cubicBezTo>
                  <a:cubicBezTo>
                    <a:pt x="358" y="24"/>
                    <a:pt x="358" y="24"/>
                    <a:pt x="358" y="24"/>
                  </a:cubicBezTo>
                  <a:cubicBezTo>
                    <a:pt x="356" y="24"/>
                    <a:pt x="356" y="24"/>
                    <a:pt x="356" y="24"/>
                  </a:cubicBezTo>
                  <a:cubicBezTo>
                    <a:pt x="315" y="28"/>
                    <a:pt x="315" y="28"/>
                    <a:pt x="315" y="28"/>
                  </a:cubicBezTo>
                  <a:cubicBezTo>
                    <a:pt x="308" y="28"/>
                    <a:pt x="297" y="25"/>
                    <a:pt x="281" y="21"/>
                  </a:cubicBezTo>
                  <a:cubicBezTo>
                    <a:pt x="245" y="14"/>
                    <a:pt x="245" y="14"/>
                    <a:pt x="245" y="14"/>
                  </a:cubicBezTo>
                  <a:cubicBezTo>
                    <a:pt x="244" y="14"/>
                    <a:pt x="244" y="14"/>
                    <a:pt x="244" y="14"/>
                  </a:cubicBezTo>
                  <a:cubicBezTo>
                    <a:pt x="244" y="14"/>
                    <a:pt x="244" y="14"/>
                    <a:pt x="244" y="14"/>
                  </a:cubicBezTo>
                  <a:cubicBezTo>
                    <a:pt x="223" y="3"/>
                    <a:pt x="223" y="3"/>
                    <a:pt x="223" y="3"/>
                  </a:cubicBezTo>
                  <a:lnTo>
                    <a:pt x="20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1" name="Freeform 12"/>
            <p:cNvSpPr>
              <a:spLocks/>
            </p:cNvSpPr>
            <p:nvPr/>
          </p:nvSpPr>
          <p:spPr bwMode="auto">
            <a:xfrm>
              <a:off x="2952273" y="4813300"/>
              <a:ext cx="1128713" cy="1181100"/>
            </a:xfrm>
            <a:custGeom>
              <a:avLst/>
              <a:gdLst>
                <a:gd name="T0" fmla="*/ 24 w 749"/>
                <a:gd name="T1" fmla="*/ 481 h 782"/>
                <a:gd name="T2" fmla="*/ 106 w 749"/>
                <a:gd name="T3" fmla="*/ 477 h 782"/>
                <a:gd name="T4" fmla="*/ 111 w 749"/>
                <a:gd name="T5" fmla="*/ 514 h 782"/>
                <a:gd name="T6" fmla="*/ 177 w 749"/>
                <a:gd name="T7" fmla="*/ 583 h 782"/>
                <a:gd name="T8" fmla="*/ 189 w 749"/>
                <a:gd name="T9" fmla="*/ 686 h 782"/>
                <a:gd name="T10" fmla="*/ 290 w 749"/>
                <a:gd name="T11" fmla="*/ 713 h 782"/>
                <a:gd name="T12" fmla="*/ 310 w 749"/>
                <a:gd name="T13" fmla="*/ 744 h 782"/>
                <a:gd name="T14" fmla="*/ 356 w 749"/>
                <a:gd name="T15" fmla="*/ 782 h 782"/>
                <a:gd name="T16" fmla="*/ 358 w 749"/>
                <a:gd name="T17" fmla="*/ 750 h 782"/>
                <a:gd name="T18" fmla="*/ 354 w 749"/>
                <a:gd name="T19" fmla="*/ 643 h 782"/>
                <a:gd name="T20" fmla="*/ 425 w 749"/>
                <a:gd name="T21" fmla="*/ 621 h 782"/>
                <a:gd name="T22" fmla="*/ 500 w 749"/>
                <a:gd name="T23" fmla="*/ 621 h 782"/>
                <a:gd name="T24" fmla="*/ 578 w 749"/>
                <a:gd name="T25" fmla="*/ 614 h 782"/>
                <a:gd name="T26" fmla="*/ 674 w 749"/>
                <a:gd name="T27" fmla="*/ 556 h 782"/>
                <a:gd name="T28" fmla="*/ 698 w 749"/>
                <a:gd name="T29" fmla="*/ 564 h 782"/>
                <a:gd name="T30" fmla="*/ 711 w 749"/>
                <a:gd name="T31" fmla="*/ 568 h 782"/>
                <a:gd name="T32" fmla="*/ 749 w 749"/>
                <a:gd name="T33" fmla="*/ 541 h 782"/>
                <a:gd name="T34" fmla="*/ 722 w 749"/>
                <a:gd name="T35" fmla="*/ 512 h 782"/>
                <a:gd name="T36" fmla="*/ 663 w 749"/>
                <a:gd name="T37" fmla="*/ 476 h 782"/>
                <a:gd name="T38" fmla="*/ 621 w 749"/>
                <a:gd name="T39" fmla="*/ 479 h 782"/>
                <a:gd name="T40" fmla="*/ 607 w 749"/>
                <a:gd name="T41" fmla="*/ 448 h 782"/>
                <a:gd name="T42" fmla="*/ 616 w 749"/>
                <a:gd name="T43" fmla="*/ 408 h 782"/>
                <a:gd name="T44" fmla="*/ 595 w 749"/>
                <a:gd name="T45" fmla="*/ 359 h 782"/>
                <a:gd name="T46" fmla="*/ 612 w 749"/>
                <a:gd name="T47" fmla="*/ 278 h 782"/>
                <a:gd name="T48" fmla="*/ 569 w 749"/>
                <a:gd name="T49" fmla="*/ 269 h 782"/>
                <a:gd name="T50" fmla="*/ 527 w 749"/>
                <a:gd name="T51" fmla="*/ 220 h 782"/>
                <a:gd name="T52" fmla="*/ 522 w 749"/>
                <a:gd name="T53" fmla="*/ 196 h 782"/>
                <a:gd name="T54" fmla="*/ 542 w 749"/>
                <a:gd name="T55" fmla="*/ 173 h 782"/>
                <a:gd name="T56" fmla="*/ 620 w 749"/>
                <a:gd name="T57" fmla="*/ 165 h 782"/>
                <a:gd name="T58" fmla="*/ 639 w 749"/>
                <a:gd name="T59" fmla="*/ 173 h 782"/>
                <a:gd name="T60" fmla="*/ 674 w 749"/>
                <a:gd name="T61" fmla="*/ 141 h 782"/>
                <a:gd name="T62" fmla="*/ 618 w 749"/>
                <a:gd name="T63" fmla="*/ 136 h 782"/>
                <a:gd name="T64" fmla="*/ 597 w 749"/>
                <a:gd name="T65" fmla="*/ 117 h 782"/>
                <a:gd name="T66" fmla="*/ 585 w 749"/>
                <a:gd name="T67" fmla="*/ 58 h 782"/>
                <a:gd name="T68" fmla="*/ 522 w 749"/>
                <a:gd name="T69" fmla="*/ 88 h 782"/>
                <a:gd name="T70" fmla="*/ 528 w 749"/>
                <a:gd name="T71" fmla="*/ 131 h 782"/>
                <a:gd name="T72" fmla="*/ 507 w 749"/>
                <a:gd name="T73" fmla="*/ 162 h 782"/>
                <a:gd name="T74" fmla="*/ 481 w 749"/>
                <a:gd name="T75" fmla="*/ 224 h 782"/>
                <a:gd name="T76" fmla="*/ 482 w 749"/>
                <a:gd name="T77" fmla="*/ 257 h 782"/>
                <a:gd name="T78" fmla="*/ 467 w 749"/>
                <a:gd name="T79" fmla="*/ 275 h 782"/>
                <a:gd name="T80" fmla="*/ 455 w 749"/>
                <a:gd name="T81" fmla="*/ 281 h 782"/>
                <a:gd name="T82" fmla="*/ 404 w 749"/>
                <a:gd name="T83" fmla="*/ 294 h 782"/>
                <a:gd name="T84" fmla="*/ 364 w 749"/>
                <a:gd name="T85" fmla="*/ 289 h 782"/>
                <a:gd name="T86" fmla="*/ 339 w 749"/>
                <a:gd name="T87" fmla="*/ 279 h 782"/>
                <a:gd name="T88" fmla="*/ 321 w 749"/>
                <a:gd name="T89" fmla="*/ 220 h 782"/>
                <a:gd name="T90" fmla="*/ 296 w 749"/>
                <a:gd name="T91" fmla="*/ 167 h 782"/>
                <a:gd name="T92" fmla="*/ 289 w 749"/>
                <a:gd name="T93" fmla="*/ 150 h 782"/>
                <a:gd name="T94" fmla="*/ 263 w 749"/>
                <a:gd name="T95" fmla="*/ 136 h 782"/>
                <a:gd name="T96" fmla="*/ 227 w 749"/>
                <a:gd name="T97" fmla="*/ 116 h 782"/>
                <a:gd name="T98" fmla="*/ 225 w 749"/>
                <a:gd name="T99" fmla="*/ 91 h 782"/>
                <a:gd name="T100" fmla="*/ 202 w 749"/>
                <a:gd name="T101" fmla="*/ 76 h 782"/>
                <a:gd name="T102" fmla="*/ 159 w 749"/>
                <a:gd name="T103" fmla="*/ 109 h 782"/>
                <a:gd name="T104" fmla="*/ 130 w 749"/>
                <a:gd name="T105" fmla="*/ 54 h 782"/>
                <a:gd name="T106" fmla="*/ 104 w 749"/>
                <a:gd name="T107" fmla="*/ 27 h 782"/>
                <a:gd name="T108" fmla="*/ 74 w 749"/>
                <a:gd name="T109" fmla="*/ 86 h 782"/>
                <a:gd name="T110" fmla="*/ 73 w 749"/>
                <a:gd name="T111" fmla="*/ 141 h 782"/>
                <a:gd name="T112" fmla="*/ 119 w 749"/>
                <a:gd name="T113" fmla="*/ 183 h 782"/>
                <a:gd name="T114" fmla="*/ 81 w 749"/>
                <a:gd name="T115" fmla="*/ 336 h 782"/>
                <a:gd name="T116" fmla="*/ 3 w 749"/>
                <a:gd name="T117" fmla="*/ 458 h 782"/>
                <a:gd name="T118" fmla="*/ 4 w 749"/>
                <a:gd name="T119" fmla="*/ 47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9" h="782">
                  <a:moveTo>
                    <a:pt x="4" y="479"/>
                  </a:moveTo>
                  <a:cubicBezTo>
                    <a:pt x="0" y="492"/>
                    <a:pt x="0" y="492"/>
                    <a:pt x="0" y="492"/>
                  </a:cubicBezTo>
                  <a:cubicBezTo>
                    <a:pt x="6" y="492"/>
                    <a:pt x="14" y="488"/>
                    <a:pt x="23" y="482"/>
                  </a:cubicBezTo>
                  <a:cubicBezTo>
                    <a:pt x="24" y="481"/>
                    <a:pt x="24" y="481"/>
                    <a:pt x="24" y="481"/>
                  </a:cubicBezTo>
                  <a:cubicBezTo>
                    <a:pt x="26" y="481"/>
                    <a:pt x="26" y="481"/>
                    <a:pt x="26" y="481"/>
                  </a:cubicBezTo>
                  <a:cubicBezTo>
                    <a:pt x="68" y="476"/>
                    <a:pt x="68" y="476"/>
                    <a:pt x="68" y="476"/>
                  </a:cubicBezTo>
                  <a:cubicBezTo>
                    <a:pt x="96" y="462"/>
                    <a:pt x="96" y="462"/>
                    <a:pt x="96" y="462"/>
                  </a:cubicBezTo>
                  <a:cubicBezTo>
                    <a:pt x="106" y="477"/>
                    <a:pt x="106" y="477"/>
                    <a:pt x="106" y="477"/>
                  </a:cubicBezTo>
                  <a:cubicBezTo>
                    <a:pt x="108" y="478"/>
                    <a:pt x="108" y="478"/>
                    <a:pt x="108" y="478"/>
                  </a:cubicBezTo>
                  <a:cubicBezTo>
                    <a:pt x="96" y="498"/>
                    <a:pt x="96" y="498"/>
                    <a:pt x="96" y="498"/>
                  </a:cubicBezTo>
                  <a:cubicBezTo>
                    <a:pt x="111" y="512"/>
                    <a:pt x="111" y="512"/>
                    <a:pt x="111" y="512"/>
                  </a:cubicBezTo>
                  <a:cubicBezTo>
                    <a:pt x="111" y="514"/>
                    <a:pt x="111" y="514"/>
                    <a:pt x="111" y="514"/>
                  </a:cubicBezTo>
                  <a:cubicBezTo>
                    <a:pt x="111" y="517"/>
                    <a:pt x="111" y="517"/>
                    <a:pt x="111" y="517"/>
                  </a:cubicBezTo>
                  <a:cubicBezTo>
                    <a:pt x="100" y="561"/>
                    <a:pt x="100" y="561"/>
                    <a:pt x="100" y="561"/>
                  </a:cubicBezTo>
                  <a:cubicBezTo>
                    <a:pt x="127" y="581"/>
                    <a:pt x="127" y="581"/>
                    <a:pt x="127" y="581"/>
                  </a:cubicBezTo>
                  <a:cubicBezTo>
                    <a:pt x="177" y="583"/>
                    <a:pt x="177" y="583"/>
                    <a:pt x="177" y="583"/>
                  </a:cubicBezTo>
                  <a:cubicBezTo>
                    <a:pt x="170" y="593"/>
                    <a:pt x="170" y="593"/>
                    <a:pt x="170" y="593"/>
                  </a:cubicBezTo>
                  <a:cubicBezTo>
                    <a:pt x="138" y="632"/>
                    <a:pt x="123" y="655"/>
                    <a:pt x="124" y="662"/>
                  </a:cubicBezTo>
                  <a:cubicBezTo>
                    <a:pt x="143" y="667"/>
                    <a:pt x="143" y="667"/>
                    <a:pt x="143" y="667"/>
                  </a:cubicBezTo>
                  <a:cubicBezTo>
                    <a:pt x="169" y="669"/>
                    <a:pt x="183" y="676"/>
                    <a:pt x="189" y="686"/>
                  </a:cubicBezTo>
                  <a:cubicBezTo>
                    <a:pt x="195" y="698"/>
                    <a:pt x="201" y="711"/>
                    <a:pt x="207" y="726"/>
                  </a:cubicBezTo>
                  <a:cubicBezTo>
                    <a:pt x="235" y="741"/>
                    <a:pt x="235" y="741"/>
                    <a:pt x="235" y="741"/>
                  </a:cubicBezTo>
                  <a:cubicBezTo>
                    <a:pt x="253" y="745"/>
                    <a:pt x="253" y="745"/>
                    <a:pt x="253" y="745"/>
                  </a:cubicBezTo>
                  <a:cubicBezTo>
                    <a:pt x="290" y="713"/>
                    <a:pt x="290" y="713"/>
                    <a:pt x="290" y="713"/>
                  </a:cubicBezTo>
                  <a:cubicBezTo>
                    <a:pt x="309" y="741"/>
                    <a:pt x="309" y="741"/>
                    <a:pt x="309" y="741"/>
                  </a:cubicBezTo>
                  <a:cubicBezTo>
                    <a:pt x="309" y="743"/>
                    <a:pt x="309" y="743"/>
                    <a:pt x="309" y="743"/>
                  </a:cubicBezTo>
                  <a:cubicBezTo>
                    <a:pt x="309" y="743"/>
                    <a:pt x="309" y="743"/>
                    <a:pt x="309" y="743"/>
                  </a:cubicBezTo>
                  <a:cubicBezTo>
                    <a:pt x="310" y="744"/>
                    <a:pt x="310" y="744"/>
                    <a:pt x="310" y="744"/>
                  </a:cubicBezTo>
                  <a:cubicBezTo>
                    <a:pt x="316" y="770"/>
                    <a:pt x="316" y="770"/>
                    <a:pt x="316" y="770"/>
                  </a:cubicBezTo>
                  <a:cubicBezTo>
                    <a:pt x="332" y="773"/>
                    <a:pt x="332" y="773"/>
                    <a:pt x="332" y="773"/>
                  </a:cubicBezTo>
                  <a:cubicBezTo>
                    <a:pt x="332" y="773"/>
                    <a:pt x="332" y="773"/>
                    <a:pt x="332" y="773"/>
                  </a:cubicBezTo>
                  <a:cubicBezTo>
                    <a:pt x="356" y="782"/>
                    <a:pt x="356" y="782"/>
                    <a:pt x="356" y="782"/>
                  </a:cubicBezTo>
                  <a:cubicBezTo>
                    <a:pt x="363" y="779"/>
                    <a:pt x="363" y="779"/>
                    <a:pt x="363" y="779"/>
                  </a:cubicBezTo>
                  <a:cubicBezTo>
                    <a:pt x="363" y="778"/>
                    <a:pt x="363" y="778"/>
                    <a:pt x="363" y="778"/>
                  </a:cubicBezTo>
                  <a:cubicBezTo>
                    <a:pt x="359" y="751"/>
                    <a:pt x="359" y="751"/>
                    <a:pt x="359" y="751"/>
                  </a:cubicBezTo>
                  <a:cubicBezTo>
                    <a:pt x="358" y="750"/>
                    <a:pt x="358" y="750"/>
                    <a:pt x="358" y="750"/>
                  </a:cubicBezTo>
                  <a:cubicBezTo>
                    <a:pt x="344" y="688"/>
                    <a:pt x="344" y="688"/>
                    <a:pt x="344" y="688"/>
                  </a:cubicBezTo>
                  <a:cubicBezTo>
                    <a:pt x="344" y="686"/>
                    <a:pt x="344" y="686"/>
                    <a:pt x="344" y="686"/>
                  </a:cubicBezTo>
                  <a:cubicBezTo>
                    <a:pt x="352" y="642"/>
                    <a:pt x="352" y="642"/>
                    <a:pt x="352" y="642"/>
                  </a:cubicBezTo>
                  <a:cubicBezTo>
                    <a:pt x="354" y="643"/>
                    <a:pt x="354" y="643"/>
                    <a:pt x="354" y="643"/>
                  </a:cubicBezTo>
                  <a:cubicBezTo>
                    <a:pt x="358" y="643"/>
                    <a:pt x="358" y="643"/>
                    <a:pt x="358" y="643"/>
                  </a:cubicBezTo>
                  <a:cubicBezTo>
                    <a:pt x="386" y="645"/>
                    <a:pt x="386" y="645"/>
                    <a:pt x="386" y="645"/>
                  </a:cubicBezTo>
                  <a:cubicBezTo>
                    <a:pt x="422" y="619"/>
                    <a:pt x="422" y="619"/>
                    <a:pt x="422" y="619"/>
                  </a:cubicBezTo>
                  <a:cubicBezTo>
                    <a:pt x="425" y="621"/>
                    <a:pt x="425" y="621"/>
                    <a:pt x="425" y="621"/>
                  </a:cubicBezTo>
                  <a:cubicBezTo>
                    <a:pt x="444" y="636"/>
                    <a:pt x="457" y="648"/>
                    <a:pt x="463" y="656"/>
                  </a:cubicBezTo>
                  <a:cubicBezTo>
                    <a:pt x="469" y="654"/>
                    <a:pt x="481" y="642"/>
                    <a:pt x="497" y="624"/>
                  </a:cubicBezTo>
                  <a:cubicBezTo>
                    <a:pt x="498" y="623"/>
                    <a:pt x="498" y="623"/>
                    <a:pt x="498" y="623"/>
                  </a:cubicBezTo>
                  <a:cubicBezTo>
                    <a:pt x="500" y="621"/>
                    <a:pt x="500" y="621"/>
                    <a:pt x="500" y="621"/>
                  </a:cubicBezTo>
                  <a:cubicBezTo>
                    <a:pt x="553" y="635"/>
                    <a:pt x="553" y="635"/>
                    <a:pt x="553" y="635"/>
                  </a:cubicBezTo>
                  <a:cubicBezTo>
                    <a:pt x="576" y="616"/>
                    <a:pt x="576" y="616"/>
                    <a:pt x="576" y="616"/>
                  </a:cubicBezTo>
                  <a:cubicBezTo>
                    <a:pt x="577" y="615"/>
                    <a:pt x="577" y="615"/>
                    <a:pt x="577" y="615"/>
                  </a:cubicBezTo>
                  <a:cubicBezTo>
                    <a:pt x="578" y="614"/>
                    <a:pt x="578" y="614"/>
                    <a:pt x="578" y="614"/>
                  </a:cubicBezTo>
                  <a:cubicBezTo>
                    <a:pt x="579" y="614"/>
                    <a:pt x="579" y="614"/>
                    <a:pt x="579" y="614"/>
                  </a:cubicBezTo>
                  <a:cubicBezTo>
                    <a:pt x="580" y="615"/>
                    <a:pt x="580" y="615"/>
                    <a:pt x="580" y="615"/>
                  </a:cubicBezTo>
                  <a:cubicBezTo>
                    <a:pt x="602" y="619"/>
                    <a:pt x="602" y="619"/>
                    <a:pt x="602" y="619"/>
                  </a:cubicBezTo>
                  <a:cubicBezTo>
                    <a:pt x="674" y="556"/>
                    <a:pt x="674" y="556"/>
                    <a:pt x="674" y="556"/>
                  </a:cubicBezTo>
                  <a:cubicBezTo>
                    <a:pt x="696" y="562"/>
                    <a:pt x="696" y="562"/>
                    <a:pt x="696" y="562"/>
                  </a:cubicBezTo>
                  <a:cubicBezTo>
                    <a:pt x="696" y="562"/>
                    <a:pt x="696" y="562"/>
                    <a:pt x="696" y="562"/>
                  </a:cubicBezTo>
                  <a:cubicBezTo>
                    <a:pt x="697" y="563"/>
                    <a:pt x="697" y="563"/>
                    <a:pt x="697" y="563"/>
                  </a:cubicBezTo>
                  <a:cubicBezTo>
                    <a:pt x="698" y="564"/>
                    <a:pt x="698" y="564"/>
                    <a:pt x="698" y="564"/>
                  </a:cubicBezTo>
                  <a:cubicBezTo>
                    <a:pt x="699" y="565"/>
                    <a:pt x="699" y="565"/>
                    <a:pt x="699" y="565"/>
                  </a:cubicBezTo>
                  <a:cubicBezTo>
                    <a:pt x="705" y="575"/>
                    <a:pt x="705" y="575"/>
                    <a:pt x="705" y="575"/>
                  </a:cubicBezTo>
                  <a:cubicBezTo>
                    <a:pt x="710" y="568"/>
                    <a:pt x="710" y="568"/>
                    <a:pt x="710" y="568"/>
                  </a:cubicBezTo>
                  <a:cubicBezTo>
                    <a:pt x="711" y="568"/>
                    <a:pt x="711" y="568"/>
                    <a:pt x="711" y="568"/>
                  </a:cubicBezTo>
                  <a:cubicBezTo>
                    <a:pt x="711" y="567"/>
                    <a:pt x="711" y="567"/>
                    <a:pt x="711" y="567"/>
                  </a:cubicBezTo>
                  <a:cubicBezTo>
                    <a:pt x="712" y="567"/>
                    <a:pt x="712" y="567"/>
                    <a:pt x="712" y="567"/>
                  </a:cubicBezTo>
                  <a:cubicBezTo>
                    <a:pt x="733" y="556"/>
                    <a:pt x="733" y="556"/>
                    <a:pt x="733" y="556"/>
                  </a:cubicBezTo>
                  <a:cubicBezTo>
                    <a:pt x="749" y="541"/>
                    <a:pt x="749" y="541"/>
                    <a:pt x="749" y="541"/>
                  </a:cubicBezTo>
                  <a:cubicBezTo>
                    <a:pt x="745" y="508"/>
                    <a:pt x="745" y="508"/>
                    <a:pt x="745" y="508"/>
                  </a:cubicBezTo>
                  <a:cubicBezTo>
                    <a:pt x="742" y="504"/>
                    <a:pt x="742" y="504"/>
                    <a:pt x="742" y="504"/>
                  </a:cubicBezTo>
                  <a:cubicBezTo>
                    <a:pt x="722" y="512"/>
                    <a:pt x="722" y="512"/>
                    <a:pt x="722" y="512"/>
                  </a:cubicBezTo>
                  <a:cubicBezTo>
                    <a:pt x="722" y="512"/>
                    <a:pt x="722" y="512"/>
                    <a:pt x="722" y="512"/>
                  </a:cubicBezTo>
                  <a:cubicBezTo>
                    <a:pt x="715" y="515"/>
                    <a:pt x="710" y="517"/>
                    <a:pt x="703" y="517"/>
                  </a:cubicBezTo>
                  <a:cubicBezTo>
                    <a:pt x="679" y="517"/>
                    <a:pt x="679" y="517"/>
                    <a:pt x="679" y="517"/>
                  </a:cubicBezTo>
                  <a:cubicBezTo>
                    <a:pt x="672" y="516"/>
                    <a:pt x="668" y="514"/>
                    <a:pt x="665" y="509"/>
                  </a:cubicBezTo>
                  <a:cubicBezTo>
                    <a:pt x="663" y="476"/>
                    <a:pt x="663" y="476"/>
                    <a:pt x="663" y="476"/>
                  </a:cubicBezTo>
                  <a:cubicBezTo>
                    <a:pt x="655" y="471"/>
                    <a:pt x="652" y="469"/>
                    <a:pt x="649" y="469"/>
                  </a:cubicBezTo>
                  <a:cubicBezTo>
                    <a:pt x="644" y="471"/>
                    <a:pt x="644" y="471"/>
                    <a:pt x="644" y="471"/>
                  </a:cubicBezTo>
                  <a:cubicBezTo>
                    <a:pt x="636" y="476"/>
                    <a:pt x="636" y="476"/>
                    <a:pt x="636" y="476"/>
                  </a:cubicBezTo>
                  <a:cubicBezTo>
                    <a:pt x="621" y="479"/>
                    <a:pt x="621" y="479"/>
                    <a:pt x="621" y="479"/>
                  </a:cubicBezTo>
                  <a:cubicBezTo>
                    <a:pt x="617" y="479"/>
                    <a:pt x="617" y="479"/>
                    <a:pt x="617" y="479"/>
                  </a:cubicBezTo>
                  <a:cubicBezTo>
                    <a:pt x="616" y="477"/>
                    <a:pt x="616" y="477"/>
                    <a:pt x="616" y="477"/>
                  </a:cubicBezTo>
                  <a:cubicBezTo>
                    <a:pt x="608" y="462"/>
                    <a:pt x="608" y="462"/>
                    <a:pt x="608" y="462"/>
                  </a:cubicBezTo>
                  <a:cubicBezTo>
                    <a:pt x="607" y="448"/>
                    <a:pt x="607" y="448"/>
                    <a:pt x="607" y="448"/>
                  </a:cubicBezTo>
                  <a:cubicBezTo>
                    <a:pt x="607" y="448"/>
                    <a:pt x="607" y="448"/>
                    <a:pt x="607" y="448"/>
                  </a:cubicBezTo>
                  <a:cubicBezTo>
                    <a:pt x="615" y="408"/>
                    <a:pt x="615" y="408"/>
                    <a:pt x="615" y="408"/>
                  </a:cubicBezTo>
                  <a:cubicBezTo>
                    <a:pt x="615" y="408"/>
                    <a:pt x="615" y="408"/>
                    <a:pt x="615" y="408"/>
                  </a:cubicBezTo>
                  <a:cubicBezTo>
                    <a:pt x="616" y="408"/>
                    <a:pt x="616" y="408"/>
                    <a:pt x="616" y="408"/>
                  </a:cubicBezTo>
                  <a:cubicBezTo>
                    <a:pt x="616" y="407"/>
                    <a:pt x="616" y="407"/>
                    <a:pt x="616" y="407"/>
                  </a:cubicBezTo>
                  <a:cubicBezTo>
                    <a:pt x="626" y="387"/>
                    <a:pt x="626" y="387"/>
                    <a:pt x="626" y="387"/>
                  </a:cubicBezTo>
                  <a:cubicBezTo>
                    <a:pt x="596" y="360"/>
                    <a:pt x="596" y="360"/>
                    <a:pt x="596" y="360"/>
                  </a:cubicBezTo>
                  <a:cubicBezTo>
                    <a:pt x="595" y="359"/>
                    <a:pt x="595" y="359"/>
                    <a:pt x="595" y="359"/>
                  </a:cubicBezTo>
                  <a:cubicBezTo>
                    <a:pt x="594" y="358"/>
                    <a:pt x="594" y="358"/>
                    <a:pt x="594" y="358"/>
                  </a:cubicBezTo>
                  <a:cubicBezTo>
                    <a:pt x="594" y="328"/>
                    <a:pt x="594" y="328"/>
                    <a:pt x="594" y="328"/>
                  </a:cubicBezTo>
                  <a:cubicBezTo>
                    <a:pt x="595" y="327"/>
                    <a:pt x="595" y="327"/>
                    <a:pt x="595" y="327"/>
                  </a:cubicBezTo>
                  <a:cubicBezTo>
                    <a:pt x="612" y="278"/>
                    <a:pt x="612" y="278"/>
                    <a:pt x="612" y="278"/>
                  </a:cubicBezTo>
                  <a:cubicBezTo>
                    <a:pt x="601" y="252"/>
                    <a:pt x="601" y="252"/>
                    <a:pt x="601" y="252"/>
                  </a:cubicBezTo>
                  <a:cubicBezTo>
                    <a:pt x="592" y="250"/>
                    <a:pt x="592" y="250"/>
                    <a:pt x="592" y="250"/>
                  </a:cubicBezTo>
                  <a:cubicBezTo>
                    <a:pt x="580" y="251"/>
                    <a:pt x="580" y="251"/>
                    <a:pt x="580" y="251"/>
                  </a:cubicBezTo>
                  <a:cubicBezTo>
                    <a:pt x="569" y="269"/>
                    <a:pt x="569" y="269"/>
                    <a:pt x="569" y="269"/>
                  </a:cubicBezTo>
                  <a:cubicBezTo>
                    <a:pt x="554" y="258"/>
                    <a:pt x="554" y="258"/>
                    <a:pt x="554" y="258"/>
                  </a:cubicBezTo>
                  <a:cubicBezTo>
                    <a:pt x="539" y="250"/>
                    <a:pt x="539" y="250"/>
                    <a:pt x="539" y="250"/>
                  </a:cubicBezTo>
                  <a:cubicBezTo>
                    <a:pt x="527" y="220"/>
                    <a:pt x="527" y="220"/>
                    <a:pt x="527" y="220"/>
                  </a:cubicBezTo>
                  <a:cubicBezTo>
                    <a:pt x="527" y="220"/>
                    <a:pt x="527" y="220"/>
                    <a:pt x="527" y="220"/>
                  </a:cubicBezTo>
                  <a:cubicBezTo>
                    <a:pt x="527" y="220"/>
                    <a:pt x="527" y="220"/>
                    <a:pt x="527" y="220"/>
                  </a:cubicBezTo>
                  <a:cubicBezTo>
                    <a:pt x="523" y="199"/>
                    <a:pt x="523" y="199"/>
                    <a:pt x="523" y="199"/>
                  </a:cubicBezTo>
                  <a:cubicBezTo>
                    <a:pt x="523" y="197"/>
                    <a:pt x="523" y="197"/>
                    <a:pt x="523" y="197"/>
                  </a:cubicBezTo>
                  <a:cubicBezTo>
                    <a:pt x="522" y="196"/>
                    <a:pt x="522" y="196"/>
                    <a:pt x="522" y="196"/>
                  </a:cubicBezTo>
                  <a:cubicBezTo>
                    <a:pt x="525" y="194"/>
                    <a:pt x="525" y="194"/>
                    <a:pt x="525" y="194"/>
                  </a:cubicBezTo>
                  <a:cubicBezTo>
                    <a:pt x="539" y="175"/>
                    <a:pt x="539" y="175"/>
                    <a:pt x="539" y="175"/>
                  </a:cubicBezTo>
                  <a:cubicBezTo>
                    <a:pt x="542" y="173"/>
                    <a:pt x="542" y="173"/>
                    <a:pt x="542" y="173"/>
                  </a:cubicBezTo>
                  <a:cubicBezTo>
                    <a:pt x="542" y="173"/>
                    <a:pt x="542" y="173"/>
                    <a:pt x="542" y="173"/>
                  </a:cubicBezTo>
                  <a:cubicBezTo>
                    <a:pt x="543" y="173"/>
                    <a:pt x="543" y="173"/>
                    <a:pt x="543" y="173"/>
                  </a:cubicBezTo>
                  <a:cubicBezTo>
                    <a:pt x="554" y="171"/>
                    <a:pt x="554" y="171"/>
                    <a:pt x="554" y="171"/>
                  </a:cubicBezTo>
                  <a:cubicBezTo>
                    <a:pt x="565" y="167"/>
                    <a:pt x="565" y="167"/>
                    <a:pt x="565" y="167"/>
                  </a:cubicBezTo>
                  <a:cubicBezTo>
                    <a:pt x="620" y="165"/>
                    <a:pt x="620" y="165"/>
                    <a:pt x="620" y="165"/>
                  </a:cubicBezTo>
                  <a:cubicBezTo>
                    <a:pt x="621" y="165"/>
                    <a:pt x="621" y="165"/>
                    <a:pt x="621" y="165"/>
                  </a:cubicBezTo>
                  <a:cubicBezTo>
                    <a:pt x="629" y="168"/>
                    <a:pt x="629" y="168"/>
                    <a:pt x="629" y="168"/>
                  </a:cubicBezTo>
                  <a:cubicBezTo>
                    <a:pt x="631" y="169"/>
                    <a:pt x="631" y="169"/>
                    <a:pt x="631" y="169"/>
                  </a:cubicBezTo>
                  <a:cubicBezTo>
                    <a:pt x="639" y="173"/>
                    <a:pt x="639" y="173"/>
                    <a:pt x="639" y="173"/>
                  </a:cubicBezTo>
                  <a:cubicBezTo>
                    <a:pt x="654" y="166"/>
                    <a:pt x="654" y="166"/>
                    <a:pt x="654" y="166"/>
                  </a:cubicBezTo>
                  <a:cubicBezTo>
                    <a:pt x="667" y="157"/>
                    <a:pt x="667" y="157"/>
                    <a:pt x="667" y="157"/>
                  </a:cubicBezTo>
                  <a:cubicBezTo>
                    <a:pt x="673" y="146"/>
                    <a:pt x="673" y="146"/>
                    <a:pt x="673" y="146"/>
                  </a:cubicBezTo>
                  <a:cubicBezTo>
                    <a:pt x="674" y="141"/>
                    <a:pt x="674" y="141"/>
                    <a:pt x="674" y="141"/>
                  </a:cubicBezTo>
                  <a:cubicBezTo>
                    <a:pt x="673" y="118"/>
                    <a:pt x="673" y="118"/>
                    <a:pt x="673" y="118"/>
                  </a:cubicBezTo>
                  <a:cubicBezTo>
                    <a:pt x="661" y="116"/>
                    <a:pt x="661" y="116"/>
                    <a:pt x="661" y="116"/>
                  </a:cubicBezTo>
                  <a:cubicBezTo>
                    <a:pt x="639" y="123"/>
                    <a:pt x="639" y="123"/>
                    <a:pt x="639" y="123"/>
                  </a:cubicBezTo>
                  <a:cubicBezTo>
                    <a:pt x="633" y="130"/>
                    <a:pt x="626" y="136"/>
                    <a:pt x="618" y="136"/>
                  </a:cubicBezTo>
                  <a:cubicBezTo>
                    <a:pt x="611" y="136"/>
                    <a:pt x="604" y="129"/>
                    <a:pt x="598" y="118"/>
                  </a:cubicBezTo>
                  <a:cubicBezTo>
                    <a:pt x="598" y="118"/>
                    <a:pt x="598" y="118"/>
                    <a:pt x="598" y="118"/>
                  </a:cubicBezTo>
                  <a:cubicBezTo>
                    <a:pt x="597" y="118"/>
                    <a:pt x="597" y="118"/>
                    <a:pt x="597" y="118"/>
                  </a:cubicBezTo>
                  <a:cubicBezTo>
                    <a:pt x="597" y="117"/>
                    <a:pt x="597" y="117"/>
                    <a:pt x="597" y="117"/>
                  </a:cubicBezTo>
                  <a:cubicBezTo>
                    <a:pt x="596" y="102"/>
                    <a:pt x="596" y="102"/>
                    <a:pt x="596" y="102"/>
                  </a:cubicBezTo>
                  <a:cubicBezTo>
                    <a:pt x="596" y="100"/>
                    <a:pt x="596" y="100"/>
                    <a:pt x="596" y="100"/>
                  </a:cubicBezTo>
                  <a:cubicBezTo>
                    <a:pt x="597" y="86"/>
                    <a:pt x="597" y="86"/>
                    <a:pt x="597" y="86"/>
                  </a:cubicBezTo>
                  <a:cubicBezTo>
                    <a:pt x="585" y="58"/>
                    <a:pt x="585" y="58"/>
                    <a:pt x="585" y="58"/>
                  </a:cubicBezTo>
                  <a:cubicBezTo>
                    <a:pt x="563" y="64"/>
                    <a:pt x="563" y="64"/>
                    <a:pt x="563" y="64"/>
                  </a:cubicBezTo>
                  <a:cubicBezTo>
                    <a:pt x="554" y="72"/>
                    <a:pt x="554" y="72"/>
                    <a:pt x="554" y="72"/>
                  </a:cubicBezTo>
                  <a:cubicBezTo>
                    <a:pt x="557" y="104"/>
                    <a:pt x="557" y="104"/>
                    <a:pt x="557" y="104"/>
                  </a:cubicBezTo>
                  <a:cubicBezTo>
                    <a:pt x="522" y="88"/>
                    <a:pt x="522" y="88"/>
                    <a:pt x="522" y="88"/>
                  </a:cubicBezTo>
                  <a:cubicBezTo>
                    <a:pt x="531" y="107"/>
                    <a:pt x="531" y="107"/>
                    <a:pt x="531" y="107"/>
                  </a:cubicBezTo>
                  <a:cubicBezTo>
                    <a:pt x="532" y="108"/>
                    <a:pt x="532" y="108"/>
                    <a:pt x="532" y="108"/>
                  </a:cubicBezTo>
                  <a:cubicBezTo>
                    <a:pt x="532" y="110"/>
                    <a:pt x="532" y="110"/>
                    <a:pt x="532" y="110"/>
                  </a:cubicBezTo>
                  <a:cubicBezTo>
                    <a:pt x="528" y="131"/>
                    <a:pt x="528" y="131"/>
                    <a:pt x="528" y="131"/>
                  </a:cubicBezTo>
                  <a:cubicBezTo>
                    <a:pt x="528" y="134"/>
                    <a:pt x="528" y="134"/>
                    <a:pt x="528" y="134"/>
                  </a:cubicBezTo>
                  <a:cubicBezTo>
                    <a:pt x="527" y="134"/>
                    <a:pt x="527" y="134"/>
                    <a:pt x="527" y="134"/>
                  </a:cubicBezTo>
                  <a:cubicBezTo>
                    <a:pt x="507" y="162"/>
                    <a:pt x="507" y="162"/>
                    <a:pt x="507" y="162"/>
                  </a:cubicBezTo>
                  <a:cubicBezTo>
                    <a:pt x="507" y="162"/>
                    <a:pt x="507" y="162"/>
                    <a:pt x="507" y="162"/>
                  </a:cubicBezTo>
                  <a:cubicBezTo>
                    <a:pt x="475" y="182"/>
                    <a:pt x="475" y="182"/>
                    <a:pt x="475" y="182"/>
                  </a:cubicBezTo>
                  <a:cubicBezTo>
                    <a:pt x="471" y="201"/>
                    <a:pt x="471" y="201"/>
                    <a:pt x="471" y="201"/>
                  </a:cubicBezTo>
                  <a:cubicBezTo>
                    <a:pt x="470" y="204"/>
                    <a:pt x="475" y="213"/>
                    <a:pt x="480" y="223"/>
                  </a:cubicBezTo>
                  <a:cubicBezTo>
                    <a:pt x="481" y="224"/>
                    <a:pt x="481" y="224"/>
                    <a:pt x="481" y="224"/>
                  </a:cubicBezTo>
                  <a:cubicBezTo>
                    <a:pt x="481" y="225"/>
                    <a:pt x="481" y="225"/>
                    <a:pt x="481" y="225"/>
                  </a:cubicBezTo>
                  <a:cubicBezTo>
                    <a:pt x="483" y="253"/>
                    <a:pt x="483" y="253"/>
                    <a:pt x="483" y="253"/>
                  </a:cubicBezTo>
                  <a:cubicBezTo>
                    <a:pt x="483" y="256"/>
                    <a:pt x="483" y="256"/>
                    <a:pt x="483" y="256"/>
                  </a:cubicBezTo>
                  <a:cubicBezTo>
                    <a:pt x="482" y="257"/>
                    <a:pt x="482" y="257"/>
                    <a:pt x="482" y="257"/>
                  </a:cubicBezTo>
                  <a:cubicBezTo>
                    <a:pt x="469" y="274"/>
                    <a:pt x="469" y="274"/>
                    <a:pt x="469" y="274"/>
                  </a:cubicBezTo>
                  <a:cubicBezTo>
                    <a:pt x="469" y="274"/>
                    <a:pt x="469" y="274"/>
                    <a:pt x="469" y="274"/>
                  </a:cubicBezTo>
                  <a:cubicBezTo>
                    <a:pt x="468" y="275"/>
                    <a:pt x="468" y="275"/>
                    <a:pt x="468" y="275"/>
                  </a:cubicBezTo>
                  <a:cubicBezTo>
                    <a:pt x="467" y="275"/>
                    <a:pt x="467" y="275"/>
                    <a:pt x="467" y="275"/>
                  </a:cubicBezTo>
                  <a:cubicBezTo>
                    <a:pt x="458" y="281"/>
                    <a:pt x="458" y="281"/>
                    <a:pt x="458" y="281"/>
                  </a:cubicBezTo>
                  <a:cubicBezTo>
                    <a:pt x="457" y="281"/>
                    <a:pt x="457" y="281"/>
                    <a:pt x="457" y="281"/>
                  </a:cubicBezTo>
                  <a:cubicBezTo>
                    <a:pt x="456" y="281"/>
                    <a:pt x="456" y="281"/>
                    <a:pt x="456" y="281"/>
                  </a:cubicBezTo>
                  <a:cubicBezTo>
                    <a:pt x="455" y="281"/>
                    <a:pt x="455" y="281"/>
                    <a:pt x="455" y="281"/>
                  </a:cubicBezTo>
                  <a:cubicBezTo>
                    <a:pt x="454" y="281"/>
                    <a:pt x="454" y="281"/>
                    <a:pt x="454" y="281"/>
                  </a:cubicBezTo>
                  <a:cubicBezTo>
                    <a:pt x="429" y="276"/>
                    <a:pt x="429" y="276"/>
                    <a:pt x="429" y="276"/>
                  </a:cubicBezTo>
                  <a:cubicBezTo>
                    <a:pt x="425" y="276"/>
                    <a:pt x="420" y="278"/>
                    <a:pt x="415" y="282"/>
                  </a:cubicBezTo>
                  <a:cubicBezTo>
                    <a:pt x="404" y="294"/>
                    <a:pt x="404" y="294"/>
                    <a:pt x="404" y="294"/>
                  </a:cubicBezTo>
                  <a:cubicBezTo>
                    <a:pt x="395" y="305"/>
                    <a:pt x="395" y="305"/>
                    <a:pt x="395" y="305"/>
                  </a:cubicBezTo>
                  <a:cubicBezTo>
                    <a:pt x="390" y="314"/>
                    <a:pt x="383" y="316"/>
                    <a:pt x="371" y="314"/>
                  </a:cubicBezTo>
                  <a:cubicBezTo>
                    <a:pt x="364" y="313"/>
                    <a:pt x="362" y="306"/>
                    <a:pt x="364" y="296"/>
                  </a:cubicBezTo>
                  <a:cubicBezTo>
                    <a:pt x="364" y="289"/>
                    <a:pt x="364" y="289"/>
                    <a:pt x="364" y="289"/>
                  </a:cubicBezTo>
                  <a:cubicBezTo>
                    <a:pt x="363" y="281"/>
                    <a:pt x="363" y="281"/>
                    <a:pt x="363" y="281"/>
                  </a:cubicBezTo>
                  <a:cubicBezTo>
                    <a:pt x="359" y="287"/>
                    <a:pt x="359" y="287"/>
                    <a:pt x="359" y="287"/>
                  </a:cubicBezTo>
                  <a:cubicBezTo>
                    <a:pt x="355" y="291"/>
                    <a:pt x="352" y="292"/>
                    <a:pt x="348" y="292"/>
                  </a:cubicBezTo>
                  <a:cubicBezTo>
                    <a:pt x="344" y="291"/>
                    <a:pt x="341" y="287"/>
                    <a:pt x="339" y="279"/>
                  </a:cubicBezTo>
                  <a:cubicBezTo>
                    <a:pt x="339" y="278"/>
                    <a:pt x="339" y="278"/>
                    <a:pt x="339" y="278"/>
                  </a:cubicBezTo>
                  <a:cubicBezTo>
                    <a:pt x="336" y="254"/>
                    <a:pt x="336" y="254"/>
                    <a:pt x="336" y="254"/>
                  </a:cubicBezTo>
                  <a:cubicBezTo>
                    <a:pt x="331" y="231"/>
                    <a:pt x="331" y="231"/>
                    <a:pt x="331" y="231"/>
                  </a:cubicBezTo>
                  <a:cubicBezTo>
                    <a:pt x="321" y="220"/>
                    <a:pt x="321" y="220"/>
                    <a:pt x="321" y="220"/>
                  </a:cubicBezTo>
                  <a:cubicBezTo>
                    <a:pt x="321" y="220"/>
                    <a:pt x="321" y="220"/>
                    <a:pt x="321" y="220"/>
                  </a:cubicBezTo>
                  <a:cubicBezTo>
                    <a:pt x="320" y="219"/>
                    <a:pt x="320" y="219"/>
                    <a:pt x="320" y="219"/>
                  </a:cubicBezTo>
                  <a:cubicBezTo>
                    <a:pt x="297" y="168"/>
                    <a:pt x="297" y="168"/>
                    <a:pt x="297" y="168"/>
                  </a:cubicBezTo>
                  <a:cubicBezTo>
                    <a:pt x="296" y="167"/>
                    <a:pt x="296" y="167"/>
                    <a:pt x="296" y="167"/>
                  </a:cubicBezTo>
                  <a:cubicBezTo>
                    <a:pt x="290" y="153"/>
                    <a:pt x="290" y="153"/>
                    <a:pt x="290" y="153"/>
                  </a:cubicBezTo>
                  <a:cubicBezTo>
                    <a:pt x="290" y="152"/>
                    <a:pt x="290" y="152"/>
                    <a:pt x="290" y="152"/>
                  </a:cubicBezTo>
                  <a:cubicBezTo>
                    <a:pt x="289" y="152"/>
                    <a:pt x="289" y="152"/>
                    <a:pt x="289" y="152"/>
                  </a:cubicBezTo>
                  <a:cubicBezTo>
                    <a:pt x="289" y="150"/>
                    <a:pt x="289" y="150"/>
                    <a:pt x="289" y="150"/>
                  </a:cubicBezTo>
                  <a:cubicBezTo>
                    <a:pt x="285" y="123"/>
                    <a:pt x="285" y="123"/>
                    <a:pt x="285" y="123"/>
                  </a:cubicBezTo>
                  <a:cubicBezTo>
                    <a:pt x="282" y="119"/>
                    <a:pt x="282" y="119"/>
                    <a:pt x="282" y="119"/>
                  </a:cubicBezTo>
                  <a:cubicBezTo>
                    <a:pt x="277" y="122"/>
                    <a:pt x="277" y="122"/>
                    <a:pt x="277" y="122"/>
                  </a:cubicBezTo>
                  <a:cubicBezTo>
                    <a:pt x="270" y="130"/>
                    <a:pt x="265" y="136"/>
                    <a:pt x="263" y="136"/>
                  </a:cubicBezTo>
                  <a:cubicBezTo>
                    <a:pt x="259" y="136"/>
                    <a:pt x="254" y="131"/>
                    <a:pt x="246" y="125"/>
                  </a:cubicBezTo>
                  <a:cubicBezTo>
                    <a:pt x="230" y="118"/>
                    <a:pt x="230" y="118"/>
                    <a:pt x="230" y="118"/>
                  </a:cubicBezTo>
                  <a:cubicBezTo>
                    <a:pt x="228" y="117"/>
                    <a:pt x="228" y="117"/>
                    <a:pt x="228" y="117"/>
                  </a:cubicBezTo>
                  <a:cubicBezTo>
                    <a:pt x="227" y="116"/>
                    <a:pt x="227" y="116"/>
                    <a:pt x="227" y="116"/>
                  </a:cubicBezTo>
                  <a:cubicBezTo>
                    <a:pt x="227" y="115"/>
                    <a:pt x="227" y="115"/>
                    <a:pt x="227" y="115"/>
                  </a:cubicBezTo>
                  <a:cubicBezTo>
                    <a:pt x="226" y="112"/>
                    <a:pt x="226" y="112"/>
                    <a:pt x="226" y="112"/>
                  </a:cubicBezTo>
                  <a:cubicBezTo>
                    <a:pt x="225" y="91"/>
                    <a:pt x="225" y="91"/>
                    <a:pt x="225" y="91"/>
                  </a:cubicBezTo>
                  <a:cubicBezTo>
                    <a:pt x="225" y="91"/>
                    <a:pt x="225" y="91"/>
                    <a:pt x="225" y="91"/>
                  </a:cubicBezTo>
                  <a:cubicBezTo>
                    <a:pt x="221" y="76"/>
                    <a:pt x="221" y="76"/>
                    <a:pt x="221" y="76"/>
                  </a:cubicBezTo>
                  <a:cubicBezTo>
                    <a:pt x="213" y="54"/>
                    <a:pt x="213" y="54"/>
                    <a:pt x="213" y="54"/>
                  </a:cubicBezTo>
                  <a:cubicBezTo>
                    <a:pt x="204" y="54"/>
                    <a:pt x="204" y="54"/>
                    <a:pt x="204" y="54"/>
                  </a:cubicBezTo>
                  <a:cubicBezTo>
                    <a:pt x="206" y="63"/>
                    <a:pt x="204" y="70"/>
                    <a:pt x="202" y="76"/>
                  </a:cubicBezTo>
                  <a:cubicBezTo>
                    <a:pt x="200" y="82"/>
                    <a:pt x="196" y="86"/>
                    <a:pt x="190" y="91"/>
                  </a:cubicBezTo>
                  <a:cubicBezTo>
                    <a:pt x="188" y="99"/>
                    <a:pt x="184" y="104"/>
                    <a:pt x="180" y="108"/>
                  </a:cubicBezTo>
                  <a:cubicBezTo>
                    <a:pt x="174" y="115"/>
                    <a:pt x="169" y="115"/>
                    <a:pt x="162" y="110"/>
                  </a:cubicBezTo>
                  <a:cubicBezTo>
                    <a:pt x="159" y="109"/>
                    <a:pt x="159" y="109"/>
                    <a:pt x="159" y="109"/>
                  </a:cubicBezTo>
                  <a:cubicBezTo>
                    <a:pt x="153" y="107"/>
                    <a:pt x="152" y="100"/>
                    <a:pt x="153" y="86"/>
                  </a:cubicBezTo>
                  <a:cubicBezTo>
                    <a:pt x="153" y="81"/>
                    <a:pt x="153" y="81"/>
                    <a:pt x="153" y="81"/>
                  </a:cubicBezTo>
                  <a:cubicBezTo>
                    <a:pt x="139" y="72"/>
                    <a:pt x="139" y="72"/>
                    <a:pt x="139" y="72"/>
                  </a:cubicBezTo>
                  <a:cubicBezTo>
                    <a:pt x="134" y="70"/>
                    <a:pt x="131" y="64"/>
                    <a:pt x="130" y="54"/>
                  </a:cubicBezTo>
                  <a:cubicBezTo>
                    <a:pt x="135" y="7"/>
                    <a:pt x="135" y="7"/>
                    <a:pt x="135" y="7"/>
                  </a:cubicBezTo>
                  <a:cubicBezTo>
                    <a:pt x="133" y="0"/>
                    <a:pt x="133" y="0"/>
                    <a:pt x="133" y="0"/>
                  </a:cubicBezTo>
                  <a:cubicBezTo>
                    <a:pt x="116" y="19"/>
                    <a:pt x="116" y="19"/>
                    <a:pt x="116" y="19"/>
                  </a:cubicBezTo>
                  <a:cubicBezTo>
                    <a:pt x="104" y="27"/>
                    <a:pt x="104" y="27"/>
                    <a:pt x="104" y="27"/>
                  </a:cubicBezTo>
                  <a:cubicBezTo>
                    <a:pt x="101" y="34"/>
                    <a:pt x="101" y="34"/>
                    <a:pt x="101" y="34"/>
                  </a:cubicBezTo>
                  <a:cubicBezTo>
                    <a:pt x="105" y="44"/>
                    <a:pt x="107" y="51"/>
                    <a:pt x="107" y="57"/>
                  </a:cubicBezTo>
                  <a:cubicBezTo>
                    <a:pt x="107" y="67"/>
                    <a:pt x="102" y="76"/>
                    <a:pt x="93" y="79"/>
                  </a:cubicBezTo>
                  <a:cubicBezTo>
                    <a:pt x="74" y="86"/>
                    <a:pt x="74" y="86"/>
                    <a:pt x="74" y="86"/>
                  </a:cubicBezTo>
                  <a:cubicBezTo>
                    <a:pt x="68" y="89"/>
                    <a:pt x="68" y="89"/>
                    <a:pt x="68" y="89"/>
                  </a:cubicBezTo>
                  <a:cubicBezTo>
                    <a:pt x="67" y="97"/>
                    <a:pt x="67" y="97"/>
                    <a:pt x="67" y="97"/>
                  </a:cubicBezTo>
                  <a:cubicBezTo>
                    <a:pt x="67" y="126"/>
                    <a:pt x="67" y="126"/>
                    <a:pt x="67" y="126"/>
                  </a:cubicBezTo>
                  <a:cubicBezTo>
                    <a:pt x="68" y="136"/>
                    <a:pt x="69" y="141"/>
                    <a:pt x="73" y="141"/>
                  </a:cubicBezTo>
                  <a:cubicBezTo>
                    <a:pt x="79" y="144"/>
                    <a:pt x="86" y="144"/>
                    <a:pt x="93" y="139"/>
                  </a:cubicBezTo>
                  <a:cubicBezTo>
                    <a:pt x="99" y="136"/>
                    <a:pt x="99" y="136"/>
                    <a:pt x="99" y="136"/>
                  </a:cubicBezTo>
                  <a:cubicBezTo>
                    <a:pt x="119" y="182"/>
                    <a:pt x="119" y="182"/>
                    <a:pt x="119" y="182"/>
                  </a:cubicBezTo>
                  <a:cubicBezTo>
                    <a:pt x="119" y="183"/>
                    <a:pt x="119" y="183"/>
                    <a:pt x="119" y="183"/>
                  </a:cubicBezTo>
                  <a:cubicBezTo>
                    <a:pt x="119" y="183"/>
                    <a:pt x="119" y="183"/>
                    <a:pt x="119" y="183"/>
                  </a:cubicBezTo>
                  <a:cubicBezTo>
                    <a:pt x="119" y="185"/>
                    <a:pt x="119" y="185"/>
                    <a:pt x="119" y="185"/>
                  </a:cubicBezTo>
                  <a:cubicBezTo>
                    <a:pt x="112" y="269"/>
                    <a:pt x="104" y="316"/>
                    <a:pt x="95" y="329"/>
                  </a:cubicBezTo>
                  <a:cubicBezTo>
                    <a:pt x="90" y="333"/>
                    <a:pt x="87" y="335"/>
                    <a:pt x="81" y="336"/>
                  </a:cubicBezTo>
                  <a:cubicBezTo>
                    <a:pt x="74" y="336"/>
                    <a:pt x="68" y="335"/>
                    <a:pt x="61" y="331"/>
                  </a:cubicBezTo>
                  <a:cubicBezTo>
                    <a:pt x="34" y="386"/>
                    <a:pt x="16" y="414"/>
                    <a:pt x="7" y="419"/>
                  </a:cubicBezTo>
                  <a:cubicBezTo>
                    <a:pt x="8" y="419"/>
                    <a:pt x="8" y="419"/>
                    <a:pt x="8" y="419"/>
                  </a:cubicBezTo>
                  <a:cubicBezTo>
                    <a:pt x="4" y="420"/>
                    <a:pt x="2" y="433"/>
                    <a:pt x="3" y="458"/>
                  </a:cubicBezTo>
                  <a:cubicBezTo>
                    <a:pt x="9" y="463"/>
                    <a:pt x="9" y="463"/>
                    <a:pt x="9" y="463"/>
                  </a:cubicBezTo>
                  <a:cubicBezTo>
                    <a:pt x="11" y="465"/>
                    <a:pt x="11" y="465"/>
                    <a:pt x="11" y="465"/>
                  </a:cubicBezTo>
                  <a:cubicBezTo>
                    <a:pt x="13" y="467"/>
                    <a:pt x="13" y="467"/>
                    <a:pt x="13" y="467"/>
                  </a:cubicBezTo>
                  <a:lnTo>
                    <a:pt x="4" y="4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2" name="Freeform 13"/>
            <p:cNvSpPr>
              <a:spLocks/>
            </p:cNvSpPr>
            <p:nvPr/>
          </p:nvSpPr>
          <p:spPr bwMode="auto">
            <a:xfrm>
              <a:off x="3760311" y="4795838"/>
              <a:ext cx="763588" cy="660400"/>
            </a:xfrm>
            <a:custGeom>
              <a:avLst/>
              <a:gdLst>
                <a:gd name="T0" fmla="*/ 377 w 506"/>
                <a:gd name="T1" fmla="*/ 20 h 438"/>
                <a:gd name="T2" fmla="*/ 346 w 506"/>
                <a:gd name="T3" fmla="*/ 26 h 438"/>
                <a:gd name="T4" fmla="*/ 342 w 506"/>
                <a:gd name="T5" fmla="*/ 1 h 438"/>
                <a:gd name="T6" fmla="*/ 331 w 506"/>
                <a:gd name="T7" fmla="*/ 26 h 438"/>
                <a:gd name="T8" fmla="*/ 314 w 506"/>
                <a:gd name="T9" fmla="*/ 47 h 438"/>
                <a:gd name="T10" fmla="*/ 285 w 506"/>
                <a:gd name="T11" fmla="*/ 46 h 438"/>
                <a:gd name="T12" fmla="*/ 280 w 506"/>
                <a:gd name="T13" fmla="*/ 66 h 438"/>
                <a:gd name="T14" fmla="*/ 250 w 506"/>
                <a:gd name="T15" fmla="*/ 74 h 438"/>
                <a:gd name="T16" fmla="*/ 239 w 506"/>
                <a:gd name="T17" fmla="*/ 80 h 438"/>
                <a:gd name="T18" fmla="*/ 212 w 506"/>
                <a:gd name="T19" fmla="*/ 70 h 438"/>
                <a:gd name="T20" fmla="*/ 194 w 506"/>
                <a:gd name="T21" fmla="*/ 63 h 438"/>
                <a:gd name="T22" fmla="*/ 223 w 506"/>
                <a:gd name="T23" fmla="*/ 107 h 438"/>
                <a:gd name="T24" fmla="*/ 238 w 506"/>
                <a:gd name="T25" fmla="*/ 121 h 438"/>
                <a:gd name="T26" fmla="*/ 232 w 506"/>
                <a:gd name="T27" fmla="*/ 146 h 438"/>
                <a:gd name="T28" fmla="*/ 184 w 506"/>
                <a:gd name="T29" fmla="*/ 170 h 438"/>
                <a:gd name="T30" fmla="*/ 165 w 506"/>
                <a:gd name="T31" fmla="*/ 172 h 438"/>
                <a:gd name="T32" fmla="*/ 146 w 506"/>
                <a:gd name="T33" fmla="*/ 167 h 438"/>
                <a:gd name="T34" fmla="*/ 124 w 506"/>
                <a:gd name="T35" fmla="*/ 188 h 438"/>
                <a:gd name="T36" fmla="*/ 103 w 506"/>
                <a:gd name="T37" fmla="*/ 196 h 438"/>
                <a:gd name="T38" fmla="*/ 21 w 506"/>
                <a:gd name="T39" fmla="*/ 195 h 438"/>
                <a:gd name="T40" fmla="*/ 13 w 506"/>
                <a:gd name="T41" fmla="*/ 253 h 438"/>
                <a:gd name="T42" fmla="*/ 29 w 506"/>
                <a:gd name="T43" fmla="*/ 264 h 438"/>
                <a:gd name="T44" fmla="*/ 40 w 506"/>
                <a:gd name="T45" fmla="*/ 251 h 438"/>
                <a:gd name="T46" fmla="*/ 74 w 506"/>
                <a:gd name="T47" fmla="*/ 254 h 438"/>
                <a:gd name="T48" fmla="*/ 82 w 506"/>
                <a:gd name="T49" fmla="*/ 311 h 438"/>
                <a:gd name="T50" fmla="*/ 70 w 506"/>
                <a:gd name="T51" fmla="*/ 343 h 438"/>
                <a:gd name="T52" fmla="*/ 100 w 506"/>
                <a:gd name="T53" fmla="*/ 393 h 438"/>
                <a:gd name="T54" fmla="*/ 87 w 506"/>
                <a:gd name="T55" fmla="*/ 438 h 438"/>
                <a:gd name="T56" fmla="*/ 122 w 506"/>
                <a:gd name="T57" fmla="*/ 421 h 438"/>
                <a:gd name="T58" fmla="*/ 146 w 506"/>
                <a:gd name="T59" fmla="*/ 424 h 438"/>
                <a:gd name="T60" fmla="*/ 223 w 506"/>
                <a:gd name="T61" fmla="*/ 423 h 438"/>
                <a:gd name="T62" fmla="*/ 261 w 506"/>
                <a:gd name="T63" fmla="*/ 398 h 438"/>
                <a:gd name="T64" fmla="*/ 303 w 506"/>
                <a:gd name="T65" fmla="*/ 362 h 438"/>
                <a:gd name="T66" fmla="*/ 329 w 506"/>
                <a:gd name="T67" fmla="*/ 374 h 438"/>
                <a:gd name="T68" fmla="*/ 363 w 506"/>
                <a:gd name="T69" fmla="*/ 387 h 438"/>
                <a:gd name="T70" fmla="*/ 387 w 506"/>
                <a:gd name="T71" fmla="*/ 395 h 438"/>
                <a:gd name="T72" fmla="*/ 391 w 506"/>
                <a:gd name="T73" fmla="*/ 382 h 438"/>
                <a:gd name="T74" fmla="*/ 400 w 506"/>
                <a:gd name="T75" fmla="*/ 375 h 438"/>
                <a:gd name="T76" fmla="*/ 416 w 506"/>
                <a:gd name="T77" fmla="*/ 364 h 438"/>
                <a:gd name="T78" fmla="*/ 458 w 506"/>
                <a:gd name="T79" fmla="*/ 335 h 438"/>
                <a:gd name="T80" fmla="*/ 464 w 506"/>
                <a:gd name="T81" fmla="*/ 327 h 438"/>
                <a:gd name="T82" fmla="*/ 484 w 506"/>
                <a:gd name="T83" fmla="*/ 322 h 438"/>
                <a:gd name="T84" fmla="*/ 501 w 506"/>
                <a:gd name="T85" fmla="*/ 312 h 438"/>
                <a:gd name="T86" fmla="*/ 491 w 506"/>
                <a:gd name="T87" fmla="*/ 272 h 438"/>
                <a:gd name="T88" fmla="*/ 496 w 506"/>
                <a:gd name="T89" fmla="*/ 248 h 438"/>
                <a:gd name="T90" fmla="*/ 459 w 506"/>
                <a:gd name="T91" fmla="*/ 219 h 438"/>
                <a:gd name="T92" fmla="*/ 493 w 506"/>
                <a:gd name="T93" fmla="*/ 91 h 438"/>
                <a:gd name="T94" fmla="*/ 472 w 506"/>
                <a:gd name="T95" fmla="*/ 100 h 438"/>
                <a:gd name="T96" fmla="*/ 445 w 506"/>
                <a:gd name="T97" fmla="*/ 101 h 438"/>
                <a:gd name="T98" fmla="*/ 441 w 506"/>
                <a:gd name="T99" fmla="*/ 91 h 438"/>
                <a:gd name="T100" fmla="*/ 438 w 506"/>
                <a:gd name="T101" fmla="*/ 84 h 438"/>
                <a:gd name="T102" fmla="*/ 414 w 506"/>
                <a:gd name="T103" fmla="*/ 5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6" h="438">
                  <a:moveTo>
                    <a:pt x="398" y="8"/>
                  </a:moveTo>
                  <a:cubicBezTo>
                    <a:pt x="390" y="5"/>
                    <a:pt x="390" y="5"/>
                    <a:pt x="390" y="5"/>
                  </a:cubicBezTo>
                  <a:cubicBezTo>
                    <a:pt x="382" y="10"/>
                    <a:pt x="382" y="10"/>
                    <a:pt x="382" y="10"/>
                  </a:cubicBezTo>
                  <a:cubicBezTo>
                    <a:pt x="377" y="20"/>
                    <a:pt x="377" y="20"/>
                    <a:pt x="377" y="20"/>
                  </a:cubicBezTo>
                  <a:cubicBezTo>
                    <a:pt x="372" y="29"/>
                    <a:pt x="368" y="35"/>
                    <a:pt x="361" y="35"/>
                  </a:cubicBezTo>
                  <a:cubicBezTo>
                    <a:pt x="357" y="35"/>
                    <a:pt x="351" y="32"/>
                    <a:pt x="348" y="28"/>
                  </a:cubicBezTo>
                  <a:cubicBezTo>
                    <a:pt x="347" y="27"/>
                    <a:pt x="347" y="27"/>
                    <a:pt x="347" y="27"/>
                  </a:cubicBezTo>
                  <a:cubicBezTo>
                    <a:pt x="346" y="26"/>
                    <a:pt x="346" y="26"/>
                    <a:pt x="346" y="26"/>
                  </a:cubicBezTo>
                  <a:cubicBezTo>
                    <a:pt x="346" y="26"/>
                    <a:pt x="346" y="26"/>
                    <a:pt x="346" y="26"/>
                  </a:cubicBezTo>
                  <a:cubicBezTo>
                    <a:pt x="343" y="16"/>
                    <a:pt x="343" y="16"/>
                    <a:pt x="343" y="16"/>
                  </a:cubicBezTo>
                  <a:cubicBezTo>
                    <a:pt x="343" y="15"/>
                    <a:pt x="343" y="15"/>
                    <a:pt x="343" y="15"/>
                  </a:cubicBezTo>
                  <a:cubicBezTo>
                    <a:pt x="342" y="1"/>
                    <a:pt x="342" y="1"/>
                    <a:pt x="342" y="1"/>
                  </a:cubicBezTo>
                  <a:cubicBezTo>
                    <a:pt x="335" y="0"/>
                    <a:pt x="335" y="0"/>
                    <a:pt x="335" y="0"/>
                  </a:cubicBezTo>
                  <a:cubicBezTo>
                    <a:pt x="334" y="1"/>
                    <a:pt x="334" y="1"/>
                    <a:pt x="334" y="1"/>
                  </a:cubicBezTo>
                  <a:cubicBezTo>
                    <a:pt x="331" y="12"/>
                    <a:pt x="331" y="12"/>
                    <a:pt x="331" y="12"/>
                  </a:cubicBezTo>
                  <a:cubicBezTo>
                    <a:pt x="331" y="26"/>
                    <a:pt x="331" y="26"/>
                    <a:pt x="331" y="26"/>
                  </a:cubicBezTo>
                  <a:cubicBezTo>
                    <a:pt x="330" y="27"/>
                    <a:pt x="330" y="27"/>
                    <a:pt x="330" y="27"/>
                  </a:cubicBezTo>
                  <a:cubicBezTo>
                    <a:pt x="329" y="28"/>
                    <a:pt x="329" y="28"/>
                    <a:pt x="329" y="28"/>
                  </a:cubicBezTo>
                  <a:cubicBezTo>
                    <a:pt x="316" y="45"/>
                    <a:pt x="316" y="45"/>
                    <a:pt x="316" y="45"/>
                  </a:cubicBezTo>
                  <a:cubicBezTo>
                    <a:pt x="314" y="47"/>
                    <a:pt x="314" y="47"/>
                    <a:pt x="314" y="47"/>
                  </a:cubicBezTo>
                  <a:cubicBezTo>
                    <a:pt x="312" y="47"/>
                    <a:pt x="312" y="47"/>
                    <a:pt x="312" y="47"/>
                  </a:cubicBezTo>
                  <a:cubicBezTo>
                    <a:pt x="287" y="45"/>
                    <a:pt x="287" y="45"/>
                    <a:pt x="287" y="45"/>
                  </a:cubicBezTo>
                  <a:cubicBezTo>
                    <a:pt x="285" y="45"/>
                    <a:pt x="285" y="45"/>
                    <a:pt x="285" y="45"/>
                  </a:cubicBezTo>
                  <a:cubicBezTo>
                    <a:pt x="285" y="46"/>
                    <a:pt x="285" y="46"/>
                    <a:pt x="285" y="46"/>
                  </a:cubicBezTo>
                  <a:cubicBezTo>
                    <a:pt x="285" y="46"/>
                    <a:pt x="285" y="46"/>
                    <a:pt x="285" y="46"/>
                  </a:cubicBezTo>
                  <a:cubicBezTo>
                    <a:pt x="285" y="47"/>
                    <a:pt x="285" y="47"/>
                    <a:pt x="285" y="47"/>
                  </a:cubicBezTo>
                  <a:cubicBezTo>
                    <a:pt x="276" y="59"/>
                    <a:pt x="276" y="59"/>
                    <a:pt x="276" y="59"/>
                  </a:cubicBezTo>
                  <a:cubicBezTo>
                    <a:pt x="280" y="66"/>
                    <a:pt x="280" y="66"/>
                    <a:pt x="280" y="66"/>
                  </a:cubicBezTo>
                  <a:cubicBezTo>
                    <a:pt x="281" y="66"/>
                    <a:pt x="281" y="66"/>
                    <a:pt x="281" y="66"/>
                  </a:cubicBezTo>
                  <a:cubicBezTo>
                    <a:pt x="273" y="78"/>
                    <a:pt x="273" y="78"/>
                    <a:pt x="273" y="78"/>
                  </a:cubicBezTo>
                  <a:cubicBezTo>
                    <a:pt x="250" y="78"/>
                    <a:pt x="250" y="78"/>
                    <a:pt x="250" y="78"/>
                  </a:cubicBezTo>
                  <a:cubicBezTo>
                    <a:pt x="250" y="74"/>
                    <a:pt x="250" y="74"/>
                    <a:pt x="250" y="74"/>
                  </a:cubicBezTo>
                  <a:cubicBezTo>
                    <a:pt x="248" y="72"/>
                    <a:pt x="248" y="72"/>
                    <a:pt x="248" y="72"/>
                  </a:cubicBezTo>
                  <a:cubicBezTo>
                    <a:pt x="245" y="70"/>
                    <a:pt x="245" y="70"/>
                    <a:pt x="245" y="70"/>
                  </a:cubicBezTo>
                  <a:cubicBezTo>
                    <a:pt x="241" y="77"/>
                    <a:pt x="241" y="77"/>
                    <a:pt x="241" y="77"/>
                  </a:cubicBezTo>
                  <a:cubicBezTo>
                    <a:pt x="239" y="80"/>
                    <a:pt x="239" y="80"/>
                    <a:pt x="239" y="80"/>
                  </a:cubicBezTo>
                  <a:cubicBezTo>
                    <a:pt x="224" y="80"/>
                    <a:pt x="224" y="80"/>
                    <a:pt x="224" y="80"/>
                  </a:cubicBezTo>
                  <a:cubicBezTo>
                    <a:pt x="223" y="79"/>
                    <a:pt x="223" y="79"/>
                    <a:pt x="223" y="79"/>
                  </a:cubicBezTo>
                  <a:cubicBezTo>
                    <a:pt x="213" y="72"/>
                    <a:pt x="213" y="72"/>
                    <a:pt x="213" y="72"/>
                  </a:cubicBezTo>
                  <a:cubicBezTo>
                    <a:pt x="212" y="70"/>
                    <a:pt x="212" y="70"/>
                    <a:pt x="212" y="70"/>
                  </a:cubicBezTo>
                  <a:cubicBezTo>
                    <a:pt x="212" y="69"/>
                    <a:pt x="212" y="69"/>
                    <a:pt x="212" y="69"/>
                  </a:cubicBezTo>
                  <a:cubicBezTo>
                    <a:pt x="211" y="69"/>
                    <a:pt x="211" y="69"/>
                    <a:pt x="211" y="69"/>
                  </a:cubicBezTo>
                  <a:cubicBezTo>
                    <a:pt x="211" y="66"/>
                    <a:pt x="211" y="66"/>
                    <a:pt x="211" y="66"/>
                  </a:cubicBezTo>
                  <a:cubicBezTo>
                    <a:pt x="194" y="63"/>
                    <a:pt x="194" y="63"/>
                    <a:pt x="194" y="63"/>
                  </a:cubicBezTo>
                  <a:cubicBezTo>
                    <a:pt x="181" y="69"/>
                    <a:pt x="181" y="69"/>
                    <a:pt x="181" y="69"/>
                  </a:cubicBezTo>
                  <a:cubicBezTo>
                    <a:pt x="174" y="74"/>
                    <a:pt x="174" y="74"/>
                    <a:pt x="174" y="74"/>
                  </a:cubicBezTo>
                  <a:cubicBezTo>
                    <a:pt x="195" y="98"/>
                    <a:pt x="195" y="98"/>
                    <a:pt x="195" y="98"/>
                  </a:cubicBezTo>
                  <a:cubicBezTo>
                    <a:pt x="223" y="107"/>
                    <a:pt x="223" y="107"/>
                    <a:pt x="223" y="107"/>
                  </a:cubicBezTo>
                  <a:cubicBezTo>
                    <a:pt x="224" y="108"/>
                    <a:pt x="224" y="108"/>
                    <a:pt x="224" y="108"/>
                  </a:cubicBezTo>
                  <a:cubicBezTo>
                    <a:pt x="224" y="108"/>
                    <a:pt x="224" y="108"/>
                    <a:pt x="224" y="108"/>
                  </a:cubicBezTo>
                  <a:cubicBezTo>
                    <a:pt x="225" y="109"/>
                    <a:pt x="225" y="109"/>
                    <a:pt x="225" y="109"/>
                  </a:cubicBezTo>
                  <a:cubicBezTo>
                    <a:pt x="238" y="121"/>
                    <a:pt x="238" y="121"/>
                    <a:pt x="238" y="121"/>
                  </a:cubicBezTo>
                  <a:cubicBezTo>
                    <a:pt x="233" y="142"/>
                    <a:pt x="233" y="142"/>
                    <a:pt x="233" y="142"/>
                  </a:cubicBezTo>
                  <a:cubicBezTo>
                    <a:pt x="233" y="142"/>
                    <a:pt x="233" y="142"/>
                    <a:pt x="233" y="142"/>
                  </a:cubicBezTo>
                  <a:cubicBezTo>
                    <a:pt x="233" y="146"/>
                    <a:pt x="233" y="146"/>
                    <a:pt x="233" y="146"/>
                  </a:cubicBezTo>
                  <a:cubicBezTo>
                    <a:pt x="232" y="146"/>
                    <a:pt x="232" y="146"/>
                    <a:pt x="232" y="146"/>
                  </a:cubicBezTo>
                  <a:cubicBezTo>
                    <a:pt x="214" y="160"/>
                    <a:pt x="214" y="160"/>
                    <a:pt x="214" y="160"/>
                  </a:cubicBezTo>
                  <a:cubicBezTo>
                    <a:pt x="214" y="161"/>
                    <a:pt x="214" y="161"/>
                    <a:pt x="214" y="161"/>
                  </a:cubicBezTo>
                  <a:cubicBezTo>
                    <a:pt x="213" y="161"/>
                    <a:pt x="213" y="161"/>
                    <a:pt x="213" y="161"/>
                  </a:cubicBezTo>
                  <a:cubicBezTo>
                    <a:pt x="184" y="170"/>
                    <a:pt x="184" y="170"/>
                    <a:pt x="184" y="170"/>
                  </a:cubicBezTo>
                  <a:cubicBezTo>
                    <a:pt x="182" y="170"/>
                    <a:pt x="182" y="170"/>
                    <a:pt x="182" y="170"/>
                  </a:cubicBezTo>
                  <a:cubicBezTo>
                    <a:pt x="166" y="172"/>
                    <a:pt x="166" y="172"/>
                    <a:pt x="166" y="172"/>
                  </a:cubicBezTo>
                  <a:cubicBezTo>
                    <a:pt x="166" y="172"/>
                    <a:pt x="166" y="172"/>
                    <a:pt x="166" y="172"/>
                  </a:cubicBezTo>
                  <a:cubicBezTo>
                    <a:pt x="165" y="172"/>
                    <a:pt x="165" y="172"/>
                    <a:pt x="165" y="172"/>
                  </a:cubicBezTo>
                  <a:cubicBezTo>
                    <a:pt x="165" y="172"/>
                    <a:pt x="165" y="172"/>
                    <a:pt x="165" y="172"/>
                  </a:cubicBezTo>
                  <a:cubicBezTo>
                    <a:pt x="163" y="172"/>
                    <a:pt x="163" y="172"/>
                    <a:pt x="163" y="172"/>
                  </a:cubicBezTo>
                  <a:cubicBezTo>
                    <a:pt x="152" y="168"/>
                    <a:pt x="152" y="168"/>
                    <a:pt x="152" y="168"/>
                  </a:cubicBezTo>
                  <a:cubicBezTo>
                    <a:pt x="146" y="167"/>
                    <a:pt x="146" y="167"/>
                    <a:pt x="146" y="167"/>
                  </a:cubicBezTo>
                  <a:cubicBezTo>
                    <a:pt x="139" y="177"/>
                    <a:pt x="139" y="177"/>
                    <a:pt x="139" y="177"/>
                  </a:cubicBezTo>
                  <a:cubicBezTo>
                    <a:pt x="138" y="177"/>
                    <a:pt x="138" y="177"/>
                    <a:pt x="138" y="177"/>
                  </a:cubicBezTo>
                  <a:cubicBezTo>
                    <a:pt x="138" y="178"/>
                    <a:pt x="138" y="178"/>
                    <a:pt x="138" y="178"/>
                  </a:cubicBezTo>
                  <a:cubicBezTo>
                    <a:pt x="124" y="188"/>
                    <a:pt x="124" y="188"/>
                    <a:pt x="124" y="188"/>
                  </a:cubicBezTo>
                  <a:cubicBezTo>
                    <a:pt x="123" y="188"/>
                    <a:pt x="123" y="188"/>
                    <a:pt x="123" y="188"/>
                  </a:cubicBezTo>
                  <a:cubicBezTo>
                    <a:pt x="123" y="188"/>
                    <a:pt x="123" y="188"/>
                    <a:pt x="123" y="188"/>
                  </a:cubicBezTo>
                  <a:cubicBezTo>
                    <a:pt x="104" y="196"/>
                    <a:pt x="104" y="196"/>
                    <a:pt x="104" y="196"/>
                  </a:cubicBezTo>
                  <a:cubicBezTo>
                    <a:pt x="103" y="196"/>
                    <a:pt x="103" y="196"/>
                    <a:pt x="103" y="196"/>
                  </a:cubicBezTo>
                  <a:cubicBezTo>
                    <a:pt x="81" y="189"/>
                    <a:pt x="81" y="189"/>
                    <a:pt x="81" y="189"/>
                  </a:cubicBezTo>
                  <a:cubicBezTo>
                    <a:pt x="33" y="191"/>
                    <a:pt x="33" y="191"/>
                    <a:pt x="33" y="191"/>
                  </a:cubicBezTo>
                  <a:cubicBezTo>
                    <a:pt x="22" y="194"/>
                    <a:pt x="22" y="194"/>
                    <a:pt x="22" y="194"/>
                  </a:cubicBezTo>
                  <a:cubicBezTo>
                    <a:pt x="21" y="195"/>
                    <a:pt x="21" y="195"/>
                    <a:pt x="21" y="195"/>
                  </a:cubicBezTo>
                  <a:cubicBezTo>
                    <a:pt x="11" y="195"/>
                    <a:pt x="11" y="195"/>
                    <a:pt x="11" y="195"/>
                  </a:cubicBezTo>
                  <a:cubicBezTo>
                    <a:pt x="0" y="211"/>
                    <a:pt x="0" y="211"/>
                    <a:pt x="0" y="211"/>
                  </a:cubicBezTo>
                  <a:cubicBezTo>
                    <a:pt x="2" y="229"/>
                    <a:pt x="2" y="229"/>
                    <a:pt x="2" y="229"/>
                  </a:cubicBezTo>
                  <a:cubicBezTo>
                    <a:pt x="13" y="253"/>
                    <a:pt x="13" y="253"/>
                    <a:pt x="13" y="253"/>
                  </a:cubicBezTo>
                  <a:cubicBezTo>
                    <a:pt x="24" y="260"/>
                    <a:pt x="24" y="260"/>
                    <a:pt x="24" y="260"/>
                  </a:cubicBezTo>
                  <a:cubicBezTo>
                    <a:pt x="25" y="260"/>
                    <a:pt x="25" y="260"/>
                    <a:pt x="25" y="260"/>
                  </a:cubicBezTo>
                  <a:cubicBezTo>
                    <a:pt x="25" y="261"/>
                    <a:pt x="25" y="261"/>
                    <a:pt x="25" y="261"/>
                  </a:cubicBezTo>
                  <a:cubicBezTo>
                    <a:pt x="29" y="264"/>
                    <a:pt x="29" y="264"/>
                    <a:pt x="29" y="264"/>
                  </a:cubicBezTo>
                  <a:cubicBezTo>
                    <a:pt x="37" y="253"/>
                    <a:pt x="37" y="253"/>
                    <a:pt x="37" y="253"/>
                  </a:cubicBezTo>
                  <a:cubicBezTo>
                    <a:pt x="38" y="252"/>
                    <a:pt x="38" y="252"/>
                    <a:pt x="38" y="252"/>
                  </a:cubicBezTo>
                  <a:cubicBezTo>
                    <a:pt x="39" y="251"/>
                    <a:pt x="39" y="251"/>
                    <a:pt x="39" y="251"/>
                  </a:cubicBezTo>
                  <a:cubicBezTo>
                    <a:pt x="40" y="251"/>
                    <a:pt x="40" y="251"/>
                    <a:pt x="40" y="251"/>
                  </a:cubicBezTo>
                  <a:cubicBezTo>
                    <a:pt x="56" y="249"/>
                    <a:pt x="56" y="249"/>
                    <a:pt x="56" y="249"/>
                  </a:cubicBezTo>
                  <a:cubicBezTo>
                    <a:pt x="58" y="249"/>
                    <a:pt x="58" y="249"/>
                    <a:pt x="58" y="249"/>
                  </a:cubicBezTo>
                  <a:cubicBezTo>
                    <a:pt x="58" y="250"/>
                    <a:pt x="58" y="250"/>
                    <a:pt x="58" y="250"/>
                  </a:cubicBezTo>
                  <a:cubicBezTo>
                    <a:pt x="74" y="254"/>
                    <a:pt x="74" y="254"/>
                    <a:pt x="74" y="254"/>
                  </a:cubicBezTo>
                  <a:cubicBezTo>
                    <a:pt x="90" y="290"/>
                    <a:pt x="90" y="290"/>
                    <a:pt x="90" y="290"/>
                  </a:cubicBezTo>
                  <a:cubicBezTo>
                    <a:pt x="89" y="290"/>
                    <a:pt x="89" y="290"/>
                    <a:pt x="89" y="290"/>
                  </a:cubicBezTo>
                  <a:cubicBezTo>
                    <a:pt x="89" y="291"/>
                    <a:pt x="89" y="291"/>
                    <a:pt x="89" y="291"/>
                  </a:cubicBezTo>
                  <a:cubicBezTo>
                    <a:pt x="82" y="311"/>
                    <a:pt x="82" y="311"/>
                    <a:pt x="82" y="311"/>
                  </a:cubicBezTo>
                  <a:cubicBezTo>
                    <a:pt x="82" y="311"/>
                    <a:pt x="82" y="311"/>
                    <a:pt x="82" y="311"/>
                  </a:cubicBezTo>
                  <a:cubicBezTo>
                    <a:pt x="77" y="324"/>
                    <a:pt x="77" y="324"/>
                    <a:pt x="77" y="324"/>
                  </a:cubicBezTo>
                  <a:cubicBezTo>
                    <a:pt x="77" y="325"/>
                    <a:pt x="77" y="325"/>
                    <a:pt x="77" y="325"/>
                  </a:cubicBezTo>
                  <a:cubicBezTo>
                    <a:pt x="70" y="343"/>
                    <a:pt x="70" y="343"/>
                    <a:pt x="70" y="343"/>
                  </a:cubicBezTo>
                  <a:cubicBezTo>
                    <a:pt x="70" y="365"/>
                    <a:pt x="70" y="365"/>
                    <a:pt x="70" y="365"/>
                  </a:cubicBezTo>
                  <a:cubicBezTo>
                    <a:pt x="82" y="378"/>
                    <a:pt x="82" y="378"/>
                    <a:pt x="82" y="378"/>
                  </a:cubicBezTo>
                  <a:cubicBezTo>
                    <a:pt x="83" y="378"/>
                    <a:pt x="83" y="378"/>
                    <a:pt x="83" y="378"/>
                  </a:cubicBezTo>
                  <a:cubicBezTo>
                    <a:pt x="100" y="393"/>
                    <a:pt x="100" y="393"/>
                    <a:pt x="100" y="393"/>
                  </a:cubicBezTo>
                  <a:cubicBezTo>
                    <a:pt x="102" y="394"/>
                    <a:pt x="102" y="394"/>
                    <a:pt x="102" y="394"/>
                  </a:cubicBezTo>
                  <a:cubicBezTo>
                    <a:pt x="103" y="395"/>
                    <a:pt x="103" y="395"/>
                    <a:pt x="103" y="395"/>
                  </a:cubicBezTo>
                  <a:cubicBezTo>
                    <a:pt x="91" y="424"/>
                    <a:pt x="91" y="424"/>
                    <a:pt x="91" y="424"/>
                  </a:cubicBezTo>
                  <a:cubicBezTo>
                    <a:pt x="87" y="438"/>
                    <a:pt x="87" y="438"/>
                    <a:pt x="87" y="438"/>
                  </a:cubicBezTo>
                  <a:cubicBezTo>
                    <a:pt x="92" y="436"/>
                    <a:pt x="92" y="436"/>
                    <a:pt x="92" y="436"/>
                  </a:cubicBezTo>
                  <a:cubicBezTo>
                    <a:pt x="93" y="436"/>
                    <a:pt x="93" y="436"/>
                    <a:pt x="93" y="436"/>
                  </a:cubicBezTo>
                  <a:cubicBezTo>
                    <a:pt x="103" y="432"/>
                    <a:pt x="103" y="432"/>
                    <a:pt x="103" y="432"/>
                  </a:cubicBezTo>
                  <a:cubicBezTo>
                    <a:pt x="122" y="421"/>
                    <a:pt x="122" y="421"/>
                    <a:pt x="122" y="421"/>
                  </a:cubicBezTo>
                  <a:cubicBezTo>
                    <a:pt x="123" y="421"/>
                    <a:pt x="123" y="421"/>
                    <a:pt x="123" y="421"/>
                  </a:cubicBezTo>
                  <a:cubicBezTo>
                    <a:pt x="144" y="424"/>
                    <a:pt x="144" y="424"/>
                    <a:pt x="144" y="424"/>
                  </a:cubicBezTo>
                  <a:cubicBezTo>
                    <a:pt x="146" y="424"/>
                    <a:pt x="146" y="424"/>
                    <a:pt x="146" y="424"/>
                  </a:cubicBezTo>
                  <a:cubicBezTo>
                    <a:pt x="146" y="424"/>
                    <a:pt x="146" y="424"/>
                    <a:pt x="146" y="424"/>
                  </a:cubicBezTo>
                  <a:cubicBezTo>
                    <a:pt x="177" y="437"/>
                    <a:pt x="177" y="437"/>
                    <a:pt x="177" y="437"/>
                  </a:cubicBezTo>
                  <a:cubicBezTo>
                    <a:pt x="212" y="437"/>
                    <a:pt x="212" y="437"/>
                    <a:pt x="212" y="437"/>
                  </a:cubicBezTo>
                  <a:cubicBezTo>
                    <a:pt x="222" y="424"/>
                    <a:pt x="222" y="424"/>
                    <a:pt x="222" y="424"/>
                  </a:cubicBezTo>
                  <a:cubicBezTo>
                    <a:pt x="223" y="423"/>
                    <a:pt x="223" y="423"/>
                    <a:pt x="223" y="423"/>
                  </a:cubicBezTo>
                  <a:cubicBezTo>
                    <a:pt x="224" y="422"/>
                    <a:pt x="224" y="422"/>
                    <a:pt x="224" y="422"/>
                  </a:cubicBezTo>
                  <a:cubicBezTo>
                    <a:pt x="242" y="414"/>
                    <a:pt x="242" y="414"/>
                    <a:pt x="242" y="414"/>
                  </a:cubicBezTo>
                  <a:cubicBezTo>
                    <a:pt x="258" y="399"/>
                    <a:pt x="258" y="399"/>
                    <a:pt x="258" y="399"/>
                  </a:cubicBezTo>
                  <a:cubicBezTo>
                    <a:pt x="261" y="398"/>
                    <a:pt x="261" y="398"/>
                    <a:pt x="261" y="398"/>
                  </a:cubicBezTo>
                  <a:cubicBezTo>
                    <a:pt x="261" y="398"/>
                    <a:pt x="261" y="398"/>
                    <a:pt x="261" y="398"/>
                  </a:cubicBezTo>
                  <a:cubicBezTo>
                    <a:pt x="273" y="394"/>
                    <a:pt x="273" y="394"/>
                    <a:pt x="273" y="394"/>
                  </a:cubicBezTo>
                  <a:cubicBezTo>
                    <a:pt x="287" y="383"/>
                    <a:pt x="287" y="383"/>
                    <a:pt x="287" y="383"/>
                  </a:cubicBezTo>
                  <a:cubicBezTo>
                    <a:pt x="303" y="362"/>
                    <a:pt x="303" y="362"/>
                    <a:pt x="303" y="362"/>
                  </a:cubicBezTo>
                  <a:cubicBezTo>
                    <a:pt x="325" y="370"/>
                    <a:pt x="325" y="370"/>
                    <a:pt x="325" y="370"/>
                  </a:cubicBezTo>
                  <a:cubicBezTo>
                    <a:pt x="328" y="371"/>
                    <a:pt x="328" y="371"/>
                    <a:pt x="328" y="371"/>
                  </a:cubicBezTo>
                  <a:cubicBezTo>
                    <a:pt x="328" y="372"/>
                    <a:pt x="328" y="372"/>
                    <a:pt x="328" y="372"/>
                  </a:cubicBezTo>
                  <a:cubicBezTo>
                    <a:pt x="329" y="374"/>
                    <a:pt x="329" y="374"/>
                    <a:pt x="329" y="374"/>
                  </a:cubicBezTo>
                  <a:cubicBezTo>
                    <a:pt x="332" y="382"/>
                    <a:pt x="335" y="386"/>
                    <a:pt x="339" y="387"/>
                  </a:cubicBezTo>
                  <a:cubicBezTo>
                    <a:pt x="352" y="385"/>
                    <a:pt x="352" y="385"/>
                    <a:pt x="352" y="385"/>
                  </a:cubicBezTo>
                  <a:cubicBezTo>
                    <a:pt x="356" y="385"/>
                    <a:pt x="356" y="385"/>
                    <a:pt x="356" y="385"/>
                  </a:cubicBezTo>
                  <a:cubicBezTo>
                    <a:pt x="363" y="387"/>
                    <a:pt x="363" y="387"/>
                    <a:pt x="363" y="387"/>
                  </a:cubicBezTo>
                  <a:cubicBezTo>
                    <a:pt x="364" y="387"/>
                    <a:pt x="364" y="387"/>
                    <a:pt x="364" y="387"/>
                  </a:cubicBezTo>
                  <a:cubicBezTo>
                    <a:pt x="364" y="388"/>
                    <a:pt x="364" y="388"/>
                    <a:pt x="364" y="388"/>
                  </a:cubicBezTo>
                  <a:cubicBezTo>
                    <a:pt x="382" y="395"/>
                    <a:pt x="382" y="395"/>
                    <a:pt x="382" y="395"/>
                  </a:cubicBezTo>
                  <a:cubicBezTo>
                    <a:pt x="387" y="395"/>
                    <a:pt x="387" y="395"/>
                    <a:pt x="387" y="395"/>
                  </a:cubicBezTo>
                  <a:cubicBezTo>
                    <a:pt x="388" y="390"/>
                    <a:pt x="388" y="390"/>
                    <a:pt x="388" y="390"/>
                  </a:cubicBezTo>
                  <a:cubicBezTo>
                    <a:pt x="390" y="384"/>
                    <a:pt x="390" y="384"/>
                    <a:pt x="390" y="384"/>
                  </a:cubicBezTo>
                  <a:cubicBezTo>
                    <a:pt x="390" y="383"/>
                    <a:pt x="390" y="383"/>
                    <a:pt x="390" y="383"/>
                  </a:cubicBezTo>
                  <a:cubicBezTo>
                    <a:pt x="391" y="382"/>
                    <a:pt x="391" y="382"/>
                    <a:pt x="391" y="382"/>
                  </a:cubicBezTo>
                  <a:cubicBezTo>
                    <a:pt x="392" y="381"/>
                    <a:pt x="392" y="381"/>
                    <a:pt x="392" y="381"/>
                  </a:cubicBezTo>
                  <a:cubicBezTo>
                    <a:pt x="392" y="380"/>
                    <a:pt x="392" y="380"/>
                    <a:pt x="392" y="380"/>
                  </a:cubicBezTo>
                  <a:cubicBezTo>
                    <a:pt x="399" y="376"/>
                    <a:pt x="399" y="376"/>
                    <a:pt x="399" y="376"/>
                  </a:cubicBezTo>
                  <a:cubicBezTo>
                    <a:pt x="400" y="375"/>
                    <a:pt x="400" y="375"/>
                    <a:pt x="400" y="375"/>
                  </a:cubicBezTo>
                  <a:cubicBezTo>
                    <a:pt x="411" y="365"/>
                    <a:pt x="411" y="365"/>
                    <a:pt x="411" y="365"/>
                  </a:cubicBezTo>
                  <a:cubicBezTo>
                    <a:pt x="413" y="365"/>
                    <a:pt x="413" y="365"/>
                    <a:pt x="413" y="365"/>
                  </a:cubicBezTo>
                  <a:cubicBezTo>
                    <a:pt x="414" y="364"/>
                    <a:pt x="414" y="364"/>
                    <a:pt x="414" y="364"/>
                  </a:cubicBezTo>
                  <a:cubicBezTo>
                    <a:pt x="416" y="364"/>
                    <a:pt x="416" y="364"/>
                    <a:pt x="416" y="364"/>
                  </a:cubicBezTo>
                  <a:cubicBezTo>
                    <a:pt x="426" y="365"/>
                    <a:pt x="426" y="365"/>
                    <a:pt x="426" y="365"/>
                  </a:cubicBezTo>
                  <a:cubicBezTo>
                    <a:pt x="426" y="359"/>
                    <a:pt x="429" y="352"/>
                    <a:pt x="436" y="346"/>
                  </a:cubicBezTo>
                  <a:cubicBezTo>
                    <a:pt x="443" y="341"/>
                    <a:pt x="448" y="338"/>
                    <a:pt x="452" y="339"/>
                  </a:cubicBezTo>
                  <a:cubicBezTo>
                    <a:pt x="458" y="335"/>
                    <a:pt x="458" y="335"/>
                    <a:pt x="458" y="335"/>
                  </a:cubicBezTo>
                  <a:cubicBezTo>
                    <a:pt x="459" y="335"/>
                    <a:pt x="459" y="335"/>
                    <a:pt x="459" y="335"/>
                  </a:cubicBezTo>
                  <a:cubicBezTo>
                    <a:pt x="459" y="333"/>
                    <a:pt x="459" y="333"/>
                    <a:pt x="459" y="333"/>
                  </a:cubicBezTo>
                  <a:cubicBezTo>
                    <a:pt x="464" y="328"/>
                    <a:pt x="464" y="328"/>
                    <a:pt x="464" y="328"/>
                  </a:cubicBezTo>
                  <a:cubicBezTo>
                    <a:pt x="464" y="327"/>
                    <a:pt x="464" y="327"/>
                    <a:pt x="464" y="327"/>
                  </a:cubicBezTo>
                  <a:cubicBezTo>
                    <a:pt x="465" y="327"/>
                    <a:pt x="465" y="327"/>
                    <a:pt x="465" y="327"/>
                  </a:cubicBezTo>
                  <a:cubicBezTo>
                    <a:pt x="466" y="326"/>
                    <a:pt x="466" y="326"/>
                    <a:pt x="466" y="326"/>
                  </a:cubicBezTo>
                  <a:cubicBezTo>
                    <a:pt x="467" y="326"/>
                    <a:pt x="467" y="326"/>
                    <a:pt x="467" y="326"/>
                  </a:cubicBezTo>
                  <a:cubicBezTo>
                    <a:pt x="484" y="322"/>
                    <a:pt x="484" y="322"/>
                    <a:pt x="484" y="322"/>
                  </a:cubicBezTo>
                  <a:cubicBezTo>
                    <a:pt x="494" y="322"/>
                    <a:pt x="494" y="322"/>
                    <a:pt x="494" y="322"/>
                  </a:cubicBezTo>
                  <a:cubicBezTo>
                    <a:pt x="498" y="319"/>
                    <a:pt x="498" y="319"/>
                    <a:pt x="498" y="319"/>
                  </a:cubicBezTo>
                  <a:cubicBezTo>
                    <a:pt x="501" y="312"/>
                    <a:pt x="501" y="312"/>
                    <a:pt x="501" y="312"/>
                  </a:cubicBezTo>
                  <a:cubicBezTo>
                    <a:pt x="501" y="312"/>
                    <a:pt x="501" y="312"/>
                    <a:pt x="501" y="312"/>
                  </a:cubicBezTo>
                  <a:cubicBezTo>
                    <a:pt x="506" y="302"/>
                    <a:pt x="506" y="302"/>
                    <a:pt x="506" y="302"/>
                  </a:cubicBezTo>
                  <a:cubicBezTo>
                    <a:pt x="504" y="301"/>
                    <a:pt x="504" y="301"/>
                    <a:pt x="504" y="301"/>
                  </a:cubicBezTo>
                  <a:cubicBezTo>
                    <a:pt x="498" y="293"/>
                    <a:pt x="494" y="285"/>
                    <a:pt x="492" y="273"/>
                  </a:cubicBezTo>
                  <a:cubicBezTo>
                    <a:pt x="491" y="272"/>
                    <a:pt x="491" y="272"/>
                    <a:pt x="491" y="272"/>
                  </a:cubicBezTo>
                  <a:cubicBezTo>
                    <a:pt x="491" y="272"/>
                    <a:pt x="491" y="272"/>
                    <a:pt x="491" y="272"/>
                  </a:cubicBezTo>
                  <a:cubicBezTo>
                    <a:pt x="492" y="272"/>
                    <a:pt x="492" y="272"/>
                    <a:pt x="492" y="272"/>
                  </a:cubicBezTo>
                  <a:cubicBezTo>
                    <a:pt x="492" y="271"/>
                    <a:pt x="492" y="271"/>
                    <a:pt x="492" y="271"/>
                  </a:cubicBezTo>
                  <a:cubicBezTo>
                    <a:pt x="496" y="248"/>
                    <a:pt x="496" y="248"/>
                    <a:pt x="496" y="248"/>
                  </a:cubicBezTo>
                  <a:cubicBezTo>
                    <a:pt x="496" y="241"/>
                    <a:pt x="498" y="235"/>
                    <a:pt x="503" y="230"/>
                  </a:cubicBezTo>
                  <a:cubicBezTo>
                    <a:pt x="501" y="211"/>
                    <a:pt x="501" y="211"/>
                    <a:pt x="501" y="211"/>
                  </a:cubicBezTo>
                  <a:cubicBezTo>
                    <a:pt x="500" y="209"/>
                    <a:pt x="498" y="207"/>
                    <a:pt x="493" y="206"/>
                  </a:cubicBezTo>
                  <a:cubicBezTo>
                    <a:pt x="459" y="219"/>
                    <a:pt x="459" y="219"/>
                    <a:pt x="459" y="219"/>
                  </a:cubicBezTo>
                  <a:cubicBezTo>
                    <a:pt x="461" y="185"/>
                    <a:pt x="461" y="185"/>
                    <a:pt x="461" y="185"/>
                  </a:cubicBezTo>
                  <a:cubicBezTo>
                    <a:pt x="462" y="179"/>
                    <a:pt x="473" y="170"/>
                    <a:pt x="493" y="158"/>
                  </a:cubicBezTo>
                  <a:cubicBezTo>
                    <a:pt x="483" y="121"/>
                    <a:pt x="483" y="121"/>
                    <a:pt x="483" y="121"/>
                  </a:cubicBezTo>
                  <a:cubicBezTo>
                    <a:pt x="481" y="109"/>
                    <a:pt x="484" y="99"/>
                    <a:pt x="493" y="91"/>
                  </a:cubicBezTo>
                  <a:cubicBezTo>
                    <a:pt x="491" y="84"/>
                    <a:pt x="491" y="84"/>
                    <a:pt x="491" y="84"/>
                  </a:cubicBezTo>
                  <a:cubicBezTo>
                    <a:pt x="480" y="84"/>
                    <a:pt x="480" y="84"/>
                    <a:pt x="480" y="84"/>
                  </a:cubicBezTo>
                  <a:cubicBezTo>
                    <a:pt x="477" y="85"/>
                    <a:pt x="477" y="85"/>
                    <a:pt x="477" y="85"/>
                  </a:cubicBezTo>
                  <a:cubicBezTo>
                    <a:pt x="472" y="100"/>
                    <a:pt x="472" y="100"/>
                    <a:pt x="472" y="100"/>
                  </a:cubicBezTo>
                  <a:cubicBezTo>
                    <a:pt x="467" y="105"/>
                    <a:pt x="463" y="109"/>
                    <a:pt x="459" y="109"/>
                  </a:cubicBezTo>
                  <a:cubicBezTo>
                    <a:pt x="457" y="109"/>
                    <a:pt x="457" y="109"/>
                    <a:pt x="457" y="109"/>
                  </a:cubicBezTo>
                  <a:cubicBezTo>
                    <a:pt x="446" y="101"/>
                    <a:pt x="446" y="101"/>
                    <a:pt x="446" y="101"/>
                  </a:cubicBezTo>
                  <a:cubicBezTo>
                    <a:pt x="445" y="101"/>
                    <a:pt x="445" y="101"/>
                    <a:pt x="445" y="101"/>
                  </a:cubicBezTo>
                  <a:cubicBezTo>
                    <a:pt x="444" y="101"/>
                    <a:pt x="444" y="101"/>
                    <a:pt x="444" y="101"/>
                  </a:cubicBezTo>
                  <a:cubicBezTo>
                    <a:pt x="444" y="100"/>
                    <a:pt x="444" y="100"/>
                    <a:pt x="444" y="100"/>
                  </a:cubicBezTo>
                  <a:cubicBezTo>
                    <a:pt x="444" y="98"/>
                    <a:pt x="444" y="98"/>
                    <a:pt x="444" y="98"/>
                  </a:cubicBezTo>
                  <a:cubicBezTo>
                    <a:pt x="441" y="91"/>
                    <a:pt x="441" y="91"/>
                    <a:pt x="441" y="91"/>
                  </a:cubicBezTo>
                  <a:cubicBezTo>
                    <a:pt x="440" y="80"/>
                    <a:pt x="440" y="80"/>
                    <a:pt x="440" y="80"/>
                  </a:cubicBezTo>
                  <a:cubicBezTo>
                    <a:pt x="440" y="79"/>
                    <a:pt x="440" y="79"/>
                    <a:pt x="440" y="79"/>
                  </a:cubicBezTo>
                  <a:cubicBezTo>
                    <a:pt x="439" y="81"/>
                    <a:pt x="439" y="81"/>
                    <a:pt x="439" y="81"/>
                  </a:cubicBezTo>
                  <a:cubicBezTo>
                    <a:pt x="438" y="84"/>
                    <a:pt x="438" y="84"/>
                    <a:pt x="438" y="84"/>
                  </a:cubicBezTo>
                  <a:cubicBezTo>
                    <a:pt x="419" y="84"/>
                    <a:pt x="419" y="84"/>
                    <a:pt x="419" y="84"/>
                  </a:cubicBezTo>
                  <a:cubicBezTo>
                    <a:pt x="417" y="80"/>
                    <a:pt x="417" y="80"/>
                    <a:pt x="417" y="80"/>
                  </a:cubicBezTo>
                  <a:cubicBezTo>
                    <a:pt x="414" y="69"/>
                    <a:pt x="414" y="69"/>
                    <a:pt x="414" y="69"/>
                  </a:cubicBezTo>
                  <a:cubicBezTo>
                    <a:pt x="414" y="53"/>
                    <a:pt x="414" y="53"/>
                    <a:pt x="414" y="53"/>
                  </a:cubicBezTo>
                  <a:cubicBezTo>
                    <a:pt x="402" y="33"/>
                    <a:pt x="402" y="33"/>
                    <a:pt x="402" y="33"/>
                  </a:cubicBezTo>
                  <a:cubicBezTo>
                    <a:pt x="402" y="16"/>
                    <a:pt x="402" y="16"/>
                    <a:pt x="402" y="16"/>
                  </a:cubicBezTo>
                  <a:lnTo>
                    <a:pt x="39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14"/>
            <p:cNvSpPr>
              <a:spLocks/>
            </p:cNvSpPr>
            <p:nvPr/>
          </p:nvSpPr>
          <p:spPr bwMode="auto">
            <a:xfrm>
              <a:off x="3884136" y="5202238"/>
              <a:ext cx="998538" cy="763588"/>
            </a:xfrm>
            <a:custGeom>
              <a:avLst/>
              <a:gdLst>
                <a:gd name="T0" fmla="*/ 533 w 662"/>
                <a:gd name="T1" fmla="*/ 16 h 506"/>
                <a:gd name="T2" fmla="*/ 496 w 662"/>
                <a:gd name="T3" fmla="*/ 48 h 506"/>
                <a:gd name="T4" fmla="*/ 454 w 662"/>
                <a:gd name="T5" fmla="*/ 58 h 506"/>
                <a:gd name="T6" fmla="*/ 426 w 662"/>
                <a:gd name="T7" fmla="*/ 56 h 506"/>
                <a:gd name="T8" fmla="*/ 424 w 662"/>
                <a:gd name="T9" fmla="*/ 57 h 506"/>
                <a:gd name="T10" fmla="*/ 390 w 662"/>
                <a:gd name="T11" fmla="*/ 69 h 506"/>
                <a:gd name="T12" fmla="*/ 361 w 662"/>
                <a:gd name="T13" fmla="*/ 86 h 506"/>
                <a:gd name="T14" fmla="*/ 335 w 662"/>
                <a:gd name="T15" fmla="*/ 107 h 506"/>
                <a:gd name="T16" fmla="*/ 317 w 662"/>
                <a:gd name="T17" fmla="*/ 126 h 506"/>
                <a:gd name="T18" fmla="*/ 312 w 662"/>
                <a:gd name="T19" fmla="*/ 136 h 506"/>
                <a:gd name="T20" fmla="*/ 271 w 662"/>
                <a:gd name="T21" fmla="*/ 128 h 506"/>
                <a:gd name="T22" fmla="*/ 224 w 662"/>
                <a:gd name="T23" fmla="*/ 106 h 506"/>
                <a:gd name="T24" fmla="*/ 212 w 662"/>
                <a:gd name="T25" fmla="*/ 121 h 506"/>
                <a:gd name="T26" fmla="*/ 196 w 662"/>
                <a:gd name="T27" fmla="*/ 135 h 506"/>
                <a:gd name="T28" fmla="*/ 166 w 662"/>
                <a:gd name="T29" fmla="*/ 153 h 506"/>
                <a:gd name="T30" fmla="*/ 135 w 662"/>
                <a:gd name="T31" fmla="*/ 178 h 506"/>
                <a:gd name="T32" fmla="*/ 60 w 662"/>
                <a:gd name="T33" fmla="*/ 166 h 506"/>
                <a:gd name="T34" fmla="*/ 26 w 662"/>
                <a:gd name="T35" fmla="*/ 172 h 506"/>
                <a:gd name="T36" fmla="*/ 2 w 662"/>
                <a:gd name="T37" fmla="*/ 183 h 506"/>
                <a:gd name="T38" fmla="*/ 5 w 662"/>
                <a:gd name="T39" fmla="*/ 209 h 506"/>
                <a:gd name="T40" fmla="*/ 55 w 662"/>
                <a:gd name="T41" fmla="*/ 210 h 506"/>
                <a:gd name="T42" fmla="*/ 62 w 662"/>
                <a:gd name="T43" fmla="*/ 248 h 506"/>
                <a:gd name="T44" fmla="*/ 100 w 662"/>
                <a:gd name="T45" fmla="*/ 243 h 506"/>
                <a:gd name="T46" fmla="*/ 132 w 662"/>
                <a:gd name="T47" fmla="*/ 236 h 506"/>
                <a:gd name="T48" fmla="*/ 142 w 662"/>
                <a:gd name="T49" fmla="*/ 285 h 506"/>
                <a:gd name="T50" fmla="*/ 122 w 662"/>
                <a:gd name="T51" fmla="*/ 308 h 506"/>
                <a:gd name="T52" fmla="*/ 92 w 662"/>
                <a:gd name="T53" fmla="*/ 328 h 506"/>
                <a:gd name="T54" fmla="*/ 142 w 662"/>
                <a:gd name="T55" fmla="*/ 340 h 506"/>
                <a:gd name="T56" fmla="*/ 161 w 662"/>
                <a:gd name="T57" fmla="*/ 352 h 506"/>
                <a:gd name="T58" fmla="*/ 203 w 662"/>
                <a:gd name="T59" fmla="*/ 376 h 506"/>
                <a:gd name="T60" fmla="*/ 186 w 662"/>
                <a:gd name="T61" fmla="*/ 396 h 506"/>
                <a:gd name="T62" fmla="*/ 258 w 662"/>
                <a:gd name="T63" fmla="*/ 472 h 506"/>
                <a:gd name="T64" fmla="*/ 284 w 662"/>
                <a:gd name="T65" fmla="*/ 459 h 506"/>
                <a:gd name="T66" fmla="*/ 324 w 662"/>
                <a:gd name="T67" fmla="*/ 488 h 506"/>
                <a:gd name="T68" fmla="*/ 336 w 662"/>
                <a:gd name="T69" fmla="*/ 474 h 506"/>
                <a:gd name="T70" fmla="*/ 358 w 662"/>
                <a:gd name="T71" fmla="*/ 477 h 506"/>
                <a:gd name="T72" fmla="*/ 409 w 662"/>
                <a:gd name="T73" fmla="*/ 489 h 506"/>
                <a:gd name="T74" fmla="*/ 414 w 662"/>
                <a:gd name="T75" fmla="*/ 492 h 506"/>
                <a:gd name="T76" fmla="*/ 457 w 662"/>
                <a:gd name="T77" fmla="*/ 457 h 506"/>
                <a:gd name="T78" fmla="*/ 472 w 662"/>
                <a:gd name="T79" fmla="*/ 472 h 506"/>
                <a:gd name="T80" fmla="*/ 483 w 662"/>
                <a:gd name="T81" fmla="*/ 449 h 506"/>
                <a:gd name="T82" fmla="*/ 523 w 662"/>
                <a:gd name="T83" fmla="*/ 403 h 506"/>
                <a:gd name="T84" fmla="*/ 548 w 662"/>
                <a:gd name="T85" fmla="*/ 407 h 506"/>
                <a:gd name="T86" fmla="*/ 543 w 662"/>
                <a:gd name="T87" fmla="*/ 378 h 506"/>
                <a:gd name="T88" fmla="*/ 548 w 662"/>
                <a:gd name="T89" fmla="*/ 363 h 506"/>
                <a:gd name="T90" fmla="*/ 604 w 662"/>
                <a:gd name="T91" fmla="*/ 333 h 506"/>
                <a:gd name="T92" fmla="*/ 602 w 662"/>
                <a:gd name="T93" fmla="*/ 303 h 506"/>
                <a:gd name="T94" fmla="*/ 614 w 662"/>
                <a:gd name="T95" fmla="*/ 278 h 506"/>
                <a:gd name="T96" fmla="*/ 632 w 662"/>
                <a:gd name="T97" fmla="*/ 238 h 506"/>
                <a:gd name="T98" fmla="*/ 655 w 662"/>
                <a:gd name="T99" fmla="*/ 206 h 506"/>
                <a:gd name="T100" fmla="*/ 656 w 662"/>
                <a:gd name="T101" fmla="*/ 177 h 506"/>
                <a:gd name="T102" fmla="*/ 655 w 662"/>
                <a:gd name="T103" fmla="*/ 159 h 506"/>
                <a:gd name="T104" fmla="*/ 599 w 662"/>
                <a:gd name="T105" fmla="*/ 162 h 506"/>
                <a:gd name="T106" fmla="*/ 584 w 662"/>
                <a:gd name="T107" fmla="*/ 135 h 506"/>
                <a:gd name="T108" fmla="*/ 556 w 662"/>
                <a:gd name="T109" fmla="*/ 134 h 506"/>
                <a:gd name="T110" fmla="*/ 586 w 662"/>
                <a:gd name="T111" fmla="*/ 77 h 506"/>
                <a:gd name="T112" fmla="*/ 583 w 662"/>
                <a:gd name="T113" fmla="*/ 38 h 506"/>
                <a:gd name="T114" fmla="*/ 574 w 662"/>
                <a:gd name="T115" fmla="*/ 0 h 506"/>
                <a:gd name="T116" fmla="*/ 549 w 662"/>
                <a:gd name="T117" fmla="*/ 13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2" h="506">
                  <a:moveTo>
                    <a:pt x="530" y="13"/>
                  </a:moveTo>
                  <a:cubicBezTo>
                    <a:pt x="531" y="14"/>
                    <a:pt x="531" y="14"/>
                    <a:pt x="531" y="14"/>
                  </a:cubicBezTo>
                  <a:cubicBezTo>
                    <a:pt x="533" y="16"/>
                    <a:pt x="533" y="16"/>
                    <a:pt x="533" y="16"/>
                  </a:cubicBezTo>
                  <a:cubicBezTo>
                    <a:pt x="519" y="37"/>
                    <a:pt x="519" y="37"/>
                    <a:pt x="519" y="37"/>
                  </a:cubicBezTo>
                  <a:cubicBezTo>
                    <a:pt x="514" y="43"/>
                    <a:pt x="507" y="48"/>
                    <a:pt x="498" y="48"/>
                  </a:cubicBezTo>
                  <a:cubicBezTo>
                    <a:pt x="496" y="48"/>
                    <a:pt x="496" y="48"/>
                    <a:pt x="496" y="48"/>
                  </a:cubicBezTo>
                  <a:cubicBezTo>
                    <a:pt x="486" y="41"/>
                    <a:pt x="486" y="41"/>
                    <a:pt x="486" y="41"/>
                  </a:cubicBezTo>
                  <a:cubicBezTo>
                    <a:pt x="475" y="42"/>
                    <a:pt x="475" y="42"/>
                    <a:pt x="475" y="42"/>
                  </a:cubicBezTo>
                  <a:cubicBezTo>
                    <a:pt x="454" y="58"/>
                    <a:pt x="454" y="58"/>
                    <a:pt x="454" y="58"/>
                  </a:cubicBezTo>
                  <a:cubicBezTo>
                    <a:pt x="449" y="60"/>
                    <a:pt x="442" y="55"/>
                    <a:pt x="433" y="42"/>
                  </a:cubicBezTo>
                  <a:cubicBezTo>
                    <a:pt x="427" y="56"/>
                    <a:pt x="427" y="56"/>
                    <a:pt x="427" y="56"/>
                  </a:cubicBezTo>
                  <a:cubicBezTo>
                    <a:pt x="426" y="56"/>
                    <a:pt x="426" y="56"/>
                    <a:pt x="426" y="56"/>
                  </a:cubicBezTo>
                  <a:cubicBezTo>
                    <a:pt x="426" y="56"/>
                    <a:pt x="426" y="56"/>
                    <a:pt x="426" y="56"/>
                  </a:cubicBezTo>
                  <a:cubicBezTo>
                    <a:pt x="424" y="57"/>
                    <a:pt x="424" y="57"/>
                    <a:pt x="424" y="57"/>
                  </a:cubicBezTo>
                  <a:cubicBezTo>
                    <a:pt x="424" y="57"/>
                    <a:pt x="424" y="57"/>
                    <a:pt x="424" y="57"/>
                  </a:cubicBezTo>
                  <a:cubicBezTo>
                    <a:pt x="417" y="64"/>
                    <a:pt x="417" y="64"/>
                    <a:pt x="417" y="64"/>
                  </a:cubicBezTo>
                  <a:cubicBezTo>
                    <a:pt x="403" y="64"/>
                    <a:pt x="403" y="64"/>
                    <a:pt x="403" y="64"/>
                  </a:cubicBezTo>
                  <a:cubicBezTo>
                    <a:pt x="390" y="69"/>
                    <a:pt x="390" y="69"/>
                    <a:pt x="390" y="69"/>
                  </a:cubicBezTo>
                  <a:cubicBezTo>
                    <a:pt x="373" y="81"/>
                    <a:pt x="373" y="81"/>
                    <a:pt x="373" y="81"/>
                  </a:cubicBezTo>
                  <a:cubicBezTo>
                    <a:pt x="367" y="81"/>
                    <a:pt x="367" y="81"/>
                    <a:pt x="367" y="81"/>
                  </a:cubicBezTo>
                  <a:cubicBezTo>
                    <a:pt x="361" y="86"/>
                    <a:pt x="361" y="86"/>
                    <a:pt x="361" y="86"/>
                  </a:cubicBezTo>
                  <a:cubicBezTo>
                    <a:pt x="356" y="91"/>
                    <a:pt x="354" y="95"/>
                    <a:pt x="357" y="99"/>
                  </a:cubicBezTo>
                  <a:cubicBezTo>
                    <a:pt x="364" y="110"/>
                    <a:pt x="364" y="110"/>
                    <a:pt x="364" y="110"/>
                  </a:cubicBezTo>
                  <a:cubicBezTo>
                    <a:pt x="335" y="107"/>
                    <a:pt x="335" y="107"/>
                    <a:pt x="335" y="107"/>
                  </a:cubicBezTo>
                  <a:cubicBezTo>
                    <a:pt x="319" y="119"/>
                    <a:pt x="319" y="119"/>
                    <a:pt x="319" y="119"/>
                  </a:cubicBezTo>
                  <a:cubicBezTo>
                    <a:pt x="317" y="125"/>
                    <a:pt x="317" y="125"/>
                    <a:pt x="317" y="125"/>
                  </a:cubicBezTo>
                  <a:cubicBezTo>
                    <a:pt x="317" y="126"/>
                    <a:pt x="317" y="126"/>
                    <a:pt x="317" y="126"/>
                  </a:cubicBezTo>
                  <a:cubicBezTo>
                    <a:pt x="314" y="134"/>
                    <a:pt x="314" y="134"/>
                    <a:pt x="314" y="134"/>
                  </a:cubicBezTo>
                  <a:cubicBezTo>
                    <a:pt x="313" y="135"/>
                    <a:pt x="313" y="135"/>
                    <a:pt x="313" y="135"/>
                  </a:cubicBezTo>
                  <a:cubicBezTo>
                    <a:pt x="312" y="136"/>
                    <a:pt x="312" y="136"/>
                    <a:pt x="312" y="136"/>
                  </a:cubicBezTo>
                  <a:cubicBezTo>
                    <a:pt x="297" y="136"/>
                    <a:pt x="297" y="136"/>
                    <a:pt x="297" y="136"/>
                  </a:cubicBezTo>
                  <a:cubicBezTo>
                    <a:pt x="278" y="129"/>
                    <a:pt x="278" y="129"/>
                    <a:pt x="278" y="129"/>
                  </a:cubicBezTo>
                  <a:cubicBezTo>
                    <a:pt x="271" y="128"/>
                    <a:pt x="271" y="128"/>
                    <a:pt x="271" y="128"/>
                  </a:cubicBezTo>
                  <a:cubicBezTo>
                    <a:pt x="257" y="130"/>
                    <a:pt x="257" y="130"/>
                    <a:pt x="257" y="130"/>
                  </a:cubicBezTo>
                  <a:cubicBezTo>
                    <a:pt x="250" y="130"/>
                    <a:pt x="243" y="122"/>
                    <a:pt x="237" y="111"/>
                  </a:cubicBezTo>
                  <a:cubicBezTo>
                    <a:pt x="224" y="106"/>
                    <a:pt x="224" y="106"/>
                    <a:pt x="224" y="106"/>
                  </a:cubicBezTo>
                  <a:cubicBezTo>
                    <a:pt x="213" y="121"/>
                    <a:pt x="213" y="121"/>
                    <a:pt x="213" y="121"/>
                  </a:cubicBezTo>
                  <a:cubicBezTo>
                    <a:pt x="213" y="121"/>
                    <a:pt x="213" y="121"/>
                    <a:pt x="213" y="121"/>
                  </a:cubicBezTo>
                  <a:cubicBezTo>
                    <a:pt x="212" y="121"/>
                    <a:pt x="212" y="121"/>
                    <a:pt x="212" y="121"/>
                  </a:cubicBezTo>
                  <a:cubicBezTo>
                    <a:pt x="198" y="134"/>
                    <a:pt x="198" y="134"/>
                    <a:pt x="198" y="134"/>
                  </a:cubicBezTo>
                  <a:cubicBezTo>
                    <a:pt x="196" y="134"/>
                    <a:pt x="196" y="134"/>
                    <a:pt x="196" y="134"/>
                  </a:cubicBezTo>
                  <a:cubicBezTo>
                    <a:pt x="196" y="135"/>
                    <a:pt x="196" y="135"/>
                    <a:pt x="196" y="135"/>
                  </a:cubicBezTo>
                  <a:cubicBezTo>
                    <a:pt x="194" y="135"/>
                    <a:pt x="194" y="135"/>
                    <a:pt x="194" y="135"/>
                  </a:cubicBezTo>
                  <a:cubicBezTo>
                    <a:pt x="183" y="138"/>
                    <a:pt x="183" y="138"/>
                    <a:pt x="183" y="138"/>
                  </a:cubicBezTo>
                  <a:cubicBezTo>
                    <a:pt x="166" y="153"/>
                    <a:pt x="166" y="153"/>
                    <a:pt x="166" y="153"/>
                  </a:cubicBezTo>
                  <a:cubicBezTo>
                    <a:pt x="166" y="153"/>
                    <a:pt x="166" y="153"/>
                    <a:pt x="166" y="153"/>
                  </a:cubicBezTo>
                  <a:cubicBezTo>
                    <a:pt x="148" y="162"/>
                    <a:pt x="148" y="162"/>
                    <a:pt x="148" y="162"/>
                  </a:cubicBezTo>
                  <a:cubicBezTo>
                    <a:pt x="135" y="178"/>
                    <a:pt x="135" y="178"/>
                    <a:pt x="135" y="178"/>
                  </a:cubicBezTo>
                  <a:cubicBezTo>
                    <a:pt x="93" y="178"/>
                    <a:pt x="93" y="178"/>
                    <a:pt x="93" y="178"/>
                  </a:cubicBezTo>
                  <a:cubicBezTo>
                    <a:pt x="93" y="178"/>
                    <a:pt x="93" y="178"/>
                    <a:pt x="93" y="178"/>
                  </a:cubicBezTo>
                  <a:cubicBezTo>
                    <a:pt x="60" y="166"/>
                    <a:pt x="60" y="166"/>
                    <a:pt x="60" y="166"/>
                  </a:cubicBezTo>
                  <a:cubicBezTo>
                    <a:pt x="42" y="164"/>
                    <a:pt x="42" y="164"/>
                    <a:pt x="42" y="164"/>
                  </a:cubicBezTo>
                  <a:cubicBezTo>
                    <a:pt x="27" y="172"/>
                    <a:pt x="27" y="172"/>
                    <a:pt x="27" y="172"/>
                  </a:cubicBezTo>
                  <a:cubicBezTo>
                    <a:pt x="26" y="172"/>
                    <a:pt x="26" y="172"/>
                    <a:pt x="26" y="172"/>
                  </a:cubicBezTo>
                  <a:cubicBezTo>
                    <a:pt x="26" y="172"/>
                    <a:pt x="26" y="172"/>
                    <a:pt x="26" y="172"/>
                  </a:cubicBezTo>
                  <a:cubicBezTo>
                    <a:pt x="15" y="176"/>
                    <a:pt x="15" y="176"/>
                    <a:pt x="15" y="176"/>
                  </a:cubicBezTo>
                  <a:cubicBezTo>
                    <a:pt x="10" y="178"/>
                    <a:pt x="5" y="182"/>
                    <a:pt x="2" y="183"/>
                  </a:cubicBezTo>
                  <a:cubicBezTo>
                    <a:pt x="0" y="188"/>
                    <a:pt x="0" y="188"/>
                    <a:pt x="0" y="188"/>
                  </a:cubicBezTo>
                  <a:cubicBezTo>
                    <a:pt x="0" y="201"/>
                    <a:pt x="0" y="201"/>
                    <a:pt x="0" y="201"/>
                  </a:cubicBezTo>
                  <a:cubicBezTo>
                    <a:pt x="5" y="209"/>
                    <a:pt x="5" y="209"/>
                    <a:pt x="5" y="209"/>
                  </a:cubicBezTo>
                  <a:cubicBezTo>
                    <a:pt x="31" y="201"/>
                    <a:pt x="31" y="201"/>
                    <a:pt x="31" y="201"/>
                  </a:cubicBezTo>
                  <a:cubicBezTo>
                    <a:pt x="36" y="201"/>
                    <a:pt x="43" y="204"/>
                    <a:pt x="53" y="209"/>
                  </a:cubicBezTo>
                  <a:cubicBezTo>
                    <a:pt x="55" y="210"/>
                    <a:pt x="55" y="210"/>
                    <a:pt x="55" y="210"/>
                  </a:cubicBezTo>
                  <a:cubicBezTo>
                    <a:pt x="56" y="211"/>
                    <a:pt x="56" y="211"/>
                    <a:pt x="56" y="211"/>
                  </a:cubicBezTo>
                  <a:cubicBezTo>
                    <a:pt x="57" y="247"/>
                    <a:pt x="57" y="247"/>
                    <a:pt x="57" y="247"/>
                  </a:cubicBezTo>
                  <a:cubicBezTo>
                    <a:pt x="62" y="248"/>
                    <a:pt x="62" y="248"/>
                    <a:pt x="62" y="248"/>
                  </a:cubicBezTo>
                  <a:cubicBezTo>
                    <a:pt x="85" y="248"/>
                    <a:pt x="85" y="248"/>
                    <a:pt x="85" y="248"/>
                  </a:cubicBezTo>
                  <a:cubicBezTo>
                    <a:pt x="98" y="245"/>
                    <a:pt x="98" y="245"/>
                    <a:pt x="98" y="245"/>
                  </a:cubicBezTo>
                  <a:cubicBezTo>
                    <a:pt x="100" y="243"/>
                    <a:pt x="100" y="243"/>
                    <a:pt x="100" y="243"/>
                  </a:cubicBezTo>
                  <a:cubicBezTo>
                    <a:pt x="109" y="239"/>
                    <a:pt x="116" y="235"/>
                    <a:pt x="126" y="234"/>
                  </a:cubicBezTo>
                  <a:cubicBezTo>
                    <a:pt x="130" y="233"/>
                    <a:pt x="130" y="233"/>
                    <a:pt x="130" y="233"/>
                  </a:cubicBezTo>
                  <a:cubicBezTo>
                    <a:pt x="132" y="236"/>
                    <a:pt x="132" y="236"/>
                    <a:pt x="132" y="236"/>
                  </a:cubicBezTo>
                  <a:cubicBezTo>
                    <a:pt x="138" y="249"/>
                    <a:pt x="138" y="249"/>
                    <a:pt x="138" y="249"/>
                  </a:cubicBezTo>
                  <a:cubicBezTo>
                    <a:pt x="138" y="250"/>
                    <a:pt x="138" y="250"/>
                    <a:pt x="138" y="250"/>
                  </a:cubicBezTo>
                  <a:cubicBezTo>
                    <a:pt x="142" y="285"/>
                    <a:pt x="142" y="285"/>
                    <a:pt x="142" y="285"/>
                  </a:cubicBezTo>
                  <a:cubicBezTo>
                    <a:pt x="142" y="288"/>
                    <a:pt x="142" y="288"/>
                    <a:pt x="142" y="288"/>
                  </a:cubicBezTo>
                  <a:cubicBezTo>
                    <a:pt x="123" y="308"/>
                    <a:pt x="123" y="308"/>
                    <a:pt x="123" y="308"/>
                  </a:cubicBezTo>
                  <a:cubicBezTo>
                    <a:pt x="122" y="308"/>
                    <a:pt x="122" y="308"/>
                    <a:pt x="122" y="308"/>
                  </a:cubicBezTo>
                  <a:cubicBezTo>
                    <a:pt x="122" y="309"/>
                    <a:pt x="122" y="309"/>
                    <a:pt x="122" y="309"/>
                  </a:cubicBezTo>
                  <a:cubicBezTo>
                    <a:pt x="99" y="320"/>
                    <a:pt x="99" y="320"/>
                    <a:pt x="99" y="320"/>
                  </a:cubicBezTo>
                  <a:cubicBezTo>
                    <a:pt x="92" y="328"/>
                    <a:pt x="92" y="328"/>
                    <a:pt x="92" y="328"/>
                  </a:cubicBezTo>
                  <a:cubicBezTo>
                    <a:pt x="95" y="335"/>
                    <a:pt x="95" y="335"/>
                    <a:pt x="95" y="335"/>
                  </a:cubicBezTo>
                  <a:cubicBezTo>
                    <a:pt x="141" y="339"/>
                    <a:pt x="141" y="339"/>
                    <a:pt x="141" y="339"/>
                  </a:cubicBezTo>
                  <a:cubicBezTo>
                    <a:pt x="142" y="340"/>
                    <a:pt x="142" y="340"/>
                    <a:pt x="142" y="340"/>
                  </a:cubicBezTo>
                  <a:cubicBezTo>
                    <a:pt x="142" y="340"/>
                    <a:pt x="142" y="340"/>
                    <a:pt x="142" y="340"/>
                  </a:cubicBezTo>
                  <a:cubicBezTo>
                    <a:pt x="143" y="341"/>
                    <a:pt x="143" y="341"/>
                    <a:pt x="143" y="341"/>
                  </a:cubicBezTo>
                  <a:cubicBezTo>
                    <a:pt x="161" y="352"/>
                    <a:pt x="161" y="352"/>
                    <a:pt x="161" y="352"/>
                  </a:cubicBezTo>
                  <a:cubicBezTo>
                    <a:pt x="201" y="350"/>
                    <a:pt x="201" y="350"/>
                    <a:pt x="201" y="350"/>
                  </a:cubicBezTo>
                  <a:cubicBezTo>
                    <a:pt x="201" y="356"/>
                    <a:pt x="201" y="356"/>
                    <a:pt x="201" y="356"/>
                  </a:cubicBezTo>
                  <a:cubicBezTo>
                    <a:pt x="203" y="376"/>
                    <a:pt x="203" y="376"/>
                    <a:pt x="203" y="376"/>
                  </a:cubicBezTo>
                  <a:cubicBezTo>
                    <a:pt x="203" y="378"/>
                    <a:pt x="203" y="378"/>
                    <a:pt x="203" y="378"/>
                  </a:cubicBezTo>
                  <a:cubicBezTo>
                    <a:pt x="204" y="378"/>
                    <a:pt x="204" y="378"/>
                    <a:pt x="204" y="378"/>
                  </a:cubicBezTo>
                  <a:cubicBezTo>
                    <a:pt x="186" y="396"/>
                    <a:pt x="186" y="396"/>
                    <a:pt x="186" y="396"/>
                  </a:cubicBezTo>
                  <a:cubicBezTo>
                    <a:pt x="184" y="419"/>
                    <a:pt x="188" y="433"/>
                    <a:pt x="198" y="436"/>
                  </a:cubicBezTo>
                  <a:cubicBezTo>
                    <a:pt x="231" y="454"/>
                    <a:pt x="231" y="454"/>
                    <a:pt x="231" y="454"/>
                  </a:cubicBezTo>
                  <a:cubicBezTo>
                    <a:pt x="258" y="472"/>
                    <a:pt x="258" y="472"/>
                    <a:pt x="258" y="472"/>
                  </a:cubicBezTo>
                  <a:cubicBezTo>
                    <a:pt x="280" y="461"/>
                    <a:pt x="280" y="461"/>
                    <a:pt x="280" y="461"/>
                  </a:cubicBezTo>
                  <a:cubicBezTo>
                    <a:pt x="282" y="460"/>
                    <a:pt x="282" y="460"/>
                    <a:pt x="282" y="460"/>
                  </a:cubicBezTo>
                  <a:cubicBezTo>
                    <a:pt x="284" y="459"/>
                    <a:pt x="284" y="459"/>
                    <a:pt x="284" y="459"/>
                  </a:cubicBezTo>
                  <a:cubicBezTo>
                    <a:pt x="285" y="460"/>
                    <a:pt x="285" y="460"/>
                    <a:pt x="285" y="460"/>
                  </a:cubicBezTo>
                  <a:cubicBezTo>
                    <a:pt x="319" y="486"/>
                    <a:pt x="319" y="486"/>
                    <a:pt x="319" y="486"/>
                  </a:cubicBezTo>
                  <a:cubicBezTo>
                    <a:pt x="324" y="488"/>
                    <a:pt x="324" y="488"/>
                    <a:pt x="324" y="488"/>
                  </a:cubicBezTo>
                  <a:cubicBezTo>
                    <a:pt x="333" y="477"/>
                    <a:pt x="333" y="477"/>
                    <a:pt x="333" y="477"/>
                  </a:cubicBezTo>
                  <a:cubicBezTo>
                    <a:pt x="335" y="475"/>
                    <a:pt x="335" y="475"/>
                    <a:pt x="335" y="475"/>
                  </a:cubicBezTo>
                  <a:cubicBezTo>
                    <a:pt x="336" y="474"/>
                    <a:pt x="336" y="474"/>
                    <a:pt x="336" y="474"/>
                  </a:cubicBezTo>
                  <a:cubicBezTo>
                    <a:pt x="337" y="474"/>
                    <a:pt x="337" y="474"/>
                    <a:pt x="337" y="474"/>
                  </a:cubicBezTo>
                  <a:cubicBezTo>
                    <a:pt x="338" y="474"/>
                    <a:pt x="338" y="474"/>
                    <a:pt x="338" y="474"/>
                  </a:cubicBezTo>
                  <a:cubicBezTo>
                    <a:pt x="358" y="477"/>
                    <a:pt x="358" y="477"/>
                    <a:pt x="358" y="477"/>
                  </a:cubicBezTo>
                  <a:cubicBezTo>
                    <a:pt x="362" y="442"/>
                    <a:pt x="362" y="442"/>
                    <a:pt x="362" y="442"/>
                  </a:cubicBezTo>
                  <a:cubicBezTo>
                    <a:pt x="388" y="488"/>
                    <a:pt x="388" y="488"/>
                    <a:pt x="388" y="488"/>
                  </a:cubicBezTo>
                  <a:cubicBezTo>
                    <a:pt x="409" y="489"/>
                    <a:pt x="409" y="489"/>
                    <a:pt x="409" y="489"/>
                  </a:cubicBezTo>
                  <a:cubicBezTo>
                    <a:pt x="412" y="490"/>
                    <a:pt x="412" y="490"/>
                    <a:pt x="412" y="490"/>
                  </a:cubicBezTo>
                  <a:cubicBezTo>
                    <a:pt x="414" y="490"/>
                    <a:pt x="414" y="490"/>
                    <a:pt x="414" y="490"/>
                  </a:cubicBezTo>
                  <a:cubicBezTo>
                    <a:pt x="414" y="492"/>
                    <a:pt x="414" y="492"/>
                    <a:pt x="414" y="492"/>
                  </a:cubicBezTo>
                  <a:cubicBezTo>
                    <a:pt x="414" y="506"/>
                    <a:pt x="414" y="506"/>
                    <a:pt x="414" y="506"/>
                  </a:cubicBezTo>
                  <a:cubicBezTo>
                    <a:pt x="422" y="503"/>
                    <a:pt x="422" y="503"/>
                    <a:pt x="422" y="503"/>
                  </a:cubicBezTo>
                  <a:cubicBezTo>
                    <a:pt x="457" y="457"/>
                    <a:pt x="457" y="457"/>
                    <a:pt x="457" y="457"/>
                  </a:cubicBezTo>
                  <a:cubicBezTo>
                    <a:pt x="472" y="479"/>
                    <a:pt x="472" y="479"/>
                    <a:pt x="472" y="479"/>
                  </a:cubicBezTo>
                  <a:cubicBezTo>
                    <a:pt x="472" y="472"/>
                    <a:pt x="472" y="472"/>
                    <a:pt x="472" y="472"/>
                  </a:cubicBezTo>
                  <a:cubicBezTo>
                    <a:pt x="472" y="472"/>
                    <a:pt x="472" y="472"/>
                    <a:pt x="472" y="472"/>
                  </a:cubicBezTo>
                  <a:cubicBezTo>
                    <a:pt x="472" y="471"/>
                    <a:pt x="472" y="471"/>
                    <a:pt x="472" y="471"/>
                  </a:cubicBezTo>
                  <a:cubicBezTo>
                    <a:pt x="472" y="470"/>
                    <a:pt x="472" y="470"/>
                    <a:pt x="472" y="470"/>
                  </a:cubicBezTo>
                  <a:cubicBezTo>
                    <a:pt x="483" y="449"/>
                    <a:pt x="483" y="449"/>
                    <a:pt x="483" y="449"/>
                  </a:cubicBezTo>
                  <a:cubicBezTo>
                    <a:pt x="492" y="433"/>
                    <a:pt x="492" y="433"/>
                    <a:pt x="492" y="433"/>
                  </a:cubicBezTo>
                  <a:cubicBezTo>
                    <a:pt x="518" y="433"/>
                    <a:pt x="518" y="433"/>
                    <a:pt x="518" y="433"/>
                  </a:cubicBezTo>
                  <a:cubicBezTo>
                    <a:pt x="523" y="403"/>
                    <a:pt x="523" y="403"/>
                    <a:pt x="523" y="403"/>
                  </a:cubicBezTo>
                  <a:cubicBezTo>
                    <a:pt x="526" y="403"/>
                    <a:pt x="526" y="403"/>
                    <a:pt x="526" y="403"/>
                  </a:cubicBezTo>
                  <a:cubicBezTo>
                    <a:pt x="528" y="404"/>
                    <a:pt x="528" y="404"/>
                    <a:pt x="528" y="404"/>
                  </a:cubicBezTo>
                  <a:cubicBezTo>
                    <a:pt x="548" y="407"/>
                    <a:pt x="548" y="407"/>
                    <a:pt x="548" y="407"/>
                  </a:cubicBezTo>
                  <a:cubicBezTo>
                    <a:pt x="550" y="397"/>
                    <a:pt x="550" y="397"/>
                    <a:pt x="550" y="397"/>
                  </a:cubicBezTo>
                  <a:cubicBezTo>
                    <a:pt x="543" y="380"/>
                    <a:pt x="543" y="380"/>
                    <a:pt x="543" y="380"/>
                  </a:cubicBezTo>
                  <a:cubicBezTo>
                    <a:pt x="543" y="378"/>
                    <a:pt x="543" y="378"/>
                    <a:pt x="543" y="378"/>
                  </a:cubicBezTo>
                  <a:cubicBezTo>
                    <a:pt x="547" y="366"/>
                    <a:pt x="547" y="366"/>
                    <a:pt x="547" y="366"/>
                  </a:cubicBezTo>
                  <a:cubicBezTo>
                    <a:pt x="547" y="364"/>
                    <a:pt x="547" y="364"/>
                    <a:pt x="547" y="364"/>
                  </a:cubicBezTo>
                  <a:cubicBezTo>
                    <a:pt x="548" y="363"/>
                    <a:pt x="548" y="363"/>
                    <a:pt x="548" y="363"/>
                  </a:cubicBezTo>
                  <a:cubicBezTo>
                    <a:pt x="549" y="363"/>
                    <a:pt x="549" y="363"/>
                    <a:pt x="549" y="363"/>
                  </a:cubicBezTo>
                  <a:cubicBezTo>
                    <a:pt x="549" y="362"/>
                    <a:pt x="549" y="362"/>
                    <a:pt x="549" y="362"/>
                  </a:cubicBezTo>
                  <a:cubicBezTo>
                    <a:pt x="604" y="333"/>
                    <a:pt x="604" y="333"/>
                    <a:pt x="604" y="333"/>
                  </a:cubicBezTo>
                  <a:cubicBezTo>
                    <a:pt x="602" y="304"/>
                    <a:pt x="602" y="304"/>
                    <a:pt x="602" y="304"/>
                  </a:cubicBezTo>
                  <a:cubicBezTo>
                    <a:pt x="602" y="304"/>
                    <a:pt x="602" y="304"/>
                    <a:pt x="602" y="304"/>
                  </a:cubicBezTo>
                  <a:cubicBezTo>
                    <a:pt x="602" y="303"/>
                    <a:pt x="602" y="303"/>
                    <a:pt x="602" y="303"/>
                  </a:cubicBezTo>
                  <a:cubicBezTo>
                    <a:pt x="612" y="282"/>
                    <a:pt x="612" y="282"/>
                    <a:pt x="612" y="282"/>
                  </a:cubicBezTo>
                  <a:cubicBezTo>
                    <a:pt x="614" y="278"/>
                    <a:pt x="614" y="278"/>
                    <a:pt x="614" y="278"/>
                  </a:cubicBezTo>
                  <a:cubicBezTo>
                    <a:pt x="614" y="278"/>
                    <a:pt x="614" y="278"/>
                    <a:pt x="614" y="278"/>
                  </a:cubicBezTo>
                  <a:cubicBezTo>
                    <a:pt x="631" y="239"/>
                    <a:pt x="631" y="239"/>
                    <a:pt x="631" y="239"/>
                  </a:cubicBezTo>
                  <a:cubicBezTo>
                    <a:pt x="632" y="238"/>
                    <a:pt x="632" y="238"/>
                    <a:pt x="632" y="238"/>
                  </a:cubicBezTo>
                  <a:cubicBezTo>
                    <a:pt x="632" y="238"/>
                    <a:pt x="632" y="238"/>
                    <a:pt x="632" y="238"/>
                  </a:cubicBezTo>
                  <a:cubicBezTo>
                    <a:pt x="646" y="224"/>
                    <a:pt x="646" y="224"/>
                    <a:pt x="646" y="224"/>
                  </a:cubicBezTo>
                  <a:cubicBezTo>
                    <a:pt x="655" y="208"/>
                    <a:pt x="655" y="208"/>
                    <a:pt x="655" y="208"/>
                  </a:cubicBezTo>
                  <a:cubicBezTo>
                    <a:pt x="655" y="206"/>
                    <a:pt x="655" y="206"/>
                    <a:pt x="655" y="206"/>
                  </a:cubicBezTo>
                  <a:cubicBezTo>
                    <a:pt x="655" y="206"/>
                    <a:pt x="655" y="206"/>
                    <a:pt x="655" y="206"/>
                  </a:cubicBezTo>
                  <a:cubicBezTo>
                    <a:pt x="662" y="193"/>
                    <a:pt x="662" y="193"/>
                    <a:pt x="662" y="193"/>
                  </a:cubicBezTo>
                  <a:cubicBezTo>
                    <a:pt x="656" y="177"/>
                    <a:pt x="656" y="177"/>
                    <a:pt x="656" y="177"/>
                  </a:cubicBezTo>
                  <a:cubicBezTo>
                    <a:pt x="656" y="176"/>
                    <a:pt x="656" y="176"/>
                    <a:pt x="656" y="176"/>
                  </a:cubicBezTo>
                  <a:cubicBezTo>
                    <a:pt x="655" y="176"/>
                    <a:pt x="655" y="176"/>
                    <a:pt x="655" y="176"/>
                  </a:cubicBezTo>
                  <a:cubicBezTo>
                    <a:pt x="655" y="159"/>
                    <a:pt x="655" y="159"/>
                    <a:pt x="655" y="159"/>
                  </a:cubicBezTo>
                  <a:cubicBezTo>
                    <a:pt x="646" y="159"/>
                    <a:pt x="646" y="159"/>
                    <a:pt x="646" y="159"/>
                  </a:cubicBezTo>
                  <a:cubicBezTo>
                    <a:pt x="630" y="167"/>
                    <a:pt x="630" y="167"/>
                    <a:pt x="630" y="167"/>
                  </a:cubicBezTo>
                  <a:cubicBezTo>
                    <a:pt x="623" y="172"/>
                    <a:pt x="612" y="170"/>
                    <a:pt x="599" y="162"/>
                  </a:cubicBezTo>
                  <a:cubicBezTo>
                    <a:pt x="593" y="157"/>
                    <a:pt x="593" y="147"/>
                    <a:pt x="596" y="131"/>
                  </a:cubicBezTo>
                  <a:cubicBezTo>
                    <a:pt x="588" y="130"/>
                    <a:pt x="588" y="130"/>
                    <a:pt x="588" y="130"/>
                  </a:cubicBezTo>
                  <a:cubicBezTo>
                    <a:pt x="584" y="135"/>
                    <a:pt x="584" y="135"/>
                    <a:pt x="584" y="135"/>
                  </a:cubicBezTo>
                  <a:cubicBezTo>
                    <a:pt x="574" y="146"/>
                    <a:pt x="567" y="152"/>
                    <a:pt x="565" y="152"/>
                  </a:cubicBezTo>
                  <a:cubicBezTo>
                    <a:pt x="563" y="152"/>
                    <a:pt x="562" y="152"/>
                    <a:pt x="560" y="151"/>
                  </a:cubicBezTo>
                  <a:cubicBezTo>
                    <a:pt x="559" y="148"/>
                    <a:pt x="556" y="143"/>
                    <a:pt x="556" y="134"/>
                  </a:cubicBezTo>
                  <a:cubicBezTo>
                    <a:pt x="556" y="125"/>
                    <a:pt x="556" y="118"/>
                    <a:pt x="560" y="116"/>
                  </a:cubicBezTo>
                  <a:cubicBezTo>
                    <a:pt x="562" y="113"/>
                    <a:pt x="564" y="112"/>
                    <a:pt x="566" y="114"/>
                  </a:cubicBezTo>
                  <a:cubicBezTo>
                    <a:pt x="586" y="77"/>
                    <a:pt x="586" y="77"/>
                    <a:pt x="586" y="77"/>
                  </a:cubicBezTo>
                  <a:cubicBezTo>
                    <a:pt x="591" y="63"/>
                    <a:pt x="591" y="63"/>
                    <a:pt x="591" y="63"/>
                  </a:cubicBezTo>
                  <a:cubicBezTo>
                    <a:pt x="594" y="48"/>
                    <a:pt x="594" y="48"/>
                    <a:pt x="594" y="48"/>
                  </a:cubicBezTo>
                  <a:cubicBezTo>
                    <a:pt x="583" y="38"/>
                    <a:pt x="583" y="38"/>
                    <a:pt x="583" y="38"/>
                  </a:cubicBezTo>
                  <a:cubicBezTo>
                    <a:pt x="580" y="35"/>
                    <a:pt x="579" y="28"/>
                    <a:pt x="581" y="17"/>
                  </a:cubicBezTo>
                  <a:cubicBezTo>
                    <a:pt x="581" y="11"/>
                    <a:pt x="581" y="11"/>
                    <a:pt x="581" y="11"/>
                  </a:cubicBezTo>
                  <a:cubicBezTo>
                    <a:pt x="581" y="7"/>
                    <a:pt x="579" y="3"/>
                    <a:pt x="574" y="0"/>
                  </a:cubicBezTo>
                  <a:cubicBezTo>
                    <a:pt x="572" y="0"/>
                    <a:pt x="572" y="0"/>
                    <a:pt x="572" y="0"/>
                  </a:cubicBezTo>
                  <a:cubicBezTo>
                    <a:pt x="571" y="3"/>
                    <a:pt x="571" y="3"/>
                    <a:pt x="571" y="3"/>
                  </a:cubicBezTo>
                  <a:cubicBezTo>
                    <a:pt x="568" y="12"/>
                    <a:pt x="561" y="16"/>
                    <a:pt x="549" y="13"/>
                  </a:cubicBezTo>
                  <a:cubicBezTo>
                    <a:pt x="544" y="11"/>
                    <a:pt x="537" y="11"/>
                    <a:pt x="5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15"/>
            <p:cNvSpPr>
              <a:spLocks/>
            </p:cNvSpPr>
            <p:nvPr/>
          </p:nvSpPr>
          <p:spPr bwMode="auto">
            <a:xfrm>
              <a:off x="4023836" y="4365625"/>
              <a:ext cx="565150" cy="574675"/>
            </a:xfrm>
            <a:custGeom>
              <a:avLst/>
              <a:gdLst>
                <a:gd name="T0" fmla="*/ 355 w 374"/>
                <a:gd name="T1" fmla="*/ 43 h 381"/>
                <a:gd name="T2" fmla="*/ 341 w 374"/>
                <a:gd name="T3" fmla="*/ 39 h 381"/>
                <a:gd name="T4" fmla="*/ 329 w 374"/>
                <a:gd name="T5" fmla="*/ 34 h 381"/>
                <a:gd name="T6" fmla="*/ 309 w 374"/>
                <a:gd name="T7" fmla="*/ 37 h 381"/>
                <a:gd name="T8" fmla="*/ 292 w 374"/>
                <a:gd name="T9" fmla="*/ 31 h 381"/>
                <a:gd name="T10" fmla="*/ 291 w 374"/>
                <a:gd name="T11" fmla="*/ 28 h 381"/>
                <a:gd name="T12" fmla="*/ 269 w 374"/>
                <a:gd name="T13" fmla="*/ 6 h 381"/>
                <a:gd name="T14" fmla="*/ 232 w 374"/>
                <a:gd name="T15" fmla="*/ 21 h 381"/>
                <a:gd name="T16" fmla="*/ 228 w 374"/>
                <a:gd name="T17" fmla="*/ 54 h 381"/>
                <a:gd name="T18" fmla="*/ 213 w 374"/>
                <a:gd name="T19" fmla="*/ 79 h 381"/>
                <a:gd name="T20" fmla="*/ 190 w 374"/>
                <a:gd name="T21" fmla="*/ 114 h 381"/>
                <a:gd name="T22" fmla="*/ 152 w 374"/>
                <a:gd name="T23" fmla="*/ 156 h 381"/>
                <a:gd name="T24" fmla="*/ 115 w 374"/>
                <a:gd name="T25" fmla="*/ 192 h 381"/>
                <a:gd name="T26" fmla="*/ 96 w 374"/>
                <a:gd name="T27" fmla="*/ 217 h 381"/>
                <a:gd name="T28" fmla="*/ 0 w 374"/>
                <a:gd name="T29" fmla="*/ 222 h 381"/>
                <a:gd name="T30" fmla="*/ 26 w 374"/>
                <a:gd name="T31" fmla="*/ 300 h 381"/>
                <a:gd name="T32" fmla="*/ 42 w 374"/>
                <a:gd name="T33" fmla="*/ 309 h 381"/>
                <a:gd name="T34" fmla="*/ 55 w 374"/>
                <a:gd name="T35" fmla="*/ 346 h 381"/>
                <a:gd name="T36" fmla="*/ 57 w 374"/>
                <a:gd name="T37" fmla="*/ 354 h 381"/>
                <a:gd name="T38" fmla="*/ 82 w 374"/>
                <a:gd name="T39" fmla="*/ 346 h 381"/>
                <a:gd name="T40" fmla="*/ 92 w 374"/>
                <a:gd name="T41" fmla="*/ 351 h 381"/>
                <a:gd name="T42" fmla="*/ 100 w 374"/>
                <a:gd name="T43" fmla="*/ 325 h 381"/>
                <a:gd name="T44" fmla="*/ 145 w 374"/>
                <a:gd name="T45" fmla="*/ 307 h 381"/>
                <a:gd name="T46" fmla="*/ 149 w 374"/>
                <a:gd name="T47" fmla="*/ 280 h 381"/>
                <a:gd name="T48" fmla="*/ 158 w 374"/>
                <a:gd name="T49" fmla="*/ 273 h 381"/>
                <a:gd name="T50" fmla="*/ 160 w 374"/>
                <a:gd name="T51" fmla="*/ 273 h 381"/>
                <a:gd name="T52" fmla="*/ 179 w 374"/>
                <a:gd name="T53" fmla="*/ 290 h 381"/>
                <a:gd name="T54" fmla="*/ 186 w 374"/>
                <a:gd name="T55" fmla="*/ 307 h 381"/>
                <a:gd name="T56" fmla="*/ 200 w 374"/>
                <a:gd name="T57" fmla="*/ 287 h 381"/>
                <a:gd name="T58" fmla="*/ 213 w 374"/>
                <a:gd name="T59" fmla="*/ 280 h 381"/>
                <a:gd name="T60" fmla="*/ 229 w 374"/>
                <a:gd name="T61" fmla="*/ 283 h 381"/>
                <a:gd name="T62" fmla="*/ 239 w 374"/>
                <a:gd name="T63" fmla="*/ 313 h 381"/>
                <a:gd name="T64" fmla="*/ 249 w 374"/>
                <a:gd name="T65" fmla="*/ 336 h 381"/>
                <a:gd name="T66" fmla="*/ 255 w 374"/>
                <a:gd name="T67" fmla="*/ 357 h 381"/>
                <a:gd name="T68" fmla="*/ 273 w 374"/>
                <a:gd name="T69" fmla="*/ 357 h 381"/>
                <a:gd name="T70" fmla="*/ 276 w 374"/>
                <a:gd name="T71" fmla="*/ 359 h 381"/>
                <a:gd name="T72" fmla="*/ 285 w 374"/>
                <a:gd name="T73" fmla="*/ 381 h 381"/>
                <a:gd name="T74" fmla="*/ 291 w 374"/>
                <a:gd name="T75" fmla="*/ 364 h 381"/>
                <a:gd name="T76" fmla="*/ 295 w 374"/>
                <a:gd name="T77" fmla="*/ 362 h 381"/>
                <a:gd name="T78" fmla="*/ 303 w 374"/>
                <a:gd name="T79" fmla="*/ 357 h 381"/>
                <a:gd name="T80" fmla="*/ 310 w 374"/>
                <a:gd name="T81" fmla="*/ 349 h 381"/>
                <a:gd name="T82" fmla="*/ 247 w 374"/>
                <a:gd name="T83" fmla="*/ 223 h 381"/>
                <a:gd name="T84" fmla="*/ 231 w 374"/>
                <a:gd name="T85" fmla="*/ 171 h 381"/>
                <a:gd name="T86" fmla="*/ 230 w 374"/>
                <a:gd name="T87" fmla="*/ 169 h 381"/>
                <a:gd name="T88" fmla="*/ 240 w 374"/>
                <a:gd name="T89" fmla="*/ 139 h 381"/>
                <a:gd name="T90" fmla="*/ 344 w 374"/>
                <a:gd name="T91" fmla="*/ 116 h 381"/>
                <a:gd name="T92" fmla="*/ 368 w 374"/>
                <a:gd name="T93" fmla="*/ 10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4" h="381">
                  <a:moveTo>
                    <a:pt x="374" y="77"/>
                  </a:moveTo>
                  <a:cubicBezTo>
                    <a:pt x="366" y="60"/>
                    <a:pt x="366" y="60"/>
                    <a:pt x="366" y="60"/>
                  </a:cubicBezTo>
                  <a:cubicBezTo>
                    <a:pt x="355" y="43"/>
                    <a:pt x="355" y="43"/>
                    <a:pt x="355" y="43"/>
                  </a:cubicBezTo>
                  <a:cubicBezTo>
                    <a:pt x="342" y="40"/>
                    <a:pt x="342" y="40"/>
                    <a:pt x="342" y="40"/>
                  </a:cubicBezTo>
                  <a:cubicBezTo>
                    <a:pt x="341" y="40"/>
                    <a:pt x="341" y="40"/>
                    <a:pt x="341" y="40"/>
                  </a:cubicBezTo>
                  <a:cubicBezTo>
                    <a:pt x="341" y="39"/>
                    <a:pt x="341" y="39"/>
                    <a:pt x="341" y="39"/>
                  </a:cubicBezTo>
                  <a:cubicBezTo>
                    <a:pt x="340" y="39"/>
                    <a:pt x="340" y="39"/>
                    <a:pt x="340" y="39"/>
                  </a:cubicBezTo>
                  <a:cubicBezTo>
                    <a:pt x="329" y="34"/>
                    <a:pt x="329" y="34"/>
                    <a:pt x="329" y="34"/>
                  </a:cubicBezTo>
                  <a:cubicBezTo>
                    <a:pt x="329" y="34"/>
                    <a:pt x="329" y="34"/>
                    <a:pt x="329" y="34"/>
                  </a:cubicBezTo>
                  <a:cubicBezTo>
                    <a:pt x="327" y="34"/>
                    <a:pt x="327" y="34"/>
                    <a:pt x="327" y="34"/>
                  </a:cubicBezTo>
                  <a:cubicBezTo>
                    <a:pt x="323" y="35"/>
                    <a:pt x="323" y="35"/>
                    <a:pt x="323" y="35"/>
                  </a:cubicBezTo>
                  <a:cubicBezTo>
                    <a:pt x="309" y="37"/>
                    <a:pt x="309" y="37"/>
                    <a:pt x="309" y="37"/>
                  </a:cubicBezTo>
                  <a:cubicBezTo>
                    <a:pt x="308" y="37"/>
                    <a:pt x="308" y="37"/>
                    <a:pt x="308" y="37"/>
                  </a:cubicBezTo>
                  <a:cubicBezTo>
                    <a:pt x="306" y="36"/>
                    <a:pt x="306" y="36"/>
                    <a:pt x="306" y="36"/>
                  </a:cubicBezTo>
                  <a:cubicBezTo>
                    <a:pt x="292" y="31"/>
                    <a:pt x="292" y="31"/>
                    <a:pt x="292" y="31"/>
                  </a:cubicBezTo>
                  <a:cubicBezTo>
                    <a:pt x="292" y="30"/>
                    <a:pt x="292" y="30"/>
                    <a:pt x="292" y="30"/>
                  </a:cubicBezTo>
                  <a:cubicBezTo>
                    <a:pt x="291" y="30"/>
                    <a:pt x="291" y="30"/>
                    <a:pt x="291" y="30"/>
                  </a:cubicBezTo>
                  <a:cubicBezTo>
                    <a:pt x="291" y="28"/>
                    <a:pt x="291" y="28"/>
                    <a:pt x="291" y="28"/>
                  </a:cubicBezTo>
                  <a:cubicBezTo>
                    <a:pt x="291" y="28"/>
                    <a:pt x="291" y="28"/>
                    <a:pt x="291" y="28"/>
                  </a:cubicBezTo>
                  <a:cubicBezTo>
                    <a:pt x="281" y="18"/>
                    <a:pt x="281" y="18"/>
                    <a:pt x="281" y="18"/>
                  </a:cubicBezTo>
                  <a:cubicBezTo>
                    <a:pt x="269" y="6"/>
                    <a:pt x="269" y="6"/>
                    <a:pt x="269" y="6"/>
                  </a:cubicBezTo>
                  <a:cubicBezTo>
                    <a:pt x="259" y="0"/>
                    <a:pt x="259" y="0"/>
                    <a:pt x="259" y="0"/>
                  </a:cubicBezTo>
                  <a:cubicBezTo>
                    <a:pt x="247" y="11"/>
                    <a:pt x="247" y="11"/>
                    <a:pt x="247" y="11"/>
                  </a:cubicBezTo>
                  <a:cubicBezTo>
                    <a:pt x="232" y="21"/>
                    <a:pt x="232" y="21"/>
                    <a:pt x="232" y="21"/>
                  </a:cubicBezTo>
                  <a:cubicBezTo>
                    <a:pt x="228" y="53"/>
                    <a:pt x="228" y="53"/>
                    <a:pt x="228" y="53"/>
                  </a:cubicBezTo>
                  <a:cubicBezTo>
                    <a:pt x="228" y="54"/>
                    <a:pt x="228" y="54"/>
                    <a:pt x="228" y="54"/>
                  </a:cubicBezTo>
                  <a:cubicBezTo>
                    <a:pt x="228" y="54"/>
                    <a:pt x="228" y="54"/>
                    <a:pt x="228" y="54"/>
                  </a:cubicBezTo>
                  <a:cubicBezTo>
                    <a:pt x="214" y="77"/>
                    <a:pt x="214" y="77"/>
                    <a:pt x="214" y="77"/>
                  </a:cubicBezTo>
                  <a:cubicBezTo>
                    <a:pt x="214" y="79"/>
                    <a:pt x="214" y="79"/>
                    <a:pt x="214" y="79"/>
                  </a:cubicBezTo>
                  <a:cubicBezTo>
                    <a:pt x="213" y="79"/>
                    <a:pt x="213" y="79"/>
                    <a:pt x="213" y="79"/>
                  </a:cubicBezTo>
                  <a:cubicBezTo>
                    <a:pt x="203" y="90"/>
                    <a:pt x="203" y="90"/>
                    <a:pt x="203" y="90"/>
                  </a:cubicBezTo>
                  <a:cubicBezTo>
                    <a:pt x="190" y="114"/>
                    <a:pt x="190" y="114"/>
                    <a:pt x="190" y="114"/>
                  </a:cubicBezTo>
                  <a:cubicBezTo>
                    <a:pt x="190" y="114"/>
                    <a:pt x="190" y="114"/>
                    <a:pt x="190" y="114"/>
                  </a:cubicBezTo>
                  <a:cubicBezTo>
                    <a:pt x="189" y="116"/>
                    <a:pt x="189" y="116"/>
                    <a:pt x="189" y="116"/>
                  </a:cubicBezTo>
                  <a:cubicBezTo>
                    <a:pt x="179" y="123"/>
                    <a:pt x="171" y="131"/>
                    <a:pt x="163" y="137"/>
                  </a:cubicBezTo>
                  <a:cubicBezTo>
                    <a:pt x="152" y="156"/>
                    <a:pt x="152" y="156"/>
                    <a:pt x="152" y="156"/>
                  </a:cubicBezTo>
                  <a:cubicBezTo>
                    <a:pt x="150" y="161"/>
                    <a:pt x="141" y="168"/>
                    <a:pt x="126" y="174"/>
                  </a:cubicBezTo>
                  <a:cubicBezTo>
                    <a:pt x="115" y="192"/>
                    <a:pt x="115" y="192"/>
                    <a:pt x="115" y="192"/>
                  </a:cubicBezTo>
                  <a:cubicBezTo>
                    <a:pt x="115" y="192"/>
                    <a:pt x="115" y="192"/>
                    <a:pt x="115" y="192"/>
                  </a:cubicBezTo>
                  <a:cubicBezTo>
                    <a:pt x="97" y="216"/>
                    <a:pt x="97" y="216"/>
                    <a:pt x="97" y="216"/>
                  </a:cubicBezTo>
                  <a:cubicBezTo>
                    <a:pt x="96" y="216"/>
                    <a:pt x="96" y="216"/>
                    <a:pt x="96" y="216"/>
                  </a:cubicBezTo>
                  <a:cubicBezTo>
                    <a:pt x="96" y="217"/>
                    <a:pt x="96" y="217"/>
                    <a:pt x="96" y="217"/>
                  </a:cubicBezTo>
                  <a:cubicBezTo>
                    <a:pt x="94" y="217"/>
                    <a:pt x="94" y="217"/>
                    <a:pt x="94" y="217"/>
                  </a:cubicBezTo>
                  <a:cubicBezTo>
                    <a:pt x="10" y="212"/>
                    <a:pt x="10" y="212"/>
                    <a:pt x="10" y="212"/>
                  </a:cubicBezTo>
                  <a:cubicBezTo>
                    <a:pt x="0" y="222"/>
                    <a:pt x="0" y="222"/>
                    <a:pt x="0" y="222"/>
                  </a:cubicBezTo>
                  <a:cubicBezTo>
                    <a:pt x="0" y="240"/>
                    <a:pt x="0" y="240"/>
                    <a:pt x="0" y="240"/>
                  </a:cubicBezTo>
                  <a:cubicBezTo>
                    <a:pt x="9" y="274"/>
                    <a:pt x="9" y="274"/>
                    <a:pt x="9" y="274"/>
                  </a:cubicBezTo>
                  <a:cubicBezTo>
                    <a:pt x="26" y="300"/>
                    <a:pt x="26" y="300"/>
                    <a:pt x="26" y="300"/>
                  </a:cubicBezTo>
                  <a:cubicBezTo>
                    <a:pt x="41" y="308"/>
                    <a:pt x="41" y="308"/>
                    <a:pt x="41" y="308"/>
                  </a:cubicBezTo>
                  <a:cubicBezTo>
                    <a:pt x="41" y="309"/>
                    <a:pt x="41" y="309"/>
                    <a:pt x="41" y="309"/>
                  </a:cubicBezTo>
                  <a:cubicBezTo>
                    <a:pt x="42" y="309"/>
                    <a:pt x="42" y="309"/>
                    <a:pt x="42" y="309"/>
                  </a:cubicBezTo>
                  <a:cubicBezTo>
                    <a:pt x="42" y="309"/>
                    <a:pt x="42" y="309"/>
                    <a:pt x="42" y="309"/>
                  </a:cubicBezTo>
                  <a:cubicBezTo>
                    <a:pt x="51" y="320"/>
                    <a:pt x="55" y="327"/>
                    <a:pt x="55" y="332"/>
                  </a:cubicBezTo>
                  <a:cubicBezTo>
                    <a:pt x="55" y="346"/>
                    <a:pt x="55" y="346"/>
                    <a:pt x="55" y="346"/>
                  </a:cubicBezTo>
                  <a:cubicBezTo>
                    <a:pt x="50" y="351"/>
                    <a:pt x="50" y="351"/>
                    <a:pt x="50" y="351"/>
                  </a:cubicBezTo>
                  <a:cubicBezTo>
                    <a:pt x="53" y="354"/>
                    <a:pt x="53" y="354"/>
                    <a:pt x="53" y="354"/>
                  </a:cubicBezTo>
                  <a:cubicBezTo>
                    <a:pt x="57" y="354"/>
                    <a:pt x="57" y="354"/>
                    <a:pt x="57" y="354"/>
                  </a:cubicBezTo>
                  <a:cubicBezTo>
                    <a:pt x="63" y="341"/>
                    <a:pt x="63" y="341"/>
                    <a:pt x="63" y="341"/>
                  </a:cubicBezTo>
                  <a:cubicBezTo>
                    <a:pt x="66" y="341"/>
                    <a:pt x="66" y="341"/>
                    <a:pt x="66" y="341"/>
                  </a:cubicBezTo>
                  <a:cubicBezTo>
                    <a:pt x="82" y="346"/>
                    <a:pt x="82" y="346"/>
                    <a:pt x="82" y="346"/>
                  </a:cubicBezTo>
                  <a:cubicBezTo>
                    <a:pt x="83" y="351"/>
                    <a:pt x="83" y="351"/>
                    <a:pt x="83" y="351"/>
                  </a:cubicBezTo>
                  <a:cubicBezTo>
                    <a:pt x="92" y="351"/>
                    <a:pt x="92" y="351"/>
                    <a:pt x="92" y="351"/>
                  </a:cubicBezTo>
                  <a:cubicBezTo>
                    <a:pt x="92" y="351"/>
                    <a:pt x="92" y="351"/>
                    <a:pt x="92" y="351"/>
                  </a:cubicBezTo>
                  <a:cubicBezTo>
                    <a:pt x="90" y="345"/>
                    <a:pt x="90" y="345"/>
                    <a:pt x="90" y="345"/>
                  </a:cubicBezTo>
                  <a:cubicBezTo>
                    <a:pt x="89" y="343"/>
                    <a:pt x="89" y="343"/>
                    <a:pt x="89" y="343"/>
                  </a:cubicBezTo>
                  <a:cubicBezTo>
                    <a:pt x="100" y="325"/>
                    <a:pt x="100" y="325"/>
                    <a:pt x="100" y="325"/>
                  </a:cubicBezTo>
                  <a:cubicBezTo>
                    <a:pt x="102" y="320"/>
                    <a:pt x="108" y="318"/>
                    <a:pt x="115" y="320"/>
                  </a:cubicBezTo>
                  <a:cubicBezTo>
                    <a:pt x="134" y="321"/>
                    <a:pt x="134" y="321"/>
                    <a:pt x="134" y="321"/>
                  </a:cubicBezTo>
                  <a:cubicBezTo>
                    <a:pt x="145" y="307"/>
                    <a:pt x="145" y="307"/>
                    <a:pt x="145" y="307"/>
                  </a:cubicBezTo>
                  <a:cubicBezTo>
                    <a:pt x="145" y="294"/>
                    <a:pt x="145" y="294"/>
                    <a:pt x="145" y="294"/>
                  </a:cubicBezTo>
                  <a:cubicBezTo>
                    <a:pt x="149" y="281"/>
                    <a:pt x="149" y="281"/>
                    <a:pt x="149" y="281"/>
                  </a:cubicBezTo>
                  <a:cubicBezTo>
                    <a:pt x="149" y="280"/>
                    <a:pt x="149" y="280"/>
                    <a:pt x="149" y="280"/>
                  </a:cubicBezTo>
                  <a:cubicBezTo>
                    <a:pt x="150" y="279"/>
                    <a:pt x="150" y="279"/>
                    <a:pt x="150" y="279"/>
                  </a:cubicBezTo>
                  <a:cubicBezTo>
                    <a:pt x="151" y="278"/>
                    <a:pt x="151" y="278"/>
                    <a:pt x="151" y="278"/>
                  </a:cubicBezTo>
                  <a:cubicBezTo>
                    <a:pt x="158" y="273"/>
                    <a:pt x="158" y="273"/>
                    <a:pt x="158" y="273"/>
                  </a:cubicBezTo>
                  <a:cubicBezTo>
                    <a:pt x="158" y="272"/>
                    <a:pt x="158" y="272"/>
                    <a:pt x="158" y="272"/>
                  </a:cubicBezTo>
                  <a:cubicBezTo>
                    <a:pt x="159" y="272"/>
                    <a:pt x="159" y="272"/>
                    <a:pt x="159" y="272"/>
                  </a:cubicBezTo>
                  <a:cubicBezTo>
                    <a:pt x="160" y="273"/>
                    <a:pt x="160" y="273"/>
                    <a:pt x="160" y="273"/>
                  </a:cubicBezTo>
                  <a:cubicBezTo>
                    <a:pt x="176" y="275"/>
                    <a:pt x="176" y="275"/>
                    <a:pt x="176" y="275"/>
                  </a:cubicBezTo>
                  <a:cubicBezTo>
                    <a:pt x="176" y="278"/>
                    <a:pt x="176" y="278"/>
                    <a:pt x="176" y="278"/>
                  </a:cubicBezTo>
                  <a:cubicBezTo>
                    <a:pt x="179" y="290"/>
                    <a:pt x="179" y="290"/>
                    <a:pt x="179" y="290"/>
                  </a:cubicBezTo>
                  <a:cubicBezTo>
                    <a:pt x="179" y="297"/>
                    <a:pt x="179" y="297"/>
                    <a:pt x="179" y="297"/>
                  </a:cubicBezTo>
                  <a:cubicBezTo>
                    <a:pt x="182" y="306"/>
                    <a:pt x="182" y="306"/>
                    <a:pt x="182" y="306"/>
                  </a:cubicBezTo>
                  <a:cubicBezTo>
                    <a:pt x="186" y="307"/>
                    <a:pt x="186" y="307"/>
                    <a:pt x="186" y="307"/>
                  </a:cubicBezTo>
                  <a:cubicBezTo>
                    <a:pt x="191" y="300"/>
                    <a:pt x="191" y="300"/>
                    <a:pt x="191" y="300"/>
                  </a:cubicBezTo>
                  <a:cubicBezTo>
                    <a:pt x="191" y="299"/>
                    <a:pt x="191" y="299"/>
                    <a:pt x="191" y="299"/>
                  </a:cubicBezTo>
                  <a:cubicBezTo>
                    <a:pt x="200" y="287"/>
                    <a:pt x="200" y="287"/>
                    <a:pt x="200" y="287"/>
                  </a:cubicBezTo>
                  <a:cubicBezTo>
                    <a:pt x="201" y="285"/>
                    <a:pt x="201" y="285"/>
                    <a:pt x="201" y="285"/>
                  </a:cubicBezTo>
                  <a:cubicBezTo>
                    <a:pt x="212" y="280"/>
                    <a:pt x="212" y="280"/>
                    <a:pt x="212" y="280"/>
                  </a:cubicBezTo>
                  <a:cubicBezTo>
                    <a:pt x="213" y="280"/>
                    <a:pt x="213" y="280"/>
                    <a:pt x="213" y="280"/>
                  </a:cubicBezTo>
                  <a:cubicBezTo>
                    <a:pt x="214" y="279"/>
                    <a:pt x="214" y="279"/>
                    <a:pt x="214" y="279"/>
                  </a:cubicBezTo>
                  <a:cubicBezTo>
                    <a:pt x="228" y="283"/>
                    <a:pt x="228" y="283"/>
                    <a:pt x="228" y="283"/>
                  </a:cubicBezTo>
                  <a:cubicBezTo>
                    <a:pt x="229" y="283"/>
                    <a:pt x="229" y="283"/>
                    <a:pt x="229" y="283"/>
                  </a:cubicBezTo>
                  <a:cubicBezTo>
                    <a:pt x="231" y="284"/>
                    <a:pt x="231" y="284"/>
                    <a:pt x="231" y="284"/>
                  </a:cubicBezTo>
                  <a:cubicBezTo>
                    <a:pt x="239" y="299"/>
                    <a:pt x="239" y="299"/>
                    <a:pt x="239" y="299"/>
                  </a:cubicBezTo>
                  <a:cubicBezTo>
                    <a:pt x="239" y="313"/>
                    <a:pt x="239" y="313"/>
                    <a:pt x="239" y="313"/>
                  </a:cubicBezTo>
                  <a:cubicBezTo>
                    <a:pt x="249" y="333"/>
                    <a:pt x="249" y="333"/>
                    <a:pt x="249" y="333"/>
                  </a:cubicBezTo>
                  <a:cubicBezTo>
                    <a:pt x="249" y="333"/>
                    <a:pt x="249" y="333"/>
                    <a:pt x="249" y="333"/>
                  </a:cubicBezTo>
                  <a:cubicBezTo>
                    <a:pt x="249" y="336"/>
                    <a:pt x="249" y="336"/>
                    <a:pt x="249" y="336"/>
                  </a:cubicBezTo>
                  <a:cubicBezTo>
                    <a:pt x="249" y="350"/>
                    <a:pt x="249" y="350"/>
                    <a:pt x="249" y="350"/>
                  </a:cubicBezTo>
                  <a:cubicBezTo>
                    <a:pt x="252" y="357"/>
                    <a:pt x="252" y="357"/>
                    <a:pt x="252" y="357"/>
                  </a:cubicBezTo>
                  <a:cubicBezTo>
                    <a:pt x="255" y="357"/>
                    <a:pt x="255" y="357"/>
                    <a:pt x="255" y="357"/>
                  </a:cubicBezTo>
                  <a:cubicBezTo>
                    <a:pt x="260" y="351"/>
                    <a:pt x="260" y="351"/>
                    <a:pt x="260" y="351"/>
                  </a:cubicBezTo>
                  <a:cubicBezTo>
                    <a:pt x="261" y="349"/>
                    <a:pt x="261" y="349"/>
                    <a:pt x="261" y="349"/>
                  </a:cubicBezTo>
                  <a:cubicBezTo>
                    <a:pt x="273" y="357"/>
                    <a:pt x="273" y="357"/>
                    <a:pt x="273" y="357"/>
                  </a:cubicBezTo>
                  <a:cubicBezTo>
                    <a:pt x="274" y="357"/>
                    <a:pt x="274" y="357"/>
                    <a:pt x="274" y="357"/>
                  </a:cubicBezTo>
                  <a:cubicBezTo>
                    <a:pt x="276" y="357"/>
                    <a:pt x="276" y="357"/>
                    <a:pt x="276" y="357"/>
                  </a:cubicBezTo>
                  <a:cubicBezTo>
                    <a:pt x="276" y="359"/>
                    <a:pt x="276" y="359"/>
                    <a:pt x="276" y="359"/>
                  </a:cubicBezTo>
                  <a:cubicBezTo>
                    <a:pt x="276" y="360"/>
                    <a:pt x="276" y="360"/>
                    <a:pt x="276" y="360"/>
                  </a:cubicBezTo>
                  <a:cubicBezTo>
                    <a:pt x="280" y="378"/>
                    <a:pt x="280" y="378"/>
                    <a:pt x="280" y="378"/>
                  </a:cubicBezTo>
                  <a:cubicBezTo>
                    <a:pt x="285" y="381"/>
                    <a:pt x="285" y="381"/>
                    <a:pt x="285" y="381"/>
                  </a:cubicBezTo>
                  <a:cubicBezTo>
                    <a:pt x="286" y="379"/>
                    <a:pt x="286" y="379"/>
                    <a:pt x="286" y="379"/>
                  </a:cubicBezTo>
                  <a:cubicBezTo>
                    <a:pt x="291" y="365"/>
                    <a:pt x="291" y="365"/>
                    <a:pt x="291" y="365"/>
                  </a:cubicBezTo>
                  <a:cubicBezTo>
                    <a:pt x="291" y="364"/>
                    <a:pt x="291" y="364"/>
                    <a:pt x="291" y="364"/>
                  </a:cubicBezTo>
                  <a:cubicBezTo>
                    <a:pt x="292" y="362"/>
                    <a:pt x="292" y="362"/>
                    <a:pt x="292" y="362"/>
                  </a:cubicBezTo>
                  <a:cubicBezTo>
                    <a:pt x="293" y="362"/>
                    <a:pt x="293" y="362"/>
                    <a:pt x="293" y="362"/>
                  </a:cubicBezTo>
                  <a:cubicBezTo>
                    <a:pt x="295" y="362"/>
                    <a:pt x="295" y="362"/>
                    <a:pt x="295" y="362"/>
                  </a:cubicBezTo>
                  <a:cubicBezTo>
                    <a:pt x="302" y="358"/>
                    <a:pt x="302" y="358"/>
                    <a:pt x="302" y="358"/>
                  </a:cubicBezTo>
                  <a:cubicBezTo>
                    <a:pt x="303" y="358"/>
                    <a:pt x="303" y="358"/>
                    <a:pt x="303" y="358"/>
                  </a:cubicBezTo>
                  <a:cubicBezTo>
                    <a:pt x="303" y="357"/>
                    <a:pt x="303" y="357"/>
                    <a:pt x="303" y="357"/>
                  </a:cubicBezTo>
                  <a:cubicBezTo>
                    <a:pt x="312" y="357"/>
                    <a:pt x="312" y="357"/>
                    <a:pt x="312" y="357"/>
                  </a:cubicBezTo>
                  <a:cubicBezTo>
                    <a:pt x="310" y="351"/>
                    <a:pt x="310" y="351"/>
                    <a:pt x="310" y="351"/>
                  </a:cubicBezTo>
                  <a:cubicBezTo>
                    <a:pt x="310" y="349"/>
                    <a:pt x="310" y="349"/>
                    <a:pt x="310" y="349"/>
                  </a:cubicBezTo>
                  <a:cubicBezTo>
                    <a:pt x="305" y="300"/>
                    <a:pt x="305" y="300"/>
                    <a:pt x="305" y="300"/>
                  </a:cubicBezTo>
                  <a:cubicBezTo>
                    <a:pt x="285" y="267"/>
                    <a:pt x="285" y="267"/>
                    <a:pt x="285" y="267"/>
                  </a:cubicBezTo>
                  <a:cubicBezTo>
                    <a:pt x="247" y="223"/>
                    <a:pt x="247" y="223"/>
                    <a:pt x="247" y="223"/>
                  </a:cubicBezTo>
                  <a:cubicBezTo>
                    <a:pt x="246" y="222"/>
                    <a:pt x="246" y="222"/>
                    <a:pt x="246" y="222"/>
                  </a:cubicBezTo>
                  <a:cubicBezTo>
                    <a:pt x="244" y="193"/>
                    <a:pt x="244" y="193"/>
                    <a:pt x="244" y="193"/>
                  </a:cubicBezTo>
                  <a:cubicBezTo>
                    <a:pt x="231" y="171"/>
                    <a:pt x="231" y="171"/>
                    <a:pt x="231" y="171"/>
                  </a:cubicBezTo>
                  <a:cubicBezTo>
                    <a:pt x="231" y="170"/>
                    <a:pt x="231" y="170"/>
                    <a:pt x="231" y="170"/>
                  </a:cubicBezTo>
                  <a:cubicBezTo>
                    <a:pt x="230" y="169"/>
                    <a:pt x="230" y="169"/>
                    <a:pt x="230" y="169"/>
                  </a:cubicBezTo>
                  <a:cubicBezTo>
                    <a:pt x="230" y="169"/>
                    <a:pt x="230" y="169"/>
                    <a:pt x="230" y="169"/>
                  </a:cubicBezTo>
                  <a:cubicBezTo>
                    <a:pt x="231" y="167"/>
                    <a:pt x="231" y="167"/>
                    <a:pt x="231" y="167"/>
                  </a:cubicBezTo>
                  <a:cubicBezTo>
                    <a:pt x="238" y="139"/>
                    <a:pt x="238" y="139"/>
                    <a:pt x="238" y="139"/>
                  </a:cubicBezTo>
                  <a:cubicBezTo>
                    <a:pt x="240" y="139"/>
                    <a:pt x="240" y="139"/>
                    <a:pt x="240" y="139"/>
                  </a:cubicBezTo>
                  <a:cubicBezTo>
                    <a:pt x="242" y="139"/>
                    <a:pt x="242" y="139"/>
                    <a:pt x="242" y="139"/>
                  </a:cubicBezTo>
                  <a:cubicBezTo>
                    <a:pt x="308" y="135"/>
                    <a:pt x="308" y="135"/>
                    <a:pt x="308" y="135"/>
                  </a:cubicBezTo>
                  <a:cubicBezTo>
                    <a:pt x="344" y="116"/>
                    <a:pt x="344" y="116"/>
                    <a:pt x="344" y="116"/>
                  </a:cubicBezTo>
                  <a:cubicBezTo>
                    <a:pt x="344" y="116"/>
                    <a:pt x="344" y="116"/>
                    <a:pt x="344" y="116"/>
                  </a:cubicBezTo>
                  <a:cubicBezTo>
                    <a:pt x="345" y="115"/>
                    <a:pt x="345" y="115"/>
                    <a:pt x="345" y="115"/>
                  </a:cubicBezTo>
                  <a:cubicBezTo>
                    <a:pt x="358" y="111"/>
                    <a:pt x="366" y="106"/>
                    <a:pt x="368" y="100"/>
                  </a:cubicBezTo>
                  <a:cubicBezTo>
                    <a:pt x="372" y="95"/>
                    <a:pt x="374" y="88"/>
                    <a:pt x="37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5" name="Freeform 16"/>
            <p:cNvSpPr>
              <a:spLocks/>
            </p:cNvSpPr>
            <p:nvPr/>
          </p:nvSpPr>
          <p:spPr bwMode="auto">
            <a:xfrm>
              <a:off x="4025423" y="3251200"/>
              <a:ext cx="641350" cy="1150938"/>
            </a:xfrm>
            <a:custGeom>
              <a:avLst/>
              <a:gdLst>
                <a:gd name="T0" fmla="*/ 125 w 425"/>
                <a:gd name="T1" fmla="*/ 238 h 763"/>
                <a:gd name="T2" fmla="*/ 159 w 425"/>
                <a:gd name="T3" fmla="*/ 266 h 763"/>
                <a:gd name="T4" fmla="*/ 184 w 425"/>
                <a:gd name="T5" fmla="*/ 285 h 763"/>
                <a:gd name="T6" fmla="*/ 231 w 425"/>
                <a:gd name="T7" fmla="*/ 303 h 763"/>
                <a:gd name="T8" fmla="*/ 232 w 425"/>
                <a:gd name="T9" fmla="*/ 305 h 763"/>
                <a:gd name="T10" fmla="*/ 245 w 425"/>
                <a:gd name="T11" fmla="*/ 326 h 763"/>
                <a:gd name="T12" fmla="*/ 233 w 425"/>
                <a:gd name="T13" fmla="*/ 359 h 763"/>
                <a:gd name="T14" fmla="*/ 232 w 425"/>
                <a:gd name="T15" fmla="*/ 380 h 763"/>
                <a:gd name="T16" fmla="*/ 220 w 425"/>
                <a:gd name="T17" fmla="*/ 417 h 763"/>
                <a:gd name="T18" fmla="*/ 185 w 425"/>
                <a:gd name="T19" fmla="*/ 414 h 763"/>
                <a:gd name="T20" fmla="*/ 147 w 425"/>
                <a:gd name="T21" fmla="*/ 438 h 763"/>
                <a:gd name="T22" fmla="*/ 153 w 425"/>
                <a:gd name="T23" fmla="*/ 468 h 763"/>
                <a:gd name="T24" fmla="*/ 114 w 425"/>
                <a:gd name="T25" fmla="*/ 459 h 763"/>
                <a:gd name="T26" fmla="*/ 82 w 425"/>
                <a:gd name="T27" fmla="*/ 447 h 763"/>
                <a:gd name="T28" fmla="*/ 51 w 425"/>
                <a:gd name="T29" fmla="*/ 519 h 763"/>
                <a:gd name="T30" fmla="*/ 61 w 425"/>
                <a:gd name="T31" fmla="*/ 538 h 763"/>
                <a:gd name="T32" fmla="*/ 68 w 425"/>
                <a:gd name="T33" fmla="*/ 557 h 763"/>
                <a:gd name="T34" fmla="*/ 70 w 425"/>
                <a:gd name="T35" fmla="*/ 587 h 763"/>
                <a:gd name="T36" fmla="*/ 6 w 425"/>
                <a:gd name="T37" fmla="*/ 600 h 763"/>
                <a:gd name="T38" fmla="*/ 8 w 425"/>
                <a:gd name="T39" fmla="*/ 643 h 763"/>
                <a:gd name="T40" fmla="*/ 16 w 425"/>
                <a:gd name="T41" fmla="*/ 670 h 763"/>
                <a:gd name="T42" fmla="*/ 87 w 425"/>
                <a:gd name="T43" fmla="*/ 667 h 763"/>
                <a:gd name="T44" fmla="*/ 112 w 425"/>
                <a:gd name="T45" fmla="*/ 686 h 763"/>
                <a:gd name="T46" fmla="*/ 133 w 425"/>
                <a:gd name="T47" fmla="*/ 702 h 763"/>
                <a:gd name="T48" fmla="*/ 151 w 425"/>
                <a:gd name="T49" fmla="*/ 688 h 763"/>
                <a:gd name="T50" fmla="*/ 201 w 425"/>
                <a:gd name="T51" fmla="*/ 722 h 763"/>
                <a:gd name="T52" fmla="*/ 258 w 425"/>
                <a:gd name="T53" fmla="*/ 725 h 763"/>
                <a:gd name="T54" fmla="*/ 275 w 425"/>
                <a:gd name="T55" fmla="*/ 736 h 763"/>
                <a:gd name="T56" fmla="*/ 275 w 425"/>
                <a:gd name="T57" fmla="*/ 737 h 763"/>
                <a:gd name="T58" fmla="*/ 298 w 425"/>
                <a:gd name="T59" fmla="*/ 759 h 763"/>
                <a:gd name="T60" fmla="*/ 325 w 425"/>
                <a:gd name="T61" fmla="*/ 739 h 763"/>
                <a:gd name="T62" fmla="*/ 316 w 425"/>
                <a:gd name="T63" fmla="*/ 723 h 763"/>
                <a:gd name="T64" fmla="*/ 325 w 425"/>
                <a:gd name="T65" fmla="*/ 680 h 763"/>
                <a:gd name="T66" fmla="*/ 353 w 425"/>
                <a:gd name="T67" fmla="*/ 678 h 763"/>
                <a:gd name="T68" fmla="*/ 318 w 425"/>
                <a:gd name="T69" fmla="*/ 641 h 763"/>
                <a:gd name="T70" fmla="*/ 308 w 425"/>
                <a:gd name="T71" fmla="*/ 627 h 763"/>
                <a:gd name="T72" fmla="*/ 320 w 425"/>
                <a:gd name="T73" fmla="*/ 611 h 763"/>
                <a:gd name="T74" fmla="*/ 398 w 425"/>
                <a:gd name="T75" fmla="*/ 615 h 763"/>
                <a:gd name="T76" fmla="*/ 425 w 425"/>
                <a:gd name="T77" fmla="*/ 611 h 763"/>
                <a:gd name="T78" fmla="*/ 381 w 425"/>
                <a:gd name="T79" fmla="*/ 495 h 763"/>
                <a:gd name="T80" fmla="*/ 360 w 425"/>
                <a:gd name="T81" fmla="*/ 486 h 763"/>
                <a:gd name="T82" fmla="*/ 357 w 425"/>
                <a:gd name="T83" fmla="*/ 455 h 763"/>
                <a:gd name="T84" fmla="*/ 363 w 425"/>
                <a:gd name="T85" fmla="*/ 252 h 763"/>
                <a:gd name="T86" fmla="*/ 367 w 425"/>
                <a:gd name="T87" fmla="*/ 213 h 763"/>
                <a:gd name="T88" fmla="*/ 389 w 425"/>
                <a:gd name="T89" fmla="*/ 181 h 763"/>
                <a:gd name="T90" fmla="*/ 365 w 425"/>
                <a:gd name="T91" fmla="*/ 147 h 763"/>
                <a:gd name="T92" fmla="*/ 363 w 425"/>
                <a:gd name="T93" fmla="*/ 117 h 763"/>
                <a:gd name="T94" fmla="*/ 364 w 425"/>
                <a:gd name="T95" fmla="*/ 114 h 763"/>
                <a:gd name="T96" fmla="*/ 383 w 425"/>
                <a:gd name="T97" fmla="*/ 49 h 763"/>
                <a:gd name="T98" fmla="*/ 396 w 425"/>
                <a:gd name="T99" fmla="*/ 29 h 763"/>
                <a:gd name="T100" fmla="*/ 412 w 425"/>
                <a:gd name="T101" fmla="*/ 16 h 763"/>
                <a:gd name="T102" fmla="*/ 391 w 425"/>
                <a:gd name="T103" fmla="*/ 0 h 763"/>
                <a:gd name="T104" fmla="*/ 354 w 425"/>
                <a:gd name="T105" fmla="*/ 14 h 763"/>
                <a:gd name="T106" fmla="*/ 320 w 425"/>
                <a:gd name="T107" fmla="*/ 45 h 763"/>
                <a:gd name="T108" fmla="*/ 276 w 425"/>
                <a:gd name="T109" fmla="*/ 76 h 763"/>
                <a:gd name="T110" fmla="*/ 257 w 425"/>
                <a:gd name="T111" fmla="*/ 93 h 763"/>
                <a:gd name="T112" fmla="*/ 244 w 425"/>
                <a:gd name="T113" fmla="*/ 156 h 763"/>
                <a:gd name="T114" fmla="*/ 241 w 425"/>
                <a:gd name="T115" fmla="*/ 174 h 763"/>
                <a:gd name="T116" fmla="*/ 228 w 425"/>
                <a:gd name="T117" fmla="*/ 191 h 763"/>
                <a:gd name="T118" fmla="*/ 226 w 425"/>
                <a:gd name="T119" fmla="*/ 193 h 763"/>
                <a:gd name="T120" fmla="*/ 200 w 425"/>
                <a:gd name="T121" fmla="*/ 196 h 763"/>
                <a:gd name="T122" fmla="*/ 199 w 425"/>
                <a:gd name="T123" fmla="*/ 196 h 763"/>
                <a:gd name="T124" fmla="*/ 142 w 425"/>
                <a:gd name="T125" fmla="*/ 174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5" h="763">
                  <a:moveTo>
                    <a:pt x="142" y="174"/>
                  </a:moveTo>
                  <a:cubicBezTo>
                    <a:pt x="135" y="173"/>
                    <a:pt x="135" y="173"/>
                    <a:pt x="135" y="173"/>
                  </a:cubicBezTo>
                  <a:cubicBezTo>
                    <a:pt x="125" y="238"/>
                    <a:pt x="125" y="238"/>
                    <a:pt x="125" y="238"/>
                  </a:cubicBezTo>
                  <a:cubicBezTo>
                    <a:pt x="143" y="259"/>
                    <a:pt x="143" y="259"/>
                    <a:pt x="143" y="259"/>
                  </a:cubicBezTo>
                  <a:cubicBezTo>
                    <a:pt x="159" y="266"/>
                    <a:pt x="159" y="266"/>
                    <a:pt x="159" y="266"/>
                  </a:cubicBezTo>
                  <a:cubicBezTo>
                    <a:pt x="159" y="266"/>
                    <a:pt x="159" y="266"/>
                    <a:pt x="159" y="266"/>
                  </a:cubicBezTo>
                  <a:cubicBezTo>
                    <a:pt x="161" y="266"/>
                    <a:pt x="161" y="266"/>
                    <a:pt x="161" y="266"/>
                  </a:cubicBezTo>
                  <a:cubicBezTo>
                    <a:pt x="162" y="267"/>
                    <a:pt x="162" y="267"/>
                    <a:pt x="162" y="267"/>
                  </a:cubicBezTo>
                  <a:cubicBezTo>
                    <a:pt x="184" y="285"/>
                    <a:pt x="184" y="285"/>
                    <a:pt x="184" y="285"/>
                  </a:cubicBezTo>
                  <a:cubicBezTo>
                    <a:pt x="214" y="293"/>
                    <a:pt x="214" y="293"/>
                    <a:pt x="214" y="293"/>
                  </a:cubicBezTo>
                  <a:cubicBezTo>
                    <a:pt x="215" y="293"/>
                    <a:pt x="215" y="293"/>
                    <a:pt x="215" y="293"/>
                  </a:cubicBezTo>
                  <a:cubicBezTo>
                    <a:pt x="231" y="303"/>
                    <a:pt x="231" y="303"/>
                    <a:pt x="231" y="303"/>
                  </a:cubicBezTo>
                  <a:cubicBezTo>
                    <a:pt x="232" y="303"/>
                    <a:pt x="232" y="303"/>
                    <a:pt x="232" y="303"/>
                  </a:cubicBezTo>
                  <a:cubicBezTo>
                    <a:pt x="232" y="303"/>
                    <a:pt x="232" y="303"/>
                    <a:pt x="232" y="303"/>
                  </a:cubicBezTo>
                  <a:cubicBezTo>
                    <a:pt x="232" y="305"/>
                    <a:pt x="232" y="305"/>
                    <a:pt x="232" y="305"/>
                  </a:cubicBezTo>
                  <a:cubicBezTo>
                    <a:pt x="244" y="322"/>
                    <a:pt x="244" y="322"/>
                    <a:pt x="244" y="322"/>
                  </a:cubicBezTo>
                  <a:cubicBezTo>
                    <a:pt x="246" y="324"/>
                    <a:pt x="246" y="324"/>
                    <a:pt x="246" y="324"/>
                  </a:cubicBezTo>
                  <a:cubicBezTo>
                    <a:pt x="245" y="326"/>
                    <a:pt x="245" y="326"/>
                    <a:pt x="245" y="326"/>
                  </a:cubicBezTo>
                  <a:cubicBezTo>
                    <a:pt x="234" y="343"/>
                    <a:pt x="234" y="343"/>
                    <a:pt x="234" y="343"/>
                  </a:cubicBezTo>
                  <a:cubicBezTo>
                    <a:pt x="232" y="345"/>
                    <a:pt x="232" y="351"/>
                    <a:pt x="232" y="359"/>
                  </a:cubicBezTo>
                  <a:cubicBezTo>
                    <a:pt x="233" y="359"/>
                    <a:pt x="233" y="359"/>
                    <a:pt x="233" y="359"/>
                  </a:cubicBezTo>
                  <a:cubicBezTo>
                    <a:pt x="233" y="379"/>
                    <a:pt x="233" y="379"/>
                    <a:pt x="233" y="379"/>
                  </a:cubicBezTo>
                  <a:cubicBezTo>
                    <a:pt x="232" y="380"/>
                    <a:pt x="232" y="380"/>
                    <a:pt x="232" y="380"/>
                  </a:cubicBezTo>
                  <a:cubicBezTo>
                    <a:pt x="232" y="380"/>
                    <a:pt x="232" y="380"/>
                    <a:pt x="232" y="380"/>
                  </a:cubicBezTo>
                  <a:cubicBezTo>
                    <a:pt x="223" y="412"/>
                    <a:pt x="223" y="412"/>
                    <a:pt x="223" y="412"/>
                  </a:cubicBezTo>
                  <a:cubicBezTo>
                    <a:pt x="222" y="417"/>
                    <a:pt x="222" y="417"/>
                    <a:pt x="222" y="417"/>
                  </a:cubicBezTo>
                  <a:cubicBezTo>
                    <a:pt x="220" y="417"/>
                    <a:pt x="220" y="417"/>
                    <a:pt x="220" y="417"/>
                  </a:cubicBezTo>
                  <a:cubicBezTo>
                    <a:pt x="216" y="416"/>
                    <a:pt x="216" y="416"/>
                    <a:pt x="216" y="416"/>
                  </a:cubicBezTo>
                  <a:cubicBezTo>
                    <a:pt x="203" y="413"/>
                    <a:pt x="203" y="413"/>
                    <a:pt x="203" y="413"/>
                  </a:cubicBezTo>
                  <a:cubicBezTo>
                    <a:pt x="185" y="414"/>
                    <a:pt x="185" y="414"/>
                    <a:pt x="185" y="414"/>
                  </a:cubicBezTo>
                  <a:cubicBezTo>
                    <a:pt x="169" y="419"/>
                    <a:pt x="169" y="419"/>
                    <a:pt x="169" y="419"/>
                  </a:cubicBezTo>
                  <a:cubicBezTo>
                    <a:pt x="151" y="434"/>
                    <a:pt x="151" y="434"/>
                    <a:pt x="151" y="434"/>
                  </a:cubicBezTo>
                  <a:cubicBezTo>
                    <a:pt x="147" y="438"/>
                    <a:pt x="147" y="438"/>
                    <a:pt x="147" y="438"/>
                  </a:cubicBezTo>
                  <a:cubicBezTo>
                    <a:pt x="170" y="450"/>
                    <a:pt x="170" y="450"/>
                    <a:pt x="170" y="450"/>
                  </a:cubicBezTo>
                  <a:cubicBezTo>
                    <a:pt x="168" y="454"/>
                    <a:pt x="168" y="454"/>
                    <a:pt x="168" y="454"/>
                  </a:cubicBezTo>
                  <a:cubicBezTo>
                    <a:pt x="167" y="459"/>
                    <a:pt x="162" y="465"/>
                    <a:pt x="153" y="468"/>
                  </a:cubicBezTo>
                  <a:cubicBezTo>
                    <a:pt x="138" y="469"/>
                    <a:pt x="138" y="469"/>
                    <a:pt x="138" y="469"/>
                  </a:cubicBezTo>
                  <a:cubicBezTo>
                    <a:pt x="114" y="459"/>
                    <a:pt x="114" y="459"/>
                    <a:pt x="114" y="459"/>
                  </a:cubicBezTo>
                  <a:cubicBezTo>
                    <a:pt x="114" y="459"/>
                    <a:pt x="114" y="459"/>
                    <a:pt x="114" y="459"/>
                  </a:cubicBezTo>
                  <a:cubicBezTo>
                    <a:pt x="114" y="459"/>
                    <a:pt x="114" y="459"/>
                    <a:pt x="114" y="459"/>
                  </a:cubicBezTo>
                  <a:cubicBezTo>
                    <a:pt x="92" y="447"/>
                    <a:pt x="92" y="447"/>
                    <a:pt x="92" y="447"/>
                  </a:cubicBezTo>
                  <a:cubicBezTo>
                    <a:pt x="82" y="447"/>
                    <a:pt x="82" y="447"/>
                    <a:pt x="82" y="447"/>
                  </a:cubicBezTo>
                  <a:cubicBezTo>
                    <a:pt x="56" y="485"/>
                    <a:pt x="56" y="485"/>
                    <a:pt x="56" y="485"/>
                  </a:cubicBezTo>
                  <a:cubicBezTo>
                    <a:pt x="51" y="497"/>
                    <a:pt x="51" y="497"/>
                    <a:pt x="51" y="497"/>
                  </a:cubicBezTo>
                  <a:cubicBezTo>
                    <a:pt x="51" y="519"/>
                    <a:pt x="51" y="519"/>
                    <a:pt x="51" y="519"/>
                  </a:cubicBezTo>
                  <a:cubicBezTo>
                    <a:pt x="61" y="537"/>
                    <a:pt x="61" y="537"/>
                    <a:pt x="61" y="537"/>
                  </a:cubicBezTo>
                  <a:cubicBezTo>
                    <a:pt x="61" y="538"/>
                    <a:pt x="61" y="538"/>
                    <a:pt x="61" y="538"/>
                  </a:cubicBezTo>
                  <a:cubicBezTo>
                    <a:pt x="61" y="538"/>
                    <a:pt x="61" y="538"/>
                    <a:pt x="61" y="538"/>
                  </a:cubicBezTo>
                  <a:cubicBezTo>
                    <a:pt x="61" y="538"/>
                    <a:pt x="61" y="538"/>
                    <a:pt x="61" y="538"/>
                  </a:cubicBezTo>
                  <a:cubicBezTo>
                    <a:pt x="68" y="555"/>
                    <a:pt x="68" y="555"/>
                    <a:pt x="68" y="555"/>
                  </a:cubicBezTo>
                  <a:cubicBezTo>
                    <a:pt x="68" y="557"/>
                    <a:pt x="68" y="557"/>
                    <a:pt x="68" y="557"/>
                  </a:cubicBezTo>
                  <a:cubicBezTo>
                    <a:pt x="69" y="582"/>
                    <a:pt x="69" y="582"/>
                    <a:pt x="69" y="582"/>
                  </a:cubicBezTo>
                  <a:cubicBezTo>
                    <a:pt x="69" y="585"/>
                    <a:pt x="69" y="585"/>
                    <a:pt x="69" y="585"/>
                  </a:cubicBezTo>
                  <a:cubicBezTo>
                    <a:pt x="70" y="587"/>
                    <a:pt x="70" y="587"/>
                    <a:pt x="70" y="587"/>
                  </a:cubicBezTo>
                  <a:cubicBezTo>
                    <a:pt x="53" y="590"/>
                    <a:pt x="53" y="590"/>
                    <a:pt x="53" y="590"/>
                  </a:cubicBezTo>
                  <a:cubicBezTo>
                    <a:pt x="21" y="590"/>
                    <a:pt x="21" y="590"/>
                    <a:pt x="21" y="590"/>
                  </a:cubicBezTo>
                  <a:cubicBezTo>
                    <a:pt x="6" y="600"/>
                    <a:pt x="6" y="600"/>
                    <a:pt x="6" y="600"/>
                  </a:cubicBezTo>
                  <a:cubicBezTo>
                    <a:pt x="0" y="610"/>
                    <a:pt x="0" y="610"/>
                    <a:pt x="0" y="610"/>
                  </a:cubicBezTo>
                  <a:cubicBezTo>
                    <a:pt x="1" y="611"/>
                    <a:pt x="1" y="611"/>
                    <a:pt x="1" y="611"/>
                  </a:cubicBezTo>
                  <a:cubicBezTo>
                    <a:pt x="8" y="643"/>
                    <a:pt x="8" y="643"/>
                    <a:pt x="8" y="643"/>
                  </a:cubicBezTo>
                  <a:cubicBezTo>
                    <a:pt x="9" y="643"/>
                    <a:pt x="9" y="643"/>
                    <a:pt x="9" y="643"/>
                  </a:cubicBezTo>
                  <a:cubicBezTo>
                    <a:pt x="9" y="656"/>
                    <a:pt x="9" y="656"/>
                    <a:pt x="9" y="656"/>
                  </a:cubicBezTo>
                  <a:cubicBezTo>
                    <a:pt x="16" y="670"/>
                    <a:pt x="16" y="670"/>
                    <a:pt x="16" y="670"/>
                  </a:cubicBezTo>
                  <a:cubicBezTo>
                    <a:pt x="38" y="685"/>
                    <a:pt x="38" y="685"/>
                    <a:pt x="38" y="685"/>
                  </a:cubicBezTo>
                  <a:cubicBezTo>
                    <a:pt x="71" y="678"/>
                    <a:pt x="71" y="678"/>
                    <a:pt x="71" y="678"/>
                  </a:cubicBezTo>
                  <a:cubicBezTo>
                    <a:pt x="87" y="667"/>
                    <a:pt x="87" y="667"/>
                    <a:pt x="87" y="667"/>
                  </a:cubicBezTo>
                  <a:cubicBezTo>
                    <a:pt x="89" y="666"/>
                    <a:pt x="89" y="666"/>
                    <a:pt x="89" y="666"/>
                  </a:cubicBezTo>
                  <a:cubicBezTo>
                    <a:pt x="104" y="666"/>
                    <a:pt x="104" y="666"/>
                    <a:pt x="104" y="666"/>
                  </a:cubicBezTo>
                  <a:cubicBezTo>
                    <a:pt x="112" y="686"/>
                    <a:pt x="112" y="686"/>
                    <a:pt x="112" y="686"/>
                  </a:cubicBezTo>
                  <a:cubicBezTo>
                    <a:pt x="117" y="691"/>
                    <a:pt x="121" y="697"/>
                    <a:pt x="124" y="703"/>
                  </a:cubicBezTo>
                  <a:cubicBezTo>
                    <a:pt x="131" y="702"/>
                    <a:pt x="131" y="702"/>
                    <a:pt x="131" y="702"/>
                  </a:cubicBezTo>
                  <a:cubicBezTo>
                    <a:pt x="133" y="702"/>
                    <a:pt x="133" y="702"/>
                    <a:pt x="133" y="702"/>
                  </a:cubicBezTo>
                  <a:cubicBezTo>
                    <a:pt x="135" y="702"/>
                    <a:pt x="135" y="702"/>
                    <a:pt x="135" y="702"/>
                  </a:cubicBezTo>
                  <a:cubicBezTo>
                    <a:pt x="136" y="700"/>
                    <a:pt x="136" y="700"/>
                    <a:pt x="136" y="700"/>
                  </a:cubicBezTo>
                  <a:cubicBezTo>
                    <a:pt x="151" y="688"/>
                    <a:pt x="151" y="688"/>
                    <a:pt x="151" y="688"/>
                  </a:cubicBezTo>
                  <a:cubicBezTo>
                    <a:pt x="165" y="713"/>
                    <a:pt x="165" y="713"/>
                    <a:pt x="165" y="713"/>
                  </a:cubicBezTo>
                  <a:cubicBezTo>
                    <a:pt x="180" y="722"/>
                    <a:pt x="180" y="722"/>
                    <a:pt x="180" y="722"/>
                  </a:cubicBezTo>
                  <a:cubicBezTo>
                    <a:pt x="201" y="722"/>
                    <a:pt x="201" y="722"/>
                    <a:pt x="201" y="722"/>
                  </a:cubicBezTo>
                  <a:cubicBezTo>
                    <a:pt x="216" y="720"/>
                    <a:pt x="216" y="720"/>
                    <a:pt x="216" y="720"/>
                  </a:cubicBezTo>
                  <a:cubicBezTo>
                    <a:pt x="220" y="720"/>
                    <a:pt x="220" y="720"/>
                    <a:pt x="220" y="720"/>
                  </a:cubicBezTo>
                  <a:cubicBezTo>
                    <a:pt x="258" y="725"/>
                    <a:pt x="258" y="725"/>
                    <a:pt x="258" y="725"/>
                  </a:cubicBezTo>
                  <a:cubicBezTo>
                    <a:pt x="259" y="725"/>
                    <a:pt x="259" y="725"/>
                    <a:pt x="259" y="725"/>
                  </a:cubicBezTo>
                  <a:cubicBezTo>
                    <a:pt x="259" y="726"/>
                    <a:pt x="259" y="726"/>
                    <a:pt x="259" y="726"/>
                  </a:cubicBezTo>
                  <a:cubicBezTo>
                    <a:pt x="275" y="736"/>
                    <a:pt x="275" y="736"/>
                    <a:pt x="275" y="736"/>
                  </a:cubicBezTo>
                  <a:cubicBezTo>
                    <a:pt x="275" y="736"/>
                    <a:pt x="275" y="736"/>
                    <a:pt x="275" y="736"/>
                  </a:cubicBezTo>
                  <a:cubicBezTo>
                    <a:pt x="275" y="736"/>
                    <a:pt x="275" y="736"/>
                    <a:pt x="275" y="736"/>
                  </a:cubicBezTo>
                  <a:cubicBezTo>
                    <a:pt x="275" y="737"/>
                    <a:pt x="275" y="737"/>
                    <a:pt x="275" y="737"/>
                  </a:cubicBezTo>
                  <a:cubicBezTo>
                    <a:pt x="288" y="747"/>
                    <a:pt x="288" y="747"/>
                    <a:pt x="288" y="747"/>
                  </a:cubicBezTo>
                  <a:cubicBezTo>
                    <a:pt x="288" y="748"/>
                    <a:pt x="288" y="748"/>
                    <a:pt x="288" y="748"/>
                  </a:cubicBezTo>
                  <a:cubicBezTo>
                    <a:pt x="298" y="759"/>
                    <a:pt x="298" y="759"/>
                    <a:pt x="298" y="759"/>
                  </a:cubicBezTo>
                  <a:cubicBezTo>
                    <a:pt x="308" y="763"/>
                    <a:pt x="308" y="763"/>
                    <a:pt x="308" y="763"/>
                  </a:cubicBezTo>
                  <a:cubicBezTo>
                    <a:pt x="325" y="761"/>
                    <a:pt x="325" y="761"/>
                    <a:pt x="325" y="761"/>
                  </a:cubicBezTo>
                  <a:cubicBezTo>
                    <a:pt x="325" y="739"/>
                    <a:pt x="325" y="739"/>
                    <a:pt x="325" y="739"/>
                  </a:cubicBezTo>
                  <a:cubicBezTo>
                    <a:pt x="317" y="724"/>
                    <a:pt x="317" y="724"/>
                    <a:pt x="317" y="724"/>
                  </a:cubicBezTo>
                  <a:cubicBezTo>
                    <a:pt x="316" y="724"/>
                    <a:pt x="316" y="724"/>
                    <a:pt x="316" y="724"/>
                  </a:cubicBezTo>
                  <a:cubicBezTo>
                    <a:pt x="316" y="723"/>
                    <a:pt x="316" y="723"/>
                    <a:pt x="316" y="723"/>
                  </a:cubicBezTo>
                  <a:cubicBezTo>
                    <a:pt x="309" y="696"/>
                    <a:pt x="309" y="696"/>
                    <a:pt x="309" y="696"/>
                  </a:cubicBezTo>
                  <a:cubicBezTo>
                    <a:pt x="324" y="681"/>
                    <a:pt x="324" y="681"/>
                    <a:pt x="324" y="681"/>
                  </a:cubicBezTo>
                  <a:cubicBezTo>
                    <a:pt x="325" y="680"/>
                    <a:pt x="325" y="680"/>
                    <a:pt x="325" y="680"/>
                  </a:cubicBezTo>
                  <a:cubicBezTo>
                    <a:pt x="326" y="680"/>
                    <a:pt x="326" y="680"/>
                    <a:pt x="326" y="680"/>
                  </a:cubicBezTo>
                  <a:cubicBezTo>
                    <a:pt x="339" y="678"/>
                    <a:pt x="339" y="678"/>
                    <a:pt x="339" y="678"/>
                  </a:cubicBezTo>
                  <a:cubicBezTo>
                    <a:pt x="353" y="678"/>
                    <a:pt x="353" y="678"/>
                    <a:pt x="353" y="678"/>
                  </a:cubicBezTo>
                  <a:cubicBezTo>
                    <a:pt x="357" y="672"/>
                    <a:pt x="357" y="672"/>
                    <a:pt x="357" y="672"/>
                  </a:cubicBezTo>
                  <a:cubicBezTo>
                    <a:pt x="348" y="661"/>
                    <a:pt x="348" y="661"/>
                    <a:pt x="348" y="661"/>
                  </a:cubicBezTo>
                  <a:cubicBezTo>
                    <a:pt x="318" y="641"/>
                    <a:pt x="318" y="641"/>
                    <a:pt x="318" y="641"/>
                  </a:cubicBezTo>
                  <a:cubicBezTo>
                    <a:pt x="310" y="629"/>
                    <a:pt x="310" y="629"/>
                    <a:pt x="310" y="629"/>
                  </a:cubicBezTo>
                  <a:cubicBezTo>
                    <a:pt x="309" y="628"/>
                    <a:pt x="309" y="628"/>
                    <a:pt x="309" y="628"/>
                  </a:cubicBezTo>
                  <a:cubicBezTo>
                    <a:pt x="308" y="627"/>
                    <a:pt x="308" y="627"/>
                    <a:pt x="308" y="627"/>
                  </a:cubicBezTo>
                  <a:cubicBezTo>
                    <a:pt x="309" y="625"/>
                    <a:pt x="309" y="625"/>
                    <a:pt x="309" y="625"/>
                  </a:cubicBezTo>
                  <a:cubicBezTo>
                    <a:pt x="318" y="609"/>
                    <a:pt x="318" y="609"/>
                    <a:pt x="318" y="609"/>
                  </a:cubicBezTo>
                  <a:cubicBezTo>
                    <a:pt x="320" y="611"/>
                    <a:pt x="320" y="611"/>
                    <a:pt x="320" y="611"/>
                  </a:cubicBezTo>
                  <a:cubicBezTo>
                    <a:pt x="341" y="617"/>
                    <a:pt x="341" y="617"/>
                    <a:pt x="341" y="617"/>
                  </a:cubicBezTo>
                  <a:cubicBezTo>
                    <a:pt x="397" y="614"/>
                    <a:pt x="397" y="614"/>
                    <a:pt x="397" y="614"/>
                  </a:cubicBezTo>
                  <a:cubicBezTo>
                    <a:pt x="398" y="615"/>
                    <a:pt x="398" y="615"/>
                    <a:pt x="398" y="615"/>
                  </a:cubicBezTo>
                  <a:cubicBezTo>
                    <a:pt x="399" y="615"/>
                    <a:pt x="399" y="615"/>
                    <a:pt x="399" y="615"/>
                  </a:cubicBezTo>
                  <a:cubicBezTo>
                    <a:pt x="415" y="621"/>
                    <a:pt x="415" y="621"/>
                    <a:pt x="415" y="621"/>
                  </a:cubicBezTo>
                  <a:cubicBezTo>
                    <a:pt x="425" y="611"/>
                    <a:pt x="425" y="611"/>
                    <a:pt x="425" y="611"/>
                  </a:cubicBezTo>
                  <a:cubicBezTo>
                    <a:pt x="420" y="579"/>
                    <a:pt x="420" y="579"/>
                    <a:pt x="420" y="579"/>
                  </a:cubicBezTo>
                  <a:cubicBezTo>
                    <a:pt x="400" y="566"/>
                    <a:pt x="400" y="566"/>
                    <a:pt x="400" y="566"/>
                  </a:cubicBezTo>
                  <a:cubicBezTo>
                    <a:pt x="383" y="556"/>
                    <a:pt x="378" y="533"/>
                    <a:pt x="381" y="495"/>
                  </a:cubicBezTo>
                  <a:cubicBezTo>
                    <a:pt x="364" y="487"/>
                    <a:pt x="364" y="487"/>
                    <a:pt x="364" y="487"/>
                  </a:cubicBezTo>
                  <a:cubicBezTo>
                    <a:pt x="362" y="486"/>
                    <a:pt x="362" y="486"/>
                    <a:pt x="362" y="486"/>
                  </a:cubicBezTo>
                  <a:cubicBezTo>
                    <a:pt x="360" y="486"/>
                    <a:pt x="360" y="486"/>
                    <a:pt x="360" y="486"/>
                  </a:cubicBezTo>
                  <a:cubicBezTo>
                    <a:pt x="360" y="484"/>
                    <a:pt x="360" y="484"/>
                    <a:pt x="360" y="484"/>
                  </a:cubicBezTo>
                  <a:cubicBezTo>
                    <a:pt x="360" y="483"/>
                    <a:pt x="360" y="483"/>
                    <a:pt x="360" y="483"/>
                  </a:cubicBezTo>
                  <a:cubicBezTo>
                    <a:pt x="357" y="455"/>
                    <a:pt x="357" y="455"/>
                    <a:pt x="357" y="455"/>
                  </a:cubicBezTo>
                  <a:cubicBezTo>
                    <a:pt x="380" y="347"/>
                    <a:pt x="380" y="347"/>
                    <a:pt x="380" y="347"/>
                  </a:cubicBezTo>
                  <a:cubicBezTo>
                    <a:pt x="371" y="316"/>
                    <a:pt x="365" y="295"/>
                    <a:pt x="365" y="284"/>
                  </a:cubicBezTo>
                  <a:cubicBezTo>
                    <a:pt x="363" y="252"/>
                    <a:pt x="363" y="252"/>
                    <a:pt x="363" y="252"/>
                  </a:cubicBezTo>
                  <a:cubicBezTo>
                    <a:pt x="365" y="218"/>
                    <a:pt x="365" y="218"/>
                    <a:pt x="365" y="218"/>
                  </a:cubicBezTo>
                  <a:cubicBezTo>
                    <a:pt x="365" y="215"/>
                    <a:pt x="365" y="215"/>
                    <a:pt x="365" y="215"/>
                  </a:cubicBezTo>
                  <a:cubicBezTo>
                    <a:pt x="367" y="213"/>
                    <a:pt x="367" y="213"/>
                    <a:pt x="367" y="213"/>
                  </a:cubicBezTo>
                  <a:cubicBezTo>
                    <a:pt x="367" y="213"/>
                    <a:pt x="367" y="213"/>
                    <a:pt x="367" y="213"/>
                  </a:cubicBezTo>
                  <a:cubicBezTo>
                    <a:pt x="389" y="198"/>
                    <a:pt x="389" y="198"/>
                    <a:pt x="389" y="198"/>
                  </a:cubicBezTo>
                  <a:cubicBezTo>
                    <a:pt x="389" y="181"/>
                    <a:pt x="389" y="181"/>
                    <a:pt x="389" y="181"/>
                  </a:cubicBezTo>
                  <a:cubicBezTo>
                    <a:pt x="389" y="176"/>
                    <a:pt x="386" y="170"/>
                    <a:pt x="381" y="162"/>
                  </a:cubicBezTo>
                  <a:cubicBezTo>
                    <a:pt x="367" y="147"/>
                    <a:pt x="367" y="147"/>
                    <a:pt x="367" y="147"/>
                  </a:cubicBezTo>
                  <a:cubicBezTo>
                    <a:pt x="365" y="147"/>
                    <a:pt x="365" y="147"/>
                    <a:pt x="365" y="147"/>
                  </a:cubicBezTo>
                  <a:cubicBezTo>
                    <a:pt x="365" y="144"/>
                    <a:pt x="365" y="144"/>
                    <a:pt x="365" y="144"/>
                  </a:cubicBezTo>
                  <a:cubicBezTo>
                    <a:pt x="363" y="118"/>
                    <a:pt x="363" y="118"/>
                    <a:pt x="363" y="118"/>
                  </a:cubicBezTo>
                  <a:cubicBezTo>
                    <a:pt x="363" y="117"/>
                    <a:pt x="363" y="117"/>
                    <a:pt x="363" y="117"/>
                  </a:cubicBezTo>
                  <a:cubicBezTo>
                    <a:pt x="362" y="116"/>
                    <a:pt x="362" y="116"/>
                    <a:pt x="362" y="116"/>
                  </a:cubicBezTo>
                  <a:cubicBezTo>
                    <a:pt x="364" y="115"/>
                    <a:pt x="364" y="115"/>
                    <a:pt x="364" y="115"/>
                  </a:cubicBezTo>
                  <a:cubicBezTo>
                    <a:pt x="364" y="114"/>
                    <a:pt x="364" y="114"/>
                    <a:pt x="364" y="114"/>
                  </a:cubicBezTo>
                  <a:cubicBezTo>
                    <a:pt x="392" y="79"/>
                    <a:pt x="392" y="79"/>
                    <a:pt x="392" y="79"/>
                  </a:cubicBezTo>
                  <a:cubicBezTo>
                    <a:pt x="392" y="65"/>
                    <a:pt x="392" y="65"/>
                    <a:pt x="392" y="65"/>
                  </a:cubicBezTo>
                  <a:cubicBezTo>
                    <a:pt x="383" y="49"/>
                    <a:pt x="383" y="49"/>
                    <a:pt x="383" y="49"/>
                  </a:cubicBezTo>
                  <a:cubicBezTo>
                    <a:pt x="383" y="48"/>
                    <a:pt x="383" y="48"/>
                    <a:pt x="383" y="48"/>
                  </a:cubicBezTo>
                  <a:cubicBezTo>
                    <a:pt x="382" y="46"/>
                    <a:pt x="382" y="46"/>
                    <a:pt x="382" y="46"/>
                  </a:cubicBezTo>
                  <a:cubicBezTo>
                    <a:pt x="396" y="29"/>
                    <a:pt x="396" y="29"/>
                    <a:pt x="396" y="29"/>
                  </a:cubicBezTo>
                  <a:cubicBezTo>
                    <a:pt x="396" y="28"/>
                    <a:pt x="396" y="28"/>
                    <a:pt x="396" y="28"/>
                  </a:cubicBezTo>
                  <a:cubicBezTo>
                    <a:pt x="397" y="28"/>
                    <a:pt x="397" y="28"/>
                    <a:pt x="397" y="28"/>
                  </a:cubicBezTo>
                  <a:cubicBezTo>
                    <a:pt x="412" y="16"/>
                    <a:pt x="412" y="16"/>
                    <a:pt x="412" y="16"/>
                  </a:cubicBezTo>
                  <a:cubicBezTo>
                    <a:pt x="410" y="2"/>
                    <a:pt x="410" y="2"/>
                    <a:pt x="410" y="2"/>
                  </a:cubicBezTo>
                  <a:cubicBezTo>
                    <a:pt x="402" y="2"/>
                    <a:pt x="402" y="2"/>
                    <a:pt x="402" y="2"/>
                  </a:cubicBezTo>
                  <a:cubicBezTo>
                    <a:pt x="391" y="0"/>
                    <a:pt x="391" y="0"/>
                    <a:pt x="391" y="0"/>
                  </a:cubicBezTo>
                  <a:cubicBezTo>
                    <a:pt x="384" y="26"/>
                    <a:pt x="384" y="26"/>
                    <a:pt x="384" y="26"/>
                  </a:cubicBezTo>
                  <a:cubicBezTo>
                    <a:pt x="381" y="24"/>
                    <a:pt x="381" y="24"/>
                    <a:pt x="381" y="24"/>
                  </a:cubicBezTo>
                  <a:cubicBezTo>
                    <a:pt x="354" y="14"/>
                    <a:pt x="354" y="14"/>
                    <a:pt x="354" y="14"/>
                  </a:cubicBezTo>
                  <a:cubicBezTo>
                    <a:pt x="337" y="11"/>
                    <a:pt x="337" y="11"/>
                    <a:pt x="337" y="11"/>
                  </a:cubicBezTo>
                  <a:cubicBezTo>
                    <a:pt x="343" y="37"/>
                    <a:pt x="343" y="37"/>
                    <a:pt x="343" y="37"/>
                  </a:cubicBezTo>
                  <a:cubicBezTo>
                    <a:pt x="320" y="45"/>
                    <a:pt x="320" y="45"/>
                    <a:pt x="320" y="45"/>
                  </a:cubicBezTo>
                  <a:cubicBezTo>
                    <a:pt x="286" y="62"/>
                    <a:pt x="286" y="62"/>
                    <a:pt x="286" y="62"/>
                  </a:cubicBezTo>
                  <a:cubicBezTo>
                    <a:pt x="276" y="76"/>
                    <a:pt x="276" y="76"/>
                    <a:pt x="276" y="76"/>
                  </a:cubicBezTo>
                  <a:cubicBezTo>
                    <a:pt x="276" y="76"/>
                    <a:pt x="276" y="76"/>
                    <a:pt x="276" y="76"/>
                  </a:cubicBezTo>
                  <a:cubicBezTo>
                    <a:pt x="276" y="77"/>
                    <a:pt x="276" y="77"/>
                    <a:pt x="276" y="77"/>
                  </a:cubicBezTo>
                  <a:cubicBezTo>
                    <a:pt x="275" y="77"/>
                    <a:pt x="275" y="77"/>
                    <a:pt x="275" y="77"/>
                  </a:cubicBezTo>
                  <a:cubicBezTo>
                    <a:pt x="257" y="93"/>
                    <a:pt x="257" y="93"/>
                    <a:pt x="257" y="93"/>
                  </a:cubicBezTo>
                  <a:cubicBezTo>
                    <a:pt x="253" y="118"/>
                    <a:pt x="253" y="118"/>
                    <a:pt x="253" y="118"/>
                  </a:cubicBezTo>
                  <a:cubicBezTo>
                    <a:pt x="253" y="121"/>
                    <a:pt x="253" y="121"/>
                    <a:pt x="253" y="121"/>
                  </a:cubicBezTo>
                  <a:cubicBezTo>
                    <a:pt x="244" y="156"/>
                    <a:pt x="244" y="156"/>
                    <a:pt x="244" y="156"/>
                  </a:cubicBezTo>
                  <a:cubicBezTo>
                    <a:pt x="245" y="156"/>
                    <a:pt x="245" y="156"/>
                    <a:pt x="245" y="156"/>
                  </a:cubicBezTo>
                  <a:cubicBezTo>
                    <a:pt x="241" y="173"/>
                    <a:pt x="241" y="173"/>
                    <a:pt x="241" y="173"/>
                  </a:cubicBezTo>
                  <a:cubicBezTo>
                    <a:pt x="241" y="174"/>
                    <a:pt x="241" y="174"/>
                    <a:pt x="241" y="174"/>
                  </a:cubicBezTo>
                  <a:cubicBezTo>
                    <a:pt x="241" y="174"/>
                    <a:pt x="241" y="174"/>
                    <a:pt x="241" y="174"/>
                  </a:cubicBezTo>
                  <a:cubicBezTo>
                    <a:pt x="240" y="175"/>
                    <a:pt x="240" y="175"/>
                    <a:pt x="240" y="175"/>
                  </a:cubicBezTo>
                  <a:cubicBezTo>
                    <a:pt x="228" y="191"/>
                    <a:pt x="228" y="191"/>
                    <a:pt x="228" y="191"/>
                  </a:cubicBezTo>
                  <a:cubicBezTo>
                    <a:pt x="227" y="191"/>
                    <a:pt x="227" y="191"/>
                    <a:pt x="227" y="191"/>
                  </a:cubicBezTo>
                  <a:cubicBezTo>
                    <a:pt x="227" y="192"/>
                    <a:pt x="227" y="192"/>
                    <a:pt x="227" y="192"/>
                  </a:cubicBezTo>
                  <a:cubicBezTo>
                    <a:pt x="226" y="193"/>
                    <a:pt x="226" y="193"/>
                    <a:pt x="226" y="193"/>
                  </a:cubicBezTo>
                  <a:cubicBezTo>
                    <a:pt x="225" y="193"/>
                    <a:pt x="225" y="193"/>
                    <a:pt x="225" y="193"/>
                  </a:cubicBezTo>
                  <a:cubicBezTo>
                    <a:pt x="200" y="196"/>
                    <a:pt x="200" y="196"/>
                    <a:pt x="200" y="196"/>
                  </a:cubicBezTo>
                  <a:cubicBezTo>
                    <a:pt x="200" y="196"/>
                    <a:pt x="200" y="196"/>
                    <a:pt x="200" y="196"/>
                  </a:cubicBezTo>
                  <a:cubicBezTo>
                    <a:pt x="200" y="198"/>
                    <a:pt x="200" y="198"/>
                    <a:pt x="200" y="198"/>
                  </a:cubicBezTo>
                  <a:cubicBezTo>
                    <a:pt x="199" y="196"/>
                    <a:pt x="199" y="196"/>
                    <a:pt x="199" y="196"/>
                  </a:cubicBezTo>
                  <a:cubicBezTo>
                    <a:pt x="199" y="196"/>
                    <a:pt x="199" y="196"/>
                    <a:pt x="199" y="196"/>
                  </a:cubicBezTo>
                  <a:cubicBezTo>
                    <a:pt x="161" y="184"/>
                    <a:pt x="161" y="184"/>
                    <a:pt x="161" y="184"/>
                  </a:cubicBezTo>
                  <a:cubicBezTo>
                    <a:pt x="159" y="183"/>
                    <a:pt x="159" y="183"/>
                    <a:pt x="159" y="183"/>
                  </a:cubicBezTo>
                  <a:lnTo>
                    <a:pt x="142"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6" name="Freeform 17"/>
            <p:cNvSpPr>
              <a:spLocks/>
            </p:cNvSpPr>
            <p:nvPr/>
          </p:nvSpPr>
          <p:spPr bwMode="auto">
            <a:xfrm>
              <a:off x="4581048" y="3040063"/>
              <a:ext cx="431800" cy="942975"/>
            </a:xfrm>
            <a:custGeom>
              <a:avLst/>
              <a:gdLst>
                <a:gd name="T0" fmla="*/ 263 w 286"/>
                <a:gd name="T1" fmla="*/ 8 h 625"/>
                <a:gd name="T2" fmla="*/ 247 w 286"/>
                <a:gd name="T3" fmla="*/ 15 h 625"/>
                <a:gd name="T4" fmla="*/ 234 w 286"/>
                <a:gd name="T5" fmla="*/ 30 h 625"/>
                <a:gd name="T6" fmla="*/ 231 w 286"/>
                <a:gd name="T7" fmla="*/ 31 h 625"/>
                <a:gd name="T8" fmla="*/ 179 w 286"/>
                <a:gd name="T9" fmla="*/ 35 h 625"/>
                <a:gd name="T10" fmla="*/ 162 w 286"/>
                <a:gd name="T11" fmla="*/ 50 h 625"/>
                <a:gd name="T12" fmla="*/ 147 w 286"/>
                <a:gd name="T13" fmla="*/ 61 h 625"/>
                <a:gd name="T14" fmla="*/ 123 w 286"/>
                <a:gd name="T15" fmla="*/ 61 h 625"/>
                <a:gd name="T16" fmla="*/ 110 w 286"/>
                <a:gd name="T17" fmla="*/ 98 h 625"/>
                <a:gd name="T18" fmla="*/ 109 w 286"/>
                <a:gd name="T19" fmla="*/ 99 h 625"/>
                <a:gd name="T20" fmla="*/ 87 w 286"/>
                <a:gd name="T21" fmla="*/ 120 h 625"/>
                <a:gd name="T22" fmla="*/ 55 w 286"/>
                <a:gd name="T23" fmla="*/ 157 h 625"/>
                <a:gd name="T24" fmla="*/ 36 w 286"/>
                <a:gd name="T25" fmla="*/ 177 h 625"/>
                <a:gd name="T26" fmla="*/ 34 w 286"/>
                <a:gd name="T27" fmla="*/ 202 h 625"/>
                <a:gd name="T28" fmla="*/ 34 w 286"/>
                <a:gd name="T29" fmla="*/ 224 h 625"/>
                <a:gd name="T30" fmla="*/ 23 w 286"/>
                <a:gd name="T31" fmla="*/ 243 h 625"/>
                <a:gd name="T32" fmla="*/ 23 w 286"/>
                <a:gd name="T33" fmla="*/ 294 h 625"/>
                <a:gd name="T34" fmla="*/ 32 w 286"/>
                <a:gd name="T35" fmla="*/ 322 h 625"/>
                <a:gd name="T36" fmla="*/ 30 w 286"/>
                <a:gd name="T37" fmla="*/ 346 h 625"/>
                <a:gd name="T38" fmla="*/ 9 w 286"/>
                <a:gd name="T39" fmla="*/ 425 h 625"/>
                <a:gd name="T40" fmla="*/ 24 w 286"/>
                <a:gd name="T41" fmla="*/ 488 h 625"/>
                <a:gd name="T42" fmla="*/ 18 w 286"/>
                <a:gd name="T43" fmla="*/ 625 h 625"/>
                <a:gd name="T44" fmla="*/ 45 w 286"/>
                <a:gd name="T45" fmla="*/ 599 h 625"/>
                <a:gd name="T46" fmla="*/ 149 w 286"/>
                <a:gd name="T47" fmla="*/ 547 h 625"/>
                <a:gd name="T48" fmla="*/ 199 w 286"/>
                <a:gd name="T49" fmla="*/ 552 h 625"/>
                <a:gd name="T50" fmla="*/ 240 w 286"/>
                <a:gd name="T51" fmla="*/ 515 h 625"/>
                <a:gd name="T52" fmla="*/ 251 w 286"/>
                <a:gd name="T53" fmla="*/ 490 h 625"/>
                <a:gd name="T54" fmla="*/ 251 w 286"/>
                <a:gd name="T55" fmla="*/ 485 h 625"/>
                <a:gd name="T56" fmla="*/ 256 w 286"/>
                <a:gd name="T57" fmla="*/ 448 h 625"/>
                <a:gd name="T58" fmla="*/ 260 w 286"/>
                <a:gd name="T59" fmla="*/ 426 h 625"/>
                <a:gd name="T60" fmla="*/ 251 w 286"/>
                <a:gd name="T61" fmla="*/ 369 h 625"/>
                <a:gd name="T62" fmla="*/ 255 w 286"/>
                <a:gd name="T63" fmla="*/ 351 h 625"/>
                <a:gd name="T64" fmla="*/ 286 w 286"/>
                <a:gd name="T65" fmla="*/ 283 h 625"/>
                <a:gd name="T66" fmla="*/ 240 w 286"/>
                <a:gd name="T67" fmla="*/ 243 h 625"/>
                <a:gd name="T68" fmla="*/ 234 w 286"/>
                <a:gd name="T69" fmla="*/ 224 h 625"/>
                <a:gd name="T70" fmla="*/ 237 w 286"/>
                <a:gd name="T71" fmla="*/ 192 h 625"/>
                <a:gd name="T72" fmla="*/ 244 w 286"/>
                <a:gd name="T73" fmla="*/ 170 h 625"/>
                <a:gd name="T74" fmla="*/ 276 w 286"/>
                <a:gd name="T75" fmla="*/ 145 h 625"/>
                <a:gd name="T76" fmla="*/ 282 w 286"/>
                <a:gd name="T77" fmla="*/ 86 h 625"/>
                <a:gd name="T78" fmla="*/ 263 w 286"/>
                <a:gd name="T79" fmla="*/ 82 h 625"/>
                <a:gd name="T80" fmla="*/ 241 w 286"/>
                <a:gd name="T81" fmla="*/ 68 h 625"/>
                <a:gd name="T82" fmla="*/ 239 w 286"/>
                <a:gd name="T83" fmla="*/ 4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625">
                  <a:moveTo>
                    <a:pt x="266" y="30"/>
                  </a:moveTo>
                  <a:cubicBezTo>
                    <a:pt x="271" y="25"/>
                    <a:pt x="271" y="25"/>
                    <a:pt x="271" y="25"/>
                  </a:cubicBezTo>
                  <a:cubicBezTo>
                    <a:pt x="263" y="8"/>
                    <a:pt x="263" y="8"/>
                    <a:pt x="263" y="8"/>
                  </a:cubicBezTo>
                  <a:cubicBezTo>
                    <a:pt x="256" y="0"/>
                    <a:pt x="256" y="0"/>
                    <a:pt x="256" y="0"/>
                  </a:cubicBezTo>
                  <a:cubicBezTo>
                    <a:pt x="247" y="14"/>
                    <a:pt x="247" y="14"/>
                    <a:pt x="247" y="14"/>
                  </a:cubicBezTo>
                  <a:cubicBezTo>
                    <a:pt x="247" y="15"/>
                    <a:pt x="247" y="15"/>
                    <a:pt x="247" y="15"/>
                  </a:cubicBezTo>
                  <a:cubicBezTo>
                    <a:pt x="247" y="15"/>
                    <a:pt x="247" y="15"/>
                    <a:pt x="247" y="15"/>
                  </a:cubicBezTo>
                  <a:cubicBezTo>
                    <a:pt x="247" y="15"/>
                    <a:pt x="247" y="15"/>
                    <a:pt x="247" y="15"/>
                  </a:cubicBezTo>
                  <a:cubicBezTo>
                    <a:pt x="234" y="30"/>
                    <a:pt x="234" y="30"/>
                    <a:pt x="234" y="30"/>
                  </a:cubicBezTo>
                  <a:cubicBezTo>
                    <a:pt x="234" y="30"/>
                    <a:pt x="234" y="30"/>
                    <a:pt x="234" y="30"/>
                  </a:cubicBezTo>
                  <a:cubicBezTo>
                    <a:pt x="233" y="31"/>
                    <a:pt x="233" y="31"/>
                    <a:pt x="233" y="31"/>
                  </a:cubicBezTo>
                  <a:cubicBezTo>
                    <a:pt x="231" y="31"/>
                    <a:pt x="231" y="31"/>
                    <a:pt x="231" y="31"/>
                  </a:cubicBezTo>
                  <a:cubicBezTo>
                    <a:pt x="205" y="39"/>
                    <a:pt x="205" y="39"/>
                    <a:pt x="205" y="39"/>
                  </a:cubicBezTo>
                  <a:cubicBezTo>
                    <a:pt x="203" y="39"/>
                    <a:pt x="203" y="39"/>
                    <a:pt x="203" y="39"/>
                  </a:cubicBezTo>
                  <a:cubicBezTo>
                    <a:pt x="179" y="35"/>
                    <a:pt x="179" y="35"/>
                    <a:pt x="179" y="35"/>
                  </a:cubicBezTo>
                  <a:cubicBezTo>
                    <a:pt x="165" y="39"/>
                    <a:pt x="165" y="39"/>
                    <a:pt x="165" y="39"/>
                  </a:cubicBezTo>
                  <a:cubicBezTo>
                    <a:pt x="162" y="50"/>
                    <a:pt x="162" y="50"/>
                    <a:pt x="162" y="50"/>
                  </a:cubicBezTo>
                  <a:cubicBezTo>
                    <a:pt x="162" y="50"/>
                    <a:pt x="162" y="50"/>
                    <a:pt x="162" y="50"/>
                  </a:cubicBezTo>
                  <a:cubicBezTo>
                    <a:pt x="161" y="53"/>
                    <a:pt x="161" y="53"/>
                    <a:pt x="161" y="53"/>
                  </a:cubicBezTo>
                  <a:cubicBezTo>
                    <a:pt x="149" y="60"/>
                    <a:pt x="149" y="60"/>
                    <a:pt x="149" y="60"/>
                  </a:cubicBezTo>
                  <a:cubicBezTo>
                    <a:pt x="147" y="61"/>
                    <a:pt x="147" y="61"/>
                    <a:pt x="147" y="61"/>
                  </a:cubicBezTo>
                  <a:cubicBezTo>
                    <a:pt x="145" y="61"/>
                    <a:pt x="145" y="61"/>
                    <a:pt x="145" y="61"/>
                  </a:cubicBezTo>
                  <a:cubicBezTo>
                    <a:pt x="124" y="59"/>
                    <a:pt x="124" y="59"/>
                    <a:pt x="124" y="59"/>
                  </a:cubicBezTo>
                  <a:cubicBezTo>
                    <a:pt x="123" y="61"/>
                    <a:pt x="123" y="61"/>
                    <a:pt x="123" y="61"/>
                  </a:cubicBezTo>
                  <a:cubicBezTo>
                    <a:pt x="123" y="82"/>
                    <a:pt x="123" y="82"/>
                    <a:pt x="123" y="82"/>
                  </a:cubicBezTo>
                  <a:cubicBezTo>
                    <a:pt x="122" y="83"/>
                    <a:pt x="122" y="83"/>
                    <a:pt x="122" y="83"/>
                  </a:cubicBezTo>
                  <a:cubicBezTo>
                    <a:pt x="110" y="98"/>
                    <a:pt x="110" y="98"/>
                    <a:pt x="110" y="98"/>
                  </a:cubicBezTo>
                  <a:cubicBezTo>
                    <a:pt x="110" y="98"/>
                    <a:pt x="110" y="98"/>
                    <a:pt x="110" y="98"/>
                  </a:cubicBezTo>
                  <a:cubicBezTo>
                    <a:pt x="110" y="99"/>
                    <a:pt x="110" y="99"/>
                    <a:pt x="110" y="99"/>
                  </a:cubicBezTo>
                  <a:cubicBezTo>
                    <a:pt x="109" y="99"/>
                    <a:pt x="109" y="99"/>
                    <a:pt x="109" y="99"/>
                  </a:cubicBezTo>
                  <a:cubicBezTo>
                    <a:pt x="89" y="119"/>
                    <a:pt x="89" y="119"/>
                    <a:pt x="89" y="119"/>
                  </a:cubicBezTo>
                  <a:cubicBezTo>
                    <a:pt x="88" y="119"/>
                    <a:pt x="88" y="119"/>
                    <a:pt x="88" y="119"/>
                  </a:cubicBezTo>
                  <a:cubicBezTo>
                    <a:pt x="87" y="120"/>
                    <a:pt x="87" y="120"/>
                    <a:pt x="87" y="120"/>
                  </a:cubicBezTo>
                  <a:cubicBezTo>
                    <a:pt x="66" y="124"/>
                    <a:pt x="66" y="124"/>
                    <a:pt x="66" y="124"/>
                  </a:cubicBezTo>
                  <a:cubicBezTo>
                    <a:pt x="52" y="139"/>
                    <a:pt x="52" y="139"/>
                    <a:pt x="52" y="139"/>
                  </a:cubicBezTo>
                  <a:cubicBezTo>
                    <a:pt x="55" y="157"/>
                    <a:pt x="55" y="157"/>
                    <a:pt x="55" y="157"/>
                  </a:cubicBezTo>
                  <a:cubicBezTo>
                    <a:pt x="55" y="161"/>
                    <a:pt x="55" y="161"/>
                    <a:pt x="55" y="161"/>
                  </a:cubicBezTo>
                  <a:cubicBezTo>
                    <a:pt x="52" y="162"/>
                    <a:pt x="52" y="162"/>
                    <a:pt x="52" y="162"/>
                  </a:cubicBezTo>
                  <a:cubicBezTo>
                    <a:pt x="36" y="177"/>
                    <a:pt x="36" y="177"/>
                    <a:pt x="36" y="177"/>
                  </a:cubicBezTo>
                  <a:cubicBezTo>
                    <a:pt x="28" y="188"/>
                    <a:pt x="28" y="188"/>
                    <a:pt x="28" y="188"/>
                  </a:cubicBezTo>
                  <a:cubicBezTo>
                    <a:pt x="34" y="201"/>
                    <a:pt x="34" y="201"/>
                    <a:pt x="34" y="201"/>
                  </a:cubicBezTo>
                  <a:cubicBezTo>
                    <a:pt x="34" y="202"/>
                    <a:pt x="34" y="202"/>
                    <a:pt x="34" y="202"/>
                  </a:cubicBezTo>
                  <a:cubicBezTo>
                    <a:pt x="34" y="204"/>
                    <a:pt x="34" y="204"/>
                    <a:pt x="34" y="204"/>
                  </a:cubicBezTo>
                  <a:cubicBezTo>
                    <a:pt x="34" y="224"/>
                    <a:pt x="34" y="224"/>
                    <a:pt x="34" y="224"/>
                  </a:cubicBezTo>
                  <a:cubicBezTo>
                    <a:pt x="34" y="224"/>
                    <a:pt x="34" y="224"/>
                    <a:pt x="34" y="224"/>
                  </a:cubicBezTo>
                  <a:cubicBezTo>
                    <a:pt x="34" y="225"/>
                    <a:pt x="34" y="225"/>
                    <a:pt x="34" y="225"/>
                  </a:cubicBezTo>
                  <a:cubicBezTo>
                    <a:pt x="23" y="242"/>
                    <a:pt x="23" y="242"/>
                    <a:pt x="23" y="242"/>
                  </a:cubicBezTo>
                  <a:cubicBezTo>
                    <a:pt x="23" y="243"/>
                    <a:pt x="23" y="243"/>
                    <a:pt x="23" y="243"/>
                  </a:cubicBezTo>
                  <a:cubicBezTo>
                    <a:pt x="7" y="261"/>
                    <a:pt x="7" y="261"/>
                    <a:pt x="7" y="261"/>
                  </a:cubicBezTo>
                  <a:cubicBezTo>
                    <a:pt x="9" y="282"/>
                    <a:pt x="9" y="282"/>
                    <a:pt x="9" y="282"/>
                  </a:cubicBezTo>
                  <a:cubicBezTo>
                    <a:pt x="23" y="294"/>
                    <a:pt x="23" y="294"/>
                    <a:pt x="23" y="294"/>
                  </a:cubicBezTo>
                  <a:cubicBezTo>
                    <a:pt x="23" y="295"/>
                    <a:pt x="23" y="295"/>
                    <a:pt x="23" y="295"/>
                  </a:cubicBezTo>
                  <a:cubicBezTo>
                    <a:pt x="23" y="295"/>
                    <a:pt x="23" y="295"/>
                    <a:pt x="23" y="295"/>
                  </a:cubicBezTo>
                  <a:cubicBezTo>
                    <a:pt x="29" y="306"/>
                    <a:pt x="32" y="314"/>
                    <a:pt x="32" y="322"/>
                  </a:cubicBezTo>
                  <a:cubicBezTo>
                    <a:pt x="32" y="345"/>
                    <a:pt x="32" y="345"/>
                    <a:pt x="32" y="345"/>
                  </a:cubicBezTo>
                  <a:cubicBezTo>
                    <a:pt x="31" y="345"/>
                    <a:pt x="31" y="345"/>
                    <a:pt x="31" y="345"/>
                  </a:cubicBezTo>
                  <a:cubicBezTo>
                    <a:pt x="30" y="346"/>
                    <a:pt x="30" y="346"/>
                    <a:pt x="30" y="346"/>
                  </a:cubicBezTo>
                  <a:cubicBezTo>
                    <a:pt x="9" y="362"/>
                    <a:pt x="9" y="362"/>
                    <a:pt x="9" y="362"/>
                  </a:cubicBezTo>
                  <a:cubicBezTo>
                    <a:pt x="7" y="393"/>
                    <a:pt x="7" y="393"/>
                    <a:pt x="7" y="393"/>
                  </a:cubicBezTo>
                  <a:cubicBezTo>
                    <a:pt x="9" y="425"/>
                    <a:pt x="9" y="425"/>
                    <a:pt x="9" y="425"/>
                  </a:cubicBezTo>
                  <a:cubicBezTo>
                    <a:pt x="9" y="436"/>
                    <a:pt x="13" y="456"/>
                    <a:pt x="24" y="485"/>
                  </a:cubicBezTo>
                  <a:cubicBezTo>
                    <a:pt x="24" y="486"/>
                    <a:pt x="24" y="486"/>
                    <a:pt x="24" y="486"/>
                  </a:cubicBezTo>
                  <a:cubicBezTo>
                    <a:pt x="24" y="488"/>
                    <a:pt x="24" y="488"/>
                    <a:pt x="24" y="488"/>
                  </a:cubicBezTo>
                  <a:cubicBezTo>
                    <a:pt x="0" y="596"/>
                    <a:pt x="0" y="596"/>
                    <a:pt x="0" y="596"/>
                  </a:cubicBezTo>
                  <a:cubicBezTo>
                    <a:pt x="3" y="617"/>
                    <a:pt x="3" y="617"/>
                    <a:pt x="3" y="617"/>
                  </a:cubicBezTo>
                  <a:cubicBezTo>
                    <a:pt x="18" y="625"/>
                    <a:pt x="18" y="625"/>
                    <a:pt x="18" y="625"/>
                  </a:cubicBezTo>
                  <a:cubicBezTo>
                    <a:pt x="44" y="599"/>
                    <a:pt x="44" y="599"/>
                    <a:pt x="44" y="599"/>
                  </a:cubicBezTo>
                  <a:cubicBezTo>
                    <a:pt x="44" y="599"/>
                    <a:pt x="44" y="599"/>
                    <a:pt x="44" y="599"/>
                  </a:cubicBezTo>
                  <a:cubicBezTo>
                    <a:pt x="45" y="599"/>
                    <a:pt x="45" y="599"/>
                    <a:pt x="45" y="599"/>
                  </a:cubicBezTo>
                  <a:cubicBezTo>
                    <a:pt x="126" y="568"/>
                    <a:pt x="126" y="568"/>
                    <a:pt x="126" y="568"/>
                  </a:cubicBezTo>
                  <a:cubicBezTo>
                    <a:pt x="147" y="549"/>
                    <a:pt x="147" y="549"/>
                    <a:pt x="147" y="549"/>
                  </a:cubicBezTo>
                  <a:cubicBezTo>
                    <a:pt x="149" y="547"/>
                    <a:pt x="149" y="547"/>
                    <a:pt x="149" y="547"/>
                  </a:cubicBezTo>
                  <a:cubicBezTo>
                    <a:pt x="150" y="548"/>
                    <a:pt x="150" y="548"/>
                    <a:pt x="150" y="548"/>
                  </a:cubicBezTo>
                  <a:cubicBezTo>
                    <a:pt x="152" y="548"/>
                    <a:pt x="152" y="548"/>
                    <a:pt x="152" y="548"/>
                  </a:cubicBezTo>
                  <a:cubicBezTo>
                    <a:pt x="199" y="552"/>
                    <a:pt x="199" y="552"/>
                    <a:pt x="199" y="552"/>
                  </a:cubicBezTo>
                  <a:cubicBezTo>
                    <a:pt x="205" y="552"/>
                    <a:pt x="219" y="547"/>
                    <a:pt x="239" y="538"/>
                  </a:cubicBezTo>
                  <a:cubicBezTo>
                    <a:pt x="239" y="516"/>
                    <a:pt x="239" y="516"/>
                    <a:pt x="239" y="516"/>
                  </a:cubicBezTo>
                  <a:cubicBezTo>
                    <a:pt x="240" y="515"/>
                    <a:pt x="240" y="515"/>
                    <a:pt x="240" y="515"/>
                  </a:cubicBezTo>
                  <a:cubicBezTo>
                    <a:pt x="241" y="515"/>
                    <a:pt x="241" y="515"/>
                    <a:pt x="241" y="515"/>
                  </a:cubicBezTo>
                  <a:cubicBezTo>
                    <a:pt x="254" y="503"/>
                    <a:pt x="254" y="503"/>
                    <a:pt x="254" y="503"/>
                  </a:cubicBezTo>
                  <a:cubicBezTo>
                    <a:pt x="251" y="490"/>
                    <a:pt x="251" y="490"/>
                    <a:pt x="251" y="490"/>
                  </a:cubicBezTo>
                  <a:cubicBezTo>
                    <a:pt x="251" y="488"/>
                    <a:pt x="251" y="488"/>
                    <a:pt x="251" y="488"/>
                  </a:cubicBezTo>
                  <a:cubicBezTo>
                    <a:pt x="251" y="487"/>
                    <a:pt x="251" y="487"/>
                    <a:pt x="251" y="487"/>
                  </a:cubicBezTo>
                  <a:cubicBezTo>
                    <a:pt x="251" y="485"/>
                    <a:pt x="251" y="485"/>
                    <a:pt x="251" y="485"/>
                  </a:cubicBezTo>
                  <a:cubicBezTo>
                    <a:pt x="252" y="484"/>
                    <a:pt x="252" y="484"/>
                    <a:pt x="252" y="484"/>
                  </a:cubicBezTo>
                  <a:cubicBezTo>
                    <a:pt x="256" y="480"/>
                    <a:pt x="256" y="476"/>
                    <a:pt x="253" y="473"/>
                  </a:cubicBezTo>
                  <a:cubicBezTo>
                    <a:pt x="250" y="466"/>
                    <a:pt x="251" y="458"/>
                    <a:pt x="256" y="448"/>
                  </a:cubicBezTo>
                  <a:cubicBezTo>
                    <a:pt x="261" y="441"/>
                    <a:pt x="261" y="441"/>
                    <a:pt x="261" y="441"/>
                  </a:cubicBezTo>
                  <a:cubicBezTo>
                    <a:pt x="261" y="441"/>
                    <a:pt x="261" y="441"/>
                    <a:pt x="261" y="441"/>
                  </a:cubicBezTo>
                  <a:cubicBezTo>
                    <a:pt x="260" y="426"/>
                    <a:pt x="260" y="426"/>
                    <a:pt x="260" y="426"/>
                  </a:cubicBezTo>
                  <a:cubicBezTo>
                    <a:pt x="244" y="407"/>
                    <a:pt x="244" y="407"/>
                    <a:pt x="244" y="407"/>
                  </a:cubicBezTo>
                  <a:cubicBezTo>
                    <a:pt x="237" y="402"/>
                    <a:pt x="236" y="395"/>
                    <a:pt x="240" y="387"/>
                  </a:cubicBezTo>
                  <a:cubicBezTo>
                    <a:pt x="242" y="381"/>
                    <a:pt x="245" y="374"/>
                    <a:pt x="251" y="369"/>
                  </a:cubicBezTo>
                  <a:cubicBezTo>
                    <a:pt x="255" y="351"/>
                    <a:pt x="255" y="351"/>
                    <a:pt x="255" y="351"/>
                  </a:cubicBezTo>
                  <a:cubicBezTo>
                    <a:pt x="255" y="351"/>
                    <a:pt x="255" y="351"/>
                    <a:pt x="255" y="351"/>
                  </a:cubicBezTo>
                  <a:cubicBezTo>
                    <a:pt x="255" y="351"/>
                    <a:pt x="255" y="351"/>
                    <a:pt x="255" y="351"/>
                  </a:cubicBezTo>
                  <a:cubicBezTo>
                    <a:pt x="266" y="326"/>
                    <a:pt x="266" y="326"/>
                    <a:pt x="266" y="326"/>
                  </a:cubicBezTo>
                  <a:cubicBezTo>
                    <a:pt x="270" y="314"/>
                    <a:pt x="270" y="314"/>
                    <a:pt x="270" y="314"/>
                  </a:cubicBezTo>
                  <a:cubicBezTo>
                    <a:pt x="286" y="283"/>
                    <a:pt x="286" y="283"/>
                    <a:pt x="286" y="283"/>
                  </a:cubicBezTo>
                  <a:cubicBezTo>
                    <a:pt x="275" y="263"/>
                    <a:pt x="275" y="263"/>
                    <a:pt x="275" y="263"/>
                  </a:cubicBezTo>
                  <a:cubicBezTo>
                    <a:pt x="242" y="243"/>
                    <a:pt x="242" y="243"/>
                    <a:pt x="242" y="243"/>
                  </a:cubicBezTo>
                  <a:cubicBezTo>
                    <a:pt x="240" y="243"/>
                    <a:pt x="240" y="243"/>
                    <a:pt x="240" y="243"/>
                  </a:cubicBezTo>
                  <a:cubicBezTo>
                    <a:pt x="240" y="240"/>
                    <a:pt x="240" y="240"/>
                    <a:pt x="240" y="240"/>
                  </a:cubicBezTo>
                  <a:cubicBezTo>
                    <a:pt x="240" y="240"/>
                    <a:pt x="240" y="240"/>
                    <a:pt x="240" y="240"/>
                  </a:cubicBezTo>
                  <a:cubicBezTo>
                    <a:pt x="234" y="224"/>
                    <a:pt x="234" y="224"/>
                    <a:pt x="234" y="224"/>
                  </a:cubicBezTo>
                  <a:cubicBezTo>
                    <a:pt x="234" y="223"/>
                    <a:pt x="234" y="223"/>
                    <a:pt x="234" y="223"/>
                  </a:cubicBezTo>
                  <a:cubicBezTo>
                    <a:pt x="234" y="220"/>
                    <a:pt x="234" y="220"/>
                    <a:pt x="234" y="220"/>
                  </a:cubicBezTo>
                  <a:cubicBezTo>
                    <a:pt x="237" y="192"/>
                    <a:pt x="237" y="192"/>
                    <a:pt x="237" y="192"/>
                  </a:cubicBezTo>
                  <a:cubicBezTo>
                    <a:pt x="237" y="192"/>
                    <a:pt x="237" y="192"/>
                    <a:pt x="237" y="192"/>
                  </a:cubicBezTo>
                  <a:cubicBezTo>
                    <a:pt x="237" y="191"/>
                    <a:pt x="237" y="191"/>
                    <a:pt x="237" y="191"/>
                  </a:cubicBezTo>
                  <a:cubicBezTo>
                    <a:pt x="244" y="170"/>
                    <a:pt x="244" y="170"/>
                    <a:pt x="244" y="170"/>
                  </a:cubicBezTo>
                  <a:cubicBezTo>
                    <a:pt x="243" y="162"/>
                    <a:pt x="244" y="157"/>
                    <a:pt x="247" y="153"/>
                  </a:cubicBezTo>
                  <a:cubicBezTo>
                    <a:pt x="250" y="151"/>
                    <a:pt x="253" y="149"/>
                    <a:pt x="256" y="149"/>
                  </a:cubicBezTo>
                  <a:cubicBezTo>
                    <a:pt x="276" y="145"/>
                    <a:pt x="276" y="145"/>
                    <a:pt x="276" y="145"/>
                  </a:cubicBezTo>
                  <a:cubicBezTo>
                    <a:pt x="281" y="134"/>
                    <a:pt x="281" y="134"/>
                    <a:pt x="281" y="134"/>
                  </a:cubicBezTo>
                  <a:cubicBezTo>
                    <a:pt x="286" y="99"/>
                    <a:pt x="286" y="99"/>
                    <a:pt x="286" y="99"/>
                  </a:cubicBezTo>
                  <a:cubicBezTo>
                    <a:pt x="282" y="86"/>
                    <a:pt x="282" y="86"/>
                    <a:pt x="282" y="86"/>
                  </a:cubicBezTo>
                  <a:cubicBezTo>
                    <a:pt x="264" y="82"/>
                    <a:pt x="264" y="82"/>
                    <a:pt x="264" y="82"/>
                  </a:cubicBezTo>
                  <a:cubicBezTo>
                    <a:pt x="263" y="82"/>
                    <a:pt x="263" y="82"/>
                    <a:pt x="263" y="82"/>
                  </a:cubicBezTo>
                  <a:cubicBezTo>
                    <a:pt x="263" y="82"/>
                    <a:pt x="263" y="82"/>
                    <a:pt x="263" y="82"/>
                  </a:cubicBezTo>
                  <a:cubicBezTo>
                    <a:pt x="242" y="72"/>
                    <a:pt x="242" y="72"/>
                    <a:pt x="242" y="72"/>
                  </a:cubicBezTo>
                  <a:cubicBezTo>
                    <a:pt x="241" y="71"/>
                    <a:pt x="241" y="71"/>
                    <a:pt x="241" y="71"/>
                  </a:cubicBezTo>
                  <a:cubicBezTo>
                    <a:pt x="241" y="68"/>
                    <a:pt x="241" y="68"/>
                    <a:pt x="241" y="68"/>
                  </a:cubicBezTo>
                  <a:cubicBezTo>
                    <a:pt x="240" y="67"/>
                    <a:pt x="240" y="67"/>
                    <a:pt x="240" y="67"/>
                  </a:cubicBezTo>
                  <a:cubicBezTo>
                    <a:pt x="239" y="42"/>
                    <a:pt x="239" y="42"/>
                    <a:pt x="239" y="42"/>
                  </a:cubicBezTo>
                  <a:cubicBezTo>
                    <a:pt x="239" y="40"/>
                    <a:pt x="239" y="40"/>
                    <a:pt x="239" y="40"/>
                  </a:cubicBezTo>
                  <a:cubicBezTo>
                    <a:pt x="239" y="37"/>
                    <a:pt x="239" y="37"/>
                    <a:pt x="239" y="37"/>
                  </a:cubicBezTo>
                  <a:lnTo>
                    <a:pt x="26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7" name="Freeform 18"/>
            <p:cNvSpPr>
              <a:spLocks/>
            </p:cNvSpPr>
            <p:nvPr/>
          </p:nvSpPr>
          <p:spPr bwMode="auto">
            <a:xfrm>
              <a:off x="4471511" y="4645025"/>
              <a:ext cx="688975" cy="798513"/>
            </a:xfrm>
            <a:custGeom>
              <a:avLst/>
              <a:gdLst>
                <a:gd name="T0" fmla="*/ 394 w 457"/>
                <a:gd name="T1" fmla="*/ 89 h 529"/>
                <a:gd name="T2" fmla="*/ 385 w 457"/>
                <a:gd name="T3" fmla="*/ 70 h 529"/>
                <a:gd name="T4" fmla="*/ 377 w 457"/>
                <a:gd name="T5" fmla="*/ 32 h 529"/>
                <a:gd name="T6" fmla="*/ 359 w 457"/>
                <a:gd name="T7" fmla="*/ 45 h 529"/>
                <a:gd name="T8" fmla="*/ 329 w 457"/>
                <a:gd name="T9" fmla="*/ 40 h 529"/>
                <a:gd name="T10" fmla="*/ 329 w 457"/>
                <a:gd name="T11" fmla="*/ 19 h 529"/>
                <a:gd name="T12" fmla="*/ 320 w 457"/>
                <a:gd name="T13" fmla="*/ 26 h 529"/>
                <a:gd name="T14" fmla="*/ 287 w 457"/>
                <a:gd name="T15" fmla="*/ 58 h 529"/>
                <a:gd name="T16" fmla="*/ 281 w 457"/>
                <a:gd name="T17" fmla="*/ 58 h 529"/>
                <a:gd name="T18" fmla="*/ 260 w 457"/>
                <a:gd name="T19" fmla="*/ 43 h 529"/>
                <a:gd name="T20" fmla="*/ 242 w 457"/>
                <a:gd name="T21" fmla="*/ 36 h 529"/>
                <a:gd name="T22" fmla="*/ 197 w 457"/>
                <a:gd name="T23" fmla="*/ 21 h 529"/>
                <a:gd name="T24" fmla="*/ 173 w 457"/>
                <a:gd name="T25" fmla="*/ 10 h 529"/>
                <a:gd name="T26" fmla="*/ 123 w 457"/>
                <a:gd name="T27" fmla="*/ 1 h 529"/>
                <a:gd name="T28" fmla="*/ 104 w 457"/>
                <a:gd name="T29" fmla="*/ 42 h 529"/>
                <a:gd name="T30" fmla="*/ 90 w 457"/>
                <a:gd name="T31" fmla="*/ 42 h 529"/>
                <a:gd name="T32" fmla="*/ 38 w 457"/>
                <a:gd name="T33" fmla="*/ 68 h 529"/>
                <a:gd name="T34" fmla="*/ 33 w 457"/>
                <a:gd name="T35" fmla="*/ 192 h 529"/>
                <a:gd name="T36" fmla="*/ 24 w 457"/>
                <a:gd name="T37" fmla="*/ 219 h 529"/>
                <a:gd name="T38" fmla="*/ 2 w 457"/>
                <a:gd name="T39" fmla="*/ 288 h 529"/>
                <a:gd name="T40" fmla="*/ 19 w 457"/>
                <a:gd name="T41" fmla="*/ 294 h 529"/>
                <a:gd name="T42" fmla="*/ 44 w 457"/>
                <a:gd name="T43" fmla="*/ 332 h 529"/>
                <a:gd name="T44" fmla="*/ 35 w 457"/>
                <a:gd name="T45" fmla="*/ 348 h 529"/>
                <a:gd name="T46" fmla="*/ 63 w 457"/>
                <a:gd name="T47" fmla="*/ 417 h 529"/>
                <a:gd name="T48" fmla="*/ 100 w 457"/>
                <a:gd name="T49" fmla="*/ 399 h 529"/>
                <a:gd name="T50" fmla="*/ 121 w 457"/>
                <a:gd name="T51" fmla="*/ 400 h 529"/>
                <a:gd name="T52" fmla="*/ 138 w 457"/>
                <a:gd name="T53" fmla="*/ 370 h 529"/>
                <a:gd name="T54" fmla="*/ 180 w 457"/>
                <a:gd name="T55" fmla="*/ 356 h 529"/>
                <a:gd name="T56" fmla="*/ 202 w 457"/>
                <a:gd name="T57" fmla="*/ 399 h 529"/>
                <a:gd name="T58" fmla="*/ 213 w 457"/>
                <a:gd name="T59" fmla="*/ 436 h 529"/>
                <a:gd name="T60" fmla="*/ 186 w 457"/>
                <a:gd name="T61" fmla="*/ 488 h 529"/>
                <a:gd name="T62" fmla="*/ 222 w 457"/>
                <a:gd name="T63" fmla="*/ 494 h 529"/>
                <a:gd name="T64" fmla="*/ 234 w 457"/>
                <a:gd name="T65" fmla="*/ 526 h 529"/>
                <a:gd name="T66" fmla="*/ 270 w 457"/>
                <a:gd name="T67" fmla="*/ 517 h 529"/>
                <a:gd name="T68" fmla="*/ 286 w 457"/>
                <a:gd name="T69" fmla="*/ 470 h 529"/>
                <a:gd name="T70" fmla="*/ 355 w 457"/>
                <a:gd name="T71" fmla="*/ 499 h 529"/>
                <a:gd name="T72" fmla="*/ 336 w 457"/>
                <a:gd name="T73" fmla="*/ 453 h 529"/>
                <a:gd name="T74" fmla="*/ 338 w 457"/>
                <a:gd name="T75" fmla="*/ 449 h 529"/>
                <a:gd name="T76" fmla="*/ 439 w 457"/>
                <a:gd name="T77" fmla="*/ 438 h 529"/>
                <a:gd name="T78" fmla="*/ 440 w 457"/>
                <a:gd name="T79" fmla="*/ 436 h 529"/>
                <a:gd name="T80" fmla="*/ 440 w 457"/>
                <a:gd name="T81" fmla="*/ 430 h 529"/>
                <a:gd name="T82" fmla="*/ 437 w 457"/>
                <a:gd name="T83" fmla="*/ 374 h 529"/>
                <a:gd name="T84" fmla="*/ 449 w 457"/>
                <a:gd name="T85" fmla="*/ 353 h 529"/>
                <a:gd name="T86" fmla="*/ 429 w 457"/>
                <a:gd name="T87" fmla="*/ 332 h 529"/>
                <a:gd name="T88" fmla="*/ 418 w 457"/>
                <a:gd name="T89" fmla="*/ 259 h 529"/>
                <a:gd name="T90" fmla="*/ 397 w 457"/>
                <a:gd name="T91" fmla="*/ 269 h 529"/>
                <a:gd name="T92" fmla="*/ 394 w 457"/>
                <a:gd name="T93" fmla="*/ 222 h 529"/>
                <a:gd name="T94" fmla="*/ 429 w 457"/>
                <a:gd name="T95" fmla="*/ 132 h 529"/>
                <a:gd name="T96" fmla="*/ 395 w 457"/>
                <a:gd name="T97" fmla="*/ 9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7" h="529">
                  <a:moveTo>
                    <a:pt x="395" y="90"/>
                  </a:moveTo>
                  <a:cubicBezTo>
                    <a:pt x="396" y="89"/>
                    <a:pt x="396" y="89"/>
                    <a:pt x="396" y="89"/>
                  </a:cubicBezTo>
                  <a:cubicBezTo>
                    <a:pt x="394" y="89"/>
                    <a:pt x="394" y="89"/>
                    <a:pt x="394" y="89"/>
                  </a:cubicBezTo>
                  <a:cubicBezTo>
                    <a:pt x="394" y="87"/>
                    <a:pt x="394" y="87"/>
                    <a:pt x="394" y="87"/>
                  </a:cubicBezTo>
                  <a:cubicBezTo>
                    <a:pt x="386" y="71"/>
                    <a:pt x="386" y="71"/>
                    <a:pt x="386" y="71"/>
                  </a:cubicBezTo>
                  <a:cubicBezTo>
                    <a:pt x="385" y="70"/>
                    <a:pt x="385" y="70"/>
                    <a:pt x="385" y="70"/>
                  </a:cubicBezTo>
                  <a:cubicBezTo>
                    <a:pt x="385" y="68"/>
                    <a:pt x="385" y="68"/>
                    <a:pt x="385" y="68"/>
                  </a:cubicBezTo>
                  <a:cubicBezTo>
                    <a:pt x="387" y="43"/>
                    <a:pt x="387" y="43"/>
                    <a:pt x="387" y="43"/>
                  </a:cubicBezTo>
                  <a:cubicBezTo>
                    <a:pt x="387" y="40"/>
                    <a:pt x="384" y="37"/>
                    <a:pt x="377" y="32"/>
                  </a:cubicBezTo>
                  <a:cubicBezTo>
                    <a:pt x="371" y="32"/>
                    <a:pt x="371" y="32"/>
                    <a:pt x="371" y="32"/>
                  </a:cubicBezTo>
                  <a:cubicBezTo>
                    <a:pt x="361" y="45"/>
                    <a:pt x="361" y="45"/>
                    <a:pt x="361" y="45"/>
                  </a:cubicBezTo>
                  <a:cubicBezTo>
                    <a:pt x="359" y="45"/>
                    <a:pt x="359" y="45"/>
                    <a:pt x="359" y="45"/>
                  </a:cubicBezTo>
                  <a:cubicBezTo>
                    <a:pt x="359" y="45"/>
                    <a:pt x="359" y="45"/>
                    <a:pt x="359" y="45"/>
                  </a:cubicBezTo>
                  <a:cubicBezTo>
                    <a:pt x="333" y="58"/>
                    <a:pt x="333" y="58"/>
                    <a:pt x="333" y="58"/>
                  </a:cubicBezTo>
                  <a:cubicBezTo>
                    <a:pt x="329" y="40"/>
                    <a:pt x="329" y="40"/>
                    <a:pt x="329" y="40"/>
                  </a:cubicBezTo>
                  <a:cubicBezTo>
                    <a:pt x="329" y="38"/>
                    <a:pt x="329" y="38"/>
                    <a:pt x="329" y="38"/>
                  </a:cubicBezTo>
                  <a:cubicBezTo>
                    <a:pt x="331" y="29"/>
                    <a:pt x="331" y="29"/>
                    <a:pt x="331" y="29"/>
                  </a:cubicBezTo>
                  <a:cubicBezTo>
                    <a:pt x="329" y="19"/>
                    <a:pt x="329" y="19"/>
                    <a:pt x="329" y="19"/>
                  </a:cubicBezTo>
                  <a:cubicBezTo>
                    <a:pt x="326" y="18"/>
                    <a:pt x="326" y="18"/>
                    <a:pt x="326" y="18"/>
                  </a:cubicBezTo>
                  <a:cubicBezTo>
                    <a:pt x="321" y="26"/>
                    <a:pt x="321" y="26"/>
                    <a:pt x="321" y="26"/>
                  </a:cubicBezTo>
                  <a:cubicBezTo>
                    <a:pt x="320" y="26"/>
                    <a:pt x="320" y="26"/>
                    <a:pt x="320" y="26"/>
                  </a:cubicBezTo>
                  <a:cubicBezTo>
                    <a:pt x="320" y="27"/>
                    <a:pt x="320" y="27"/>
                    <a:pt x="320" y="27"/>
                  </a:cubicBezTo>
                  <a:cubicBezTo>
                    <a:pt x="288" y="56"/>
                    <a:pt x="288" y="56"/>
                    <a:pt x="288" y="56"/>
                  </a:cubicBezTo>
                  <a:cubicBezTo>
                    <a:pt x="287" y="58"/>
                    <a:pt x="287" y="58"/>
                    <a:pt x="287" y="58"/>
                  </a:cubicBezTo>
                  <a:cubicBezTo>
                    <a:pt x="286" y="58"/>
                    <a:pt x="286" y="58"/>
                    <a:pt x="286" y="58"/>
                  </a:cubicBezTo>
                  <a:cubicBezTo>
                    <a:pt x="283" y="58"/>
                    <a:pt x="283" y="58"/>
                    <a:pt x="283" y="58"/>
                  </a:cubicBezTo>
                  <a:cubicBezTo>
                    <a:pt x="281" y="58"/>
                    <a:pt x="281" y="58"/>
                    <a:pt x="281" y="58"/>
                  </a:cubicBezTo>
                  <a:cubicBezTo>
                    <a:pt x="272" y="53"/>
                    <a:pt x="272" y="53"/>
                    <a:pt x="272" y="53"/>
                  </a:cubicBezTo>
                  <a:cubicBezTo>
                    <a:pt x="271" y="52"/>
                    <a:pt x="271" y="52"/>
                    <a:pt x="271" y="52"/>
                  </a:cubicBezTo>
                  <a:cubicBezTo>
                    <a:pt x="260" y="43"/>
                    <a:pt x="260" y="43"/>
                    <a:pt x="260" y="43"/>
                  </a:cubicBezTo>
                  <a:cubicBezTo>
                    <a:pt x="243" y="37"/>
                    <a:pt x="243" y="37"/>
                    <a:pt x="243" y="37"/>
                  </a:cubicBezTo>
                  <a:cubicBezTo>
                    <a:pt x="243" y="37"/>
                    <a:pt x="243" y="37"/>
                    <a:pt x="243" y="37"/>
                  </a:cubicBezTo>
                  <a:cubicBezTo>
                    <a:pt x="242" y="36"/>
                    <a:pt x="242" y="36"/>
                    <a:pt x="242" y="36"/>
                  </a:cubicBezTo>
                  <a:cubicBezTo>
                    <a:pt x="232" y="28"/>
                    <a:pt x="232" y="28"/>
                    <a:pt x="232" y="28"/>
                  </a:cubicBezTo>
                  <a:cubicBezTo>
                    <a:pt x="197" y="21"/>
                    <a:pt x="197" y="21"/>
                    <a:pt x="197" y="21"/>
                  </a:cubicBezTo>
                  <a:cubicBezTo>
                    <a:pt x="197" y="21"/>
                    <a:pt x="197" y="21"/>
                    <a:pt x="197" y="21"/>
                  </a:cubicBezTo>
                  <a:cubicBezTo>
                    <a:pt x="196" y="21"/>
                    <a:pt x="196" y="21"/>
                    <a:pt x="196" y="21"/>
                  </a:cubicBezTo>
                  <a:cubicBezTo>
                    <a:pt x="173" y="9"/>
                    <a:pt x="173" y="9"/>
                    <a:pt x="173" y="9"/>
                  </a:cubicBezTo>
                  <a:cubicBezTo>
                    <a:pt x="173" y="10"/>
                    <a:pt x="173" y="10"/>
                    <a:pt x="173" y="10"/>
                  </a:cubicBezTo>
                  <a:cubicBezTo>
                    <a:pt x="155" y="2"/>
                    <a:pt x="155" y="2"/>
                    <a:pt x="155" y="2"/>
                  </a:cubicBezTo>
                  <a:cubicBezTo>
                    <a:pt x="132" y="0"/>
                    <a:pt x="132" y="0"/>
                    <a:pt x="132" y="0"/>
                  </a:cubicBezTo>
                  <a:cubicBezTo>
                    <a:pt x="123" y="1"/>
                    <a:pt x="123" y="1"/>
                    <a:pt x="123" y="1"/>
                  </a:cubicBezTo>
                  <a:cubicBezTo>
                    <a:pt x="130" y="40"/>
                    <a:pt x="130" y="40"/>
                    <a:pt x="130" y="40"/>
                  </a:cubicBezTo>
                  <a:cubicBezTo>
                    <a:pt x="127" y="40"/>
                    <a:pt x="127" y="40"/>
                    <a:pt x="127" y="40"/>
                  </a:cubicBezTo>
                  <a:cubicBezTo>
                    <a:pt x="104" y="42"/>
                    <a:pt x="104" y="42"/>
                    <a:pt x="104" y="42"/>
                  </a:cubicBezTo>
                  <a:cubicBezTo>
                    <a:pt x="91" y="42"/>
                    <a:pt x="91" y="42"/>
                    <a:pt x="91" y="42"/>
                  </a:cubicBezTo>
                  <a:cubicBezTo>
                    <a:pt x="90" y="42"/>
                    <a:pt x="90" y="42"/>
                    <a:pt x="90" y="42"/>
                  </a:cubicBezTo>
                  <a:cubicBezTo>
                    <a:pt x="90" y="42"/>
                    <a:pt x="90" y="42"/>
                    <a:pt x="90" y="42"/>
                  </a:cubicBezTo>
                  <a:cubicBezTo>
                    <a:pt x="78" y="33"/>
                    <a:pt x="78" y="33"/>
                    <a:pt x="78" y="33"/>
                  </a:cubicBezTo>
                  <a:cubicBezTo>
                    <a:pt x="57" y="43"/>
                    <a:pt x="57" y="43"/>
                    <a:pt x="57" y="43"/>
                  </a:cubicBezTo>
                  <a:cubicBezTo>
                    <a:pt x="38" y="68"/>
                    <a:pt x="38" y="68"/>
                    <a:pt x="38" y="68"/>
                  </a:cubicBezTo>
                  <a:cubicBezTo>
                    <a:pt x="21" y="114"/>
                    <a:pt x="21" y="114"/>
                    <a:pt x="21" y="114"/>
                  </a:cubicBezTo>
                  <a:cubicBezTo>
                    <a:pt x="26" y="163"/>
                    <a:pt x="26" y="163"/>
                    <a:pt x="26" y="163"/>
                  </a:cubicBezTo>
                  <a:cubicBezTo>
                    <a:pt x="33" y="192"/>
                    <a:pt x="33" y="192"/>
                    <a:pt x="33" y="192"/>
                  </a:cubicBezTo>
                  <a:cubicBezTo>
                    <a:pt x="34" y="195"/>
                    <a:pt x="34" y="196"/>
                    <a:pt x="33" y="197"/>
                  </a:cubicBezTo>
                  <a:cubicBezTo>
                    <a:pt x="30" y="198"/>
                    <a:pt x="30" y="198"/>
                    <a:pt x="30" y="198"/>
                  </a:cubicBezTo>
                  <a:cubicBezTo>
                    <a:pt x="25" y="201"/>
                    <a:pt x="23" y="209"/>
                    <a:pt x="24" y="219"/>
                  </a:cubicBezTo>
                  <a:cubicBezTo>
                    <a:pt x="34" y="262"/>
                    <a:pt x="34" y="262"/>
                    <a:pt x="34" y="262"/>
                  </a:cubicBezTo>
                  <a:cubicBezTo>
                    <a:pt x="31" y="265"/>
                    <a:pt x="31" y="265"/>
                    <a:pt x="31" y="265"/>
                  </a:cubicBezTo>
                  <a:cubicBezTo>
                    <a:pt x="12" y="275"/>
                    <a:pt x="3" y="284"/>
                    <a:pt x="2" y="288"/>
                  </a:cubicBezTo>
                  <a:cubicBezTo>
                    <a:pt x="0" y="303"/>
                    <a:pt x="0" y="303"/>
                    <a:pt x="0" y="303"/>
                  </a:cubicBezTo>
                  <a:cubicBezTo>
                    <a:pt x="18" y="295"/>
                    <a:pt x="18" y="295"/>
                    <a:pt x="18" y="295"/>
                  </a:cubicBezTo>
                  <a:cubicBezTo>
                    <a:pt x="19" y="294"/>
                    <a:pt x="19" y="294"/>
                    <a:pt x="19" y="294"/>
                  </a:cubicBezTo>
                  <a:cubicBezTo>
                    <a:pt x="20" y="294"/>
                    <a:pt x="20" y="294"/>
                    <a:pt x="20" y="294"/>
                  </a:cubicBezTo>
                  <a:cubicBezTo>
                    <a:pt x="32" y="294"/>
                    <a:pt x="40" y="298"/>
                    <a:pt x="41" y="309"/>
                  </a:cubicBezTo>
                  <a:cubicBezTo>
                    <a:pt x="44" y="332"/>
                    <a:pt x="44" y="332"/>
                    <a:pt x="44" y="332"/>
                  </a:cubicBezTo>
                  <a:cubicBezTo>
                    <a:pt x="43" y="335"/>
                    <a:pt x="43" y="335"/>
                    <a:pt x="43" y="335"/>
                  </a:cubicBezTo>
                  <a:cubicBezTo>
                    <a:pt x="41" y="337"/>
                    <a:pt x="41" y="337"/>
                    <a:pt x="41" y="337"/>
                  </a:cubicBezTo>
                  <a:cubicBezTo>
                    <a:pt x="38" y="341"/>
                    <a:pt x="35" y="344"/>
                    <a:pt x="35" y="348"/>
                  </a:cubicBezTo>
                  <a:cubicBezTo>
                    <a:pt x="32" y="372"/>
                    <a:pt x="32" y="372"/>
                    <a:pt x="32" y="372"/>
                  </a:cubicBezTo>
                  <a:cubicBezTo>
                    <a:pt x="33" y="381"/>
                    <a:pt x="37" y="387"/>
                    <a:pt x="41" y="390"/>
                  </a:cubicBezTo>
                  <a:cubicBezTo>
                    <a:pt x="63" y="417"/>
                    <a:pt x="63" y="417"/>
                    <a:pt x="63" y="417"/>
                  </a:cubicBezTo>
                  <a:cubicBezTo>
                    <a:pt x="83" y="401"/>
                    <a:pt x="83" y="401"/>
                    <a:pt x="83" y="401"/>
                  </a:cubicBezTo>
                  <a:cubicBezTo>
                    <a:pt x="99" y="399"/>
                    <a:pt x="99" y="399"/>
                    <a:pt x="99" y="399"/>
                  </a:cubicBezTo>
                  <a:cubicBezTo>
                    <a:pt x="100" y="399"/>
                    <a:pt x="100" y="399"/>
                    <a:pt x="100" y="399"/>
                  </a:cubicBezTo>
                  <a:cubicBezTo>
                    <a:pt x="101" y="401"/>
                    <a:pt x="101" y="401"/>
                    <a:pt x="101" y="401"/>
                  </a:cubicBezTo>
                  <a:cubicBezTo>
                    <a:pt x="111" y="404"/>
                    <a:pt x="111" y="404"/>
                    <a:pt x="111" y="404"/>
                  </a:cubicBezTo>
                  <a:cubicBezTo>
                    <a:pt x="115" y="404"/>
                    <a:pt x="118" y="403"/>
                    <a:pt x="121" y="400"/>
                  </a:cubicBezTo>
                  <a:cubicBezTo>
                    <a:pt x="130" y="386"/>
                    <a:pt x="130" y="386"/>
                    <a:pt x="130" y="386"/>
                  </a:cubicBezTo>
                  <a:cubicBezTo>
                    <a:pt x="128" y="378"/>
                    <a:pt x="128" y="378"/>
                    <a:pt x="128" y="378"/>
                  </a:cubicBezTo>
                  <a:cubicBezTo>
                    <a:pt x="130" y="374"/>
                    <a:pt x="134" y="372"/>
                    <a:pt x="138" y="370"/>
                  </a:cubicBezTo>
                  <a:cubicBezTo>
                    <a:pt x="163" y="370"/>
                    <a:pt x="163" y="370"/>
                    <a:pt x="163" y="370"/>
                  </a:cubicBezTo>
                  <a:cubicBezTo>
                    <a:pt x="167" y="372"/>
                    <a:pt x="171" y="371"/>
                    <a:pt x="171" y="369"/>
                  </a:cubicBezTo>
                  <a:cubicBezTo>
                    <a:pt x="174" y="362"/>
                    <a:pt x="177" y="359"/>
                    <a:pt x="180" y="356"/>
                  </a:cubicBezTo>
                  <a:cubicBezTo>
                    <a:pt x="183" y="356"/>
                    <a:pt x="188" y="357"/>
                    <a:pt x="192" y="361"/>
                  </a:cubicBezTo>
                  <a:cubicBezTo>
                    <a:pt x="199" y="367"/>
                    <a:pt x="204" y="372"/>
                    <a:pt x="204" y="380"/>
                  </a:cubicBezTo>
                  <a:cubicBezTo>
                    <a:pt x="202" y="399"/>
                    <a:pt x="202" y="399"/>
                    <a:pt x="202" y="399"/>
                  </a:cubicBezTo>
                  <a:cubicBezTo>
                    <a:pt x="206" y="402"/>
                    <a:pt x="206" y="402"/>
                    <a:pt x="206" y="402"/>
                  </a:cubicBezTo>
                  <a:cubicBezTo>
                    <a:pt x="213" y="407"/>
                    <a:pt x="217" y="412"/>
                    <a:pt x="217" y="417"/>
                  </a:cubicBezTo>
                  <a:cubicBezTo>
                    <a:pt x="213" y="436"/>
                    <a:pt x="213" y="436"/>
                    <a:pt x="213" y="436"/>
                  </a:cubicBezTo>
                  <a:cubicBezTo>
                    <a:pt x="210" y="446"/>
                    <a:pt x="206" y="453"/>
                    <a:pt x="202" y="456"/>
                  </a:cubicBezTo>
                  <a:cubicBezTo>
                    <a:pt x="202" y="455"/>
                    <a:pt x="202" y="455"/>
                    <a:pt x="202" y="455"/>
                  </a:cubicBezTo>
                  <a:cubicBezTo>
                    <a:pt x="186" y="488"/>
                    <a:pt x="186" y="488"/>
                    <a:pt x="186" y="488"/>
                  </a:cubicBezTo>
                  <a:cubicBezTo>
                    <a:pt x="192" y="490"/>
                    <a:pt x="192" y="490"/>
                    <a:pt x="192" y="490"/>
                  </a:cubicBezTo>
                  <a:cubicBezTo>
                    <a:pt x="217" y="491"/>
                    <a:pt x="217" y="491"/>
                    <a:pt x="217" y="491"/>
                  </a:cubicBezTo>
                  <a:cubicBezTo>
                    <a:pt x="222" y="494"/>
                    <a:pt x="222" y="494"/>
                    <a:pt x="222" y="494"/>
                  </a:cubicBezTo>
                  <a:cubicBezTo>
                    <a:pt x="220" y="498"/>
                    <a:pt x="220" y="498"/>
                    <a:pt x="220" y="498"/>
                  </a:cubicBezTo>
                  <a:cubicBezTo>
                    <a:pt x="217" y="508"/>
                    <a:pt x="216" y="516"/>
                    <a:pt x="217" y="521"/>
                  </a:cubicBezTo>
                  <a:cubicBezTo>
                    <a:pt x="225" y="526"/>
                    <a:pt x="231" y="529"/>
                    <a:pt x="234" y="526"/>
                  </a:cubicBezTo>
                  <a:cubicBezTo>
                    <a:pt x="249" y="520"/>
                    <a:pt x="249" y="520"/>
                    <a:pt x="249" y="520"/>
                  </a:cubicBezTo>
                  <a:cubicBezTo>
                    <a:pt x="256" y="517"/>
                    <a:pt x="256" y="517"/>
                    <a:pt x="256" y="517"/>
                  </a:cubicBezTo>
                  <a:cubicBezTo>
                    <a:pt x="270" y="517"/>
                    <a:pt x="270" y="517"/>
                    <a:pt x="270" y="517"/>
                  </a:cubicBezTo>
                  <a:cubicBezTo>
                    <a:pt x="283" y="502"/>
                    <a:pt x="283" y="502"/>
                    <a:pt x="283" y="502"/>
                  </a:cubicBezTo>
                  <a:cubicBezTo>
                    <a:pt x="283" y="484"/>
                    <a:pt x="283" y="484"/>
                    <a:pt x="283" y="484"/>
                  </a:cubicBezTo>
                  <a:cubicBezTo>
                    <a:pt x="282" y="478"/>
                    <a:pt x="283" y="474"/>
                    <a:pt x="286" y="470"/>
                  </a:cubicBezTo>
                  <a:cubicBezTo>
                    <a:pt x="290" y="467"/>
                    <a:pt x="298" y="467"/>
                    <a:pt x="311" y="475"/>
                  </a:cubicBezTo>
                  <a:cubicBezTo>
                    <a:pt x="336" y="490"/>
                    <a:pt x="336" y="490"/>
                    <a:pt x="336" y="490"/>
                  </a:cubicBezTo>
                  <a:cubicBezTo>
                    <a:pt x="345" y="497"/>
                    <a:pt x="351" y="499"/>
                    <a:pt x="355" y="499"/>
                  </a:cubicBezTo>
                  <a:cubicBezTo>
                    <a:pt x="355" y="498"/>
                    <a:pt x="355" y="498"/>
                    <a:pt x="355" y="498"/>
                  </a:cubicBezTo>
                  <a:cubicBezTo>
                    <a:pt x="357" y="494"/>
                    <a:pt x="355" y="485"/>
                    <a:pt x="350" y="475"/>
                  </a:cubicBezTo>
                  <a:cubicBezTo>
                    <a:pt x="336" y="453"/>
                    <a:pt x="336" y="453"/>
                    <a:pt x="336" y="453"/>
                  </a:cubicBezTo>
                  <a:cubicBezTo>
                    <a:pt x="336" y="451"/>
                    <a:pt x="336" y="451"/>
                    <a:pt x="336" y="451"/>
                  </a:cubicBezTo>
                  <a:cubicBezTo>
                    <a:pt x="337" y="451"/>
                    <a:pt x="337" y="451"/>
                    <a:pt x="337" y="451"/>
                  </a:cubicBezTo>
                  <a:cubicBezTo>
                    <a:pt x="338" y="449"/>
                    <a:pt x="338" y="449"/>
                    <a:pt x="338" y="449"/>
                  </a:cubicBezTo>
                  <a:cubicBezTo>
                    <a:pt x="352" y="430"/>
                    <a:pt x="367" y="424"/>
                    <a:pt x="384" y="430"/>
                  </a:cubicBezTo>
                  <a:cubicBezTo>
                    <a:pt x="423" y="448"/>
                    <a:pt x="423" y="448"/>
                    <a:pt x="423" y="448"/>
                  </a:cubicBezTo>
                  <a:cubicBezTo>
                    <a:pt x="439" y="438"/>
                    <a:pt x="439" y="438"/>
                    <a:pt x="439" y="438"/>
                  </a:cubicBezTo>
                  <a:cubicBezTo>
                    <a:pt x="440" y="438"/>
                    <a:pt x="440" y="438"/>
                    <a:pt x="440" y="438"/>
                  </a:cubicBezTo>
                  <a:cubicBezTo>
                    <a:pt x="440" y="437"/>
                    <a:pt x="440" y="437"/>
                    <a:pt x="440" y="437"/>
                  </a:cubicBezTo>
                  <a:cubicBezTo>
                    <a:pt x="440" y="436"/>
                    <a:pt x="440" y="436"/>
                    <a:pt x="440" y="436"/>
                  </a:cubicBezTo>
                  <a:cubicBezTo>
                    <a:pt x="438" y="433"/>
                    <a:pt x="438" y="433"/>
                    <a:pt x="438" y="433"/>
                  </a:cubicBezTo>
                  <a:cubicBezTo>
                    <a:pt x="439" y="432"/>
                    <a:pt x="439" y="432"/>
                    <a:pt x="439" y="432"/>
                  </a:cubicBezTo>
                  <a:cubicBezTo>
                    <a:pt x="440" y="430"/>
                    <a:pt x="440" y="430"/>
                    <a:pt x="440" y="430"/>
                  </a:cubicBezTo>
                  <a:cubicBezTo>
                    <a:pt x="452" y="409"/>
                    <a:pt x="457" y="393"/>
                    <a:pt x="452" y="385"/>
                  </a:cubicBezTo>
                  <a:cubicBezTo>
                    <a:pt x="449" y="378"/>
                    <a:pt x="444" y="374"/>
                    <a:pt x="440" y="374"/>
                  </a:cubicBezTo>
                  <a:cubicBezTo>
                    <a:pt x="437" y="374"/>
                    <a:pt x="437" y="374"/>
                    <a:pt x="437" y="374"/>
                  </a:cubicBezTo>
                  <a:cubicBezTo>
                    <a:pt x="434" y="364"/>
                    <a:pt x="434" y="364"/>
                    <a:pt x="434" y="364"/>
                  </a:cubicBezTo>
                  <a:cubicBezTo>
                    <a:pt x="437" y="364"/>
                    <a:pt x="437" y="364"/>
                    <a:pt x="437" y="364"/>
                  </a:cubicBezTo>
                  <a:cubicBezTo>
                    <a:pt x="444" y="361"/>
                    <a:pt x="448" y="357"/>
                    <a:pt x="449" y="353"/>
                  </a:cubicBezTo>
                  <a:cubicBezTo>
                    <a:pt x="446" y="348"/>
                    <a:pt x="446" y="348"/>
                    <a:pt x="446" y="348"/>
                  </a:cubicBezTo>
                  <a:cubicBezTo>
                    <a:pt x="429" y="332"/>
                    <a:pt x="429" y="332"/>
                    <a:pt x="429" y="332"/>
                  </a:cubicBezTo>
                  <a:cubicBezTo>
                    <a:pt x="429" y="332"/>
                    <a:pt x="429" y="332"/>
                    <a:pt x="429" y="332"/>
                  </a:cubicBezTo>
                  <a:cubicBezTo>
                    <a:pt x="429" y="331"/>
                    <a:pt x="429" y="331"/>
                    <a:pt x="429" y="331"/>
                  </a:cubicBezTo>
                  <a:cubicBezTo>
                    <a:pt x="421" y="308"/>
                    <a:pt x="421" y="308"/>
                    <a:pt x="421" y="308"/>
                  </a:cubicBezTo>
                  <a:cubicBezTo>
                    <a:pt x="418" y="290"/>
                    <a:pt x="415" y="274"/>
                    <a:pt x="418" y="259"/>
                  </a:cubicBezTo>
                  <a:cubicBezTo>
                    <a:pt x="418" y="249"/>
                    <a:pt x="418" y="249"/>
                    <a:pt x="418" y="249"/>
                  </a:cubicBezTo>
                  <a:cubicBezTo>
                    <a:pt x="407" y="258"/>
                    <a:pt x="407" y="258"/>
                    <a:pt x="407" y="258"/>
                  </a:cubicBezTo>
                  <a:cubicBezTo>
                    <a:pt x="397" y="269"/>
                    <a:pt x="397" y="269"/>
                    <a:pt x="397" y="269"/>
                  </a:cubicBezTo>
                  <a:cubicBezTo>
                    <a:pt x="394" y="224"/>
                    <a:pt x="394" y="224"/>
                    <a:pt x="394" y="224"/>
                  </a:cubicBezTo>
                  <a:cubicBezTo>
                    <a:pt x="394" y="224"/>
                    <a:pt x="394" y="224"/>
                    <a:pt x="394" y="224"/>
                  </a:cubicBezTo>
                  <a:cubicBezTo>
                    <a:pt x="394" y="222"/>
                    <a:pt x="394" y="222"/>
                    <a:pt x="394" y="222"/>
                  </a:cubicBezTo>
                  <a:cubicBezTo>
                    <a:pt x="395" y="222"/>
                    <a:pt x="395" y="222"/>
                    <a:pt x="395" y="222"/>
                  </a:cubicBezTo>
                  <a:cubicBezTo>
                    <a:pt x="419" y="189"/>
                    <a:pt x="434" y="169"/>
                    <a:pt x="440" y="163"/>
                  </a:cubicBezTo>
                  <a:cubicBezTo>
                    <a:pt x="429" y="132"/>
                    <a:pt x="429" y="132"/>
                    <a:pt x="429" y="132"/>
                  </a:cubicBezTo>
                  <a:cubicBezTo>
                    <a:pt x="426" y="116"/>
                    <a:pt x="424" y="106"/>
                    <a:pt x="424" y="102"/>
                  </a:cubicBezTo>
                  <a:cubicBezTo>
                    <a:pt x="405" y="94"/>
                    <a:pt x="405" y="94"/>
                    <a:pt x="405" y="94"/>
                  </a:cubicBezTo>
                  <a:lnTo>
                    <a:pt x="39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8" name="Freeform 19"/>
            <p:cNvSpPr>
              <a:spLocks/>
            </p:cNvSpPr>
            <p:nvPr/>
          </p:nvSpPr>
          <p:spPr bwMode="auto">
            <a:xfrm>
              <a:off x="4390548" y="4189413"/>
              <a:ext cx="973138" cy="606425"/>
            </a:xfrm>
            <a:custGeom>
              <a:avLst/>
              <a:gdLst>
                <a:gd name="T0" fmla="*/ 85 w 645"/>
                <a:gd name="T1" fmla="*/ 11 h 402"/>
                <a:gd name="T2" fmla="*/ 113 w 645"/>
                <a:gd name="T3" fmla="*/ 31 h 402"/>
                <a:gd name="T4" fmla="*/ 129 w 645"/>
                <a:gd name="T5" fmla="*/ 53 h 402"/>
                <a:gd name="T6" fmla="*/ 116 w 645"/>
                <a:gd name="T7" fmla="*/ 68 h 402"/>
                <a:gd name="T8" fmla="*/ 80 w 645"/>
                <a:gd name="T9" fmla="*/ 77 h 402"/>
                <a:gd name="T10" fmla="*/ 84 w 645"/>
                <a:gd name="T11" fmla="*/ 98 h 402"/>
                <a:gd name="T12" fmla="*/ 94 w 645"/>
                <a:gd name="T13" fmla="*/ 142 h 402"/>
                <a:gd name="T14" fmla="*/ 118 w 645"/>
                <a:gd name="T15" fmla="*/ 150 h 402"/>
                <a:gd name="T16" fmla="*/ 120 w 645"/>
                <a:gd name="T17" fmla="*/ 152 h 402"/>
                <a:gd name="T18" fmla="*/ 134 w 645"/>
                <a:gd name="T19" fmla="*/ 172 h 402"/>
                <a:gd name="T20" fmla="*/ 141 w 645"/>
                <a:gd name="T21" fmla="*/ 192 h 402"/>
                <a:gd name="T22" fmla="*/ 106 w 645"/>
                <a:gd name="T23" fmla="*/ 243 h 402"/>
                <a:gd name="T24" fmla="*/ 4 w 645"/>
                <a:gd name="T25" fmla="*/ 268 h 402"/>
                <a:gd name="T26" fmla="*/ 11 w 645"/>
                <a:gd name="T27" fmla="*/ 306 h 402"/>
                <a:gd name="T28" fmla="*/ 50 w 645"/>
                <a:gd name="T29" fmla="*/ 377 h 402"/>
                <a:gd name="T30" fmla="*/ 52 w 645"/>
                <a:gd name="T31" fmla="*/ 378 h 402"/>
                <a:gd name="T32" fmla="*/ 67 w 645"/>
                <a:gd name="T33" fmla="*/ 398 h 402"/>
                <a:gd name="T34" fmla="*/ 80 w 645"/>
                <a:gd name="T35" fmla="*/ 364 h 402"/>
                <a:gd name="T36" fmla="*/ 102 w 645"/>
                <a:gd name="T37" fmla="*/ 335 h 402"/>
                <a:gd name="T38" fmla="*/ 148 w 645"/>
                <a:gd name="T39" fmla="*/ 333 h 402"/>
                <a:gd name="T40" fmla="*/ 167 w 645"/>
                <a:gd name="T41" fmla="*/ 293 h 402"/>
                <a:gd name="T42" fmla="*/ 210 w 645"/>
                <a:gd name="T43" fmla="*/ 292 h 402"/>
                <a:gd name="T44" fmla="*/ 288 w 645"/>
                <a:gd name="T45" fmla="*/ 320 h 402"/>
                <a:gd name="T46" fmla="*/ 290 w 645"/>
                <a:gd name="T47" fmla="*/ 320 h 402"/>
                <a:gd name="T48" fmla="*/ 319 w 645"/>
                <a:gd name="T49" fmla="*/ 335 h 402"/>
                <a:gd name="T50" fmla="*/ 319 w 645"/>
                <a:gd name="T51" fmla="*/ 335 h 402"/>
                <a:gd name="T52" fmla="*/ 347 w 645"/>
                <a:gd name="T53" fmla="*/ 336 h 402"/>
                <a:gd name="T54" fmla="*/ 374 w 645"/>
                <a:gd name="T55" fmla="*/ 304 h 402"/>
                <a:gd name="T56" fmla="*/ 391 w 645"/>
                <a:gd name="T57" fmla="*/ 315 h 402"/>
                <a:gd name="T58" fmla="*/ 393 w 645"/>
                <a:gd name="T59" fmla="*/ 341 h 402"/>
                <a:gd name="T60" fmla="*/ 420 w 645"/>
                <a:gd name="T61" fmla="*/ 323 h 402"/>
                <a:gd name="T62" fmla="*/ 435 w 645"/>
                <a:gd name="T63" fmla="*/ 324 h 402"/>
                <a:gd name="T64" fmla="*/ 449 w 645"/>
                <a:gd name="T65" fmla="*/ 370 h 402"/>
                <a:gd name="T66" fmla="*/ 511 w 645"/>
                <a:gd name="T67" fmla="*/ 342 h 402"/>
                <a:gd name="T68" fmla="*/ 568 w 645"/>
                <a:gd name="T69" fmla="*/ 318 h 402"/>
                <a:gd name="T70" fmla="*/ 625 w 645"/>
                <a:gd name="T71" fmla="*/ 301 h 402"/>
                <a:gd name="T72" fmla="*/ 639 w 645"/>
                <a:gd name="T73" fmla="*/ 291 h 402"/>
                <a:gd name="T74" fmla="*/ 606 w 645"/>
                <a:gd name="T75" fmla="*/ 201 h 402"/>
                <a:gd name="T76" fmla="*/ 621 w 645"/>
                <a:gd name="T77" fmla="*/ 175 h 402"/>
                <a:gd name="T78" fmla="*/ 585 w 645"/>
                <a:gd name="T79" fmla="*/ 164 h 402"/>
                <a:gd name="T80" fmla="*/ 567 w 645"/>
                <a:gd name="T81" fmla="*/ 143 h 402"/>
                <a:gd name="T82" fmla="*/ 566 w 645"/>
                <a:gd name="T83" fmla="*/ 141 h 402"/>
                <a:gd name="T84" fmla="*/ 492 w 645"/>
                <a:gd name="T85" fmla="*/ 124 h 402"/>
                <a:gd name="T86" fmla="*/ 428 w 645"/>
                <a:gd name="T87" fmla="*/ 122 h 402"/>
                <a:gd name="T88" fmla="*/ 284 w 645"/>
                <a:gd name="T89" fmla="*/ 64 h 402"/>
                <a:gd name="T90" fmla="*/ 189 w 645"/>
                <a:gd name="T91" fmla="*/ 0 h 402"/>
                <a:gd name="T92" fmla="*/ 97 w 645"/>
                <a:gd name="T93" fmla="*/ 6 h 402"/>
                <a:gd name="T94" fmla="*/ 81 w 645"/>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5" h="402">
                  <a:moveTo>
                    <a:pt x="81" y="1"/>
                  </a:moveTo>
                  <a:cubicBezTo>
                    <a:pt x="80" y="5"/>
                    <a:pt x="80" y="5"/>
                    <a:pt x="80" y="5"/>
                  </a:cubicBezTo>
                  <a:cubicBezTo>
                    <a:pt x="85" y="11"/>
                    <a:pt x="85" y="11"/>
                    <a:pt x="85" y="11"/>
                  </a:cubicBezTo>
                  <a:cubicBezTo>
                    <a:pt x="113" y="30"/>
                    <a:pt x="113" y="30"/>
                    <a:pt x="113" y="30"/>
                  </a:cubicBezTo>
                  <a:cubicBezTo>
                    <a:pt x="113" y="30"/>
                    <a:pt x="113" y="30"/>
                    <a:pt x="113" y="30"/>
                  </a:cubicBezTo>
                  <a:cubicBezTo>
                    <a:pt x="113" y="31"/>
                    <a:pt x="113" y="31"/>
                    <a:pt x="113" y="31"/>
                  </a:cubicBezTo>
                  <a:cubicBezTo>
                    <a:pt x="114" y="31"/>
                    <a:pt x="114" y="31"/>
                    <a:pt x="114" y="31"/>
                  </a:cubicBezTo>
                  <a:cubicBezTo>
                    <a:pt x="131" y="50"/>
                    <a:pt x="131" y="50"/>
                    <a:pt x="131" y="50"/>
                  </a:cubicBezTo>
                  <a:cubicBezTo>
                    <a:pt x="129" y="53"/>
                    <a:pt x="129" y="53"/>
                    <a:pt x="129" y="53"/>
                  </a:cubicBezTo>
                  <a:cubicBezTo>
                    <a:pt x="118" y="65"/>
                    <a:pt x="118" y="65"/>
                    <a:pt x="118" y="65"/>
                  </a:cubicBezTo>
                  <a:cubicBezTo>
                    <a:pt x="117" y="66"/>
                    <a:pt x="117" y="66"/>
                    <a:pt x="117" y="66"/>
                  </a:cubicBezTo>
                  <a:cubicBezTo>
                    <a:pt x="116" y="68"/>
                    <a:pt x="116" y="68"/>
                    <a:pt x="116" y="68"/>
                  </a:cubicBezTo>
                  <a:cubicBezTo>
                    <a:pt x="98" y="68"/>
                    <a:pt x="98" y="68"/>
                    <a:pt x="98" y="68"/>
                  </a:cubicBezTo>
                  <a:cubicBezTo>
                    <a:pt x="87" y="69"/>
                    <a:pt x="87" y="69"/>
                    <a:pt x="87" y="69"/>
                  </a:cubicBezTo>
                  <a:cubicBezTo>
                    <a:pt x="80" y="77"/>
                    <a:pt x="80" y="77"/>
                    <a:pt x="80" y="77"/>
                  </a:cubicBezTo>
                  <a:cubicBezTo>
                    <a:pt x="83" y="86"/>
                    <a:pt x="83" y="86"/>
                    <a:pt x="83" y="86"/>
                  </a:cubicBezTo>
                  <a:cubicBezTo>
                    <a:pt x="83" y="87"/>
                    <a:pt x="83" y="87"/>
                    <a:pt x="83" y="87"/>
                  </a:cubicBezTo>
                  <a:cubicBezTo>
                    <a:pt x="84" y="98"/>
                    <a:pt x="84" y="98"/>
                    <a:pt x="84" y="98"/>
                  </a:cubicBezTo>
                  <a:cubicBezTo>
                    <a:pt x="94" y="112"/>
                    <a:pt x="94" y="112"/>
                    <a:pt x="94" y="112"/>
                  </a:cubicBezTo>
                  <a:cubicBezTo>
                    <a:pt x="94" y="113"/>
                    <a:pt x="94" y="113"/>
                    <a:pt x="94" y="113"/>
                  </a:cubicBezTo>
                  <a:cubicBezTo>
                    <a:pt x="94" y="142"/>
                    <a:pt x="94" y="142"/>
                    <a:pt x="94" y="142"/>
                  </a:cubicBezTo>
                  <a:cubicBezTo>
                    <a:pt x="102" y="145"/>
                    <a:pt x="102" y="145"/>
                    <a:pt x="102" y="145"/>
                  </a:cubicBezTo>
                  <a:cubicBezTo>
                    <a:pt x="117" y="150"/>
                    <a:pt x="117" y="150"/>
                    <a:pt x="117" y="150"/>
                  </a:cubicBezTo>
                  <a:cubicBezTo>
                    <a:pt x="118" y="150"/>
                    <a:pt x="118" y="150"/>
                    <a:pt x="118" y="150"/>
                  </a:cubicBezTo>
                  <a:cubicBezTo>
                    <a:pt x="118" y="150"/>
                    <a:pt x="118" y="150"/>
                    <a:pt x="118" y="150"/>
                  </a:cubicBezTo>
                  <a:cubicBezTo>
                    <a:pt x="119" y="151"/>
                    <a:pt x="119" y="151"/>
                    <a:pt x="119" y="151"/>
                  </a:cubicBezTo>
                  <a:cubicBezTo>
                    <a:pt x="120" y="152"/>
                    <a:pt x="120" y="152"/>
                    <a:pt x="120" y="152"/>
                  </a:cubicBezTo>
                  <a:cubicBezTo>
                    <a:pt x="134" y="171"/>
                    <a:pt x="134" y="171"/>
                    <a:pt x="134" y="171"/>
                  </a:cubicBezTo>
                  <a:cubicBezTo>
                    <a:pt x="134" y="172"/>
                    <a:pt x="134" y="172"/>
                    <a:pt x="134" y="172"/>
                  </a:cubicBezTo>
                  <a:cubicBezTo>
                    <a:pt x="134" y="172"/>
                    <a:pt x="134" y="172"/>
                    <a:pt x="134" y="172"/>
                  </a:cubicBezTo>
                  <a:cubicBezTo>
                    <a:pt x="141" y="191"/>
                    <a:pt x="141" y="191"/>
                    <a:pt x="141" y="191"/>
                  </a:cubicBezTo>
                  <a:cubicBezTo>
                    <a:pt x="141" y="192"/>
                    <a:pt x="141" y="192"/>
                    <a:pt x="141" y="192"/>
                  </a:cubicBezTo>
                  <a:cubicBezTo>
                    <a:pt x="141" y="192"/>
                    <a:pt x="141" y="192"/>
                    <a:pt x="141" y="192"/>
                  </a:cubicBezTo>
                  <a:cubicBezTo>
                    <a:pt x="141" y="205"/>
                    <a:pt x="141" y="205"/>
                    <a:pt x="141" y="205"/>
                  </a:cubicBezTo>
                  <a:cubicBezTo>
                    <a:pt x="140" y="212"/>
                    <a:pt x="138" y="218"/>
                    <a:pt x="136" y="223"/>
                  </a:cubicBezTo>
                  <a:cubicBezTo>
                    <a:pt x="131" y="230"/>
                    <a:pt x="121" y="236"/>
                    <a:pt x="106" y="243"/>
                  </a:cubicBezTo>
                  <a:cubicBezTo>
                    <a:pt x="71" y="264"/>
                    <a:pt x="71" y="264"/>
                    <a:pt x="71" y="264"/>
                  </a:cubicBezTo>
                  <a:cubicBezTo>
                    <a:pt x="69" y="264"/>
                    <a:pt x="69" y="264"/>
                    <a:pt x="69" y="264"/>
                  </a:cubicBezTo>
                  <a:cubicBezTo>
                    <a:pt x="4" y="268"/>
                    <a:pt x="4" y="268"/>
                    <a:pt x="4" y="268"/>
                  </a:cubicBezTo>
                  <a:cubicBezTo>
                    <a:pt x="0" y="284"/>
                    <a:pt x="0" y="284"/>
                    <a:pt x="0" y="284"/>
                  </a:cubicBezTo>
                  <a:cubicBezTo>
                    <a:pt x="11" y="305"/>
                    <a:pt x="11" y="305"/>
                    <a:pt x="11" y="305"/>
                  </a:cubicBezTo>
                  <a:cubicBezTo>
                    <a:pt x="11" y="306"/>
                    <a:pt x="11" y="306"/>
                    <a:pt x="11" y="306"/>
                  </a:cubicBezTo>
                  <a:cubicBezTo>
                    <a:pt x="11" y="307"/>
                    <a:pt x="11" y="307"/>
                    <a:pt x="11" y="307"/>
                  </a:cubicBezTo>
                  <a:cubicBezTo>
                    <a:pt x="15" y="334"/>
                    <a:pt x="15" y="334"/>
                    <a:pt x="15" y="334"/>
                  </a:cubicBezTo>
                  <a:cubicBezTo>
                    <a:pt x="50" y="377"/>
                    <a:pt x="50" y="377"/>
                    <a:pt x="50" y="377"/>
                  </a:cubicBezTo>
                  <a:cubicBezTo>
                    <a:pt x="52" y="377"/>
                    <a:pt x="52" y="377"/>
                    <a:pt x="52" y="377"/>
                  </a:cubicBezTo>
                  <a:cubicBezTo>
                    <a:pt x="52" y="377"/>
                    <a:pt x="52" y="377"/>
                    <a:pt x="52" y="377"/>
                  </a:cubicBezTo>
                  <a:cubicBezTo>
                    <a:pt x="52" y="378"/>
                    <a:pt x="52" y="378"/>
                    <a:pt x="52" y="378"/>
                  </a:cubicBezTo>
                  <a:cubicBezTo>
                    <a:pt x="66" y="402"/>
                    <a:pt x="66" y="402"/>
                    <a:pt x="66" y="402"/>
                  </a:cubicBezTo>
                  <a:cubicBezTo>
                    <a:pt x="67" y="399"/>
                    <a:pt x="67" y="399"/>
                    <a:pt x="67" y="399"/>
                  </a:cubicBezTo>
                  <a:cubicBezTo>
                    <a:pt x="67" y="398"/>
                    <a:pt x="67" y="398"/>
                    <a:pt x="67" y="398"/>
                  </a:cubicBezTo>
                  <a:cubicBezTo>
                    <a:pt x="79" y="365"/>
                    <a:pt x="79" y="365"/>
                    <a:pt x="79" y="365"/>
                  </a:cubicBezTo>
                  <a:cubicBezTo>
                    <a:pt x="79" y="365"/>
                    <a:pt x="79" y="365"/>
                    <a:pt x="79" y="365"/>
                  </a:cubicBezTo>
                  <a:cubicBezTo>
                    <a:pt x="80" y="364"/>
                    <a:pt x="80" y="364"/>
                    <a:pt x="80" y="364"/>
                  </a:cubicBezTo>
                  <a:cubicBezTo>
                    <a:pt x="80" y="364"/>
                    <a:pt x="80" y="364"/>
                    <a:pt x="80" y="364"/>
                  </a:cubicBezTo>
                  <a:cubicBezTo>
                    <a:pt x="101" y="336"/>
                    <a:pt x="101" y="336"/>
                    <a:pt x="101" y="336"/>
                  </a:cubicBezTo>
                  <a:cubicBezTo>
                    <a:pt x="102" y="335"/>
                    <a:pt x="102" y="335"/>
                    <a:pt x="102" y="335"/>
                  </a:cubicBezTo>
                  <a:cubicBezTo>
                    <a:pt x="129" y="323"/>
                    <a:pt x="129" y="323"/>
                    <a:pt x="129" y="323"/>
                  </a:cubicBezTo>
                  <a:cubicBezTo>
                    <a:pt x="131" y="323"/>
                    <a:pt x="131" y="323"/>
                    <a:pt x="131" y="323"/>
                  </a:cubicBezTo>
                  <a:cubicBezTo>
                    <a:pt x="148" y="333"/>
                    <a:pt x="148" y="333"/>
                    <a:pt x="148" y="333"/>
                  </a:cubicBezTo>
                  <a:cubicBezTo>
                    <a:pt x="170" y="331"/>
                    <a:pt x="170" y="331"/>
                    <a:pt x="170" y="331"/>
                  </a:cubicBezTo>
                  <a:cubicBezTo>
                    <a:pt x="162" y="294"/>
                    <a:pt x="162" y="294"/>
                    <a:pt x="162" y="294"/>
                  </a:cubicBezTo>
                  <a:cubicBezTo>
                    <a:pt x="167" y="293"/>
                    <a:pt x="167" y="293"/>
                    <a:pt x="167" y="293"/>
                  </a:cubicBezTo>
                  <a:cubicBezTo>
                    <a:pt x="187" y="291"/>
                    <a:pt x="187" y="291"/>
                    <a:pt x="187" y="291"/>
                  </a:cubicBezTo>
                  <a:cubicBezTo>
                    <a:pt x="208" y="292"/>
                    <a:pt x="208" y="292"/>
                    <a:pt x="208" y="292"/>
                  </a:cubicBezTo>
                  <a:cubicBezTo>
                    <a:pt x="210" y="292"/>
                    <a:pt x="210" y="292"/>
                    <a:pt x="210" y="292"/>
                  </a:cubicBezTo>
                  <a:cubicBezTo>
                    <a:pt x="210" y="293"/>
                    <a:pt x="210" y="293"/>
                    <a:pt x="210" y="293"/>
                  </a:cubicBezTo>
                  <a:cubicBezTo>
                    <a:pt x="252" y="312"/>
                    <a:pt x="252" y="312"/>
                    <a:pt x="252" y="312"/>
                  </a:cubicBezTo>
                  <a:cubicBezTo>
                    <a:pt x="288" y="320"/>
                    <a:pt x="288" y="320"/>
                    <a:pt x="288" y="320"/>
                  </a:cubicBezTo>
                  <a:cubicBezTo>
                    <a:pt x="289" y="320"/>
                    <a:pt x="289" y="320"/>
                    <a:pt x="289" y="320"/>
                  </a:cubicBezTo>
                  <a:cubicBezTo>
                    <a:pt x="289" y="320"/>
                    <a:pt x="289" y="320"/>
                    <a:pt x="289" y="320"/>
                  </a:cubicBezTo>
                  <a:cubicBezTo>
                    <a:pt x="290" y="320"/>
                    <a:pt x="290" y="320"/>
                    <a:pt x="290" y="320"/>
                  </a:cubicBezTo>
                  <a:cubicBezTo>
                    <a:pt x="302" y="328"/>
                    <a:pt x="302" y="328"/>
                    <a:pt x="302" y="328"/>
                  </a:cubicBezTo>
                  <a:cubicBezTo>
                    <a:pt x="319" y="334"/>
                    <a:pt x="319" y="334"/>
                    <a:pt x="319" y="334"/>
                  </a:cubicBezTo>
                  <a:cubicBezTo>
                    <a:pt x="319" y="335"/>
                    <a:pt x="319" y="335"/>
                    <a:pt x="319" y="335"/>
                  </a:cubicBezTo>
                  <a:cubicBezTo>
                    <a:pt x="319" y="335"/>
                    <a:pt x="319" y="335"/>
                    <a:pt x="319" y="335"/>
                  </a:cubicBezTo>
                  <a:cubicBezTo>
                    <a:pt x="319" y="335"/>
                    <a:pt x="319" y="335"/>
                    <a:pt x="319" y="335"/>
                  </a:cubicBezTo>
                  <a:cubicBezTo>
                    <a:pt x="319" y="335"/>
                    <a:pt x="319" y="335"/>
                    <a:pt x="319" y="335"/>
                  </a:cubicBezTo>
                  <a:cubicBezTo>
                    <a:pt x="329" y="345"/>
                    <a:pt x="329" y="345"/>
                    <a:pt x="329" y="345"/>
                  </a:cubicBezTo>
                  <a:cubicBezTo>
                    <a:pt x="335" y="347"/>
                    <a:pt x="335" y="347"/>
                    <a:pt x="335" y="347"/>
                  </a:cubicBezTo>
                  <a:cubicBezTo>
                    <a:pt x="347" y="336"/>
                    <a:pt x="347" y="336"/>
                    <a:pt x="347" y="336"/>
                  </a:cubicBezTo>
                  <a:cubicBezTo>
                    <a:pt x="347" y="335"/>
                    <a:pt x="347" y="335"/>
                    <a:pt x="347" y="335"/>
                  </a:cubicBezTo>
                  <a:cubicBezTo>
                    <a:pt x="365" y="322"/>
                    <a:pt x="365" y="322"/>
                    <a:pt x="365" y="322"/>
                  </a:cubicBezTo>
                  <a:cubicBezTo>
                    <a:pt x="374" y="304"/>
                    <a:pt x="374" y="304"/>
                    <a:pt x="374" y="304"/>
                  </a:cubicBezTo>
                  <a:cubicBezTo>
                    <a:pt x="391" y="313"/>
                    <a:pt x="391" y="313"/>
                    <a:pt x="391" y="313"/>
                  </a:cubicBezTo>
                  <a:cubicBezTo>
                    <a:pt x="391" y="314"/>
                    <a:pt x="391" y="314"/>
                    <a:pt x="391" y="314"/>
                  </a:cubicBezTo>
                  <a:cubicBezTo>
                    <a:pt x="391" y="315"/>
                    <a:pt x="391" y="315"/>
                    <a:pt x="391" y="315"/>
                  </a:cubicBezTo>
                  <a:cubicBezTo>
                    <a:pt x="396" y="329"/>
                    <a:pt x="396" y="329"/>
                    <a:pt x="396" y="329"/>
                  </a:cubicBezTo>
                  <a:cubicBezTo>
                    <a:pt x="396" y="332"/>
                    <a:pt x="396" y="332"/>
                    <a:pt x="396" y="332"/>
                  </a:cubicBezTo>
                  <a:cubicBezTo>
                    <a:pt x="393" y="341"/>
                    <a:pt x="393" y="341"/>
                    <a:pt x="393" y="341"/>
                  </a:cubicBezTo>
                  <a:cubicBezTo>
                    <a:pt x="395" y="343"/>
                    <a:pt x="395" y="343"/>
                    <a:pt x="395" y="343"/>
                  </a:cubicBezTo>
                  <a:cubicBezTo>
                    <a:pt x="405" y="338"/>
                    <a:pt x="405" y="338"/>
                    <a:pt x="405" y="338"/>
                  </a:cubicBezTo>
                  <a:cubicBezTo>
                    <a:pt x="420" y="323"/>
                    <a:pt x="420" y="323"/>
                    <a:pt x="420" y="323"/>
                  </a:cubicBezTo>
                  <a:cubicBezTo>
                    <a:pt x="434" y="323"/>
                    <a:pt x="434" y="323"/>
                    <a:pt x="434" y="323"/>
                  </a:cubicBezTo>
                  <a:cubicBezTo>
                    <a:pt x="434" y="324"/>
                    <a:pt x="434" y="324"/>
                    <a:pt x="434" y="324"/>
                  </a:cubicBezTo>
                  <a:cubicBezTo>
                    <a:pt x="435" y="324"/>
                    <a:pt x="435" y="324"/>
                    <a:pt x="435" y="324"/>
                  </a:cubicBezTo>
                  <a:cubicBezTo>
                    <a:pt x="444" y="330"/>
                    <a:pt x="444" y="330"/>
                    <a:pt x="444" y="330"/>
                  </a:cubicBezTo>
                  <a:cubicBezTo>
                    <a:pt x="450" y="336"/>
                    <a:pt x="453" y="342"/>
                    <a:pt x="450" y="347"/>
                  </a:cubicBezTo>
                  <a:cubicBezTo>
                    <a:pt x="449" y="370"/>
                    <a:pt x="449" y="370"/>
                    <a:pt x="449" y="370"/>
                  </a:cubicBezTo>
                  <a:cubicBezTo>
                    <a:pt x="456" y="382"/>
                    <a:pt x="456" y="382"/>
                    <a:pt x="456" y="382"/>
                  </a:cubicBezTo>
                  <a:cubicBezTo>
                    <a:pt x="458" y="383"/>
                    <a:pt x="458" y="383"/>
                    <a:pt x="458" y="383"/>
                  </a:cubicBezTo>
                  <a:cubicBezTo>
                    <a:pt x="483" y="355"/>
                    <a:pt x="500" y="342"/>
                    <a:pt x="511" y="342"/>
                  </a:cubicBezTo>
                  <a:cubicBezTo>
                    <a:pt x="539" y="342"/>
                    <a:pt x="539" y="342"/>
                    <a:pt x="539" y="342"/>
                  </a:cubicBezTo>
                  <a:cubicBezTo>
                    <a:pt x="545" y="328"/>
                    <a:pt x="545" y="328"/>
                    <a:pt x="545" y="328"/>
                  </a:cubicBezTo>
                  <a:cubicBezTo>
                    <a:pt x="568" y="318"/>
                    <a:pt x="568" y="318"/>
                    <a:pt x="568" y="318"/>
                  </a:cubicBezTo>
                  <a:cubicBezTo>
                    <a:pt x="569" y="318"/>
                    <a:pt x="569" y="318"/>
                    <a:pt x="569" y="318"/>
                  </a:cubicBezTo>
                  <a:cubicBezTo>
                    <a:pt x="596" y="315"/>
                    <a:pt x="596" y="315"/>
                    <a:pt x="596" y="315"/>
                  </a:cubicBezTo>
                  <a:cubicBezTo>
                    <a:pt x="625" y="301"/>
                    <a:pt x="625" y="301"/>
                    <a:pt x="625" y="301"/>
                  </a:cubicBezTo>
                  <a:cubicBezTo>
                    <a:pt x="625" y="300"/>
                    <a:pt x="625" y="300"/>
                    <a:pt x="625" y="300"/>
                  </a:cubicBezTo>
                  <a:cubicBezTo>
                    <a:pt x="643" y="300"/>
                    <a:pt x="643" y="300"/>
                    <a:pt x="643" y="300"/>
                  </a:cubicBezTo>
                  <a:cubicBezTo>
                    <a:pt x="639" y="291"/>
                    <a:pt x="639" y="291"/>
                    <a:pt x="639" y="291"/>
                  </a:cubicBezTo>
                  <a:cubicBezTo>
                    <a:pt x="640" y="289"/>
                    <a:pt x="640" y="289"/>
                    <a:pt x="640" y="289"/>
                  </a:cubicBezTo>
                  <a:cubicBezTo>
                    <a:pt x="645" y="285"/>
                    <a:pt x="645" y="285"/>
                    <a:pt x="645" y="285"/>
                  </a:cubicBezTo>
                  <a:cubicBezTo>
                    <a:pt x="606" y="201"/>
                    <a:pt x="606" y="201"/>
                    <a:pt x="606" y="201"/>
                  </a:cubicBezTo>
                  <a:cubicBezTo>
                    <a:pt x="606" y="199"/>
                    <a:pt x="606" y="199"/>
                    <a:pt x="606" y="199"/>
                  </a:cubicBezTo>
                  <a:cubicBezTo>
                    <a:pt x="605" y="198"/>
                    <a:pt x="605" y="198"/>
                    <a:pt x="605" y="198"/>
                  </a:cubicBezTo>
                  <a:cubicBezTo>
                    <a:pt x="621" y="175"/>
                    <a:pt x="621" y="175"/>
                    <a:pt x="621" y="175"/>
                  </a:cubicBezTo>
                  <a:cubicBezTo>
                    <a:pt x="616" y="170"/>
                    <a:pt x="616" y="170"/>
                    <a:pt x="616" y="170"/>
                  </a:cubicBezTo>
                  <a:cubicBezTo>
                    <a:pt x="588" y="164"/>
                    <a:pt x="588" y="164"/>
                    <a:pt x="588" y="164"/>
                  </a:cubicBezTo>
                  <a:cubicBezTo>
                    <a:pt x="585" y="164"/>
                    <a:pt x="585" y="164"/>
                    <a:pt x="585" y="164"/>
                  </a:cubicBezTo>
                  <a:cubicBezTo>
                    <a:pt x="585" y="164"/>
                    <a:pt x="585" y="164"/>
                    <a:pt x="585" y="164"/>
                  </a:cubicBezTo>
                  <a:cubicBezTo>
                    <a:pt x="585" y="162"/>
                    <a:pt x="585" y="162"/>
                    <a:pt x="585" y="162"/>
                  </a:cubicBezTo>
                  <a:cubicBezTo>
                    <a:pt x="567" y="143"/>
                    <a:pt x="567" y="143"/>
                    <a:pt x="567" y="143"/>
                  </a:cubicBezTo>
                  <a:cubicBezTo>
                    <a:pt x="568" y="139"/>
                    <a:pt x="568" y="139"/>
                    <a:pt x="568" y="139"/>
                  </a:cubicBezTo>
                  <a:cubicBezTo>
                    <a:pt x="567" y="140"/>
                    <a:pt x="567" y="140"/>
                    <a:pt x="567" y="140"/>
                  </a:cubicBezTo>
                  <a:cubicBezTo>
                    <a:pt x="566" y="141"/>
                    <a:pt x="566" y="141"/>
                    <a:pt x="566" y="141"/>
                  </a:cubicBezTo>
                  <a:cubicBezTo>
                    <a:pt x="550" y="131"/>
                    <a:pt x="550" y="131"/>
                    <a:pt x="550" y="131"/>
                  </a:cubicBezTo>
                  <a:cubicBezTo>
                    <a:pt x="542" y="140"/>
                    <a:pt x="535" y="147"/>
                    <a:pt x="526" y="149"/>
                  </a:cubicBezTo>
                  <a:cubicBezTo>
                    <a:pt x="519" y="152"/>
                    <a:pt x="507" y="143"/>
                    <a:pt x="492" y="124"/>
                  </a:cubicBezTo>
                  <a:cubicBezTo>
                    <a:pt x="483" y="114"/>
                    <a:pt x="483" y="114"/>
                    <a:pt x="483" y="114"/>
                  </a:cubicBezTo>
                  <a:cubicBezTo>
                    <a:pt x="482" y="112"/>
                    <a:pt x="475" y="114"/>
                    <a:pt x="463" y="118"/>
                  </a:cubicBezTo>
                  <a:cubicBezTo>
                    <a:pt x="445" y="124"/>
                    <a:pt x="434" y="125"/>
                    <a:pt x="428" y="122"/>
                  </a:cubicBezTo>
                  <a:cubicBezTo>
                    <a:pt x="423" y="117"/>
                    <a:pt x="421" y="106"/>
                    <a:pt x="423" y="93"/>
                  </a:cubicBezTo>
                  <a:cubicBezTo>
                    <a:pt x="424" y="81"/>
                    <a:pt x="423" y="75"/>
                    <a:pt x="421" y="72"/>
                  </a:cubicBezTo>
                  <a:cubicBezTo>
                    <a:pt x="284" y="64"/>
                    <a:pt x="284" y="64"/>
                    <a:pt x="284" y="64"/>
                  </a:cubicBezTo>
                  <a:cubicBezTo>
                    <a:pt x="271" y="59"/>
                    <a:pt x="260" y="54"/>
                    <a:pt x="255" y="48"/>
                  </a:cubicBezTo>
                  <a:cubicBezTo>
                    <a:pt x="234" y="43"/>
                    <a:pt x="234" y="43"/>
                    <a:pt x="234" y="43"/>
                  </a:cubicBezTo>
                  <a:cubicBezTo>
                    <a:pt x="226" y="40"/>
                    <a:pt x="210" y="26"/>
                    <a:pt x="189" y="0"/>
                  </a:cubicBezTo>
                  <a:cubicBezTo>
                    <a:pt x="175" y="11"/>
                    <a:pt x="175" y="11"/>
                    <a:pt x="175" y="11"/>
                  </a:cubicBezTo>
                  <a:cubicBezTo>
                    <a:pt x="154" y="5"/>
                    <a:pt x="154" y="5"/>
                    <a:pt x="154" y="5"/>
                  </a:cubicBezTo>
                  <a:cubicBezTo>
                    <a:pt x="97" y="6"/>
                    <a:pt x="97" y="6"/>
                    <a:pt x="97" y="6"/>
                  </a:cubicBezTo>
                  <a:cubicBezTo>
                    <a:pt x="97" y="6"/>
                    <a:pt x="97" y="6"/>
                    <a:pt x="97" y="6"/>
                  </a:cubicBezTo>
                  <a:cubicBezTo>
                    <a:pt x="97" y="6"/>
                    <a:pt x="97" y="6"/>
                    <a:pt x="97" y="6"/>
                  </a:cubicBezTo>
                  <a:lnTo>
                    <a:pt x="8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9" name="Freeform 20"/>
            <p:cNvSpPr>
              <a:spLocks/>
            </p:cNvSpPr>
            <p:nvPr/>
          </p:nvSpPr>
          <p:spPr bwMode="auto">
            <a:xfrm>
              <a:off x="4604861" y="5305425"/>
              <a:ext cx="1009650" cy="803275"/>
            </a:xfrm>
            <a:custGeom>
              <a:avLst/>
              <a:gdLst>
                <a:gd name="T0" fmla="*/ 645 w 669"/>
                <a:gd name="T1" fmla="*/ 171 h 532"/>
                <a:gd name="T2" fmla="*/ 669 w 669"/>
                <a:gd name="T3" fmla="*/ 166 h 532"/>
                <a:gd name="T4" fmla="*/ 622 w 669"/>
                <a:gd name="T5" fmla="*/ 118 h 532"/>
                <a:gd name="T6" fmla="*/ 589 w 669"/>
                <a:gd name="T7" fmla="*/ 58 h 532"/>
                <a:gd name="T8" fmla="*/ 532 w 669"/>
                <a:gd name="T9" fmla="*/ 71 h 532"/>
                <a:gd name="T10" fmla="*/ 529 w 669"/>
                <a:gd name="T11" fmla="*/ 77 h 532"/>
                <a:gd name="T12" fmla="*/ 482 w 669"/>
                <a:gd name="T13" fmla="*/ 66 h 532"/>
                <a:gd name="T14" fmla="*/ 397 w 669"/>
                <a:gd name="T15" fmla="*/ 105 h 532"/>
                <a:gd name="T16" fmla="*/ 397 w 669"/>
                <a:gd name="T17" fmla="*/ 50 h 532"/>
                <a:gd name="T18" fmla="*/ 393 w 669"/>
                <a:gd name="T19" fmla="*/ 27 h 532"/>
                <a:gd name="T20" fmla="*/ 365 w 669"/>
                <a:gd name="T21" fmla="*/ 26 h 532"/>
                <a:gd name="T22" fmla="*/ 334 w 669"/>
                <a:gd name="T23" fmla="*/ 24 h 532"/>
                <a:gd name="T24" fmla="*/ 289 w 669"/>
                <a:gd name="T25" fmla="*/ 3 h 532"/>
                <a:gd name="T26" fmla="*/ 277 w 669"/>
                <a:gd name="T27" fmla="*/ 65 h 532"/>
                <a:gd name="T28" fmla="*/ 218 w 669"/>
                <a:gd name="T29" fmla="*/ 47 h 532"/>
                <a:gd name="T30" fmla="*/ 205 w 669"/>
                <a:gd name="T31" fmla="*/ 43 h 532"/>
                <a:gd name="T32" fmla="*/ 189 w 669"/>
                <a:gd name="T33" fmla="*/ 87 h 532"/>
                <a:gd name="T34" fmla="*/ 198 w 669"/>
                <a:gd name="T35" fmla="*/ 125 h 532"/>
                <a:gd name="T36" fmla="*/ 179 w 669"/>
                <a:gd name="T37" fmla="*/ 161 h 532"/>
                <a:gd name="T38" fmla="*/ 137 w 669"/>
                <a:gd name="T39" fmla="*/ 270 h 532"/>
                <a:gd name="T40" fmla="*/ 76 w 669"/>
                <a:gd name="T41" fmla="*/ 310 h 532"/>
                <a:gd name="T42" fmla="*/ 84 w 669"/>
                <a:gd name="T43" fmla="*/ 329 h 532"/>
                <a:gd name="T44" fmla="*/ 50 w 669"/>
                <a:gd name="T45" fmla="*/ 376 h 532"/>
                <a:gd name="T46" fmla="*/ 14 w 669"/>
                <a:gd name="T47" fmla="*/ 387 h 532"/>
                <a:gd name="T48" fmla="*/ 7 w 669"/>
                <a:gd name="T49" fmla="*/ 485 h 532"/>
                <a:gd name="T50" fmla="*/ 20 w 669"/>
                <a:gd name="T51" fmla="*/ 517 h 532"/>
                <a:gd name="T52" fmla="*/ 55 w 669"/>
                <a:gd name="T53" fmla="*/ 529 h 532"/>
                <a:gd name="T54" fmla="*/ 58 w 669"/>
                <a:gd name="T55" fmla="*/ 525 h 532"/>
                <a:gd name="T56" fmla="*/ 47 w 669"/>
                <a:gd name="T57" fmla="*/ 493 h 532"/>
                <a:gd name="T58" fmla="*/ 32 w 669"/>
                <a:gd name="T59" fmla="*/ 480 h 532"/>
                <a:gd name="T60" fmla="*/ 49 w 669"/>
                <a:gd name="T61" fmla="*/ 458 h 532"/>
                <a:gd name="T62" fmla="*/ 85 w 669"/>
                <a:gd name="T63" fmla="*/ 429 h 532"/>
                <a:gd name="T64" fmla="*/ 169 w 669"/>
                <a:gd name="T65" fmla="*/ 373 h 532"/>
                <a:gd name="T66" fmla="*/ 186 w 669"/>
                <a:gd name="T67" fmla="*/ 383 h 532"/>
                <a:gd name="T68" fmla="*/ 198 w 669"/>
                <a:gd name="T69" fmla="*/ 373 h 532"/>
                <a:gd name="T70" fmla="*/ 255 w 669"/>
                <a:gd name="T71" fmla="*/ 362 h 532"/>
                <a:gd name="T72" fmla="*/ 258 w 669"/>
                <a:gd name="T73" fmla="*/ 359 h 532"/>
                <a:gd name="T74" fmla="*/ 314 w 669"/>
                <a:gd name="T75" fmla="*/ 337 h 532"/>
                <a:gd name="T76" fmla="*/ 326 w 669"/>
                <a:gd name="T77" fmla="*/ 253 h 532"/>
                <a:gd name="T78" fmla="*/ 344 w 669"/>
                <a:gd name="T79" fmla="*/ 250 h 532"/>
                <a:gd name="T80" fmla="*/ 349 w 669"/>
                <a:gd name="T81" fmla="*/ 252 h 532"/>
                <a:gd name="T82" fmla="*/ 419 w 669"/>
                <a:gd name="T83" fmla="*/ 297 h 532"/>
                <a:gd name="T84" fmla="*/ 411 w 669"/>
                <a:gd name="T85" fmla="*/ 272 h 532"/>
                <a:gd name="T86" fmla="*/ 438 w 669"/>
                <a:gd name="T87" fmla="*/ 261 h 532"/>
                <a:gd name="T88" fmla="*/ 456 w 669"/>
                <a:gd name="T89" fmla="*/ 252 h 532"/>
                <a:gd name="T90" fmla="*/ 509 w 669"/>
                <a:gd name="T91" fmla="*/ 268 h 532"/>
                <a:gd name="T92" fmla="*/ 544 w 669"/>
                <a:gd name="T93" fmla="*/ 245 h 532"/>
                <a:gd name="T94" fmla="*/ 547 w 669"/>
                <a:gd name="T95" fmla="*/ 248 h 532"/>
                <a:gd name="T96" fmla="*/ 628 w 669"/>
                <a:gd name="T97" fmla="*/ 18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9" h="532">
                  <a:moveTo>
                    <a:pt x="628" y="182"/>
                  </a:moveTo>
                  <a:cubicBezTo>
                    <a:pt x="638" y="181"/>
                    <a:pt x="643" y="177"/>
                    <a:pt x="645" y="172"/>
                  </a:cubicBezTo>
                  <a:cubicBezTo>
                    <a:pt x="645" y="171"/>
                    <a:pt x="645" y="171"/>
                    <a:pt x="645" y="171"/>
                  </a:cubicBezTo>
                  <a:cubicBezTo>
                    <a:pt x="646" y="167"/>
                    <a:pt x="646" y="167"/>
                    <a:pt x="646" y="167"/>
                  </a:cubicBezTo>
                  <a:cubicBezTo>
                    <a:pt x="650" y="167"/>
                    <a:pt x="650" y="167"/>
                    <a:pt x="650" y="167"/>
                  </a:cubicBezTo>
                  <a:cubicBezTo>
                    <a:pt x="669" y="166"/>
                    <a:pt x="669" y="166"/>
                    <a:pt x="669" y="166"/>
                  </a:cubicBezTo>
                  <a:cubicBezTo>
                    <a:pt x="669" y="153"/>
                    <a:pt x="669" y="153"/>
                    <a:pt x="669" y="153"/>
                  </a:cubicBezTo>
                  <a:cubicBezTo>
                    <a:pt x="664" y="153"/>
                    <a:pt x="659" y="151"/>
                    <a:pt x="654" y="146"/>
                  </a:cubicBezTo>
                  <a:cubicBezTo>
                    <a:pt x="622" y="118"/>
                    <a:pt x="622" y="118"/>
                    <a:pt x="622" y="118"/>
                  </a:cubicBezTo>
                  <a:cubicBezTo>
                    <a:pt x="622" y="117"/>
                    <a:pt x="622" y="117"/>
                    <a:pt x="622" y="117"/>
                  </a:cubicBezTo>
                  <a:cubicBezTo>
                    <a:pt x="608" y="77"/>
                    <a:pt x="608" y="77"/>
                    <a:pt x="608" y="77"/>
                  </a:cubicBezTo>
                  <a:cubicBezTo>
                    <a:pt x="589" y="58"/>
                    <a:pt x="589" y="58"/>
                    <a:pt x="589" y="58"/>
                  </a:cubicBezTo>
                  <a:cubicBezTo>
                    <a:pt x="566" y="57"/>
                    <a:pt x="548" y="57"/>
                    <a:pt x="535" y="58"/>
                  </a:cubicBezTo>
                  <a:cubicBezTo>
                    <a:pt x="531" y="59"/>
                    <a:pt x="531" y="59"/>
                    <a:pt x="531" y="59"/>
                  </a:cubicBezTo>
                  <a:cubicBezTo>
                    <a:pt x="532" y="71"/>
                    <a:pt x="532" y="71"/>
                    <a:pt x="532" y="71"/>
                  </a:cubicBezTo>
                  <a:cubicBezTo>
                    <a:pt x="532" y="74"/>
                    <a:pt x="532" y="74"/>
                    <a:pt x="532" y="74"/>
                  </a:cubicBezTo>
                  <a:cubicBezTo>
                    <a:pt x="532" y="77"/>
                    <a:pt x="532" y="77"/>
                    <a:pt x="532" y="77"/>
                  </a:cubicBezTo>
                  <a:cubicBezTo>
                    <a:pt x="529" y="77"/>
                    <a:pt x="529" y="77"/>
                    <a:pt x="529" y="77"/>
                  </a:cubicBezTo>
                  <a:cubicBezTo>
                    <a:pt x="512" y="84"/>
                    <a:pt x="512" y="84"/>
                    <a:pt x="512" y="84"/>
                  </a:cubicBezTo>
                  <a:cubicBezTo>
                    <a:pt x="509" y="82"/>
                    <a:pt x="509" y="82"/>
                    <a:pt x="509" y="82"/>
                  </a:cubicBezTo>
                  <a:cubicBezTo>
                    <a:pt x="495" y="68"/>
                    <a:pt x="487" y="63"/>
                    <a:pt x="482" y="66"/>
                  </a:cubicBezTo>
                  <a:cubicBezTo>
                    <a:pt x="445" y="84"/>
                    <a:pt x="424" y="93"/>
                    <a:pt x="417" y="88"/>
                  </a:cubicBezTo>
                  <a:cubicBezTo>
                    <a:pt x="413" y="89"/>
                    <a:pt x="408" y="94"/>
                    <a:pt x="400" y="101"/>
                  </a:cubicBezTo>
                  <a:cubicBezTo>
                    <a:pt x="397" y="105"/>
                    <a:pt x="397" y="105"/>
                    <a:pt x="397" y="105"/>
                  </a:cubicBezTo>
                  <a:cubicBezTo>
                    <a:pt x="393" y="101"/>
                    <a:pt x="393" y="101"/>
                    <a:pt x="393" y="101"/>
                  </a:cubicBezTo>
                  <a:cubicBezTo>
                    <a:pt x="382" y="91"/>
                    <a:pt x="377" y="83"/>
                    <a:pt x="377" y="77"/>
                  </a:cubicBezTo>
                  <a:cubicBezTo>
                    <a:pt x="377" y="72"/>
                    <a:pt x="384" y="64"/>
                    <a:pt x="397" y="50"/>
                  </a:cubicBezTo>
                  <a:cubicBezTo>
                    <a:pt x="412" y="33"/>
                    <a:pt x="419" y="24"/>
                    <a:pt x="419" y="22"/>
                  </a:cubicBezTo>
                  <a:cubicBezTo>
                    <a:pt x="416" y="17"/>
                    <a:pt x="416" y="17"/>
                    <a:pt x="416" y="17"/>
                  </a:cubicBezTo>
                  <a:cubicBezTo>
                    <a:pt x="412" y="14"/>
                    <a:pt x="403" y="19"/>
                    <a:pt x="393" y="27"/>
                  </a:cubicBezTo>
                  <a:cubicBezTo>
                    <a:pt x="382" y="34"/>
                    <a:pt x="376" y="38"/>
                    <a:pt x="372" y="37"/>
                  </a:cubicBezTo>
                  <a:cubicBezTo>
                    <a:pt x="370" y="37"/>
                    <a:pt x="368" y="33"/>
                    <a:pt x="367" y="28"/>
                  </a:cubicBezTo>
                  <a:cubicBezTo>
                    <a:pt x="365" y="26"/>
                    <a:pt x="365" y="26"/>
                    <a:pt x="365" y="26"/>
                  </a:cubicBezTo>
                  <a:cubicBezTo>
                    <a:pt x="356" y="9"/>
                    <a:pt x="356" y="9"/>
                    <a:pt x="356" y="9"/>
                  </a:cubicBezTo>
                  <a:cubicBezTo>
                    <a:pt x="336" y="22"/>
                    <a:pt x="336" y="22"/>
                    <a:pt x="336" y="22"/>
                  </a:cubicBezTo>
                  <a:cubicBezTo>
                    <a:pt x="334" y="24"/>
                    <a:pt x="334" y="24"/>
                    <a:pt x="334" y="24"/>
                  </a:cubicBezTo>
                  <a:cubicBezTo>
                    <a:pt x="333" y="22"/>
                    <a:pt x="333" y="22"/>
                    <a:pt x="333" y="22"/>
                  </a:cubicBezTo>
                  <a:cubicBezTo>
                    <a:pt x="332" y="22"/>
                    <a:pt x="332" y="22"/>
                    <a:pt x="332" y="22"/>
                  </a:cubicBezTo>
                  <a:cubicBezTo>
                    <a:pt x="317" y="13"/>
                    <a:pt x="303" y="8"/>
                    <a:pt x="289" y="3"/>
                  </a:cubicBezTo>
                  <a:cubicBezTo>
                    <a:pt x="280" y="0"/>
                    <a:pt x="270" y="4"/>
                    <a:pt x="261" y="15"/>
                  </a:cubicBezTo>
                  <a:cubicBezTo>
                    <a:pt x="270" y="31"/>
                    <a:pt x="270" y="31"/>
                    <a:pt x="270" y="31"/>
                  </a:cubicBezTo>
                  <a:cubicBezTo>
                    <a:pt x="277" y="47"/>
                    <a:pt x="280" y="58"/>
                    <a:pt x="277" y="65"/>
                  </a:cubicBezTo>
                  <a:cubicBezTo>
                    <a:pt x="276" y="68"/>
                    <a:pt x="273" y="71"/>
                    <a:pt x="268" y="71"/>
                  </a:cubicBezTo>
                  <a:cubicBezTo>
                    <a:pt x="262" y="74"/>
                    <a:pt x="253" y="71"/>
                    <a:pt x="241" y="62"/>
                  </a:cubicBezTo>
                  <a:cubicBezTo>
                    <a:pt x="231" y="56"/>
                    <a:pt x="224" y="50"/>
                    <a:pt x="218" y="47"/>
                  </a:cubicBezTo>
                  <a:cubicBezTo>
                    <a:pt x="205" y="42"/>
                    <a:pt x="205" y="42"/>
                    <a:pt x="205" y="42"/>
                  </a:cubicBezTo>
                  <a:cubicBezTo>
                    <a:pt x="205" y="43"/>
                    <a:pt x="205" y="43"/>
                    <a:pt x="205" y="43"/>
                  </a:cubicBezTo>
                  <a:cubicBezTo>
                    <a:pt x="205" y="43"/>
                    <a:pt x="205" y="43"/>
                    <a:pt x="205" y="43"/>
                  </a:cubicBezTo>
                  <a:cubicBezTo>
                    <a:pt x="206" y="45"/>
                    <a:pt x="206" y="45"/>
                    <a:pt x="206" y="45"/>
                  </a:cubicBezTo>
                  <a:cubicBezTo>
                    <a:pt x="206" y="68"/>
                    <a:pt x="206" y="68"/>
                    <a:pt x="206" y="68"/>
                  </a:cubicBezTo>
                  <a:cubicBezTo>
                    <a:pt x="189" y="87"/>
                    <a:pt x="189" y="87"/>
                    <a:pt x="189" y="87"/>
                  </a:cubicBezTo>
                  <a:cubicBezTo>
                    <a:pt x="189" y="105"/>
                    <a:pt x="189" y="105"/>
                    <a:pt x="189" y="105"/>
                  </a:cubicBezTo>
                  <a:cubicBezTo>
                    <a:pt x="197" y="124"/>
                    <a:pt x="197" y="124"/>
                    <a:pt x="197" y="124"/>
                  </a:cubicBezTo>
                  <a:cubicBezTo>
                    <a:pt x="198" y="125"/>
                    <a:pt x="198" y="125"/>
                    <a:pt x="198" y="125"/>
                  </a:cubicBezTo>
                  <a:cubicBezTo>
                    <a:pt x="186" y="143"/>
                    <a:pt x="186" y="143"/>
                    <a:pt x="186" y="143"/>
                  </a:cubicBezTo>
                  <a:cubicBezTo>
                    <a:pt x="179" y="160"/>
                    <a:pt x="179" y="160"/>
                    <a:pt x="179" y="160"/>
                  </a:cubicBezTo>
                  <a:cubicBezTo>
                    <a:pt x="179" y="161"/>
                    <a:pt x="179" y="161"/>
                    <a:pt x="179" y="161"/>
                  </a:cubicBezTo>
                  <a:cubicBezTo>
                    <a:pt x="163" y="177"/>
                    <a:pt x="163" y="177"/>
                    <a:pt x="163" y="177"/>
                  </a:cubicBezTo>
                  <a:cubicBezTo>
                    <a:pt x="136" y="237"/>
                    <a:pt x="136" y="237"/>
                    <a:pt x="136" y="237"/>
                  </a:cubicBezTo>
                  <a:cubicBezTo>
                    <a:pt x="137" y="270"/>
                    <a:pt x="137" y="270"/>
                    <a:pt x="137" y="270"/>
                  </a:cubicBezTo>
                  <a:cubicBezTo>
                    <a:pt x="136" y="271"/>
                    <a:pt x="136" y="271"/>
                    <a:pt x="136" y="271"/>
                  </a:cubicBezTo>
                  <a:cubicBezTo>
                    <a:pt x="79" y="304"/>
                    <a:pt x="79" y="304"/>
                    <a:pt x="79" y="304"/>
                  </a:cubicBezTo>
                  <a:cubicBezTo>
                    <a:pt x="76" y="310"/>
                    <a:pt x="76" y="310"/>
                    <a:pt x="76" y="310"/>
                  </a:cubicBezTo>
                  <a:cubicBezTo>
                    <a:pt x="84" y="327"/>
                    <a:pt x="84" y="327"/>
                    <a:pt x="84" y="327"/>
                  </a:cubicBezTo>
                  <a:cubicBezTo>
                    <a:pt x="84" y="328"/>
                    <a:pt x="84" y="328"/>
                    <a:pt x="84" y="328"/>
                  </a:cubicBezTo>
                  <a:cubicBezTo>
                    <a:pt x="84" y="329"/>
                    <a:pt x="84" y="329"/>
                    <a:pt x="84" y="329"/>
                  </a:cubicBezTo>
                  <a:cubicBezTo>
                    <a:pt x="78" y="351"/>
                    <a:pt x="78" y="351"/>
                    <a:pt x="78" y="351"/>
                  </a:cubicBezTo>
                  <a:cubicBezTo>
                    <a:pt x="55" y="348"/>
                    <a:pt x="55" y="348"/>
                    <a:pt x="55" y="348"/>
                  </a:cubicBezTo>
                  <a:cubicBezTo>
                    <a:pt x="50" y="376"/>
                    <a:pt x="50" y="376"/>
                    <a:pt x="50" y="376"/>
                  </a:cubicBezTo>
                  <a:cubicBezTo>
                    <a:pt x="20" y="376"/>
                    <a:pt x="20" y="376"/>
                    <a:pt x="20" y="376"/>
                  </a:cubicBezTo>
                  <a:cubicBezTo>
                    <a:pt x="14" y="387"/>
                    <a:pt x="14" y="387"/>
                    <a:pt x="14" y="387"/>
                  </a:cubicBezTo>
                  <a:cubicBezTo>
                    <a:pt x="14" y="387"/>
                    <a:pt x="14" y="387"/>
                    <a:pt x="14" y="387"/>
                  </a:cubicBezTo>
                  <a:cubicBezTo>
                    <a:pt x="6" y="405"/>
                    <a:pt x="6" y="405"/>
                    <a:pt x="6" y="405"/>
                  </a:cubicBezTo>
                  <a:cubicBezTo>
                    <a:pt x="0" y="471"/>
                    <a:pt x="0" y="471"/>
                    <a:pt x="0" y="471"/>
                  </a:cubicBezTo>
                  <a:cubicBezTo>
                    <a:pt x="7" y="485"/>
                    <a:pt x="7" y="485"/>
                    <a:pt x="7" y="485"/>
                  </a:cubicBezTo>
                  <a:cubicBezTo>
                    <a:pt x="8" y="487"/>
                    <a:pt x="8" y="487"/>
                    <a:pt x="8" y="487"/>
                  </a:cubicBezTo>
                  <a:cubicBezTo>
                    <a:pt x="8" y="501"/>
                    <a:pt x="8" y="501"/>
                    <a:pt x="8" y="501"/>
                  </a:cubicBezTo>
                  <a:cubicBezTo>
                    <a:pt x="20" y="517"/>
                    <a:pt x="20" y="517"/>
                    <a:pt x="20" y="517"/>
                  </a:cubicBezTo>
                  <a:cubicBezTo>
                    <a:pt x="21" y="519"/>
                    <a:pt x="21" y="519"/>
                    <a:pt x="21" y="519"/>
                  </a:cubicBezTo>
                  <a:cubicBezTo>
                    <a:pt x="21" y="532"/>
                    <a:pt x="21" y="532"/>
                    <a:pt x="21" y="532"/>
                  </a:cubicBezTo>
                  <a:cubicBezTo>
                    <a:pt x="55" y="529"/>
                    <a:pt x="55" y="529"/>
                    <a:pt x="55" y="529"/>
                  </a:cubicBezTo>
                  <a:cubicBezTo>
                    <a:pt x="57" y="526"/>
                    <a:pt x="57" y="526"/>
                    <a:pt x="57" y="526"/>
                  </a:cubicBezTo>
                  <a:cubicBezTo>
                    <a:pt x="57" y="525"/>
                    <a:pt x="57" y="525"/>
                    <a:pt x="57" y="525"/>
                  </a:cubicBezTo>
                  <a:cubicBezTo>
                    <a:pt x="58" y="525"/>
                    <a:pt x="58" y="525"/>
                    <a:pt x="58" y="525"/>
                  </a:cubicBezTo>
                  <a:cubicBezTo>
                    <a:pt x="58" y="524"/>
                    <a:pt x="58" y="524"/>
                    <a:pt x="58" y="524"/>
                  </a:cubicBezTo>
                  <a:cubicBezTo>
                    <a:pt x="68" y="512"/>
                    <a:pt x="68" y="512"/>
                    <a:pt x="68" y="512"/>
                  </a:cubicBezTo>
                  <a:cubicBezTo>
                    <a:pt x="47" y="493"/>
                    <a:pt x="47" y="493"/>
                    <a:pt x="47" y="493"/>
                  </a:cubicBezTo>
                  <a:cubicBezTo>
                    <a:pt x="45" y="490"/>
                    <a:pt x="45" y="490"/>
                    <a:pt x="45" y="490"/>
                  </a:cubicBezTo>
                  <a:cubicBezTo>
                    <a:pt x="33" y="481"/>
                    <a:pt x="33" y="481"/>
                    <a:pt x="33" y="481"/>
                  </a:cubicBezTo>
                  <a:cubicBezTo>
                    <a:pt x="32" y="480"/>
                    <a:pt x="32" y="480"/>
                    <a:pt x="32" y="480"/>
                  </a:cubicBezTo>
                  <a:cubicBezTo>
                    <a:pt x="31" y="479"/>
                    <a:pt x="31" y="479"/>
                    <a:pt x="31" y="479"/>
                  </a:cubicBezTo>
                  <a:cubicBezTo>
                    <a:pt x="31" y="458"/>
                    <a:pt x="31" y="458"/>
                    <a:pt x="31" y="458"/>
                  </a:cubicBezTo>
                  <a:cubicBezTo>
                    <a:pt x="49" y="458"/>
                    <a:pt x="49" y="458"/>
                    <a:pt x="49" y="458"/>
                  </a:cubicBezTo>
                  <a:cubicBezTo>
                    <a:pt x="51" y="450"/>
                    <a:pt x="51" y="450"/>
                    <a:pt x="51" y="450"/>
                  </a:cubicBezTo>
                  <a:cubicBezTo>
                    <a:pt x="44" y="429"/>
                    <a:pt x="44" y="429"/>
                    <a:pt x="44" y="429"/>
                  </a:cubicBezTo>
                  <a:cubicBezTo>
                    <a:pt x="85" y="429"/>
                    <a:pt x="85" y="429"/>
                    <a:pt x="85" y="429"/>
                  </a:cubicBezTo>
                  <a:cubicBezTo>
                    <a:pt x="158" y="394"/>
                    <a:pt x="158" y="394"/>
                    <a:pt x="158" y="394"/>
                  </a:cubicBezTo>
                  <a:cubicBezTo>
                    <a:pt x="167" y="379"/>
                    <a:pt x="167" y="379"/>
                    <a:pt x="167" y="379"/>
                  </a:cubicBezTo>
                  <a:cubicBezTo>
                    <a:pt x="169" y="373"/>
                    <a:pt x="169" y="373"/>
                    <a:pt x="169" y="373"/>
                  </a:cubicBezTo>
                  <a:cubicBezTo>
                    <a:pt x="184" y="380"/>
                    <a:pt x="184" y="380"/>
                    <a:pt x="184" y="380"/>
                  </a:cubicBezTo>
                  <a:cubicBezTo>
                    <a:pt x="185" y="380"/>
                    <a:pt x="185" y="380"/>
                    <a:pt x="185" y="380"/>
                  </a:cubicBezTo>
                  <a:cubicBezTo>
                    <a:pt x="186" y="383"/>
                    <a:pt x="186" y="383"/>
                    <a:pt x="186" y="383"/>
                  </a:cubicBezTo>
                  <a:cubicBezTo>
                    <a:pt x="192" y="390"/>
                    <a:pt x="192" y="390"/>
                    <a:pt x="192" y="390"/>
                  </a:cubicBezTo>
                  <a:cubicBezTo>
                    <a:pt x="200" y="389"/>
                    <a:pt x="200" y="389"/>
                    <a:pt x="200" y="389"/>
                  </a:cubicBezTo>
                  <a:cubicBezTo>
                    <a:pt x="198" y="373"/>
                    <a:pt x="198" y="373"/>
                    <a:pt x="198" y="373"/>
                  </a:cubicBezTo>
                  <a:cubicBezTo>
                    <a:pt x="222" y="373"/>
                    <a:pt x="222" y="373"/>
                    <a:pt x="222" y="373"/>
                  </a:cubicBezTo>
                  <a:cubicBezTo>
                    <a:pt x="245" y="378"/>
                    <a:pt x="245" y="378"/>
                    <a:pt x="245" y="378"/>
                  </a:cubicBezTo>
                  <a:cubicBezTo>
                    <a:pt x="255" y="362"/>
                    <a:pt x="255" y="362"/>
                    <a:pt x="255" y="362"/>
                  </a:cubicBezTo>
                  <a:cubicBezTo>
                    <a:pt x="256" y="361"/>
                    <a:pt x="256" y="361"/>
                    <a:pt x="256" y="361"/>
                  </a:cubicBezTo>
                  <a:cubicBezTo>
                    <a:pt x="256" y="360"/>
                    <a:pt x="256" y="360"/>
                    <a:pt x="256" y="360"/>
                  </a:cubicBezTo>
                  <a:cubicBezTo>
                    <a:pt x="258" y="359"/>
                    <a:pt x="258" y="359"/>
                    <a:pt x="258" y="359"/>
                  </a:cubicBezTo>
                  <a:cubicBezTo>
                    <a:pt x="283" y="351"/>
                    <a:pt x="283" y="351"/>
                    <a:pt x="283" y="351"/>
                  </a:cubicBezTo>
                  <a:cubicBezTo>
                    <a:pt x="287" y="314"/>
                    <a:pt x="287" y="314"/>
                    <a:pt x="287" y="314"/>
                  </a:cubicBezTo>
                  <a:cubicBezTo>
                    <a:pt x="314" y="337"/>
                    <a:pt x="314" y="337"/>
                    <a:pt x="314" y="337"/>
                  </a:cubicBezTo>
                  <a:cubicBezTo>
                    <a:pt x="324" y="340"/>
                    <a:pt x="324" y="340"/>
                    <a:pt x="324" y="340"/>
                  </a:cubicBezTo>
                  <a:cubicBezTo>
                    <a:pt x="330" y="333"/>
                    <a:pt x="330" y="333"/>
                    <a:pt x="330" y="333"/>
                  </a:cubicBezTo>
                  <a:cubicBezTo>
                    <a:pt x="326" y="253"/>
                    <a:pt x="326" y="253"/>
                    <a:pt x="326" y="253"/>
                  </a:cubicBezTo>
                  <a:cubicBezTo>
                    <a:pt x="326" y="251"/>
                    <a:pt x="326" y="251"/>
                    <a:pt x="326" y="251"/>
                  </a:cubicBezTo>
                  <a:cubicBezTo>
                    <a:pt x="326" y="247"/>
                    <a:pt x="326" y="247"/>
                    <a:pt x="326" y="247"/>
                  </a:cubicBezTo>
                  <a:cubicBezTo>
                    <a:pt x="344" y="250"/>
                    <a:pt x="344" y="250"/>
                    <a:pt x="344" y="250"/>
                  </a:cubicBezTo>
                  <a:cubicBezTo>
                    <a:pt x="345" y="250"/>
                    <a:pt x="345" y="250"/>
                    <a:pt x="345" y="250"/>
                  </a:cubicBezTo>
                  <a:cubicBezTo>
                    <a:pt x="345" y="250"/>
                    <a:pt x="347" y="251"/>
                    <a:pt x="348" y="251"/>
                  </a:cubicBezTo>
                  <a:cubicBezTo>
                    <a:pt x="348" y="251"/>
                    <a:pt x="348" y="252"/>
                    <a:pt x="349" y="252"/>
                  </a:cubicBezTo>
                  <a:cubicBezTo>
                    <a:pt x="357" y="264"/>
                    <a:pt x="377" y="304"/>
                    <a:pt x="377" y="304"/>
                  </a:cubicBezTo>
                  <a:cubicBezTo>
                    <a:pt x="413" y="299"/>
                    <a:pt x="413" y="299"/>
                    <a:pt x="413" y="299"/>
                  </a:cubicBezTo>
                  <a:cubicBezTo>
                    <a:pt x="419" y="297"/>
                    <a:pt x="419" y="297"/>
                    <a:pt x="419" y="297"/>
                  </a:cubicBezTo>
                  <a:cubicBezTo>
                    <a:pt x="425" y="285"/>
                    <a:pt x="425" y="285"/>
                    <a:pt x="425" y="285"/>
                  </a:cubicBezTo>
                  <a:cubicBezTo>
                    <a:pt x="414" y="276"/>
                    <a:pt x="414" y="276"/>
                    <a:pt x="414" y="276"/>
                  </a:cubicBezTo>
                  <a:cubicBezTo>
                    <a:pt x="411" y="272"/>
                    <a:pt x="411" y="272"/>
                    <a:pt x="411" y="272"/>
                  </a:cubicBezTo>
                  <a:cubicBezTo>
                    <a:pt x="435" y="264"/>
                    <a:pt x="435" y="264"/>
                    <a:pt x="435" y="264"/>
                  </a:cubicBezTo>
                  <a:cubicBezTo>
                    <a:pt x="437" y="262"/>
                    <a:pt x="437" y="262"/>
                    <a:pt x="437" y="262"/>
                  </a:cubicBezTo>
                  <a:cubicBezTo>
                    <a:pt x="438" y="261"/>
                    <a:pt x="438" y="261"/>
                    <a:pt x="438" y="261"/>
                  </a:cubicBezTo>
                  <a:cubicBezTo>
                    <a:pt x="448" y="272"/>
                    <a:pt x="448" y="272"/>
                    <a:pt x="448" y="272"/>
                  </a:cubicBezTo>
                  <a:cubicBezTo>
                    <a:pt x="456" y="268"/>
                    <a:pt x="456" y="268"/>
                    <a:pt x="456" y="268"/>
                  </a:cubicBezTo>
                  <a:cubicBezTo>
                    <a:pt x="456" y="252"/>
                    <a:pt x="456" y="252"/>
                    <a:pt x="456" y="252"/>
                  </a:cubicBezTo>
                  <a:cubicBezTo>
                    <a:pt x="462" y="251"/>
                    <a:pt x="462" y="251"/>
                    <a:pt x="462" y="251"/>
                  </a:cubicBezTo>
                  <a:cubicBezTo>
                    <a:pt x="479" y="251"/>
                    <a:pt x="479" y="251"/>
                    <a:pt x="479" y="251"/>
                  </a:cubicBezTo>
                  <a:cubicBezTo>
                    <a:pt x="492" y="252"/>
                    <a:pt x="502" y="258"/>
                    <a:pt x="509" y="268"/>
                  </a:cubicBezTo>
                  <a:cubicBezTo>
                    <a:pt x="511" y="272"/>
                    <a:pt x="511" y="272"/>
                    <a:pt x="511" y="272"/>
                  </a:cubicBezTo>
                  <a:cubicBezTo>
                    <a:pt x="518" y="247"/>
                    <a:pt x="518" y="247"/>
                    <a:pt x="518" y="247"/>
                  </a:cubicBezTo>
                  <a:cubicBezTo>
                    <a:pt x="523" y="240"/>
                    <a:pt x="531" y="239"/>
                    <a:pt x="544" y="245"/>
                  </a:cubicBezTo>
                  <a:cubicBezTo>
                    <a:pt x="546" y="246"/>
                    <a:pt x="546" y="246"/>
                    <a:pt x="546" y="246"/>
                  </a:cubicBezTo>
                  <a:cubicBezTo>
                    <a:pt x="546" y="247"/>
                    <a:pt x="546" y="247"/>
                    <a:pt x="546" y="247"/>
                  </a:cubicBezTo>
                  <a:cubicBezTo>
                    <a:pt x="547" y="248"/>
                    <a:pt x="547" y="248"/>
                    <a:pt x="547" y="248"/>
                  </a:cubicBezTo>
                  <a:cubicBezTo>
                    <a:pt x="548" y="249"/>
                    <a:pt x="550" y="250"/>
                    <a:pt x="551" y="250"/>
                  </a:cubicBezTo>
                  <a:cubicBezTo>
                    <a:pt x="556" y="248"/>
                    <a:pt x="575" y="235"/>
                    <a:pt x="606" y="211"/>
                  </a:cubicBezTo>
                  <a:cubicBezTo>
                    <a:pt x="606" y="195"/>
                    <a:pt x="615" y="186"/>
                    <a:pt x="628" y="182"/>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solidFill>
                  <a:srgbClr val="BFC0C0"/>
                </a:solidFill>
              </a:endParaRPr>
            </a:p>
          </p:txBody>
        </p:sp>
        <p:sp>
          <p:nvSpPr>
            <p:cNvPr id="50" name="Freeform 21"/>
            <p:cNvSpPr>
              <a:spLocks/>
            </p:cNvSpPr>
            <p:nvPr/>
          </p:nvSpPr>
          <p:spPr bwMode="auto">
            <a:xfrm>
              <a:off x="5082698" y="4616450"/>
              <a:ext cx="608013" cy="822325"/>
            </a:xfrm>
            <a:custGeom>
              <a:avLst/>
              <a:gdLst>
                <a:gd name="T0" fmla="*/ 315 w 403"/>
                <a:gd name="T1" fmla="*/ 20 h 545"/>
                <a:gd name="T2" fmla="*/ 280 w 403"/>
                <a:gd name="T3" fmla="*/ 6 h 545"/>
                <a:gd name="T4" fmla="*/ 232 w 403"/>
                <a:gd name="T5" fmla="*/ 40 h 545"/>
                <a:gd name="T6" fmla="*/ 202 w 403"/>
                <a:gd name="T7" fmla="*/ 27 h 545"/>
                <a:gd name="T8" fmla="*/ 200 w 403"/>
                <a:gd name="T9" fmla="*/ 29 h 545"/>
                <a:gd name="T10" fmla="*/ 142 w 403"/>
                <a:gd name="T11" fmla="*/ 43 h 545"/>
                <a:gd name="T12" fmla="*/ 113 w 403"/>
                <a:gd name="T13" fmla="*/ 46 h 545"/>
                <a:gd name="T14" fmla="*/ 90 w 403"/>
                <a:gd name="T15" fmla="*/ 69 h 545"/>
                <a:gd name="T16" fmla="*/ 53 w 403"/>
                <a:gd name="T17" fmla="*/ 71 h 545"/>
                <a:gd name="T18" fmla="*/ 28 w 403"/>
                <a:gd name="T19" fmla="*/ 116 h 545"/>
                <a:gd name="T20" fmla="*/ 29 w 403"/>
                <a:gd name="T21" fmla="*/ 121 h 545"/>
                <a:gd name="T22" fmla="*/ 45 w 403"/>
                <a:gd name="T23" fmla="*/ 180 h 545"/>
                <a:gd name="T24" fmla="*/ 46 w 403"/>
                <a:gd name="T25" fmla="*/ 188 h 545"/>
                <a:gd name="T26" fmla="*/ 43 w 403"/>
                <a:gd name="T27" fmla="*/ 189 h 545"/>
                <a:gd name="T28" fmla="*/ 0 w 403"/>
                <a:gd name="T29" fmla="*/ 247 h 545"/>
                <a:gd name="T30" fmla="*/ 18 w 403"/>
                <a:gd name="T31" fmla="*/ 257 h 545"/>
                <a:gd name="T32" fmla="*/ 34 w 403"/>
                <a:gd name="T33" fmla="*/ 344 h 545"/>
                <a:gd name="T34" fmla="*/ 55 w 403"/>
                <a:gd name="T35" fmla="*/ 375 h 545"/>
                <a:gd name="T36" fmla="*/ 57 w 403"/>
                <a:gd name="T37" fmla="*/ 399 h 545"/>
                <a:gd name="T38" fmla="*/ 59 w 403"/>
                <a:gd name="T39" fmla="*/ 476 h 545"/>
                <a:gd name="T40" fmla="*/ 70 w 403"/>
                <a:gd name="T41" fmla="*/ 476 h 545"/>
                <a:gd name="T42" fmla="*/ 115 w 403"/>
                <a:gd name="T43" fmla="*/ 476 h 545"/>
                <a:gd name="T44" fmla="*/ 74 w 403"/>
                <a:gd name="T45" fmla="*/ 534 h 545"/>
                <a:gd name="T46" fmla="*/ 105 w 403"/>
                <a:gd name="T47" fmla="*/ 535 h 545"/>
                <a:gd name="T48" fmla="*/ 198 w 403"/>
                <a:gd name="T49" fmla="*/ 528 h 545"/>
                <a:gd name="T50" fmla="*/ 204 w 403"/>
                <a:gd name="T51" fmla="*/ 513 h 545"/>
                <a:gd name="T52" fmla="*/ 204 w 403"/>
                <a:gd name="T53" fmla="*/ 501 h 545"/>
                <a:gd name="T54" fmla="*/ 198 w 403"/>
                <a:gd name="T55" fmla="*/ 470 h 545"/>
                <a:gd name="T56" fmla="*/ 219 w 403"/>
                <a:gd name="T57" fmla="*/ 455 h 545"/>
                <a:gd name="T58" fmla="*/ 214 w 403"/>
                <a:gd name="T59" fmla="*/ 441 h 545"/>
                <a:gd name="T60" fmla="*/ 215 w 403"/>
                <a:gd name="T61" fmla="*/ 440 h 545"/>
                <a:gd name="T62" fmla="*/ 226 w 403"/>
                <a:gd name="T63" fmla="*/ 405 h 545"/>
                <a:gd name="T64" fmla="*/ 235 w 403"/>
                <a:gd name="T65" fmla="*/ 392 h 545"/>
                <a:gd name="T66" fmla="*/ 246 w 403"/>
                <a:gd name="T67" fmla="*/ 383 h 545"/>
                <a:gd name="T68" fmla="*/ 266 w 403"/>
                <a:gd name="T69" fmla="*/ 341 h 545"/>
                <a:gd name="T70" fmla="*/ 272 w 403"/>
                <a:gd name="T71" fmla="*/ 335 h 545"/>
                <a:gd name="T72" fmla="*/ 263 w 403"/>
                <a:gd name="T73" fmla="*/ 291 h 545"/>
                <a:gd name="T74" fmla="*/ 295 w 403"/>
                <a:gd name="T75" fmla="*/ 261 h 545"/>
                <a:gd name="T76" fmla="*/ 291 w 403"/>
                <a:gd name="T77" fmla="*/ 222 h 545"/>
                <a:gd name="T78" fmla="*/ 330 w 403"/>
                <a:gd name="T79" fmla="*/ 177 h 545"/>
                <a:gd name="T80" fmla="*/ 346 w 403"/>
                <a:gd name="T81" fmla="*/ 184 h 545"/>
                <a:gd name="T82" fmla="*/ 375 w 403"/>
                <a:gd name="T83" fmla="*/ 167 h 545"/>
                <a:gd name="T84" fmla="*/ 375 w 403"/>
                <a:gd name="T85" fmla="*/ 167 h 545"/>
                <a:gd name="T86" fmla="*/ 392 w 403"/>
                <a:gd name="T87" fmla="*/ 156 h 545"/>
                <a:gd name="T88" fmla="*/ 390 w 403"/>
                <a:gd name="T89" fmla="*/ 138 h 545"/>
                <a:gd name="T90" fmla="*/ 397 w 403"/>
                <a:gd name="T91" fmla="*/ 134 h 545"/>
                <a:gd name="T92" fmla="*/ 403 w 403"/>
                <a:gd name="T93" fmla="*/ 126 h 545"/>
                <a:gd name="T94" fmla="*/ 366 w 403"/>
                <a:gd name="T95" fmla="*/ 67 h 545"/>
                <a:gd name="T96" fmla="*/ 350 w 403"/>
                <a:gd name="T97" fmla="*/ 2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3" h="545">
                  <a:moveTo>
                    <a:pt x="316" y="21"/>
                  </a:moveTo>
                  <a:cubicBezTo>
                    <a:pt x="315" y="20"/>
                    <a:pt x="315" y="20"/>
                    <a:pt x="315" y="20"/>
                  </a:cubicBezTo>
                  <a:cubicBezTo>
                    <a:pt x="292" y="0"/>
                    <a:pt x="292" y="0"/>
                    <a:pt x="292" y="0"/>
                  </a:cubicBezTo>
                  <a:cubicBezTo>
                    <a:pt x="280" y="6"/>
                    <a:pt x="280" y="6"/>
                    <a:pt x="280" y="6"/>
                  </a:cubicBezTo>
                  <a:cubicBezTo>
                    <a:pt x="271" y="25"/>
                    <a:pt x="259" y="37"/>
                    <a:pt x="245" y="42"/>
                  </a:cubicBezTo>
                  <a:cubicBezTo>
                    <a:pt x="240" y="44"/>
                    <a:pt x="235" y="43"/>
                    <a:pt x="232" y="40"/>
                  </a:cubicBezTo>
                  <a:cubicBezTo>
                    <a:pt x="228" y="35"/>
                    <a:pt x="230" y="23"/>
                    <a:pt x="237" y="5"/>
                  </a:cubicBezTo>
                  <a:cubicBezTo>
                    <a:pt x="202" y="27"/>
                    <a:pt x="202" y="27"/>
                    <a:pt x="202" y="27"/>
                  </a:cubicBezTo>
                  <a:cubicBezTo>
                    <a:pt x="201" y="29"/>
                    <a:pt x="201" y="29"/>
                    <a:pt x="201" y="29"/>
                  </a:cubicBezTo>
                  <a:cubicBezTo>
                    <a:pt x="200" y="29"/>
                    <a:pt x="200" y="29"/>
                    <a:pt x="200" y="29"/>
                  </a:cubicBezTo>
                  <a:cubicBezTo>
                    <a:pt x="170" y="29"/>
                    <a:pt x="170" y="29"/>
                    <a:pt x="170" y="29"/>
                  </a:cubicBezTo>
                  <a:cubicBezTo>
                    <a:pt x="142" y="43"/>
                    <a:pt x="142" y="43"/>
                    <a:pt x="142" y="43"/>
                  </a:cubicBezTo>
                  <a:cubicBezTo>
                    <a:pt x="142" y="45"/>
                    <a:pt x="142" y="45"/>
                    <a:pt x="142" y="45"/>
                  </a:cubicBezTo>
                  <a:cubicBezTo>
                    <a:pt x="113" y="46"/>
                    <a:pt x="113" y="46"/>
                    <a:pt x="113" y="46"/>
                  </a:cubicBezTo>
                  <a:cubicBezTo>
                    <a:pt x="97" y="55"/>
                    <a:pt x="97" y="55"/>
                    <a:pt x="97" y="55"/>
                  </a:cubicBezTo>
                  <a:cubicBezTo>
                    <a:pt x="90" y="69"/>
                    <a:pt x="90" y="69"/>
                    <a:pt x="90" y="69"/>
                  </a:cubicBezTo>
                  <a:cubicBezTo>
                    <a:pt x="87" y="71"/>
                    <a:pt x="87" y="71"/>
                    <a:pt x="87" y="71"/>
                  </a:cubicBezTo>
                  <a:cubicBezTo>
                    <a:pt x="53" y="71"/>
                    <a:pt x="53" y="71"/>
                    <a:pt x="53" y="71"/>
                  </a:cubicBezTo>
                  <a:cubicBezTo>
                    <a:pt x="46" y="71"/>
                    <a:pt x="33" y="82"/>
                    <a:pt x="10" y="104"/>
                  </a:cubicBezTo>
                  <a:cubicBezTo>
                    <a:pt x="21" y="108"/>
                    <a:pt x="26" y="113"/>
                    <a:pt x="28" y="116"/>
                  </a:cubicBezTo>
                  <a:cubicBezTo>
                    <a:pt x="29" y="122"/>
                    <a:pt x="29" y="122"/>
                    <a:pt x="29" y="122"/>
                  </a:cubicBezTo>
                  <a:cubicBezTo>
                    <a:pt x="29" y="121"/>
                    <a:pt x="29" y="121"/>
                    <a:pt x="29" y="121"/>
                  </a:cubicBezTo>
                  <a:cubicBezTo>
                    <a:pt x="45" y="180"/>
                    <a:pt x="45" y="180"/>
                    <a:pt x="45" y="180"/>
                  </a:cubicBezTo>
                  <a:cubicBezTo>
                    <a:pt x="45" y="180"/>
                    <a:pt x="45" y="180"/>
                    <a:pt x="45" y="180"/>
                  </a:cubicBezTo>
                  <a:cubicBezTo>
                    <a:pt x="46" y="183"/>
                    <a:pt x="46" y="183"/>
                    <a:pt x="46" y="183"/>
                  </a:cubicBezTo>
                  <a:cubicBezTo>
                    <a:pt x="46" y="188"/>
                    <a:pt x="46" y="188"/>
                    <a:pt x="46" y="188"/>
                  </a:cubicBezTo>
                  <a:cubicBezTo>
                    <a:pt x="45" y="188"/>
                    <a:pt x="45" y="188"/>
                    <a:pt x="45" y="188"/>
                  </a:cubicBezTo>
                  <a:cubicBezTo>
                    <a:pt x="43" y="189"/>
                    <a:pt x="43" y="189"/>
                    <a:pt x="43" y="189"/>
                  </a:cubicBezTo>
                  <a:cubicBezTo>
                    <a:pt x="42" y="189"/>
                    <a:pt x="42" y="189"/>
                    <a:pt x="42" y="189"/>
                  </a:cubicBezTo>
                  <a:cubicBezTo>
                    <a:pt x="0" y="247"/>
                    <a:pt x="0" y="247"/>
                    <a:pt x="0" y="247"/>
                  </a:cubicBezTo>
                  <a:cubicBezTo>
                    <a:pt x="2" y="261"/>
                    <a:pt x="2" y="261"/>
                    <a:pt x="2" y="261"/>
                  </a:cubicBezTo>
                  <a:cubicBezTo>
                    <a:pt x="8" y="256"/>
                    <a:pt x="14" y="255"/>
                    <a:pt x="18" y="257"/>
                  </a:cubicBezTo>
                  <a:cubicBezTo>
                    <a:pt x="23" y="259"/>
                    <a:pt x="25" y="268"/>
                    <a:pt x="23" y="280"/>
                  </a:cubicBezTo>
                  <a:cubicBezTo>
                    <a:pt x="21" y="300"/>
                    <a:pt x="24" y="323"/>
                    <a:pt x="34" y="344"/>
                  </a:cubicBezTo>
                  <a:cubicBezTo>
                    <a:pt x="48" y="360"/>
                    <a:pt x="48" y="360"/>
                    <a:pt x="48" y="360"/>
                  </a:cubicBezTo>
                  <a:cubicBezTo>
                    <a:pt x="54" y="365"/>
                    <a:pt x="56" y="370"/>
                    <a:pt x="55" y="375"/>
                  </a:cubicBezTo>
                  <a:cubicBezTo>
                    <a:pt x="47" y="386"/>
                    <a:pt x="47" y="386"/>
                    <a:pt x="47" y="386"/>
                  </a:cubicBezTo>
                  <a:cubicBezTo>
                    <a:pt x="57" y="399"/>
                    <a:pt x="57" y="399"/>
                    <a:pt x="57" y="399"/>
                  </a:cubicBezTo>
                  <a:cubicBezTo>
                    <a:pt x="62" y="409"/>
                    <a:pt x="58" y="427"/>
                    <a:pt x="45" y="452"/>
                  </a:cubicBezTo>
                  <a:cubicBezTo>
                    <a:pt x="59" y="476"/>
                    <a:pt x="59" y="476"/>
                    <a:pt x="59" y="476"/>
                  </a:cubicBezTo>
                  <a:cubicBezTo>
                    <a:pt x="61" y="481"/>
                    <a:pt x="61" y="481"/>
                    <a:pt x="61" y="481"/>
                  </a:cubicBezTo>
                  <a:cubicBezTo>
                    <a:pt x="70" y="476"/>
                    <a:pt x="70" y="476"/>
                    <a:pt x="70" y="476"/>
                  </a:cubicBezTo>
                  <a:cubicBezTo>
                    <a:pt x="83" y="463"/>
                    <a:pt x="95" y="460"/>
                    <a:pt x="104" y="463"/>
                  </a:cubicBezTo>
                  <a:cubicBezTo>
                    <a:pt x="111" y="465"/>
                    <a:pt x="114" y="470"/>
                    <a:pt x="115" y="476"/>
                  </a:cubicBezTo>
                  <a:cubicBezTo>
                    <a:pt x="116" y="483"/>
                    <a:pt x="108" y="496"/>
                    <a:pt x="89" y="515"/>
                  </a:cubicBezTo>
                  <a:cubicBezTo>
                    <a:pt x="74" y="534"/>
                    <a:pt x="74" y="534"/>
                    <a:pt x="74" y="534"/>
                  </a:cubicBezTo>
                  <a:cubicBezTo>
                    <a:pt x="81" y="545"/>
                    <a:pt x="81" y="545"/>
                    <a:pt x="81" y="545"/>
                  </a:cubicBezTo>
                  <a:cubicBezTo>
                    <a:pt x="92" y="536"/>
                    <a:pt x="100" y="533"/>
                    <a:pt x="105" y="535"/>
                  </a:cubicBezTo>
                  <a:cubicBezTo>
                    <a:pt x="112" y="535"/>
                    <a:pt x="130" y="528"/>
                    <a:pt x="160" y="513"/>
                  </a:cubicBezTo>
                  <a:cubicBezTo>
                    <a:pt x="170" y="507"/>
                    <a:pt x="182" y="513"/>
                    <a:pt x="198" y="528"/>
                  </a:cubicBezTo>
                  <a:cubicBezTo>
                    <a:pt x="205" y="525"/>
                    <a:pt x="205" y="525"/>
                    <a:pt x="205" y="525"/>
                  </a:cubicBezTo>
                  <a:cubicBezTo>
                    <a:pt x="204" y="513"/>
                    <a:pt x="204" y="513"/>
                    <a:pt x="204" y="513"/>
                  </a:cubicBezTo>
                  <a:cubicBezTo>
                    <a:pt x="200" y="510"/>
                    <a:pt x="200" y="510"/>
                    <a:pt x="200" y="510"/>
                  </a:cubicBezTo>
                  <a:cubicBezTo>
                    <a:pt x="198" y="507"/>
                    <a:pt x="200" y="504"/>
                    <a:pt x="204" y="501"/>
                  </a:cubicBezTo>
                  <a:cubicBezTo>
                    <a:pt x="198" y="481"/>
                    <a:pt x="198" y="481"/>
                    <a:pt x="198" y="481"/>
                  </a:cubicBezTo>
                  <a:cubicBezTo>
                    <a:pt x="197" y="478"/>
                    <a:pt x="197" y="474"/>
                    <a:pt x="198" y="470"/>
                  </a:cubicBezTo>
                  <a:cubicBezTo>
                    <a:pt x="201" y="467"/>
                    <a:pt x="206" y="465"/>
                    <a:pt x="210" y="463"/>
                  </a:cubicBezTo>
                  <a:cubicBezTo>
                    <a:pt x="219" y="455"/>
                    <a:pt x="219" y="455"/>
                    <a:pt x="219" y="455"/>
                  </a:cubicBezTo>
                  <a:cubicBezTo>
                    <a:pt x="214" y="442"/>
                    <a:pt x="214" y="442"/>
                    <a:pt x="214" y="442"/>
                  </a:cubicBezTo>
                  <a:cubicBezTo>
                    <a:pt x="214" y="441"/>
                    <a:pt x="214" y="441"/>
                    <a:pt x="214" y="441"/>
                  </a:cubicBezTo>
                  <a:cubicBezTo>
                    <a:pt x="215" y="441"/>
                    <a:pt x="215" y="441"/>
                    <a:pt x="215" y="441"/>
                  </a:cubicBezTo>
                  <a:cubicBezTo>
                    <a:pt x="215" y="440"/>
                    <a:pt x="215" y="440"/>
                    <a:pt x="215" y="440"/>
                  </a:cubicBezTo>
                  <a:cubicBezTo>
                    <a:pt x="219" y="433"/>
                    <a:pt x="219" y="428"/>
                    <a:pt x="218" y="425"/>
                  </a:cubicBezTo>
                  <a:cubicBezTo>
                    <a:pt x="214" y="418"/>
                    <a:pt x="217" y="412"/>
                    <a:pt x="226" y="405"/>
                  </a:cubicBezTo>
                  <a:cubicBezTo>
                    <a:pt x="237" y="394"/>
                    <a:pt x="237" y="394"/>
                    <a:pt x="237" y="394"/>
                  </a:cubicBezTo>
                  <a:cubicBezTo>
                    <a:pt x="235" y="392"/>
                    <a:pt x="235" y="392"/>
                    <a:pt x="235" y="392"/>
                  </a:cubicBezTo>
                  <a:cubicBezTo>
                    <a:pt x="232" y="389"/>
                    <a:pt x="232" y="389"/>
                    <a:pt x="232" y="389"/>
                  </a:cubicBezTo>
                  <a:cubicBezTo>
                    <a:pt x="246" y="383"/>
                    <a:pt x="246" y="383"/>
                    <a:pt x="246" y="383"/>
                  </a:cubicBezTo>
                  <a:cubicBezTo>
                    <a:pt x="246" y="366"/>
                    <a:pt x="246" y="366"/>
                    <a:pt x="246" y="366"/>
                  </a:cubicBezTo>
                  <a:cubicBezTo>
                    <a:pt x="246" y="360"/>
                    <a:pt x="251" y="351"/>
                    <a:pt x="266" y="341"/>
                  </a:cubicBezTo>
                  <a:cubicBezTo>
                    <a:pt x="272" y="335"/>
                    <a:pt x="272" y="335"/>
                    <a:pt x="272" y="335"/>
                  </a:cubicBezTo>
                  <a:cubicBezTo>
                    <a:pt x="272" y="335"/>
                    <a:pt x="272" y="335"/>
                    <a:pt x="272" y="335"/>
                  </a:cubicBezTo>
                  <a:cubicBezTo>
                    <a:pt x="256" y="317"/>
                    <a:pt x="256" y="317"/>
                    <a:pt x="256" y="317"/>
                  </a:cubicBezTo>
                  <a:cubicBezTo>
                    <a:pt x="251" y="310"/>
                    <a:pt x="253" y="300"/>
                    <a:pt x="263" y="291"/>
                  </a:cubicBezTo>
                  <a:cubicBezTo>
                    <a:pt x="263" y="289"/>
                    <a:pt x="263" y="289"/>
                    <a:pt x="263" y="289"/>
                  </a:cubicBezTo>
                  <a:cubicBezTo>
                    <a:pt x="295" y="261"/>
                    <a:pt x="295" y="261"/>
                    <a:pt x="295" y="261"/>
                  </a:cubicBezTo>
                  <a:cubicBezTo>
                    <a:pt x="296" y="254"/>
                    <a:pt x="296" y="254"/>
                    <a:pt x="296" y="254"/>
                  </a:cubicBezTo>
                  <a:cubicBezTo>
                    <a:pt x="290" y="252"/>
                    <a:pt x="288" y="240"/>
                    <a:pt x="291" y="222"/>
                  </a:cubicBezTo>
                  <a:cubicBezTo>
                    <a:pt x="295" y="194"/>
                    <a:pt x="308" y="180"/>
                    <a:pt x="330" y="177"/>
                  </a:cubicBezTo>
                  <a:cubicBezTo>
                    <a:pt x="330" y="177"/>
                    <a:pt x="330" y="177"/>
                    <a:pt x="330" y="177"/>
                  </a:cubicBezTo>
                  <a:cubicBezTo>
                    <a:pt x="332" y="177"/>
                    <a:pt x="332" y="177"/>
                    <a:pt x="332" y="177"/>
                  </a:cubicBezTo>
                  <a:cubicBezTo>
                    <a:pt x="346" y="184"/>
                    <a:pt x="346" y="184"/>
                    <a:pt x="346" y="184"/>
                  </a:cubicBezTo>
                  <a:cubicBezTo>
                    <a:pt x="361" y="184"/>
                    <a:pt x="361" y="184"/>
                    <a:pt x="361" y="184"/>
                  </a:cubicBezTo>
                  <a:cubicBezTo>
                    <a:pt x="375" y="167"/>
                    <a:pt x="375" y="167"/>
                    <a:pt x="375" y="167"/>
                  </a:cubicBezTo>
                  <a:cubicBezTo>
                    <a:pt x="375" y="167"/>
                    <a:pt x="375" y="167"/>
                    <a:pt x="375" y="167"/>
                  </a:cubicBezTo>
                  <a:cubicBezTo>
                    <a:pt x="375" y="167"/>
                    <a:pt x="375" y="167"/>
                    <a:pt x="375" y="167"/>
                  </a:cubicBezTo>
                  <a:cubicBezTo>
                    <a:pt x="376" y="166"/>
                    <a:pt x="376" y="166"/>
                    <a:pt x="376" y="166"/>
                  </a:cubicBezTo>
                  <a:cubicBezTo>
                    <a:pt x="392" y="156"/>
                    <a:pt x="392" y="156"/>
                    <a:pt x="392" y="156"/>
                  </a:cubicBezTo>
                  <a:cubicBezTo>
                    <a:pt x="390" y="141"/>
                    <a:pt x="390" y="141"/>
                    <a:pt x="390" y="141"/>
                  </a:cubicBezTo>
                  <a:cubicBezTo>
                    <a:pt x="390" y="138"/>
                    <a:pt x="390" y="138"/>
                    <a:pt x="390" y="138"/>
                  </a:cubicBezTo>
                  <a:cubicBezTo>
                    <a:pt x="392" y="136"/>
                    <a:pt x="392" y="136"/>
                    <a:pt x="392" y="136"/>
                  </a:cubicBezTo>
                  <a:cubicBezTo>
                    <a:pt x="397" y="134"/>
                    <a:pt x="397" y="134"/>
                    <a:pt x="397" y="134"/>
                  </a:cubicBezTo>
                  <a:cubicBezTo>
                    <a:pt x="402" y="127"/>
                    <a:pt x="402" y="127"/>
                    <a:pt x="402" y="127"/>
                  </a:cubicBezTo>
                  <a:cubicBezTo>
                    <a:pt x="403" y="126"/>
                    <a:pt x="403" y="126"/>
                    <a:pt x="403" y="126"/>
                  </a:cubicBezTo>
                  <a:cubicBezTo>
                    <a:pt x="392" y="108"/>
                    <a:pt x="392" y="108"/>
                    <a:pt x="392" y="108"/>
                  </a:cubicBezTo>
                  <a:cubicBezTo>
                    <a:pt x="382" y="95"/>
                    <a:pt x="372" y="82"/>
                    <a:pt x="366" y="67"/>
                  </a:cubicBezTo>
                  <a:cubicBezTo>
                    <a:pt x="361" y="58"/>
                    <a:pt x="362" y="47"/>
                    <a:pt x="369" y="36"/>
                  </a:cubicBezTo>
                  <a:cubicBezTo>
                    <a:pt x="350" y="24"/>
                    <a:pt x="350" y="24"/>
                    <a:pt x="350" y="24"/>
                  </a:cubicBezTo>
                  <a:lnTo>
                    <a:pt x="31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1" name="Freeform 22"/>
            <p:cNvSpPr>
              <a:spLocks/>
            </p:cNvSpPr>
            <p:nvPr/>
          </p:nvSpPr>
          <p:spPr bwMode="auto">
            <a:xfrm>
              <a:off x="5397023" y="4830763"/>
              <a:ext cx="560388" cy="687388"/>
            </a:xfrm>
            <a:custGeom>
              <a:avLst/>
              <a:gdLst>
                <a:gd name="T0" fmla="*/ 192 w 371"/>
                <a:gd name="T1" fmla="*/ 21 h 456"/>
                <a:gd name="T2" fmla="*/ 158 w 371"/>
                <a:gd name="T3" fmla="*/ 52 h 456"/>
                <a:gd name="T4" fmla="*/ 157 w 371"/>
                <a:gd name="T5" fmla="*/ 54 h 456"/>
                <a:gd name="T6" fmla="*/ 134 w 371"/>
                <a:gd name="T7" fmla="*/ 54 h 456"/>
                <a:gd name="T8" fmla="*/ 94 w 371"/>
                <a:gd name="T9" fmla="*/ 81 h 456"/>
                <a:gd name="T10" fmla="*/ 105 w 371"/>
                <a:gd name="T11" fmla="*/ 88 h 456"/>
                <a:gd name="T12" fmla="*/ 97 w 371"/>
                <a:gd name="T13" fmla="*/ 124 h 456"/>
                <a:gd name="T14" fmla="*/ 62 w 371"/>
                <a:gd name="T15" fmla="*/ 155 h 456"/>
                <a:gd name="T16" fmla="*/ 63 w 371"/>
                <a:gd name="T17" fmla="*/ 177 h 456"/>
                <a:gd name="T18" fmla="*/ 71 w 371"/>
                <a:gd name="T19" fmla="*/ 202 h 456"/>
                <a:gd name="T20" fmla="*/ 48 w 371"/>
                <a:gd name="T21" fmla="*/ 244 h 456"/>
                <a:gd name="T22" fmla="*/ 47 w 371"/>
                <a:gd name="T23" fmla="*/ 248 h 456"/>
                <a:gd name="T24" fmla="*/ 31 w 371"/>
                <a:gd name="T25" fmla="*/ 265 h 456"/>
                <a:gd name="T26" fmla="*/ 20 w 371"/>
                <a:gd name="T27" fmla="*/ 278 h 456"/>
                <a:gd name="T28" fmla="*/ 18 w 371"/>
                <a:gd name="T29" fmla="*/ 320 h 456"/>
                <a:gd name="T30" fmla="*/ 5 w 371"/>
                <a:gd name="T31" fmla="*/ 332 h 456"/>
                <a:gd name="T32" fmla="*/ 0 w 371"/>
                <a:gd name="T33" fmla="*/ 336 h 456"/>
                <a:gd name="T34" fmla="*/ 9 w 371"/>
                <a:gd name="T35" fmla="*/ 361 h 456"/>
                <a:gd name="T36" fmla="*/ 69 w 371"/>
                <a:gd name="T37" fmla="*/ 361 h 456"/>
                <a:gd name="T38" fmla="*/ 93 w 371"/>
                <a:gd name="T39" fmla="*/ 385 h 456"/>
                <a:gd name="T40" fmla="*/ 94 w 371"/>
                <a:gd name="T41" fmla="*/ 386 h 456"/>
                <a:gd name="T42" fmla="*/ 136 w 371"/>
                <a:gd name="T43" fmla="*/ 452 h 456"/>
                <a:gd name="T44" fmla="*/ 149 w 371"/>
                <a:gd name="T45" fmla="*/ 423 h 456"/>
                <a:gd name="T46" fmla="*/ 179 w 371"/>
                <a:gd name="T47" fmla="*/ 446 h 456"/>
                <a:gd name="T48" fmla="*/ 201 w 371"/>
                <a:gd name="T49" fmla="*/ 384 h 456"/>
                <a:gd name="T50" fmla="*/ 207 w 371"/>
                <a:gd name="T51" fmla="*/ 385 h 456"/>
                <a:gd name="T52" fmla="*/ 226 w 371"/>
                <a:gd name="T53" fmla="*/ 371 h 456"/>
                <a:gd name="T54" fmla="*/ 226 w 371"/>
                <a:gd name="T55" fmla="*/ 365 h 456"/>
                <a:gd name="T56" fmla="*/ 255 w 371"/>
                <a:gd name="T57" fmla="*/ 366 h 456"/>
                <a:gd name="T58" fmla="*/ 271 w 371"/>
                <a:gd name="T59" fmla="*/ 294 h 456"/>
                <a:gd name="T60" fmla="*/ 301 w 371"/>
                <a:gd name="T61" fmla="*/ 290 h 456"/>
                <a:gd name="T62" fmla="*/ 287 w 371"/>
                <a:gd name="T63" fmla="*/ 276 h 456"/>
                <a:gd name="T64" fmla="*/ 309 w 371"/>
                <a:gd name="T65" fmla="*/ 257 h 456"/>
                <a:gd name="T66" fmla="*/ 324 w 371"/>
                <a:gd name="T67" fmla="*/ 264 h 456"/>
                <a:gd name="T68" fmla="*/ 315 w 371"/>
                <a:gd name="T69" fmla="*/ 242 h 456"/>
                <a:gd name="T70" fmla="*/ 324 w 371"/>
                <a:gd name="T71" fmla="*/ 236 h 456"/>
                <a:gd name="T72" fmla="*/ 311 w 371"/>
                <a:gd name="T73" fmla="*/ 208 h 456"/>
                <a:gd name="T74" fmla="*/ 315 w 371"/>
                <a:gd name="T75" fmla="*/ 205 h 456"/>
                <a:gd name="T76" fmla="*/ 345 w 371"/>
                <a:gd name="T77" fmla="*/ 177 h 456"/>
                <a:gd name="T78" fmla="*/ 319 w 371"/>
                <a:gd name="T79" fmla="*/ 144 h 456"/>
                <a:gd name="T80" fmla="*/ 351 w 371"/>
                <a:gd name="T81" fmla="*/ 130 h 456"/>
                <a:gd name="T82" fmla="*/ 367 w 371"/>
                <a:gd name="T83" fmla="*/ 112 h 456"/>
                <a:gd name="T84" fmla="*/ 357 w 371"/>
                <a:gd name="T85" fmla="*/ 90 h 456"/>
                <a:gd name="T86" fmla="*/ 356 w 371"/>
                <a:gd name="T87" fmla="*/ 86 h 456"/>
                <a:gd name="T88" fmla="*/ 356 w 371"/>
                <a:gd name="T89" fmla="*/ 78 h 456"/>
                <a:gd name="T90" fmla="*/ 352 w 371"/>
                <a:gd name="T91" fmla="*/ 78 h 456"/>
                <a:gd name="T92" fmla="*/ 309 w 371"/>
                <a:gd name="T93" fmla="*/ 73 h 456"/>
                <a:gd name="T94" fmla="*/ 308 w 371"/>
                <a:gd name="T95" fmla="*/ 72 h 456"/>
                <a:gd name="T96" fmla="*/ 297 w 371"/>
                <a:gd name="T97" fmla="*/ 59 h 456"/>
                <a:gd name="T98" fmla="*/ 246 w 371"/>
                <a:gd name="T99" fmla="*/ 80 h 456"/>
                <a:gd name="T100" fmla="*/ 226 w 371"/>
                <a:gd name="T101" fmla="*/ 40 h 456"/>
                <a:gd name="T102" fmla="*/ 194 w 371"/>
                <a:gd name="T103" fmla="*/ 1 h 456"/>
                <a:gd name="T104" fmla="*/ 194 w 371"/>
                <a:gd name="T105" fmla="*/ 2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1" h="456">
                  <a:moveTo>
                    <a:pt x="194" y="20"/>
                  </a:moveTo>
                  <a:cubicBezTo>
                    <a:pt x="192" y="21"/>
                    <a:pt x="192" y="21"/>
                    <a:pt x="192" y="21"/>
                  </a:cubicBezTo>
                  <a:cubicBezTo>
                    <a:pt x="174" y="34"/>
                    <a:pt x="174" y="34"/>
                    <a:pt x="174" y="34"/>
                  </a:cubicBezTo>
                  <a:cubicBezTo>
                    <a:pt x="158" y="52"/>
                    <a:pt x="158" y="52"/>
                    <a:pt x="158" y="52"/>
                  </a:cubicBezTo>
                  <a:cubicBezTo>
                    <a:pt x="157" y="52"/>
                    <a:pt x="157" y="52"/>
                    <a:pt x="157" y="52"/>
                  </a:cubicBezTo>
                  <a:cubicBezTo>
                    <a:pt x="157" y="54"/>
                    <a:pt x="157" y="54"/>
                    <a:pt x="157" y="54"/>
                  </a:cubicBezTo>
                  <a:cubicBezTo>
                    <a:pt x="134" y="54"/>
                    <a:pt x="134" y="54"/>
                    <a:pt x="134" y="54"/>
                  </a:cubicBezTo>
                  <a:cubicBezTo>
                    <a:pt x="134" y="54"/>
                    <a:pt x="134" y="54"/>
                    <a:pt x="134" y="54"/>
                  </a:cubicBezTo>
                  <a:cubicBezTo>
                    <a:pt x="121" y="47"/>
                    <a:pt x="121" y="47"/>
                    <a:pt x="121" y="47"/>
                  </a:cubicBezTo>
                  <a:cubicBezTo>
                    <a:pt x="105" y="51"/>
                    <a:pt x="97" y="61"/>
                    <a:pt x="94" y="81"/>
                  </a:cubicBezTo>
                  <a:cubicBezTo>
                    <a:pt x="93" y="99"/>
                    <a:pt x="93" y="99"/>
                    <a:pt x="93" y="99"/>
                  </a:cubicBezTo>
                  <a:cubicBezTo>
                    <a:pt x="105" y="88"/>
                    <a:pt x="105" y="88"/>
                    <a:pt x="105" y="88"/>
                  </a:cubicBezTo>
                  <a:cubicBezTo>
                    <a:pt x="97" y="123"/>
                    <a:pt x="97" y="123"/>
                    <a:pt x="97" y="123"/>
                  </a:cubicBezTo>
                  <a:cubicBezTo>
                    <a:pt x="97" y="124"/>
                    <a:pt x="97" y="124"/>
                    <a:pt x="97" y="124"/>
                  </a:cubicBezTo>
                  <a:cubicBezTo>
                    <a:pt x="97" y="125"/>
                    <a:pt x="97" y="125"/>
                    <a:pt x="97" y="125"/>
                  </a:cubicBezTo>
                  <a:cubicBezTo>
                    <a:pt x="62" y="155"/>
                    <a:pt x="62" y="155"/>
                    <a:pt x="62" y="155"/>
                  </a:cubicBezTo>
                  <a:cubicBezTo>
                    <a:pt x="57" y="162"/>
                    <a:pt x="55" y="167"/>
                    <a:pt x="57" y="170"/>
                  </a:cubicBezTo>
                  <a:cubicBezTo>
                    <a:pt x="63" y="177"/>
                    <a:pt x="63" y="177"/>
                    <a:pt x="63" y="177"/>
                  </a:cubicBezTo>
                  <a:cubicBezTo>
                    <a:pt x="71" y="184"/>
                    <a:pt x="75" y="189"/>
                    <a:pt x="74" y="193"/>
                  </a:cubicBezTo>
                  <a:cubicBezTo>
                    <a:pt x="74" y="196"/>
                    <a:pt x="73" y="200"/>
                    <a:pt x="71" y="202"/>
                  </a:cubicBezTo>
                  <a:cubicBezTo>
                    <a:pt x="48" y="221"/>
                    <a:pt x="48" y="221"/>
                    <a:pt x="48" y="221"/>
                  </a:cubicBezTo>
                  <a:cubicBezTo>
                    <a:pt x="49" y="226"/>
                    <a:pt x="49" y="234"/>
                    <a:pt x="48" y="244"/>
                  </a:cubicBezTo>
                  <a:cubicBezTo>
                    <a:pt x="48" y="247"/>
                    <a:pt x="48" y="247"/>
                    <a:pt x="48" y="247"/>
                  </a:cubicBezTo>
                  <a:cubicBezTo>
                    <a:pt x="47" y="248"/>
                    <a:pt x="47" y="248"/>
                    <a:pt x="47" y="248"/>
                  </a:cubicBezTo>
                  <a:cubicBezTo>
                    <a:pt x="39" y="251"/>
                    <a:pt x="39" y="251"/>
                    <a:pt x="39" y="251"/>
                  </a:cubicBezTo>
                  <a:cubicBezTo>
                    <a:pt x="39" y="257"/>
                    <a:pt x="37" y="260"/>
                    <a:pt x="31" y="265"/>
                  </a:cubicBezTo>
                  <a:cubicBezTo>
                    <a:pt x="20" y="277"/>
                    <a:pt x="20" y="277"/>
                    <a:pt x="20" y="277"/>
                  </a:cubicBezTo>
                  <a:cubicBezTo>
                    <a:pt x="20" y="278"/>
                    <a:pt x="20" y="278"/>
                    <a:pt x="20" y="278"/>
                  </a:cubicBezTo>
                  <a:cubicBezTo>
                    <a:pt x="22" y="283"/>
                    <a:pt x="22" y="289"/>
                    <a:pt x="18" y="299"/>
                  </a:cubicBezTo>
                  <a:cubicBezTo>
                    <a:pt x="23" y="309"/>
                    <a:pt x="23" y="317"/>
                    <a:pt x="18" y="320"/>
                  </a:cubicBezTo>
                  <a:cubicBezTo>
                    <a:pt x="7" y="330"/>
                    <a:pt x="7" y="330"/>
                    <a:pt x="7" y="330"/>
                  </a:cubicBezTo>
                  <a:cubicBezTo>
                    <a:pt x="5" y="332"/>
                    <a:pt x="5" y="332"/>
                    <a:pt x="5" y="332"/>
                  </a:cubicBezTo>
                  <a:cubicBezTo>
                    <a:pt x="0" y="334"/>
                    <a:pt x="0" y="334"/>
                    <a:pt x="0" y="334"/>
                  </a:cubicBezTo>
                  <a:cubicBezTo>
                    <a:pt x="0" y="336"/>
                    <a:pt x="0" y="336"/>
                    <a:pt x="0" y="336"/>
                  </a:cubicBezTo>
                  <a:cubicBezTo>
                    <a:pt x="7" y="361"/>
                    <a:pt x="7" y="361"/>
                    <a:pt x="7" y="361"/>
                  </a:cubicBezTo>
                  <a:cubicBezTo>
                    <a:pt x="9" y="361"/>
                    <a:pt x="9" y="361"/>
                    <a:pt x="9" y="361"/>
                  </a:cubicBezTo>
                  <a:cubicBezTo>
                    <a:pt x="27" y="359"/>
                    <a:pt x="46" y="359"/>
                    <a:pt x="67" y="361"/>
                  </a:cubicBezTo>
                  <a:cubicBezTo>
                    <a:pt x="69" y="361"/>
                    <a:pt x="69" y="361"/>
                    <a:pt x="69" y="361"/>
                  </a:cubicBezTo>
                  <a:cubicBezTo>
                    <a:pt x="69" y="362"/>
                    <a:pt x="69" y="362"/>
                    <a:pt x="69" y="362"/>
                  </a:cubicBezTo>
                  <a:cubicBezTo>
                    <a:pt x="93" y="385"/>
                    <a:pt x="93" y="385"/>
                    <a:pt x="93" y="385"/>
                  </a:cubicBezTo>
                  <a:cubicBezTo>
                    <a:pt x="93" y="386"/>
                    <a:pt x="93" y="386"/>
                    <a:pt x="93" y="386"/>
                  </a:cubicBezTo>
                  <a:cubicBezTo>
                    <a:pt x="94" y="386"/>
                    <a:pt x="94" y="386"/>
                    <a:pt x="94" y="386"/>
                  </a:cubicBezTo>
                  <a:cubicBezTo>
                    <a:pt x="107" y="425"/>
                    <a:pt x="107" y="425"/>
                    <a:pt x="107" y="425"/>
                  </a:cubicBezTo>
                  <a:cubicBezTo>
                    <a:pt x="136" y="452"/>
                    <a:pt x="136" y="452"/>
                    <a:pt x="136" y="452"/>
                  </a:cubicBezTo>
                  <a:cubicBezTo>
                    <a:pt x="148" y="456"/>
                    <a:pt x="148" y="456"/>
                    <a:pt x="148" y="456"/>
                  </a:cubicBezTo>
                  <a:cubicBezTo>
                    <a:pt x="149" y="423"/>
                    <a:pt x="149" y="423"/>
                    <a:pt x="149" y="423"/>
                  </a:cubicBezTo>
                  <a:cubicBezTo>
                    <a:pt x="175" y="450"/>
                    <a:pt x="175" y="450"/>
                    <a:pt x="175" y="450"/>
                  </a:cubicBezTo>
                  <a:cubicBezTo>
                    <a:pt x="179" y="446"/>
                    <a:pt x="179" y="446"/>
                    <a:pt x="179" y="446"/>
                  </a:cubicBezTo>
                  <a:cubicBezTo>
                    <a:pt x="198" y="406"/>
                    <a:pt x="198" y="406"/>
                    <a:pt x="198" y="406"/>
                  </a:cubicBezTo>
                  <a:cubicBezTo>
                    <a:pt x="201" y="384"/>
                    <a:pt x="201" y="384"/>
                    <a:pt x="201" y="384"/>
                  </a:cubicBezTo>
                  <a:cubicBezTo>
                    <a:pt x="205" y="385"/>
                    <a:pt x="205" y="385"/>
                    <a:pt x="205" y="385"/>
                  </a:cubicBezTo>
                  <a:cubicBezTo>
                    <a:pt x="207" y="385"/>
                    <a:pt x="207" y="385"/>
                    <a:pt x="207" y="385"/>
                  </a:cubicBezTo>
                  <a:cubicBezTo>
                    <a:pt x="227" y="386"/>
                    <a:pt x="227" y="386"/>
                    <a:pt x="227" y="386"/>
                  </a:cubicBezTo>
                  <a:cubicBezTo>
                    <a:pt x="226" y="371"/>
                    <a:pt x="226" y="371"/>
                    <a:pt x="226" y="371"/>
                  </a:cubicBezTo>
                  <a:cubicBezTo>
                    <a:pt x="226" y="367"/>
                    <a:pt x="226" y="367"/>
                    <a:pt x="226" y="367"/>
                  </a:cubicBezTo>
                  <a:cubicBezTo>
                    <a:pt x="226" y="365"/>
                    <a:pt x="226" y="365"/>
                    <a:pt x="226" y="365"/>
                  </a:cubicBezTo>
                  <a:cubicBezTo>
                    <a:pt x="229" y="365"/>
                    <a:pt x="229" y="365"/>
                    <a:pt x="229" y="365"/>
                  </a:cubicBezTo>
                  <a:cubicBezTo>
                    <a:pt x="255" y="366"/>
                    <a:pt x="255" y="366"/>
                    <a:pt x="255" y="366"/>
                  </a:cubicBezTo>
                  <a:cubicBezTo>
                    <a:pt x="269" y="353"/>
                    <a:pt x="275" y="341"/>
                    <a:pt x="275" y="332"/>
                  </a:cubicBezTo>
                  <a:cubicBezTo>
                    <a:pt x="271" y="294"/>
                    <a:pt x="271" y="294"/>
                    <a:pt x="271" y="294"/>
                  </a:cubicBezTo>
                  <a:cubicBezTo>
                    <a:pt x="294" y="301"/>
                    <a:pt x="294" y="301"/>
                    <a:pt x="294" y="301"/>
                  </a:cubicBezTo>
                  <a:cubicBezTo>
                    <a:pt x="301" y="290"/>
                    <a:pt x="301" y="290"/>
                    <a:pt x="301" y="290"/>
                  </a:cubicBezTo>
                  <a:cubicBezTo>
                    <a:pt x="290" y="280"/>
                    <a:pt x="290" y="280"/>
                    <a:pt x="290" y="280"/>
                  </a:cubicBezTo>
                  <a:cubicBezTo>
                    <a:pt x="287" y="276"/>
                    <a:pt x="287" y="276"/>
                    <a:pt x="287" y="276"/>
                  </a:cubicBezTo>
                  <a:cubicBezTo>
                    <a:pt x="308" y="255"/>
                    <a:pt x="308" y="255"/>
                    <a:pt x="308" y="255"/>
                  </a:cubicBezTo>
                  <a:cubicBezTo>
                    <a:pt x="309" y="257"/>
                    <a:pt x="309" y="257"/>
                    <a:pt x="309" y="257"/>
                  </a:cubicBezTo>
                  <a:cubicBezTo>
                    <a:pt x="311" y="257"/>
                    <a:pt x="311" y="257"/>
                    <a:pt x="311" y="257"/>
                  </a:cubicBezTo>
                  <a:cubicBezTo>
                    <a:pt x="324" y="264"/>
                    <a:pt x="324" y="264"/>
                    <a:pt x="324" y="264"/>
                  </a:cubicBezTo>
                  <a:cubicBezTo>
                    <a:pt x="324" y="261"/>
                    <a:pt x="324" y="261"/>
                    <a:pt x="324" y="261"/>
                  </a:cubicBezTo>
                  <a:cubicBezTo>
                    <a:pt x="315" y="242"/>
                    <a:pt x="315" y="242"/>
                    <a:pt x="315" y="242"/>
                  </a:cubicBezTo>
                  <a:cubicBezTo>
                    <a:pt x="319" y="239"/>
                    <a:pt x="319" y="239"/>
                    <a:pt x="319" y="239"/>
                  </a:cubicBezTo>
                  <a:cubicBezTo>
                    <a:pt x="324" y="236"/>
                    <a:pt x="324" y="236"/>
                    <a:pt x="324" y="236"/>
                  </a:cubicBezTo>
                  <a:cubicBezTo>
                    <a:pt x="322" y="228"/>
                    <a:pt x="322" y="228"/>
                    <a:pt x="322" y="228"/>
                  </a:cubicBezTo>
                  <a:cubicBezTo>
                    <a:pt x="311" y="208"/>
                    <a:pt x="311" y="208"/>
                    <a:pt x="311" y="208"/>
                  </a:cubicBezTo>
                  <a:cubicBezTo>
                    <a:pt x="313" y="207"/>
                    <a:pt x="313" y="207"/>
                    <a:pt x="313" y="207"/>
                  </a:cubicBezTo>
                  <a:cubicBezTo>
                    <a:pt x="315" y="205"/>
                    <a:pt x="315" y="205"/>
                    <a:pt x="315" y="205"/>
                  </a:cubicBezTo>
                  <a:cubicBezTo>
                    <a:pt x="344" y="189"/>
                    <a:pt x="344" y="189"/>
                    <a:pt x="344" y="189"/>
                  </a:cubicBezTo>
                  <a:cubicBezTo>
                    <a:pt x="345" y="177"/>
                    <a:pt x="345" y="177"/>
                    <a:pt x="345" y="177"/>
                  </a:cubicBezTo>
                  <a:cubicBezTo>
                    <a:pt x="321" y="165"/>
                    <a:pt x="308" y="154"/>
                    <a:pt x="310" y="149"/>
                  </a:cubicBezTo>
                  <a:cubicBezTo>
                    <a:pt x="311" y="145"/>
                    <a:pt x="313" y="144"/>
                    <a:pt x="319" y="144"/>
                  </a:cubicBezTo>
                  <a:cubicBezTo>
                    <a:pt x="350" y="149"/>
                    <a:pt x="350" y="149"/>
                    <a:pt x="350" y="149"/>
                  </a:cubicBezTo>
                  <a:cubicBezTo>
                    <a:pt x="351" y="130"/>
                    <a:pt x="351" y="130"/>
                    <a:pt x="351" y="130"/>
                  </a:cubicBezTo>
                  <a:cubicBezTo>
                    <a:pt x="351" y="128"/>
                    <a:pt x="351" y="128"/>
                    <a:pt x="351" y="128"/>
                  </a:cubicBezTo>
                  <a:cubicBezTo>
                    <a:pt x="367" y="112"/>
                    <a:pt x="367" y="112"/>
                    <a:pt x="367" y="112"/>
                  </a:cubicBezTo>
                  <a:cubicBezTo>
                    <a:pt x="371" y="100"/>
                    <a:pt x="371" y="100"/>
                    <a:pt x="371" y="100"/>
                  </a:cubicBezTo>
                  <a:cubicBezTo>
                    <a:pt x="365" y="98"/>
                    <a:pt x="361" y="94"/>
                    <a:pt x="357" y="90"/>
                  </a:cubicBezTo>
                  <a:cubicBezTo>
                    <a:pt x="356" y="88"/>
                    <a:pt x="356" y="88"/>
                    <a:pt x="356" y="88"/>
                  </a:cubicBezTo>
                  <a:cubicBezTo>
                    <a:pt x="356" y="86"/>
                    <a:pt x="356" y="86"/>
                    <a:pt x="356" y="86"/>
                  </a:cubicBezTo>
                  <a:cubicBezTo>
                    <a:pt x="357" y="80"/>
                    <a:pt x="357" y="80"/>
                    <a:pt x="357" y="80"/>
                  </a:cubicBezTo>
                  <a:cubicBezTo>
                    <a:pt x="356" y="78"/>
                    <a:pt x="356" y="78"/>
                    <a:pt x="356" y="78"/>
                  </a:cubicBezTo>
                  <a:cubicBezTo>
                    <a:pt x="353" y="77"/>
                    <a:pt x="353" y="77"/>
                    <a:pt x="353" y="77"/>
                  </a:cubicBezTo>
                  <a:cubicBezTo>
                    <a:pt x="352" y="78"/>
                    <a:pt x="352" y="78"/>
                    <a:pt x="352" y="78"/>
                  </a:cubicBezTo>
                  <a:cubicBezTo>
                    <a:pt x="350" y="82"/>
                    <a:pt x="345" y="86"/>
                    <a:pt x="338" y="86"/>
                  </a:cubicBezTo>
                  <a:cubicBezTo>
                    <a:pt x="326" y="86"/>
                    <a:pt x="316" y="80"/>
                    <a:pt x="309" y="73"/>
                  </a:cubicBezTo>
                  <a:cubicBezTo>
                    <a:pt x="309" y="72"/>
                    <a:pt x="309" y="72"/>
                    <a:pt x="309" y="72"/>
                  </a:cubicBezTo>
                  <a:cubicBezTo>
                    <a:pt x="308" y="72"/>
                    <a:pt x="308" y="72"/>
                    <a:pt x="308" y="72"/>
                  </a:cubicBezTo>
                  <a:cubicBezTo>
                    <a:pt x="300" y="57"/>
                    <a:pt x="300" y="57"/>
                    <a:pt x="300" y="57"/>
                  </a:cubicBezTo>
                  <a:cubicBezTo>
                    <a:pt x="297" y="59"/>
                    <a:pt x="297" y="59"/>
                    <a:pt x="297" y="59"/>
                  </a:cubicBezTo>
                  <a:cubicBezTo>
                    <a:pt x="296" y="66"/>
                    <a:pt x="292" y="72"/>
                    <a:pt x="285" y="77"/>
                  </a:cubicBezTo>
                  <a:cubicBezTo>
                    <a:pt x="271" y="84"/>
                    <a:pt x="258" y="86"/>
                    <a:pt x="246" y="80"/>
                  </a:cubicBezTo>
                  <a:cubicBezTo>
                    <a:pt x="237" y="77"/>
                    <a:pt x="232" y="71"/>
                    <a:pt x="229" y="61"/>
                  </a:cubicBezTo>
                  <a:cubicBezTo>
                    <a:pt x="226" y="40"/>
                    <a:pt x="226" y="40"/>
                    <a:pt x="226" y="40"/>
                  </a:cubicBezTo>
                  <a:cubicBezTo>
                    <a:pt x="223" y="20"/>
                    <a:pt x="218" y="9"/>
                    <a:pt x="212" y="5"/>
                  </a:cubicBezTo>
                  <a:cubicBezTo>
                    <a:pt x="206" y="1"/>
                    <a:pt x="199" y="0"/>
                    <a:pt x="194" y="1"/>
                  </a:cubicBezTo>
                  <a:cubicBezTo>
                    <a:pt x="195" y="19"/>
                    <a:pt x="195" y="19"/>
                    <a:pt x="195" y="19"/>
                  </a:cubicBezTo>
                  <a:lnTo>
                    <a:pt x="194" y="20"/>
                  </a:lnTo>
                  <a:close/>
                </a:path>
              </a:pathLst>
            </a:custGeom>
            <a:solidFill>
              <a:srgbClr val="0A31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2" name="Freeform 23"/>
            <p:cNvSpPr>
              <a:spLocks/>
            </p:cNvSpPr>
            <p:nvPr/>
          </p:nvSpPr>
          <p:spPr bwMode="auto">
            <a:xfrm>
              <a:off x="5643086" y="4397375"/>
              <a:ext cx="485775" cy="561975"/>
            </a:xfrm>
            <a:custGeom>
              <a:avLst/>
              <a:gdLst>
                <a:gd name="T0" fmla="*/ 169 w 322"/>
                <a:gd name="T1" fmla="*/ 16 h 372"/>
                <a:gd name="T2" fmla="*/ 113 w 322"/>
                <a:gd name="T3" fmla="*/ 5 h 372"/>
                <a:gd name="T4" fmla="*/ 102 w 322"/>
                <a:gd name="T5" fmla="*/ 71 h 372"/>
                <a:gd name="T6" fmla="*/ 74 w 322"/>
                <a:gd name="T7" fmla="*/ 86 h 372"/>
                <a:gd name="T8" fmla="*/ 61 w 322"/>
                <a:gd name="T9" fmla="*/ 109 h 372"/>
                <a:gd name="T10" fmla="*/ 45 w 322"/>
                <a:gd name="T11" fmla="*/ 141 h 372"/>
                <a:gd name="T12" fmla="*/ 17 w 322"/>
                <a:gd name="T13" fmla="*/ 180 h 372"/>
                <a:gd name="T14" fmla="*/ 5 w 322"/>
                <a:gd name="T15" fmla="*/ 207 h 372"/>
                <a:gd name="T16" fmla="*/ 31 w 322"/>
                <a:gd name="T17" fmla="*/ 246 h 372"/>
                <a:gd name="T18" fmla="*/ 43 w 322"/>
                <a:gd name="T19" fmla="*/ 268 h 372"/>
                <a:gd name="T20" fmla="*/ 44 w 322"/>
                <a:gd name="T21" fmla="*/ 270 h 372"/>
                <a:gd name="T22" fmla="*/ 43 w 322"/>
                <a:gd name="T23" fmla="*/ 274 h 372"/>
                <a:gd name="T24" fmla="*/ 41 w 322"/>
                <a:gd name="T25" fmla="*/ 278 h 372"/>
                <a:gd name="T26" fmla="*/ 73 w 322"/>
                <a:gd name="T27" fmla="*/ 325 h 372"/>
                <a:gd name="T28" fmla="*/ 87 w 322"/>
                <a:gd name="T29" fmla="*/ 357 h 372"/>
                <a:gd name="T30" fmla="*/ 123 w 322"/>
                <a:gd name="T31" fmla="*/ 344 h 372"/>
                <a:gd name="T32" fmla="*/ 122 w 322"/>
                <a:gd name="T33" fmla="*/ 341 h 372"/>
                <a:gd name="T34" fmla="*/ 142 w 322"/>
                <a:gd name="T35" fmla="*/ 330 h 372"/>
                <a:gd name="T36" fmla="*/ 175 w 322"/>
                <a:gd name="T37" fmla="*/ 360 h 372"/>
                <a:gd name="T38" fmla="*/ 180 w 322"/>
                <a:gd name="T39" fmla="*/ 359 h 372"/>
                <a:gd name="T40" fmla="*/ 196 w 322"/>
                <a:gd name="T41" fmla="*/ 355 h 372"/>
                <a:gd name="T42" fmla="*/ 202 w 322"/>
                <a:gd name="T43" fmla="*/ 355 h 372"/>
                <a:gd name="T44" fmla="*/ 222 w 322"/>
                <a:gd name="T45" fmla="*/ 372 h 372"/>
                <a:gd name="T46" fmla="*/ 226 w 322"/>
                <a:gd name="T47" fmla="*/ 327 h 372"/>
                <a:gd name="T48" fmla="*/ 227 w 322"/>
                <a:gd name="T49" fmla="*/ 326 h 372"/>
                <a:gd name="T50" fmla="*/ 235 w 322"/>
                <a:gd name="T51" fmla="*/ 299 h 372"/>
                <a:gd name="T52" fmla="*/ 234 w 322"/>
                <a:gd name="T53" fmla="*/ 293 h 372"/>
                <a:gd name="T54" fmla="*/ 238 w 322"/>
                <a:gd name="T55" fmla="*/ 290 h 372"/>
                <a:gd name="T56" fmla="*/ 266 w 322"/>
                <a:gd name="T57" fmla="*/ 248 h 372"/>
                <a:gd name="T58" fmla="*/ 274 w 322"/>
                <a:gd name="T59" fmla="*/ 250 h 372"/>
                <a:gd name="T60" fmla="*/ 272 w 322"/>
                <a:gd name="T61" fmla="*/ 269 h 372"/>
                <a:gd name="T62" fmla="*/ 303 w 322"/>
                <a:gd name="T63" fmla="*/ 243 h 372"/>
                <a:gd name="T64" fmla="*/ 296 w 322"/>
                <a:gd name="T65" fmla="*/ 229 h 372"/>
                <a:gd name="T66" fmla="*/ 303 w 322"/>
                <a:gd name="T67" fmla="*/ 182 h 372"/>
                <a:gd name="T68" fmla="*/ 287 w 322"/>
                <a:gd name="T69" fmla="*/ 180 h 372"/>
                <a:gd name="T70" fmla="*/ 285 w 322"/>
                <a:gd name="T71" fmla="*/ 177 h 372"/>
                <a:gd name="T72" fmla="*/ 281 w 322"/>
                <a:gd name="T73" fmla="*/ 154 h 372"/>
                <a:gd name="T74" fmla="*/ 322 w 322"/>
                <a:gd name="T75" fmla="*/ 153 h 372"/>
                <a:gd name="T76" fmla="*/ 287 w 322"/>
                <a:gd name="T77" fmla="*/ 115 h 372"/>
                <a:gd name="T78" fmla="*/ 311 w 322"/>
                <a:gd name="T79" fmla="*/ 88 h 372"/>
                <a:gd name="T80" fmla="*/ 295 w 322"/>
                <a:gd name="T81" fmla="*/ 90 h 372"/>
                <a:gd name="T82" fmla="*/ 294 w 322"/>
                <a:gd name="T83" fmla="*/ 88 h 372"/>
                <a:gd name="T84" fmla="*/ 274 w 322"/>
                <a:gd name="T85" fmla="*/ 63 h 372"/>
                <a:gd name="T86" fmla="*/ 214 w 322"/>
                <a:gd name="T87" fmla="*/ 86 h 372"/>
                <a:gd name="T88" fmla="*/ 208 w 322"/>
                <a:gd name="T89" fmla="*/ 86 h 372"/>
                <a:gd name="T90" fmla="*/ 206 w 322"/>
                <a:gd name="T91" fmla="*/ 48 h 372"/>
                <a:gd name="T92" fmla="*/ 217 w 322"/>
                <a:gd name="T93"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2" h="372">
                  <a:moveTo>
                    <a:pt x="198" y="5"/>
                  </a:moveTo>
                  <a:cubicBezTo>
                    <a:pt x="186" y="11"/>
                    <a:pt x="177" y="15"/>
                    <a:pt x="169" y="16"/>
                  </a:cubicBezTo>
                  <a:cubicBezTo>
                    <a:pt x="163" y="16"/>
                    <a:pt x="152" y="14"/>
                    <a:pt x="138" y="9"/>
                  </a:cubicBezTo>
                  <a:cubicBezTo>
                    <a:pt x="113" y="5"/>
                    <a:pt x="113" y="5"/>
                    <a:pt x="113" y="5"/>
                  </a:cubicBezTo>
                  <a:cubicBezTo>
                    <a:pt x="106" y="9"/>
                    <a:pt x="98" y="19"/>
                    <a:pt x="86" y="37"/>
                  </a:cubicBezTo>
                  <a:cubicBezTo>
                    <a:pt x="102" y="71"/>
                    <a:pt x="102" y="71"/>
                    <a:pt x="102" y="71"/>
                  </a:cubicBezTo>
                  <a:cubicBezTo>
                    <a:pt x="75" y="86"/>
                    <a:pt x="75" y="86"/>
                    <a:pt x="75" y="86"/>
                  </a:cubicBezTo>
                  <a:cubicBezTo>
                    <a:pt x="74" y="86"/>
                    <a:pt x="74" y="86"/>
                    <a:pt x="74" y="86"/>
                  </a:cubicBezTo>
                  <a:cubicBezTo>
                    <a:pt x="53" y="79"/>
                    <a:pt x="53" y="79"/>
                    <a:pt x="53" y="79"/>
                  </a:cubicBezTo>
                  <a:cubicBezTo>
                    <a:pt x="62" y="95"/>
                    <a:pt x="64" y="105"/>
                    <a:pt x="61" y="109"/>
                  </a:cubicBezTo>
                  <a:cubicBezTo>
                    <a:pt x="58" y="117"/>
                    <a:pt x="58" y="117"/>
                    <a:pt x="58" y="117"/>
                  </a:cubicBezTo>
                  <a:cubicBezTo>
                    <a:pt x="53" y="130"/>
                    <a:pt x="49" y="137"/>
                    <a:pt x="45" y="141"/>
                  </a:cubicBezTo>
                  <a:cubicBezTo>
                    <a:pt x="8" y="174"/>
                    <a:pt x="8" y="174"/>
                    <a:pt x="8" y="174"/>
                  </a:cubicBezTo>
                  <a:cubicBezTo>
                    <a:pt x="17" y="180"/>
                    <a:pt x="17" y="180"/>
                    <a:pt x="17" y="180"/>
                  </a:cubicBezTo>
                  <a:cubicBezTo>
                    <a:pt x="11" y="185"/>
                    <a:pt x="11" y="185"/>
                    <a:pt x="11" y="185"/>
                  </a:cubicBezTo>
                  <a:cubicBezTo>
                    <a:pt x="3" y="192"/>
                    <a:pt x="0" y="201"/>
                    <a:pt x="5" y="207"/>
                  </a:cubicBezTo>
                  <a:cubicBezTo>
                    <a:pt x="30" y="246"/>
                    <a:pt x="30" y="246"/>
                    <a:pt x="30" y="246"/>
                  </a:cubicBezTo>
                  <a:cubicBezTo>
                    <a:pt x="31" y="246"/>
                    <a:pt x="31" y="246"/>
                    <a:pt x="31" y="246"/>
                  </a:cubicBezTo>
                  <a:cubicBezTo>
                    <a:pt x="31" y="247"/>
                    <a:pt x="31" y="247"/>
                    <a:pt x="31" y="247"/>
                  </a:cubicBezTo>
                  <a:cubicBezTo>
                    <a:pt x="43" y="268"/>
                    <a:pt x="43" y="268"/>
                    <a:pt x="43" y="268"/>
                  </a:cubicBezTo>
                  <a:cubicBezTo>
                    <a:pt x="43" y="269"/>
                    <a:pt x="43" y="269"/>
                    <a:pt x="43" y="269"/>
                  </a:cubicBezTo>
                  <a:cubicBezTo>
                    <a:pt x="44" y="270"/>
                    <a:pt x="44" y="270"/>
                    <a:pt x="44" y="270"/>
                  </a:cubicBezTo>
                  <a:cubicBezTo>
                    <a:pt x="43" y="272"/>
                    <a:pt x="43" y="272"/>
                    <a:pt x="43" y="272"/>
                  </a:cubicBezTo>
                  <a:cubicBezTo>
                    <a:pt x="43" y="274"/>
                    <a:pt x="43" y="274"/>
                    <a:pt x="43" y="274"/>
                  </a:cubicBezTo>
                  <a:cubicBezTo>
                    <a:pt x="43" y="276"/>
                    <a:pt x="43" y="276"/>
                    <a:pt x="43" y="276"/>
                  </a:cubicBezTo>
                  <a:cubicBezTo>
                    <a:pt x="41" y="278"/>
                    <a:pt x="41" y="278"/>
                    <a:pt x="41" y="278"/>
                  </a:cubicBezTo>
                  <a:cubicBezTo>
                    <a:pt x="46" y="278"/>
                    <a:pt x="50" y="280"/>
                    <a:pt x="55" y="283"/>
                  </a:cubicBezTo>
                  <a:cubicBezTo>
                    <a:pt x="64" y="288"/>
                    <a:pt x="70" y="303"/>
                    <a:pt x="73" y="325"/>
                  </a:cubicBezTo>
                  <a:cubicBezTo>
                    <a:pt x="77" y="346"/>
                    <a:pt x="77" y="346"/>
                    <a:pt x="77" y="346"/>
                  </a:cubicBezTo>
                  <a:cubicBezTo>
                    <a:pt x="80" y="352"/>
                    <a:pt x="82" y="355"/>
                    <a:pt x="87" y="357"/>
                  </a:cubicBezTo>
                  <a:cubicBezTo>
                    <a:pt x="95" y="361"/>
                    <a:pt x="106" y="360"/>
                    <a:pt x="115" y="354"/>
                  </a:cubicBezTo>
                  <a:cubicBezTo>
                    <a:pt x="121" y="350"/>
                    <a:pt x="124" y="347"/>
                    <a:pt x="123" y="344"/>
                  </a:cubicBezTo>
                  <a:cubicBezTo>
                    <a:pt x="122" y="343"/>
                    <a:pt x="122" y="343"/>
                    <a:pt x="122" y="343"/>
                  </a:cubicBezTo>
                  <a:cubicBezTo>
                    <a:pt x="122" y="341"/>
                    <a:pt x="122" y="341"/>
                    <a:pt x="122" y="341"/>
                  </a:cubicBezTo>
                  <a:cubicBezTo>
                    <a:pt x="140" y="328"/>
                    <a:pt x="140" y="328"/>
                    <a:pt x="140" y="328"/>
                  </a:cubicBezTo>
                  <a:cubicBezTo>
                    <a:pt x="142" y="330"/>
                    <a:pt x="142" y="330"/>
                    <a:pt x="142" y="330"/>
                  </a:cubicBezTo>
                  <a:cubicBezTo>
                    <a:pt x="156" y="354"/>
                    <a:pt x="156" y="354"/>
                    <a:pt x="156" y="354"/>
                  </a:cubicBezTo>
                  <a:cubicBezTo>
                    <a:pt x="161" y="358"/>
                    <a:pt x="166" y="360"/>
                    <a:pt x="175" y="360"/>
                  </a:cubicBezTo>
                  <a:cubicBezTo>
                    <a:pt x="180" y="359"/>
                    <a:pt x="180" y="359"/>
                    <a:pt x="180" y="359"/>
                  </a:cubicBezTo>
                  <a:cubicBezTo>
                    <a:pt x="180" y="359"/>
                    <a:pt x="180" y="359"/>
                    <a:pt x="180" y="359"/>
                  </a:cubicBezTo>
                  <a:cubicBezTo>
                    <a:pt x="176" y="346"/>
                    <a:pt x="176" y="346"/>
                    <a:pt x="176" y="346"/>
                  </a:cubicBezTo>
                  <a:cubicBezTo>
                    <a:pt x="196" y="355"/>
                    <a:pt x="196" y="355"/>
                    <a:pt x="196" y="355"/>
                  </a:cubicBezTo>
                  <a:cubicBezTo>
                    <a:pt x="201" y="355"/>
                    <a:pt x="201" y="355"/>
                    <a:pt x="201" y="355"/>
                  </a:cubicBezTo>
                  <a:cubicBezTo>
                    <a:pt x="202" y="355"/>
                    <a:pt x="202" y="355"/>
                    <a:pt x="202" y="355"/>
                  </a:cubicBezTo>
                  <a:cubicBezTo>
                    <a:pt x="203" y="357"/>
                    <a:pt x="203" y="357"/>
                    <a:pt x="203" y="357"/>
                  </a:cubicBezTo>
                  <a:cubicBezTo>
                    <a:pt x="222" y="372"/>
                    <a:pt x="222" y="372"/>
                    <a:pt x="222" y="372"/>
                  </a:cubicBezTo>
                  <a:cubicBezTo>
                    <a:pt x="227" y="363"/>
                    <a:pt x="227" y="363"/>
                    <a:pt x="227" y="363"/>
                  </a:cubicBezTo>
                  <a:cubicBezTo>
                    <a:pt x="226" y="327"/>
                    <a:pt x="226" y="327"/>
                    <a:pt x="226" y="327"/>
                  </a:cubicBezTo>
                  <a:cubicBezTo>
                    <a:pt x="227" y="326"/>
                    <a:pt x="227" y="326"/>
                    <a:pt x="227" y="326"/>
                  </a:cubicBezTo>
                  <a:cubicBezTo>
                    <a:pt x="227" y="326"/>
                    <a:pt x="227" y="326"/>
                    <a:pt x="227" y="326"/>
                  </a:cubicBezTo>
                  <a:cubicBezTo>
                    <a:pt x="240" y="310"/>
                    <a:pt x="240" y="310"/>
                    <a:pt x="240" y="310"/>
                  </a:cubicBezTo>
                  <a:cubicBezTo>
                    <a:pt x="241" y="308"/>
                    <a:pt x="240" y="304"/>
                    <a:pt x="235" y="299"/>
                  </a:cubicBezTo>
                  <a:cubicBezTo>
                    <a:pt x="232" y="296"/>
                    <a:pt x="232" y="296"/>
                    <a:pt x="232" y="296"/>
                  </a:cubicBezTo>
                  <a:cubicBezTo>
                    <a:pt x="234" y="293"/>
                    <a:pt x="234" y="293"/>
                    <a:pt x="234" y="293"/>
                  </a:cubicBezTo>
                  <a:cubicBezTo>
                    <a:pt x="235" y="291"/>
                    <a:pt x="235" y="291"/>
                    <a:pt x="235" y="291"/>
                  </a:cubicBezTo>
                  <a:cubicBezTo>
                    <a:pt x="238" y="290"/>
                    <a:pt x="238" y="290"/>
                    <a:pt x="238" y="290"/>
                  </a:cubicBezTo>
                  <a:cubicBezTo>
                    <a:pt x="264" y="247"/>
                    <a:pt x="264" y="247"/>
                    <a:pt x="264" y="247"/>
                  </a:cubicBezTo>
                  <a:cubicBezTo>
                    <a:pt x="266" y="248"/>
                    <a:pt x="266" y="248"/>
                    <a:pt x="266" y="248"/>
                  </a:cubicBezTo>
                  <a:cubicBezTo>
                    <a:pt x="272" y="249"/>
                    <a:pt x="272" y="249"/>
                    <a:pt x="272" y="249"/>
                  </a:cubicBezTo>
                  <a:cubicBezTo>
                    <a:pt x="274" y="250"/>
                    <a:pt x="274" y="250"/>
                    <a:pt x="274" y="250"/>
                  </a:cubicBezTo>
                  <a:cubicBezTo>
                    <a:pt x="274" y="252"/>
                    <a:pt x="274" y="252"/>
                    <a:pt x="274" y="252"/>
                  </a:cubicBezTo>
                  <a:cubicBezTo>
                    <a:pt x="272" y="269"/>
                    <a:pt x="272" y="269"/>
                    <a:pt x="272" y="269"/>
                  </a:cubicBezTo>
                  <a:cubicBezTo>
                    <a:pt x="274" y="269"/>
                    <a:pt x="274" y="269"/>
                    <a:pt x="274" y="269"/>
                  </a:cubicBezTo>
                  <a:cubicBezTo>
                    <a:pt x="303" y="243"/>
                    <a:pt x="303" y="243"/>
                    <a:pt x="303" y="243"/>
                  </a:cubicBezTo>
                  <a:cubicBezTo>
                    <a:pt x="301" y="229"/>
                    <a:pt x="301" y="229"/>
                    <a:pt x="301" y="229"/>
                  </a:cubicBezTo>
                  <a:cubicBezTo>
                    <a:pt x="296" y="229"/>
                    <a:pt x="296" y="229"/>
                    <a:pt x="296" y="229"/>
                  </a:cubicBezTo>
                  <a:cubicBezTo>
                    <a:pt x="285" y="230"/>
                    <a:pt x="285" y="230"/>
                    <a:pt x="285" y="230"/>
                  </a:cubicBezTo>
                  <a:cubicBezTo>
                    <a:pt x="303" y="182"/>
                    <a:pt x="303" y="182"/>
                    <a:pt x="303" y="182"/>
                  </a:cubicBezTo>
                  <a:cubicBezTo>
                    <a:pt x="287" y="180"/>
                    <a:pt x="287" y="180"/>
                    <a:pt x="287" y="180"/>
                  </a:cubicBezTo>
                  <a:cubicBezTo>
                    <a:pt x="287" y="180"/>
                    <a:pt x="287" y="180"/>
                    <a:pt x="287" y="180"/>
                  </a:cubicBezTo>
                  <a:cubicBezTo>
                    <a:pt x="285" y="180"/>
                    <a:pt x="285" y="180"/>
                    <a:pt x="285" y="180"/>
                  </a:cubicBezTo>
                  <a:cubicBezTo>
                    <a:pt x="285" y="177"/>
                    <a:pt x="285" y="177"/>
                    <a:pt x="285" y="177"/>
                  </a:cubicBezTo>
                  <a:cubicBezTo>
                    <a:pt x="280" y="171"/>
                    <a:pt x="280" y="171"/>
                    <a:pt x="280" y="171"/>
                  </a:cubicBezTo>
                  <a:cubicBezTo>
                    <a:pt x="277" y="165"/>
                    <a:pt x="277" y="159"/>
                    <a:pt x="281" y="154"/>
                  </a:cubicBezTo>
                  <a:cubicBezTo>
                    <a:pt x="306" y="153"/>
                    <a:pt x="306" y="153"/>
                    <a:pt x="306" y="153"/>
                  </a:cubicBezTo>
                  <a:cubicBezTo>
                    <a:pt x="322" y="153"/>
                    <a:pt x="322" y="153"/>
                    <a:pt x="322" y="153"/>
                  </a:cubicBezTo>
                  <a:cubicBezTo>
                    <a:pt x="322" y="148"/>
                    <a:pt x="319" y="138"/>
                    <a:pt x="310" y="123"/>
                  </a:cubicBezTo>
                  <a:cubicBezTo>
                    <a:pt x="287" y="115"/>
                    <a:pt x="287" y="115"/>
                    <a:pt x="287" y="115"/>
                  </a:cubicBezTo>
                  <a:cubicBezTo>
                    <a:pt x="311" y="93"/>
                    <a:pt x="311" y="93"/>
                    <a:pt x="311" y="93"/>
                  </a:cubicBezTo>
                  <a:cubicBezTo>
                    <a:pt x="311" y="88"/>
                    <a:pt x="311" y="88"/>
                    <a:pt x="311" y="88"/>
                  </a:cubicBezTo>
                  <a:cubicBezTo>
                    <a:pt x="299" y="90"/>
                    <a:pt x="299" y="90"/>
                    <a:pt x="299" y="90"/>
                  </a:cubicBezTo>
                  <a:cubicBezTo>
                    <a:pt x="295" y="90"/>
                    <a:pt x="295" y="90"/>
                    <a:pt x="295" y="90"/>
                  </a:cubicBezTo>
                  <a:cubicBezTo>
                    <a:pt x="295" y="89"/>
                    <a:pt x="295" y="89"/>
                    <a:pt x="295" y="89"/>
                  </a:cubicBezTo>
                  <a:cubicBezTo>
                    <a:pt x="294" y="88"/>
                    <a:pt x="294" y="88"/>
                    <a:pt x="294" y="88"/>
                  </a:cubicBezTo>
                  <a:cubicBezTo>
                    <a:pt x="293" y="86"/>
                    <a:pt x="293" y="86"/>
                    <a:pt x="293" y="86"/>
                  </a:cubicBezTo>
                  <a:cubicBezTo>
                    <a:pt x="290" y="75"/>
                    <a:pt x="283" y="67"/>
                    <a:pt x="274" y="63"/>
                  </a:cubicBezTo>
                  <a:cubicBezTo>
                    <a:pt x="232" y="64"/>
                    <a:pt x="232" y="64"/>
                    <a:pt x="232" y="64"/>
                  </a:cubicBezTo>
                  <a:cubicBezTo>
                    <a:pt x="214" y="86"/>
                    <a:pt x="214" y="86"/>
                    <a:pt x="214" y="86"/>
                  </a:cubicBezTo>
                  <a:cubicBezTo>
                    <a:pt x="214" y="87"/>
                    <a:pt x="214" y="87"/>
                    <a:pt x="214" y="87"/>
                  </a:cubicBezTo>
                  <a:cubicBezTo>
                    <a:pt x="208" y="86"/>
                    <a:pt x="208" y="86"/>
                    <a:pt x="208" y="86"/>
                  </a:cubicBezTo>
                  <a:cubicBezTo>
                    <a:pt x="142" y="64"/>
                    <a:pt x="142" y="64"/>
                    <a:pt x="142" y="64"/>
                  </a:cubicBezTo>
                  <a:cubicBezTo>
                    <a:pt x="206" y="48"/>
                    <a:pt x="206" y="48"/>
                    <a:pt x="206" y="48"/>
                  </a:cubicBezTo>
                  <a:cubicBezTo>
                    <a:pt x="210" y="48"/>
                    <a:pt x="221" y="37"/>
                    <a:pt x="239" y="16"/>
                  </a:cubicBezTo>
                  <a:cubicBezTo>
                    <a:pt x="217" y="0"/>
                    <a:pt x="217" y="0"/>
                    <a:pt x="217" y="0"/>
                  </a:cubicBezTo>
                  <a:lnTo>
                    <a:pt x="198" y="5"/>
                  </a:lnTo>
                  <a:close/>
                </a:path>
              </a:pathLst>
            </a:custGeom>
            <a:solidFill>
              <a:srgbClr val="FF78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3" name="Freeform 24"/>
            <p:cNvSpPr>
              <a:spLocks/>
            </p:cNvSpPr>
            <p:nvPr/>
          </p:nvSpPr>
          <p:spPr bwMode="auto">
            <a:xfrm>
              <a:off x="5177948" y="3917950"/>
              <a:ext cx="609600" cy="744538"/>
            </a:xfrm>
            <a:custGeom>
              <a:avLst/>
              <a:gdLst>
                <a:gd name="T0" fmla="*/ 254 w 403"/>
                <a:gd name="T1" fmla="*/ 140 h 494"/>
                <a:gd name="T2" fmla="*/ 224 w 403"/>
                <a:gd name="T3" fmla="*/ 73 h 494"/>
                <a:gd name="T4" fmla="*/ 145 w 403"/>
                <a:gd name="T5" fmla="*/ 46 h 494"/>
                <a:gd name="T6" fmla="*/ 98 w 403"/>
                <a:gd name="T7" fmla="*/ 0 h 494"/>
                <a:gd name="T8" fmla="*/ 128 w 403"/>
                <a:gd name="T9" fmla="*/ 46 h 494"/>
                <a:gd name="T10" fmla="*/ 130 w 403"/>
                <a:gd name="T11" fmla="*/ 49 h 494"/>
                <a:gd name="T12" fmla="*/ 94 w 403"/>
                <a:gd name="T13" fmla="*/ 94 h 494"/>
                <a:gd name="T14" fmla="*/ 50 w 403"/>
                <a:gd name="T15" fmla="*/ 60 h 494"/>
                <a:gd name="T16" fmla="*/ 60 w 403"/>
                <a:gd name="T17" fmla="*/ 93 h 494"/>
                <a:gd name="T18" fmla="*/ 60 w 403"/>
                <a:gd name="T19" fmla="*/ 95 h 494"/>
                <a:gd name="T20" fmla="*/ 57 w 403"/>
                <a:gd name="T21" fmla="*/ 108 h 494"/>
                <a:gd name="T22" fmla="*/ 38 w 403"/>
                <a:gd name="T23" fmla="*/ 116 h 494"/>
                <a:gd name="T24" fmla="*/ 30 w 403"/>
                <a:gd name="T25" fmla="*/ 133 h 494"/>
                <a:gd name="T26" fmla="*/ 22 w 403"/>
                <a:gd name="T27" fmla="*/ 165 h 494"/>
                <a:gd name="T28" fmla="*/ 21 w 403"/>
                <a:gd name="T29" fmla="*/ 165 h 494"/>
                <a:gd name="T30" fmla="*/ 10 w 403"/>
                <a:gd name="T31" fmla="*/ 172 h 494"/>
                <a:gd name="T32" fmla="*/ 38 w 403"/>
                <a:gd name="T33" fmla="*/ 215 h 494"/>
                <a:gd name="T34" fmla="*/ 48 w 403"/>
                <a:gd name="T35" fmla="*/ 213 h 494"/>
                <a:gd name="T36" fmla="*/ 92 w 403"/>
                <a:gd name="T37" fmla="*/ 234 h 494"/>
                <a:gd name="T38" fmla="*/ 93 w 403"/>
                <a:gd name="T39" fmla="*/ 236 h 494"/>
                <a:gd name="T40" fmla="*/ 91 w 403"/>
                <a:gd name="T41" fmla="*/ 263 h 494"/>
                <a:gd name="T42" fmla="*/ 80 w 403"/>
                <a:gd name="T43" fmla="*/ 286 h 494"/>
                <a:gd name="T44" fmla="*/ 66 w 403"/>
                <a:gd name="T45" fmla="*/ 302 h 494"/>
                <a:gd name="T46" fmla="*/ 66 w 403"/>
                <a:gd name="T47" fmla="*/ 303 h 494"/>
                <a:gd name="T48" fmla="*/ 70 w 403"/>
                <a:gd name="T49" fmla="*/ 334 h 494"/>
                <a:gd name="T50" fmla="*/ 99 w 403"/>
                <a:gd name="T51" fmla="*/ 339 h 494"/>
                <a:gd name="T52" fmla="*/ 113 w 403"/>
                <a:gd name="T53" fmla="*/ 354 h 494"/>
                <a:gd name="T54" fmla="*/ 135 w 403"/>
                <a:gd name="T55" fmla="*/ 464 h 494"/>
                <a:gd name="T56" fmla="*/ 130 w 403"/>
                <a:gd name="T57" fmla="*/ 473 h 494"/>
                <a:gd name="T58" fmla="*/ 133 w 403"/>
                <a:gd name="T59" fmla="*/ 480 h 494"/>
                <a:gd name="T60" fmla="*/ 193 w 403"/>
                <a:gd name="T61" fmla="*/ 455 h 494"/>
                <a:gd name="T62" fmla="*/ 206 w 403"/>
                <a:gd name="T63" fmla="*/ 463 h 494"/>
                <a:gd name="T64" fmla="*/ 208 w 403"/>
                <a:gd name="T65" fmla="*/ 461 h 494"/>
                <a:gd name="T66" fmla="*/ 229 w 403"/>
                <a:gd name="T67" fmla="*/ 448 h 494"/>
                <a:gd name="T68" fmla="*/ 289 w 403"/>
                <a:gd name="T69" fmla="*/ 474 h 494"/>
                <a:gd name="T70" fmla="*/ 305 w 403"/>
                <a:gd name="T71" fmla="*/ 485 h 494"/>
                <a:gd name="T72" fmla="*/ 355 w 403"/>
                <a:gd name="T73" fmla="*/ 431 h 494"/>
                <a:gd name="T74" fmla="*/ 344 w 403"/>
                <a:gd name="T75" fmla="*/ 390 h 494"/>
                <a:gd name="T76" fmla="*/ 381 w 403"/>
                <a:gd name="T77" fmla="*/ 392 h 494"/>
                <a:gd name="T78" fmla="*/ 381 w 403"/>
                <a:gd name="T79" fmla="*/ 355 h 494"/>
                <a:gd name="T80" fmla="*/ 403 w 403"/>
                <a:gd name="T81" fmla="*/ 323 h 494"/>
                <a:gd name="T82" fmla="*/ 374 w 403"/>
                <a:gd name="T83" fmla="*/ 293 h 494"/>
                <a:gd name="T84" fmla="*/ 360 w 403"/>
                <a:gd name="T85" fmla="*/ 305 h 494"/>
                <a:gd name="T86" fmla="*/ 356 w 403"/>
                <a:gd name="T87" fmla="*/ 304 h 494"/>
                <a:gd name="T88" fmla="*/ 332 w 403"/>
                <a:gd name="T89" fmla="*/ 281 h 494"/>
                <a:gd name="T90" fmla="*/ 299 w 403"/>
                <a:gd name="T91" fmla="*/ 261 h 494"/>
                <a:gd name="T92" fmla="*/ 290 w 403"/>
                <a:gd name="T93" fmla="*/ 223 h 494"/>
                <a:gd name="T94" fmla="*/ 308 w 403"/>
                <a:gd name="T95" fmla="*/ 168 h 494"/>
                <a:gd name="T96" fmla="*/ 340 w 403"/>
                <a:gd name="T97" fmla="*/ 170 h 494"/>
                <a:gd name="T98" fmla="*/ 342 w 403"/>
                <a:gd name="T99" fmla="*/ 138 h 494"/>
                <a:gd name="T100" fmla="*/ 256 w 403"/>
                <a:gd name="T101" fmla="*/ 142 h 494"/>
                <a:gd name="T102" fmla="*/ 255 w 403"/>
                <a:gd name="T103" fmla="*/ 14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494">
                  <a:moveTo>
                    <a:pt x="255" y="140"/>
                  </a:moveTo>
                  <a:cubicBezTo>
                    <a:pt x="254" y="140"/>
                    <a:pt x="254" y="140"/>
                    <a:pt x="254" y="140"/>
                  </a:cubicBezTo>
                  <a:cubicBezTo>
                    <a:pt x="254" y="139"/>
                    <a:pt x="254" y="139"/>
                    <a:pt x="254" y="139"/>
                  </a:cubicBezTo>
                  <a:cubicBezTo>
                    <a:pt x="242" y="99"/>
                    <a:pt x="231" y="76"/>
                    <a:pt x="224" y="73"/>
                  </a:cubicBezTo>
                  <a:cubicBezTo>
                    <a:pt x="187" y="61"/>
                    <a:pt x="187" y="61"/>
                    <a:pt x="187" y="61"/>
                  </a:cubicBezTo>
                  <a:cubicBezTo>
                    <a:pt x="166" y="54"/>
                    <a:pt x="151" y="50"/>
                    <a:pt x="145" y="46"/>
                  </a:cubicBezTo>
                  <a:cubicBezTo>
                    <a:pt x="134" y="39"/>
                    <a:pt x="121" y="25"/>
                    <a:pt x="105" y="0"/>
                  </a:cubicBezTo>
                  <a:cubicBezTo>
                    <a:pt x="98" y="0"/>
                    <a:pt x="98" y="0"/>
                    <a:pt x="98" y="0"/>
                  </a:cubicBezTo>
                  <a:cubicBezTo>
                    <a:pt x="99" y="1"/>
                    <a:pt x="99" y="1"/>
                    <a:pt x="99" y="1"/>
                  </a:cubicBezTo>
                  <a:cubicBezTo>
                    <a:pt x="102" y="10"/>
                    <a:pt x="110" y="25"/>
                    <a:pt x="128" y="46"/>
                  </a:cubicBezTo>
                  <a:cubicBezTo>
                    <a:pt x="129" y="47"/>
                    <a:pt x="129" y="47"/>
                    <a:pt x="129" y="47"/>
                  </a:cubicBezTo>
                  <a:cubicBezTo>
                    <a:pt x="130" y="49"/>
                    <a:pt x="130" y="49"/>
                    <a:pt x="130" y="49"/>
                  </a:cubicBezTo>
                  <a:cubicBezTo>
                    <a:pt x="113" y="80"/>
                    <a:pt x="113" y="80"/>
                    <a:pt x="113" y="80"/>
                  </a:cubicBezTo>
                  <a:cubicBezTo>
                    <a:pt x="107" y="91"/>
                    <a:pt x="101" y="96"/>
                    <a:pt x="94" y="94"/>
                  </a:cubicBezTo>
                  <a:cubicBezTo>
                    <a:pt x="90" y="92"/>
                    <a:pt x="82" y="83"/>
                    <a:pt x="68" y="65"/>
                  </a:cubicBezTo>
                  <a:cubicBezTo>
                    <a:pt x="50" y="60"/>
                    <a:pt x="50" y="60"/>
                    <a:pt x="50" y="60"/>
                  </a:cubicBezTo>
                  <a:cubicBezTo>
                    <a:pt x="50" y="65"/>
                    <a:pt x="53" y="75"/>
                    <a:pt x="60" y="92"/>
                  </a:cubicBezTo>
                  <a:cubicBezTo>
                    <a:pt x="60" y="93"/>
                    <a:pt x="60" y="93"/>
                    <a:pt x="60" y="93"/>
                  </a:cubicBezTo>
                  <a:cubicBezTo>
                    <a:pt x="60" y="94"/>
                    <a:pt x="60" y="94"/>
                    <a:pt x="60" y="94"/>
                  </a:cubicBezTo>
                  <a:cubicBezTo>
                    <a:pt x="60" y="95"/>
                    <a:pt x="60" y="95"/>
                    <a:pt x="60" y="95"/>
                  </a:cubicBezTo>
                  <a:cubicBezTo>
                    <a:pt x="60" y="96"/>
                    <a:pt x="60" y="96"/>
                    <a:pt x="60" y="96"/>
                  </a:cubicBezTo>
                  <a:cubicBezTo>
                    <a:pt x="57" y="108"/>
                    <a:pt x="57" y="108"/>
                    <a:pt x="57" y="108"/>
                  </a:cubicBezTo>
                  <a:cubicBezTo>
                    <a:pt x="38" y="116"/>
                    <a:pt x="38" y="116"/>
                    <a:pt x="38" y="116"/>
                  </a:cubicBezTo>
                  <a:cubicBezTo>
                    <a:pt x="38" y="116"/>
                    <a:pt x="38" y="116"/>
                    <a:pt x="38" y="116"/>
                  </a:cubicBezTo>
                  <a:cubicBezTo>
                    <a:pt x="32" y="119"/>
                    <a:pt x="32" y="119"/>
                    <a:pt x="32" y="119"/>
                  </a:cubicBezTo>
                  <a:cubicBezTo>
                    <a:pt x="29" y="122"/>
                    <a:pt x="29" y="127"/>
                    <a:pt x="30" y="133"/>
                  </a:cubicBezTo>
                  <a:cubicBezTo>
                    <a:pt x="32" y="149"/>
                    <a:pt x="31" y="159"/>
                    <a:pt x="28" y="163"/>
                  </a:cubicBezTo>
                  <a:cubicBezTo>
                    <a:pt x="26" y="165"/>
                    <a:pt x="25" y="165"/>
                    <a:pt x="22" y="165"/>
                  </a:cubicBezTo>
                  <a:cubicBezTo>
                    <a:pt x="21" y="165"/>
                    <a:pt x="21" y="165"/>
                    <a:pt x="21" y="165"/>
                  </a:cubicBezTo>
                  <a:cubicBezTo>
                    <a:pt x="21" y="165"/>
                    <a:pt x="21" y="165"/>
                    <a:pt x="21" y="165"/>
                  </a:cubicBezTo>
                  <a:cubicBezTo>
                    <a:pt x="0" y="161"/>
                    <a:pt x="0" y="161"/>
                    <a:pt x="0" y="161"/>
                  </a:cubicBezTo>
                  <a:cubicBezTo>
                    <a:pt x="1" y="165"/>
                    <a:pt x="4" y="169"/>
                    <a:pt x="10" y="172"/>
                  </a:cubicBezTo>
                  <a:cubicBezTo>
                    <a:pt x="20" y="182"/>
                    <a:pt x="29" y="196"/>
                    <a:pt x="37" y="211"/>
                  </a:cubicBezTo>
                  <a:cubicBezTo>
                    <a:pt x="38" y="215"/>
                    <a:pt x="38" y="215"/>
                    <a:pt x="38" y="215"/>
                  </a:cubicBezTo>
                  <a:cubicBezTo>
                    <a:pt x="38" y="215"/>
                    <a:pt x="38" y="215"/>
                    <a:pt x="38" y="215"/>
                  </a:cubicBezTo>
                  <a:cubicBezTo>
                    <a:pt x="48" y="213"/>
                    <a:pt x="48" y="213"/>
                    <a:pt x="48" y="213"/>
                  </a:cubicBezTo>
                  <a:cubicBezTo>
                    <a:pt x="59" y="210"/>
                    <a:pt x="70" y="213"/>
                    <a:pt x="80" y="220"/>
                  </a:cubicBezTo>
                  <a:cubicBezTo>
                    <a:pt x="92" y="234"/>
                    <a:pt x="92" y="234"/>
                    <a:pt x="92" y="234"/>
                  </a:cubicBezTo>
                  <a:cubicBezTo>
                    <a:pt x="93" y="235"/>
                    <a:pt x="93" y="235"/>
                    <a:pt x="93" y="235"/>
                  </a:cubicBezTo>
                  <a:cubicBezTo>
                    <a:pt x="93" y="236"/>
                    <a:pt x="93" y="236"/>
                    <a:pt x="93" y="236"/>
                  </a:cubicBezTo>
                  <a:cubicBezTo>
                    <a:pt x="92" y="236"/>
                    <a:pt x="92" y="236"/>
                    <a:pt x="92" y="236"/>
                  </a:cubicBezTo>
                  <a:cubicBezTo>
                    <a:pt x="91" y="263"/>
                    <a:pt x="91" y="263"/>
                    <a:pt x="91" y="263"/>
                  </a:cubicBezTo>
                  <a:cubicBezTo>
                    <a:pt x="94" y="267"/>
                    <a:pt x="96" y="273"/>
                    <a:pt x="94" y="277"/>
                  </a:cubicBezTo>
                  <a:cubicBezTo>
                    <a:pt x="92" y="282"/>
                    <a:pt x="88" y="285"/>
                    <a:pt x="80" y="286"/>
                  </a:cubicBezTo>
                  <a:cubicBezTo>
                    <a:pt x="72" y="286"/>
                    <a:pt x="68" y="292"/>
                    <a:pt x="66" y="302"/>
                  </a:cubicBezTo>
                  <a:cubicBezTo>
                    <a:pt x="66" y="302"/>
                    <a:pt x="66" y="302"/>
                    <a:pt x="66" y="302"/>
                  </a:cubicBezTo>
                  <a:cubicBezTo>
                    <a:pt x="66" y="302"/>
                    <a:pt x="66" y="302"/>
                    <a:pt x="66" y="302"/>
                  </a:cubicBezTo>
                  <a:cubicBezTo>
                    <a:pt x="66" y="303"/>
                    <a:pt x="66" y="303"/>
                    <a:pt x="66" y="303"/>
                  </a:cubicBezTo>
                  <a:cubicBezTo>
                    <a:pt x="57" y="321"/>
                    <a:pt x="57" y="321"/>
                    <a:pt x="57" y="321"/>
                  </a:cubicBezTo>
                  <a:cubicBezTo>
                    <a:pt x="70" y="334"/>
                    <a:pt x="70" y="334"/>
                    <a:pt x="70" y="334"/>
                  </a:cubicBezTo>
                  <a:cubicBezTo>
                    <a:pt x="97" y="339"/>
                    <a:pt x="97" y="339"/>
                    <a:pt x="97" y="339"/>
                  </a:cubicBezTo>
                  <a:cubicBezTo>
                    <a:pt x="99" y="339"/>
                    <a:pt x="99" y="339"/>
                    <a:pt x="99" y="339"/>
                  </a:cubicBezTo>
                  <a:cubicBezTo>
                    <a:pt x="99" y="339"/>
                    <a:pt x="99" y="339"/>
                    <a:pt x="99" y="339"/>
                  </a:cubicBezTo>
                  <a:cubicBezTo>
                    <a:pt x="113" y="354"/>
                    <a:pt x="113" y="354"/>
                    <a:pt x="113" y="354"/>
                  </a:cubicBezTo>
                  <a:cubicBezTo>
                    <a:pt x="96" y="379"/>
                    <a:pt x="96" y="379"/>
                    <a:pt x="96" y="379"/>
                  </a:cubicBezTo>
                  <a:cubicBezTo>
                    <a:pt x="135" y="464"/>
                    <a:pt x="135" y="464"/>
                    <a:pt x="135" y="464"/>
                  </a:cubicBezTo>
                  <a:cubicBezTo>
                    <a:pt x="136" y="466"/>
                    <a:pt x="136" y="466"/>
                    <a:pt x="136" y="466"/>
                  </a:cubicBezTo>
                  <a:cubicBezTo>
                    <a:pt x="130" y="473"/>
                    <a:pt x="130" y="473"/>
                    <a:pt x="130" y="473"/>
                  </a:cubicBezTo>
                  <a:cubicBezTo>
                    <a:pt x="132" y="480"/>
                    <a:pt x="132" y="480"/>
                    <a:pt x="132" y="480"/>
                  </a:cubicBezTo>
                  <a:cubicBezTo>
                    <a:pt x="133" y="480"/>
                    <a:pt x="133" y="480"/>
                    <a:pt x="133" y="480"/>
                  </a:cubicBezTo>
                  <a:cubicBezTo>
                    <a:pt x="205" y="434"/>
                    <a:pt x="205" y="434"/>
                    <a:pt x="205" y="434"/>
                  </a:cubicBezTo>
                  <a:cubicBezTo>
                    <a:pt x="193" y="455"/>
                    <a:pt x="193" y="455"/>
                    <a:pt x="193" y="455"/>
                  </a:cubicBezTo>
                  <a:cubicBezTo>
                    <a:pt x="184" y="471"/>
                    <a:pt x="179" y="485"/>
                    <a:pt x="176" y="494"/>
                  </a:cubicBezTo>
                  <a:cubicBezTo>
                    <a:pt x="189" y="489"/>
                    <a:pt x="200" y="480"/>
                    <a:pt x="206" y="463"/>
                  </a:cubicBezTo>
                  <a:cubicBezTo>
                    <a:pt x="207" y="461"/>
                    <a:pt x="207" y="461"/>
                    <a:pt x="207" y="461"/>
                  </a:cubicBezTo>
                  <a:cubicBezTo>
                    <a:pt x="208" y="461"/>
                    <a:pt x="208" y="461"/>
                    <a:pt x="208" y="461"/>
                  </a:cubicBezTo>
                  <a:cubicBezTo>
                    <a:pt x="228" y="450"/>
                    <a:pt x="228" y="450"/>
                    <a:pt x="228" y="450"/>
                  </a:cubicBezTo>
                  <a:cubicBezTo>
                    <a:pt x="229" y="448"/>
                    <a:pt x="229" y="448"/>
                    <a:pt x="229" y="448"/>
                  </a:cubicBezTo>
                  <a:cubicBezTo>
                    <a:pt x="258" y="473"/>
                    <a:pt x="258" y="473"/>
                    <a:pt x="258" y="473"/>
                  </a:cubicBezTo>
                  <a:cubicBezTo>
                    <a:pt x="289" y="474"/>
                    <a:pt x="289" y="474"/>
                    <a:pt x="289" y="474"/>
                  </a:cubicBezTo>
                  <a:cubicBezTo>
                    <a:pt x="290" y="475"/>
                    <a:pt x="290" y="475"/>
                    <a:pt x="290" y="475"/>
                  </a:cubicBezTo>
                  <a:cubicBezTo>
                    <a:pt x="305" y="485"/>
                    <a:pt x="305" y="485"/>
                    <a:pt x="305" y="485"/>
                  </a:cubicBezTo>
                  <a:cubicBezTo>
                    <a:pt x="344" y="451"/>
                    <a:pt x="344" y="451"/>
                    <a:pt x="344" y="451"/>
                  </a:cubicBezTo>
                  <a:cubicBezTo>
                    <a:pt x="347" y="448"/>
                    <a:pt x="351" y="442"/>
                    <a:pt x="355" y="431"/>
                  </a:cubicBezTo>
                  <a:cubicBezTo>
                    <a:pt x="359" y="423"/>
                    <a:pt x="359" y="423"/>
                    <a:pt x="359" y="423"/>
                  </a:cubicBezTo>
                  <a:cubicBezTo>
                    <a:pt x="360" y="418"/>
                    <a:pt x="355" y="408"/>
                    <a:pt x="344" y="390"/>
                  </a:cubicBezTo>
                  <a:cubicBezTo>
                    <a:pt x="335" y="376"/>
                    <a:pt x="335" y="376"/>
                    <a:pt x="335" y="376"/>
                  </a:cubicBezTo>
                  <a:cubicBezTo>
                    <a:pt x="381" y="392"/>
                    <a:pt x="381" y="392"/>
                    <a:pt x="381" y="392"/>
                  </a:cubicBezTo>
                  <a:cubicBezTo>
                    <a:pt x="395" y="385"/>
                    <a:pt x="395" y="385"/>
                    <a:pt x="395" y="385"/>
                  </a:cubicBezTo>
                  <a:cubicBezTo>
                    <a:pt x="381" y="355"/>
                    <a:pt x="381" y="355"/>
                    <a:pt x="381" y="355"/>
                  </a:cubicBezTo>
                  <a:cubicBezTo>
                    <a:pt x="380" y="354"/>
                    <a:pt x="380" y="354"/>
                    <a:pt x="380" y="354"/>
                  </a:cubicBezTo>
                  <a:cubicBezTo>
                    <a:pt x="403" y="323"/>
                    <a:pt x="403" y="323"/>
                    <a:pt x="403" y="323"/>
                  </a:cubicBezTo>
                  <a:cubicBezTo>
                    <a:pt x="394" y="309"/>
                    <a:pt x="394" y="309"/>
                    <a:pt x="394" y="309"/>
                  </a:cubicBezTo>
                  <a:cubicBezTo>
                    <a:pt x="384" y="298"/>
                    <a:pt x="378" y="293"/>
                    <a:pt x="374" y="293"/>
                  </a:cubicBezTo>
                  <a:cubicBezTo>
                    <a:pt x="372" y="294"/>
                    <a:pt x="372" y="294"/>
                    <a:pt x="372" y="294"/>
                  </a:cubicBezTo>
                  <a:cubicBezTo>
                    <a:pt x="360" y="305"/>
                    <a:pt x="360" y="305"/>
                    <a:pt x="360" y="305"/>
                  </a:cubicBezTo>
                  <a:cubicBezTo>
                    <a:pt x="358" y="304"/>
                    <a:pt x="358" y="304"/>
                    <a:pt x="358" y="304"/>
                  </a:cubicBezTo>
                  <a:cubicBezTo>
                    <a:pt x="356" y="304"/>
                    <a:pt x="356" y="304"/>
                    <a:pt x="356" y="304"/>
                  </a:cubicBezTo>
                  <a:cubicBezTo>
                    <a:pt x="337" y="298"/>
                    <a:pt x="337" y="298"/>
                    <a:pt x="337" y="298"/>
                  </a:cubicBezTo>
                  <a:cubicBezTo>
                    <a:pt x="332" y="281"/>
                    <a:pt x="332" y="281"/>
                    <a:pt x="332" y="281"/>
                  </a:cubicBezTo>
                  <a:cubicBezTo>
                    <a:pt x="324" y="280"/>
                    <a:pt x="317" y="276"/>
                    <a:pt x="311" y="268"/>
                  </a:cubicBezTo>
                  <a:cubicBezTo>
                    <a:pt x="299" y="261"/>
                    <a:pt x="299" y="261"/>
                    <a:pt x="299" y="261"/>
                  </a:cubicBezTo>
                  <a:cubicBezTo>
                    <a:pt x="289" y="257"/>
                    <a:pt x="284" y="252"/>
                    <a:pt x="284" y="246"/>
                  </a:cubicBezTo>
                  <a:cubicBezTo>
                    <a:pt x="282" y="240"/>
                    <a:pt x="284" y="233"/>
                    <a:pt x="290" y="223"/>
                  </a:cubicBezTo>
                  <a:cubicBezTo>
                    <a:pt x="302" y="206"/>
                    <a:pt x="308" y="192"/>
                    <a:pt x="308" y="182"/>
                  </a:cubicBezTo>
                  <a:cubicBezTo>
                    <a:pt x="308" y="168"/>
                    <a:pt x="308" y="168"/>
                    <a:pt x="308" y="168"/>
                  </a:cubicBezTo>
                  <a:cubicBezTo>
                    <a:pt x="316" y="169"/>
                    <a:pt x="316" y="169"/>
                    <a:pt x="316" y="169"/>
                  </a:cubicBezTo>
                  <a:cubicBezTo>
                    <a:pt x="340" y="170"/>
                    <a:pt x="340" y="170"/>
                    <a:pt x="340" y="170"/>
                  </a:cubicBezTo>
                  <a:cubicBezTo>
                    <a:pt x="342" y="168"/>
                    <a:pt x="345" y="158"/>
                    <a:pt x="350" y="139"/>
                  </a:cubicBezTo>
                  <a:cubicBezTo>
                    <a:pt x="342" y="138"/>
                    <a:pt x="342" y="138"/>
                    <a:pt x="342" y="138"/>
                  </a:cubicBezTo>
                  <a:cubicBezTo>
                    <a:pt x="325" y="149"/>
                    <a:pt x="313" y="157"/>
                    <a:pt x="303" y="160"/>
                  </a:cubicBezTo>
                  <a:cubicBezTo>
                    <a:pt x="292" y="163"/>
                    <a:pt x="277" y="157"/>
                    <a:pt x="256" y="142"/>
                  </a:cubicBezTo>
                  <a:cubicBezTo>
                    <a:pt x="256" y="141"/>
                    <a:pt x="256" y="141"/>
                    <a:pt x="256" y="141"/>
                  </a:cubicBezTo>
                  <a:lnTo>
                    <a:pt x="255"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4" name="Freeform 25"/>
            <p:cNvSpPr>
              <a:spLocks/>
            </p:cNvSpPr>
            <p:nvPr/>
          </p:nvSpPr>
          <p:spPr bwMode="auto">
            <a:xfrm>
              <a:off x="5295423" y="3057525"/>
              <a:ext cx="160338" cy="231775"/>
            </a:xfrm>
            <a:custGeom>
              <a:avLst/>
              <a:gdLst>
                <a:gd name="T0" fmla="*/ 63 w 107"/>
                <a:gd name="T1" fmla="*/ 3 h 154"/>
                <a:gd name="T2" fmla="*/ 59 w 107"/>
                <a:gd name="T3" fmla="*/ 0 h 154"/>
                <a:gd name="T4" fmla="*/ 44 w 107"/>
                <a:gd name="T5" fmla="*/ 17 h 154"/>
                <a:gd name="T6" fmla="*/ 40 w 107"/>
                <a:gd name="T7" fmla="*/ 15 h 154"/>
                <a:gd name="T8" fmla="*/ 39 w 107"/>
                <a:gd name="T9" fmla="*/ 16 h 154"/>
                <a:gd name="T10" fmla="*/ 40 w 107"/>
                <a:gd name="T11" fmla="*/ 17 h 154"/>
                <a:gd name="T12" fmla="*/ 31 w 107"/>
                <a:gd name="T13" fmla="*/ 27 h 154"/>
                <a:gd name="T14" fmla="*/ 27 w 107"/>
                <a:gd name="T15" fmla="*/ 29 h 154"/>
                <a:gd name="T16" fmla="*/ 15 w 107"/>
                <a:gd name="T17" fmla="*/ 35 h 154"/>
                <a:gd name="T18" fmla="*/ 14 w 107"/>
                <a:gd name="T19" fmla="*/ 43 h 154"/>
                <a:gd name="T20" fmla="*/ 7 w 107"/>
                <a:gd name="T21" fmla="*/ 66 h 154"/>
                <a:gd name="T22" fmla="*/ 2 w 107"/>
                <a:gd name="T23" fmla="*/ 79 h 154"/>
                <a:gd name="T24" fmla="*/ 1 w 107"/>
                <a:gd name="T25" fmla="*/ 102 h 154"/>
                <a:gd name="T26" fmla="*/ 8 w 107"/>
                <a:gd name="T27" fmla="*/ 133 h 154"/>
                <a:gd name="T28" fmla="*/ 26 w 107"/>
                <a:gd name="T29" fmla="*/ 147 h 154"/>
                <a:gd name="T30" fmla="*/ 50 w 107"/>
                <a:gd name="T31" fmla="*/ 154 h 154"/>
                <a:gd name="T32" fmla="*/ 74 w 107"/>
                <a:gd name="T33" fmla="*/ 144 h 154"/>
                <a:gd name="T34" fmla="*/ 68 w 107"/>
                <a:gd name="T35" fmla="*/ 132 h 154"/>
                <a:gd name="T36" fmla="*/ 68 w 107"/>
                <a:gd name="T37" fmla="*/ 130 h 154"/>
                <a:gd name="T38" fmla="*/ 68 w 107"/>
                <a:gd name="T39" fmla="*/ 129 h 154"/>
                <a:gd name="T40" fmla="*/ 70 w 107"/>
                <a:gd name="T41" fmla="*/ 120 h 154"/>
                <a:gd name="T42" fmla="*/ 70 w 107"/>
                <a:gd name="T43" fmla="*/ 119 h 154"/>
                <a:gd name="T44" fmla="*/ 82 w 107"/>
                <a:gd name="T45" fmla="*/ 98 h 154"/>
                <a:gd name="T46" fmla="*/ 102 w 107"/>
                <a:gd name="T47" fmla="*/ 98 h 154"/>
                <a:gd name="T48" fmla="*/ 107 w 107"/>
                <a:gd name="T49" fmla="*/ 97 h 154"/>
                <a:gd name="T50" fmla="*/ 87 w 107"/>
                <a:gd name="T51" fmla="*/ 64 h 154"/>
                <a:gd name="T52" fmla="*/ 79 w 107"/>
                <a:gd name="T53" fmla="*/ 53 h 154"/>
                <a:gd name="T54" fmla="*/ 70 w 107"/>
                <a:gd name="T55" fmla="*/ 23 h 154"/>
                <a:gd name="T56" fmla="*/ 63 w 107"/>
                <a:gd name="T57" fmla="*/ 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54">
                  <a:moveTo>
                    <a:pt x="63" y="3"/>
                  </a:moveTo>
                  <a:cubicBezTo>
                    <a:pt x="59" y="0"/>
                    <a:pt x="59" y="0"/>
                    <a:pt x="59" y="0"/>
                  </a:cubicBezTo>
                  <a:cubicBezTo>
                    <a:pt x="54" y="0"/>
                    <a:pt x="49" y="6"/>
                    <a:pt x="44" y="17"/>
                  </a:cubicBezTo>
                  <a:cubicBezTo>
                    <a:pt x="40" y="15"/>
                    <a:pt x="40" y="15"/>
                    <a:pt x="40" y="15"/>
                  </a:cubicBezTo>
                  <a:cubicBezTo>
                    <a:pt x="39" y="16"/>
                    <a:pt x="39" y="16"/>
                    <a:pt x="39" y="16"/>
                  </a:cubicBezTo>
                  <a:cubicBezTo>
                    <a:pt x="40" y="17"/>
                    <a:pt x="40" y="17"/>
                    <a:pt x="40" y="17"/>
                  </a:cubicBezTo>
                  <a:cubicBezTo>
                    <a:pt x="31" y="27"/>
                    <a:pt x="31" y="27"/>
                    <a:pt x="31" y="27"/>
                  </a:cubicBezTo>
                  <a:cubicBezTo>
                    <a:pt x="27" y="29"/>
                    <a:pt x="27" y="29"/>
                    <a:pt x="27" y="29"/>
                  </a:cubicBezTo>
                  <a:cubicBezTo>
                    <a:pt x="15" y="35"/>
                    <a:pt x="15" y="35"/>
                    <a:pt x="15" y="35"/>
                  </a:cubicBezTo>
                  <a:cubicBezTo>
                    <a:pt x="14" y="43"/>
                    <a:pt x="14" y="43"/>
                    <a:pt x="14" y="43"/>
                  </a:cubicBezTo>
                  <a:cubicBezTo>
                    <a:pt x="15" y="54"/>
                    <a:pt x="12" y="63"/>
                    <a:pt x="7" y="66"/>
                  </a:cubicBezTo>
                  <a:cubicBezTo>
                    <a:pt x="2" y="79"/>
                    <a:pt x="2" y="79"/>
                    <a:pt x="2" y="79"/>
                  </a:cubicBezTo>
                  <a:cubicBezTo>
                    <a:pt x="1" y="82"/>
                    <a:pt x="0" y="90"/>
                    <a:pt x="1" y="102"/>
                  </a:cubicBezTo>
                  <a:cubicBezTo>
                    <a:pt x="8" y="133"/>
                    <a:pt x="8" y="133"/>
                    <a:pt x="8" y="133"/>
                  </a:cubicBezTo>
                  <a:cubicBezTo>
                    <a:pt x="10" y="138"/>
                    <a:pt x="15" y="143"/>
                    <a:pt x="26" y="147"/>
                  </a:cubicBezTo>
                  <a:cubicBezTo>
                    <a:pt x="50" y="154"/>
                    <a:pt x="50" y="154"/>
                    <a:pt x="50" y="154"/>
                  </a:cubicBezTo>
                  <a:cubicBezTo>
                    <a:pt x="56" y="154"/>
                    <a:pt x="65" y="150"/>
                    <a:pt x="74" y="144"/>
                  </a:cubicBezTo>
                  <a:cubicBezTo>
                    <a:pt x="68" y="132"/>
                    <a:pt x="68" y="132"/>
                    <a:pt x="68" y="132"/>
                  </a:cubicBezTo>
                  <a:cubicBezTo>
                    <a:pt x="68" y="130"/>
                    <a:pt x="68" y="130"/>
                    <a:pt x="68" y="130"/>
                  </a:cubicBezTo>
                  <a:cubicBezTo>
                    <a:pt x="68" y="129"/>
                    <a:pt x="68" y="129"/>
                    <a:pt x="68" y="129"/>
                  </a:cubicBezTo>
                  <a:cubicBezTo>
                    <a:pt x="70" y="120"/>
                    <a:pt x="70" y="120"/>
                    <a:pt x="70" y="120"/>
                  </a:cubicBezTo>
                  <a:cubicBezTo>
                    <a:pt x="70" y="119"/>
                    <a:pt x="70" y="119"/>
                    <a:pt x="70" y="119"/>
                  </a:cubicBezTo>
                  <a:cubicBezTo>
                    <a:pt x="82" y="98"/>
                    <a:pt x="82" y="98"/>
                    <a:pt x="82" y="98"/>
                  </a:cubicBezTo>
                  <a:cubicBezTo>
                    <a:pt x="102" y="98"/>
                    <a:pt x="102" y="98"/>
                    <a:pt x="102" y="98"/>
                  </a:cubicBezTo>
                  <a:cubicBezTo>
                    <a:pt x="107" y="97"/>
                    <a:pt x="107" y="97"/>
                    <a:pt x="107" y="97"/>
                  </a:cubicBezTo>
                  <a:cubicBezTo>
                    <a:pt x="105" y="90"/>
                    <a:pt x="98" y="79"/>
                    <a:pt x="87" y="64"/>
                  </a:cubicBezTo>
                  <a:cubicBezTo>
                    <a:pt x="79" y="53"/>
                    <a:pt x="79" y="53"/>
                    <a:pt x="79" y="53"/>
                  </a:cubicBezTo>
                  <a:cubicBezTo>
                    <a:pt x="75" y="45"/>
                    <a:pt x="71" y="35"/>
                    <a:pt x="70" y="23"/>
                  </a:cubicBezTo>
                  <a:cubicBezTo>
                    <a:pt x="68" y="13"/>
                    <a:pt x="65" y="7"/>
                    <a:pt x="6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5" name="Freeform 26"/>
            <p:cNvSpPr>
              <a:spLocks/>
            </p:cNvSpPr>
            <p:nvPr/>
          </p:nvSpPr>
          <p:spPr bwMode="auto">
            <a:xfrm>
              <a:off x="5138261" y="2952750"/>
              <a:ext cx="212725" cy="230188"/>
            </a:xfrm>
            <a:custGeom>
              <a:avLst/>
              <a:gdLst>
                <a:gd name="T0" fmla="*/ 71 w 141"/>
                <a:gd name="T1" fmla="*/ 31 h 152"/>
                <a:gd name="T2" fmla="*/ 68 w 141"/>
                <a:gd name="T3" fmla="*/ 35 h 152"/>
                <a:gd name="T4" fmla="*/ 65 w 141"/>
                <a:gd name="T5" fmla="*/ 34 h 152"/>
                <a:gd name="T6" fmla="*/ 52 w 141"/>
                <a:gd name="T7" fmla="*/ 31 h 152"/>
                <a:gd name="T8" fmla="*/ 50 w 141"/>
                <a:gd name="T9" fmla="*/ 38 h 152"/>
                <a:gd name="T10" fmla="*/ 50 w 141"/>
                <a:gd name="T11" fmla="*/ 41 h 152"/>
                <a:gd name="T12" fmla="*/ 47 w 141"/>
                <a:gd name="T13" fmla="*/ 41 h 152"/>
                <a:gd name="T14" fmla="*/ 25 w 141"/>
                <a:gd name="T15" fmla="*/ 49 h 152"/>
                <a:gd name="T16" fmla="*/ 24 w 141"/>
                <a:gd name="T17" fmla="*/ 53 h 152"/>
                <a:gd name="T18" fmla="*/ 31 w 141"/>
                <a:gd name="T19" fmla="*/ 75 h 152"/>
                <a:gd name="T20" fmla="*/ 34 w 141"/>
                <a:gd name="T21" fmla="*/ 77 h 152"/>
                <a:gd name="T22" fmla="*/ 31 w 141"/>
                <a:gd name="T23" fmla="*/ 80 h 152"/>
                <a:gd name="T24" fmla="*/ 5 w 141"/>
                <a:gd name="T25" fmla="*/ 109 h 152"/>
                <a:gd name="T26" fmla="*/ 0 w 141"/>
                <a:gd name="T27" fmla="*/ 118 h 152"/>
                <a:gd name="T28" fmla="*/ 7 w 141"/>
                <a:gd name="T29" fmla="*/ 128 h 152"/>
                <a:gd name="T30" fmla="*/ 19 w 141"/>
                <a:gd name="T31" fmla="*/ 132 h 152"/>
                <a:gd name="T32" fmla="*/ 28 w 141"/>
                <a:gd name="T33" fmla="*/ 133 h 152"/>
                <a:gd name="T34" fmla="*/ 53 w 141"/>
                <a:gd name="T35" fmla="*/ 139 h 152"/>
                <a:gd name="T36" fmla="*/ 63 w 141"/>
                <a:gd name="T37" fmla="*/ 147 h 152"/>
                <a:gd name="T38" fmla="*/ 82 w 141"/>
                <a:gd name="T39" fmla="*/ 152 h 152"/>
                <a:gd name="T40" fmla="*/ 96 w 141"/>
                <a:gd name="T41" fmla="*/ 140 h 152"/>
                <a:gd name="T42" fmla="*/ 104 w 141"/>
                <a:gd name="T43" fmla="*/ 131 h 152"/>
                <a:gd name="T44" fmla="*/ 111 w 141"/>
                <a:gd name="T45" fmla="*/ 111 h 152"/>
                <a:gd name="T46" fmla="*/ 105 w 141"/>
                <a:gd name="T47" fmla="*/ 87 h 152"/>
                <a:gd name="T48" fmla="*/ 114 w 141"/>
                <a:gd name="T49" fmla="*/ 90 h 152"/>
                <a:gd name="T50" fmla="*/ 128 w 141"/>
                <a:gd name="T51" fmla="*/ 91 h 152"/>
                <a:gd name="T52" fmla="*/ 134 w 141"/>
                <a:gd name="T53" fmla="*/ 86 h 152"/>
                <a:gd name="T54" fmla="*/ 136 w 141"/>
                <a:gd name="T55" fmla="*/ 81 h 152"/>
                <a:gd name="T56" fmla="*/ 125 w 141"/>
                <a:gd name="T57" fmla="*/ 50 h 152"/>
                <a:gd name="T58" fmla="*/ 129 w 141"/>
                <a:gd name="T59" fmla="*/ 40 h 152"/>
                <a:gd name="T60" fmla="*/ 140 w 141"/>
                <a:gd name="T61" fmla="*/ 30 h 152"/>
                <a:gd name="T62" fmla="*/ 141 w 141"/>
                <a:gd name="T63" fmla="*/ 30 h 152"/>
                <a:gd name="T64" fmla="*/ 139 w 141"/>
                <a:gd name="T65" fmla="*/ 23 h 152"/>
                <a:gd name="T66" fmla="*/ 114 w 141"/>
                <a:gd name="T67" fmla="*/ 24 h 152"/>
                <a:gd name="T68" fmla="*/ 114 w 141"/>
                <a:gd name="T69" fmla="*/ 23 h 152"/>
                <a:gd name="T70" fmla="*/ 91 w 141"/>
                <a:gd name="T71" fmla="*/ 7 h 152"/>
                <a:gd name="T72" fmla="*/ 63 w 141"/>
                <a:gd name="T73" fmla="*/ 2 h 152"/>
                <a:gd name="T74" fmla="*/ 60 w 141"/>
                <a:gd name="T75" fmla="*/ 4 h 152"/>
                <a:gd name="T76" fmla="*/ 66 w 141"/>
                <a:gd name="T77" fmla="*/ 15 h 152"/>
                <a:gd name="T78" fmla="*/ 71 w 141"/>
                <a:gd name="T79" fmla="*/ 3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52">
                  <a:moveTo>
                    <a:pt x="71" y="31"/>
                  </a:moveTo>
                  <a:cubicBezTo>
                    <a:pt x="68" y="35"/>
                    <a:pt x="68" y="35"/>
                    <a:pt x="68" y="35"/>
                  </a:cubicBezTo>
                  <a:cubicBezTo>
                    <a:pt x="65" y="34"/>
                    <a:pt x="65" y="34"/>
                    <a:pt x="65" y="34"/>
                  </a:cubicBezTo>
                  <a:cubicBezTo>
                    <a:pt x="52" y="31"/>
                    <a:pt x="52" y="31"/>
                    <a:pt x="52" y="31"/>
                  </a:cubicBezTo>
                  <a:cubicBezTo>
                    <a:pt x="50" y="38"/>
                    <a:pt x="50" y="38"/>
                    <a:pt x="50" y="38"/>
                  </a:cubicBezTo>
                  <a:cubicBezTo>
                    <a:pt x="50" y="41"/>
                    <a:pt x="50" y="41"/>
                    <a:pt x="50" y="41"/>
                  </a:cubicBezTo>
                  <a:cubicBezTo>
                    <a:pt x="47" y="41"/>
                    <a:pt x="47" y="41"/>
                    <a:pt x="47" y="41"/>
                  </a:cubicBezTo>
                  <a:cubicBezTo>
                    <a:pt x="25" y="49"/>
                    <a:pt x="25" y="49"/>
                    <a:pt x="25" y="49"/>
                  </a:cubicBezTo>
                  <a:cubicBezTo>
                    <a:pt x="24" y="53"/>
                    <a:pt x="24" y="53"/>
                    <a:pt x="24" y="53"/>
                  </a:cubicBezTo>
                  <a:cubicBezTo>
                    <a:pt x="21" y="60"/>
                    <a:pt x="24" y="66"/>
                    <a:pt x="31" y="75"/>
                  </a:cubicBezTo>
                  <a:cubicBezTo>
                    <a:pt x="34" y="77"/>
                    <a:pt x="34" y="77"/>
                    <a:pt x="34" y="77"/>
                  </a:cubicBezTo>
                  <a:cubicBezTo>
                    <a:pt x="31" y="80"/>
                    <a:pt x="31" y="80"/>
                    <a:pt x="31" y="80"/>
                  </a:cubicBezTo>
                  <a:cubicBezTo>
                    <a:pt x="25" y="91"/>
                    <a:pt x="16" y="101"/>
                    <a:pt x="5" y="109"/>
                  </a:cubicBezTo>
                  <a:cubicBezTo>
                    <a:pt x="1" y="112"/>
                    <a:pt x="0" y="115"/>
                    <a:pt x="0" y="118"/>
                  </a:cubicBezTo>
                  <a:cubicBezTo>
                    <a:pt x="7" y="128"/>
                    <a:pt x="7" y="128"/>
                    <a:pt x="7" y="128"/>
                  </a:cubicBezTo>
                  <a:cubicBezTo>
                    <a:pt x="19" y="132"/>
                    <a:pt x="19" y="132"/>
                    <a:pt x="19" y="132"/>
                  </a:cubicBezTo>
                  <a:cubicBezTo>
                    <a:pt x="28" y="133"/>
                    <a:pt x="28" y="133"/>
                    <a:pt x="28" y="133"/>
                  </a:cubicBezTo>
                  <a:cubicBezTo>
                    <a:pt x="41" y="133"/>
                    <a:pt x="49" y="134"/>
                    <a:pt x="53" y="139"/>
                  </a:cubicBezTo>
                  <a:cubicBezTo>
                    <a:pt x="63" y="147"/>
                    <a:pt x="63" y="147"/>
                    <a:pt x="63" y="147"/>
                  </a:cubicBezTo>
                  <a:cubicBezTo>
                    <a:pt x="71" y="150"/>
                    <a:pt x="77" y="152"/>
                    <a:pt x="82" y="152"/>
                  </a:cubicBezTo>
                  <a:cubicBezTo>
                    <a:pt x="86" y="152"/>
                    <a:pt x="92" y="149"/>
                    <a:pt x="96" y="140"/>
                  </a:cubicBezTo>
                  <a:cubicBezTo>
                    <a:pt x="104" y="131"/>
                    <a:pt x="104" y="131"/>
                    <a:pt x="104" y="131"/>
                  </a:cubicBezTo>
                  <a:cubicBezTo>
                    <a:pt x="111" y="111"/>
                    <a:pt x="111" y="111"/>
                    <a:pt x="111" y="111"/>
                  </a:cubicBezTo>
                  <a:cubicBezTo>
                    <a:pt x="105" y="87"/>
                    <a:pt x="105" y="87"/>
                    <a:pt x="105" y="87"/>
                  </a:cubicBezTo>
                  <a:cubicBezTo>
                    <a:pt x="114" y="90"/>
                    <a:pt x="114" y="90"/>
                    <a:pt x="114" y="90"/>
                  </a:cubicBezTo>
                  <a:cubicBezTo>
                    <a:pt x="128" y="91"/>
                    <a:pt x="128" y="91"/>
                    <a:pt x="128" y="91"/>
                  </a:cubicBezTo>
                  <a:cubicBezTo>
                    <a:pt x="134" y="86"/>
                    <a:pt x="134" y="86"/>
                    <a:pt x="134" y="86"/>
                  </a:cubicBezTo>
                  <a:cubicBezTo>
                    <a:pt x="136" y="81"/>
                    <a:pt x="136" y="81"/>
                    <a:pt x="136" y="81"/>
                  </a:cubicBezTo>
                  <a:cubicBezTo>
                    <a:pt x="125" y="50"/>
                    <a:pt x="125" y="50"/>
                    <a:pt x="125" y="50"/>
                  </a:cubicBezTo>
                  <a:cubicBezTo>
                    <a:pt x="129" y="40"/>
                    <a:pt x="129" y="40"/>
                    <a:pt x="129" y="40"/>
                  </a:cubicBezTo>
                  <a:cubicBezTo>
                    <a:pt x="132" y="34"/>
                    <a:pt x="136" y="31"/>
                    <a:pt x="140" y="30"/>
                  </a:cubicBezTo>
                  <a:cubicBezTo>
                    <a:pt x="141" y="30"/>
                    <a:pt x="141" y="30"/>
                    <a:pt x="141" y="30"/>
                  </a:cubicBezTo>
                  <a:cubicBezTo>
                    <a:pt x="139" y="23"/>
                    <a:pt x="139" y="23"/>
                    <a:pt x="139" y="23"/>
                  </a:cubicBezTo>
                  <a:cubicBezTo>
                    <a:pt x="114" y="24"/>
                    <a:pt x="114" y="24"/>
                    <a:pt x="114" y="24"/>
                  </a:cubicBezTo>
                  <a:cubicBezTo>
                    <a:pt x="114" y="23"/>
                    <a:pt x="114" y="23"/>
                    <a:pt x="114" y="23"/>
                  </a:cubicBezTo>
                  <a:cubicBezTo>
                    <a:pt x="91" y="7"/>
                    <a:pt x="91" y="7"/>
                    <a:pt x="91" y="7"/>
                  </a:cubicBezTo>
                  <a:cubicBezTo>
                    <a:pt x="81" y="1"/>
                    <a:pt x="72" y="0"/>
                    <a:pt x="63" y="2"/>
                  </a:cubicBezTo>
                  <a:cubicBezTo>
                    <a:pt x="60" y="4"/>
                    <a:pt x="60" y="4"/>
                    <a:pt x="60" y="4"/>
                  </a:cubicBezTo>
                  <a:cubicBezTo>
                    <a:pt x="58" y="8"/>
                    <a:pt x="60" y="13"/>
                    <a:pt x="66" y="15"/>
                  </a:cubicBezTo>
                  <a:cubicBezTo>
                    <a:pt x="72" y="19"/>
                    <a:pt x="74" y="24"/>
                    <a:pt x="71"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6" name="Freeform 27"/>
            <p:cNvSpPr>
              <a:spLocks/>
            </p:cNvSpPr>
            <p:nvPr/>
          </p:nvSpPr>
          <p:spPr bwMode="auto">
            <a:xfrm>
              <a:off x="5495448" y="2501900"/>
              <a:ext cx="747713" cy="714375"/>
            </a:xfrm>
            <a:custGeom>
              <a:avLst/>
              <a:gdLst>
                <a:gd name="T0" fmla="*/ 213 w 496"/>
                <a:gd name="T1" fmla="*/ 99 h 473"/>
                <a:gd name="T2" fmla="*/ 187 w 496"/>
                <a:gd name="T3" fmla="*/ 106 h 473"/>
                <a:gd name="T4" fmla="*/ 155 w 496"/>
                <a:gd name="T5" fmla="*/ 122 h 473"/>
                <a:gd name="T6" fmla="*/ 122 w 496"/>
                <a:gd name="T7" fmla="*/ 150 h 473"/>
                <a:gd name="T8" fmla="*/ 120 w 496"/>
                <a:gd name="T9" fmla="*/ 153 h 473"/>
                <a:gd name="T10" fmla="*/ 92 w 496"/>
                <a:gd name="T11" fmla="*/ 185 h 473"/>
                <a:gd name="T12" fmla="*/ 56 w 496"/>
                <a:gd name="T13" fmla="*/ 184 h 473"/>
                <a:gd name="T14" fmla="*/ 41 w 496"/>
                <a:gd name="T15" fmla="*/ 168 h 473"/>
                <a:gd name="T16" fmla="*/ 46 w 496"/>
                <a:gd name="T17" fmla="*/ 229 h 473"/>
                <a:gd name="T18" fmla="*/ 8 w 496"/>
                <a:gd name="T19" fmla="*/ 290 h 473"/>
                <a:gd name="T20" fmla="*/ 0 w 496"/>
                <a:gd name="T21" fmla="*/ 300 h 473"/>
                <a:gd name="T22" fmla="*/ 44 w 496"/>
                <a:gd name="T23" fmla="*/ 316 h 473"/>
                <a:gd name="T24" fmla="*/ 46 w 496"/>
                <a:gd name="T25" fmla="*/ 317 h 473"/>
                <a:gd name="T26" fmla="*/ 61 w 496"/>
                <a:gd name="T27" fmla="*/ 327 h 473"/>
                <a:gd name="T28" fmla="*/ 64 w 496"/>
                <a:gd name="T29" fmla="*/ 328 h 473"/>
                <a:gd name="T30" fmla="*/ 105 w 496"/>
                <a:gd name="T31" fmla="*/ 360 h 473"/>
                <a:gd name="T32" fmla="*/ 149 w 496"/>
                <a:gd name="T33" fmla="*/ 297 h 473"/>
                <a:gd name="T34" fmla="*/ 162 w 496"/>
                <a:gd name="T35" fmla="*/ 280 h 473"/>
                <a:gd name="T36" fmla="*/ 197 w 496"/>
                <a:gd name="T37" fmla="*/ 268 h 473"/>
                <a:gd name="T38" fmla="*/ 230 w 496"/>
                <a:gd name="T39" fmla="*/ 263 h 473"/>
                <a:gd name="T40" fmla="*/ 248 w 496"/>
                <a:gd name="T41" fmla="*/ 293 h 473"/>
                <a:gd name="T42" fmla="*/ 251 w 496"/>
                <a:gd name="T43" fmla="*/ 315 h 473"/>
                <a:gd name="T44" fmla="*/ 245 w 496"/>
                <a:gd name="T45" fmla="*/ 356 h 473"/>
                <a:gd name="T46" fmla="*/ 244 w 496"/>
                <a:gd name="T47" fmla="*/ 358 h 473"/>
                <a:gd name="T48" fmla="*/ 225 w 496"/>
                <a:gd name="T49" fmla="*/ 412 h 473"/>
                <a:gd name="T50" fmla="*/ 243 w 496"/>
                <a:gd name="T51" fmla="*/ 401 h 473"/>
                <a:gd name="T52" fmla="*/ 257 w 496"/>
                <a:gd name="T53" fmla="*/ 406 h 473"/>
                <a:gd name="T54" fmla="*/ 256 w 496"/>
                <a:gd name="T55" fmla="*/ 424 h 473"/>
                <a:gd name="T56" fmla="*/ 243 w 496"/>
                <a:gd name="T57" fmla="*/ 442 h 473"/>
                <a:gd name="T58" fmla="*/ 236 w 496"/>
                <a:gd name="T59" fmla="*/ 455 h 473"/>
                <a:gd name="T60" fmla="*/ 224 w 496"/>
                <a:gd name="T61" fmla="*/ 457 h 473"/>
                <a:gd name="T62" fmla="*/ 210 w 496"/>
                <a:gd name="T63" fmla="*/ 473 h 473"/>
                <a:gd name="T64" fmla="*/ 263 w 496"/>
                <a:gd name="T65" fmla="*/ 433 h 473"/>
                <a:gd name="T66" fmla="*/ 343 w 496"/>
                <a:gd name="T67" fmla="*/ 353 h 473"/>
                <a:gd name="T68" fmla="*/ 361 w 496"/>
                <a:gd name="T69" fmla="*/ 344 h 473"/>
                <a:gd name="T70" fmla="*/ 403 w 496"/>
                <a:gd name="T71" fmla="*/ 335 h 473"/>
                <a:gd name="T72" fmla="*/ 431 w 496"/>
                <a:gd name="T73" fmla="*/ 277 h 473"/>
                <a:gd name="T74" fmla="*/ 496 w 496"/>
                <a:gd name="T75" fmla="*/ 206 h 473"/>
                <a:gd name="T76" fmla="*/ 480 w 496"/>
                <a:gd name="T77" fmla="*/ 161 h 473"/>
                <a:gd name="T78" fmla="*/ 457 w 496"/>
                <a:gd name="T79" fmla="*/ 153 h 473"/>
                <a:gd name="T80" fmla="*/ 453 w 496"/>
                <a:gd name="T81" fmla="*/ 145 h 473"/>
                <a:gd name="T82" fmla="*/ 419 w 496"/>
                <a:gd name="T83" fmla="*/ 59 h 473"/>
                <a:gd name="T84" fmla="*/ 407 w 496"/>
                <a:gd name="T85" fmla="*/ 16 h 473"/>
                <a:gd name="T86" fmla="*/ 389 w 496"/>
                <a:gd name="T87" fmla="*/ 33 h 473"/>
                <a:gd name="T88" fmla="*/ 354 w 496"/>
                <a:gd name="T89" fmla="*/ 15 h 473"/>
                <a:gd name="T90" fmla="*/ 329 w 496"/>
                <a:gd name="T91" fmla="*/ 16 h 473"/>
                <a:gd name="T92" fmla="*/ 303 w 496"/>
                <a:gd name="T93" fmla="*/ 5 h 473"/>
                <a:gd name="T94" fmla="*/ 301 w 496"/>
                <a:gd name="T95" fmla="*/ 41 h 473"/>
                <a:gd name="T96" fmla="*/ 299 w 496"/>
                <a:gd name="T97" fmla="*/ 42 h 473"/>
                <a:gd name="T98" fmla="*/ 277 w 496"/>
                <a:gd name="T99" fmla="*/ 6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6" h="473">
                  <a:moveTo>
                    <a:pt x="227" y="62"/>
                  </a:moveTo>
                  <a:cubicBezTo>
                    <a:pt x="215" y="79"/>
                    <a:pt x="215" y="79"/>
                    <a:pt x="215" y="79"/>
                  </a:cubicBezTo>
                  <a:cubicBezTo>
                    <a:pt x="212" y="82"/>
                    <a:pt x="211" y="89"/>
                    <a:pt x="213" y="99"/>
                  </a:cubicBezTo>
                  <a:cubicBezTo>
                    <a:pt x="213" y="106"/>
                    <a:pt x="213" y="106"/>
                    <a:pt x="213" y="106"/>
                  </a:cubicBezTo>
                  <a:cubicBezTo>
                    <a:pt x="188" y="106"/>
                    <a:pt x="188" y="106"/>
                    <a:pt x="188" y="106"/>
                  </a:cubicBezTo>
                  <a:cubicBezTo>
                    <a:pt x="187" y="106"/>
                    <a:pt x="187" y="106"/>
                    <a:pt x="187" y="106"/>
                  </a:cubicBezTo>
                  <a:cubicBezTo>
                    <a:pt x="187" y="106"/>
                    <a:pt x="187" y="106"/>
                    <a:pt x="187" y="106"/>
                  </a:cubicBezTo>
                  <a:cubicBezTo>
                    <a:pt x="169" y="100"/>
                    <a:pt x="169" y="100"/>
                    <a:pt x="169" y="100"/>
                  </a:cubicBezTo>
                  <a:cubicBezTo>
                    <a:pt x="155" y="122"/>
                    <a:pt x="155" y="122"/>
                    <a:pt x="155" y="122"/>
                  </a:cubicBezTo>
                  <a:cubicBezTo>
                    <a:pt x="153" y="124"/>
                    <a:pt x="153" y="124"/>
                    <a:pt x="153" y="124"/>
                  </a:cubicBezTo>
                  <a:cubicBezTo>
                    <a:pt x="136" y="134"/>
                    <a:pt x="136" y="134"/>
                    <a:pt x="136" y="134"/>
                  </a:cubicBezTo>
                  <a:cubicBezTo>
                    <a:pt x="122" y="150"/>
                    <a:pt x="122" y="150"/>
                    <a:pt x="122" y="150"/>
                  </a:cubicBezTo>
                  <a:cubicBezTo>
                    <a:pt x="122" y="150"/>
                    <a:pt x="122" y="150"/>
                    <a:pt x="122" y="150"/>
                  </a:cubicBezTo>
                  <a:cubicBezTo>
                    <a:pt x="120" y="153"/>
                    <a:pt x="120" y="153"/>
                    <a:pt x="120" y="153"/>
                  </a:cubicBezTo>
                  <a:cubicBezTo>
                    <a:pt x="120" y="153"/>
                    <a:pt x="120" y="153"/>
                    <a:pt x="120" y="153"/>
                  </a:cubicBezTo>
                  <a:cubicBezTo>
                    <a:pt x="93" y="184"/>
                    <a:pt x="93" y="184"/>
                    <a:pt x="93" y="184"/>
                  </a:cubicBezTo>
                  <a:cubicBezTo>
                    <a:pt x="93" y="185"/>
                    <a:pt x="93" y="185"/>
                    <a:pt x="93" y="185"/>
                  </a:cubicBezTo>
                  <a:cubicBezTo>
                    <a:pt x="92" y="185"/>
                    <a:pt x="92" y="185"/>
                    <a:pt x="92" y="185"/>
                  </a:cubicBezTo>
                  <a:cubicBezTo>
                    <a:pt x="72" y="195"/>
                    <a:pt x="72" y="195"/>
                    <a:pt x="72" y="195"/>
                  </a:cubicBezTo>
                  <a:cubicBezTo>
                    <a:pt x="56" y="185"/>
                    <a:pt x="56" y="185"/>
                    <a:pt x="56" y="185"/>
                  </a:cubicBezTo>
                  <a:cubicBezTo>
                    <a:pt x="56" y="184"/>
                    <a:pt x="56" y="184"/>
                    <a:pt x="56" y="184"/>
                  </a:cubicBezTo>
                  <a:cubicBezTo>
                    <a:pt x="56" y="184"/>
                    <a:pt x="56" y="184"/>
                    <a:pt x="56" y="184"/>
                  </a:cubicBezTo>
                  <a:cubicBezTo>
                    <a:pt x="56" y="184"/>
                    <a:pt x="56" y="184"/>
                    <a:pt x="56" y="184"/>
                  </a:cubicBezTo>
                  <a:cubicBezTo>
                    <a:pt x="41" y="168"/>
                    <a:pt x="41" y="168"/>
                    <a:pt x="41" y="168"/>
                  </a:cubicBezTo>
                  <a:cubicBezTo>
                    <a:pt x="32" y="163"/>
                    <a:pt x="32" y="163"/>
                    <a:pt x="32" y="163"/>
                  </a:cubicBezTo>
                  <a:cubicBezTo>
                    <a:pt x="39" y="206"/>
                    <a:pt x="39" y="206"/>
                    <a:pt x="39" y="206"/>
                  </a:cubicBezTo>
                  <a:cubicBezTo>
                    <a:pt x="46" y="229"/>
                    <a:pt x="46" y="229"/>
                    <a:pt x="46" y="229"/>
                  </a:cubicBezTo>
                  <a:cubicBezTo>
                    <a:pt x="30" y="244"/>
                    <a:pt x="30" y="244"/>
                    <a:pt x="30" y="244"/>
                  </a:cubicBezTo>
                  <a:cubicBezTo>
                    <a:pt x="8" y="277"/>
                    <a:pt x="8" y="277"/>
                    <a:pt x="8" y="277"/>
                  </a:cubicBezTo>
                  <a:cubicBezTo>
                    <a:pt x="8" y="290"/>
                    <a:pt x="8" y="290"/>
                    <a:pt x="8" y="290"/>
                  </a:cubicBezTo>
                  <a:cubicBezTo>
                    <a:pt x="7" y="291"/>
                    <a:pt x="7" y="291"/>
                    <a:pt x="7" y="291"/>
                  </a:cubicBezTo>
                  <a:cubicBezTo>
                    <a:pt x="6" y="291"/>
                    <a:pt x="6" y="291"/>
                    <a:pt x="6" y="291"/>
                  </a:cubicBezTo>
                  <a:cubicBezTo>
                    <a:pt x="0" y="300"/>
                    <a:pt x="0" y="300"/>
                    <a:pt x="0" y="300"/>
                  </a:cubicBezTo>
                  <a:cubicBezTo>
                    <a:pt x="4" y="307"/>
                    <a:pt x="4" y="307"/>
                    <a:pt x="4" y="307"/>
                  </a:cubicBezTo>
                  <a:cubicBezTo>
                    <a:pt x="13" y="307"/>
                    <a:pt x="13" y="307"/>
                    <a:pt x="13" y="307"/>
                  </a:cubicBezTo>
                  <a:cubicBezTo>
                    <a:pt x="44" y="316"/>
                    <a:pt x="44" y="316"/>
                    <a:pt x="44" y="316"/>
                  </a:cubicBezTo>
                  <a:cubicBezTo>
                    <a:pt x="45" y="316"/>
                    <a:pt x="45" y="316"/>
                    <a:pt x="45" y="316"/>
                  </a:cubicBezTo>
                  <a:cubicBezTo>
                    <a:pt x="46" y="316"/>
                    <a:pt x="46" y="316"/>
                    <a:pt x="46" y="316"/>
                  </a:cubicBezTo>
                  <a:cubicBezTo>
                    <a:pt x="46" y="317"/>
                    <a:pt x="46" y="317"/>
                    <a:pt x="46" y="317"/>
                  </a:cubicBezTo>
                  <a:cubicBezTo>
                    <a:pt x="47" y="317"/>
                    <a:pt x="47" y="317"/>
                    <a:pt x="47" y="317"/>
                  </a:cubicBezTo>
                  <a:cubicBezTo>
                    <a:pt x="53" y="323"/>
                    <a:pt x="53" y="323"/>
                    <a:pt x="53" y="323"/>
                  </a:cubicBezTo>
                  <a:cubicBezTo>
                    <a:pt x="61" y="327"/>
                    <a:pt x="61" y="327"/>
                    <a:pt x="61" y="327"/>
                  </a:cubicBezTo>
                  <a:cubicBezTo>
                    <a:pt x="61" y="327"/>
                    <a:pt x="61" y="327"/>
                    <a:pt x="61" y="327"/>
                  </a:cubicBezTo>
                  <a:cubicBezTo>
                    <a:pt x="64" y="327"/>
                    <a:pt x="64" y="327"/>
                    <a:pt x="64" y="327"/>
                  </a:cubicBezTo>
                  <a:cubicBezTo>
                    <a:pt x="64" y="328"/>
                    <a:pt x="64" y="328"/>
                    <a:pt x="64" y="328"/>
                  </a:cubicBezTo>
                  <a:cubicBezTo>
                    <a:pt x="67" y="333"/>
                    <a:pt x="69" y="337"/>
                    <a:pt x="69" y="341"/>
                  </a:cubicBezTo>
                  <a:cubicBezTo>
                    <a:pt x="72" y="351"/>
                    <a:pt x="72" y="351"/>
                    <a:pt x="72" y="351"/>
                  </a:cubicBezTo>
                  <a:cubicBezTo>
                    <a:pt x="105" y="360"/>
                    <a:pt x="105" y="360"/>
                    <a:pt x="105" y="360"/>
                  </a:cubicBezTo>
                  <a:cubicBezTo>
                    <a:pt x="114" y="358"/>
                    <a:pt x="114" y="358"/>
                    <a:pt x="114" y="358"/>
                  </a:cubicBezTo>
                  <a:cubicBezTo>
                    <a:pt x="124" y="345"/>
                    <a:pt x="124" y="345"/>
                    <a:pt x="124" y="345"/>
                  </a:cubicBezTo>
                  <a:cubicBezTo>
                    <a:pt x="149" y="297"/>
                    <a:pt x="149" y="297"/>
                    <a:pt x="149" y="297"/>
                  </a:cubicBezTo>
                  <a:cubicBezTo>
                    <a:pt x="150" y="297"/>
                    <a:pt x="150" y="297"/>
                    <a:pt x="150" y="297"/>
                  </a:cubicBezTo>
                  <a:cubicBezTo>
                    <a:pt x="150" y="296"/>
                    <a:pt x="150" y="296"/>
                    <a:pt x="150" y="296"/>
                  </a:cubicBezTo>
                  <a:cubicBezTo>
                    <a:pt x="162" y="280"/>
                    <a:pt x="162" y="280"/>
                    <a:pt x="162" y="280"/>
                  </a:cubicBezTo>
                  <a:cubicBezTo>
                    <a:pt x="163" y="279"/>
                    <a:pt x="163" y="279"/>
                    <a:pt x="163" y="279"/>
                  </a:cubicBezTo>
                  <a:cubicBezTo>
                    <a:pt x="183" y="269"/>
                    <a:pt x="183" y="269"/>
                    <a:pt x="183" y="269"/>
                  </a:cubicBezTo>
                  <a:cubicBezTo>
                    <a:pt x="197" y="268"/>
                    <a:pt x="197" y="268"/>
                    <a:pt x="197" y="268"/>
                  </a:cubicBezTo>
                  <a:cubicBezTo>
                    <a:pt x="202" y="260"/>
                    <a:pt x="206" y="256"/>
                    <a:pt x="211" y="256"/>
                  </a:cubicBezTo>
                  <a:cubicBezTo>
                    <a:pt x="215" y="256"/>
                    <a:pt x="220" y="258"/>
                    <a:pt x="228" y="262"/>
                  </a:cubicBezTo>
                  <a:cubicBezTo>
                    <a:pt x="230" y="263"/>
                    <a:pt x="230" y="263"/>
                    <a:pt x="230" y="263"/>
                  </a:cubicBezTo>
                  <a:cubicBezTo>
                    <a:pt x="230" y="264"/>
                    <a:pt x="230" y="264"/>
                    <a:pt x="230" y="264"/>
                  </a:cubicBezTo>
                  <a:cubicBezTo>
                    <a:pt x="248" y="291"/>
                    <a:pt x="248" y="291"/>
                    <a:pt x="248" y="291"/>
                  </a:cubicBezTo>
                  <a:cubicBezTo>
                    <a:pt x="248" y="293"/>
                    <a:pt x="248" y="293"/>
                    <a:pt x="248" y="293"/>
                  </a:cubicBezTo>
                  <a:cubicBezTo>
                    <a:pt x="249" y="293"/>
                    <a:pt x="249" y="293"/>
                    <a:pt x="249" y="293"/>
                  </a:cubicBezTo>
                  <a:cubicBezTo>
                    <a:pt x="249" y="295"/>
                    <a:pt x="249" y="295"/>
                    <a:pt x="249" y="295"/>
                  </a:cubicBezTo>
                  <a:cubicBezTo>
                    <a:pt x="251" y="315"/>
                    <a:pt x="251" y="315"/>
                    <a:pt x="251" y="315"/>
                  </a:cubicBezTo>
                  <a:cubicBezTo>
                    <a:pt x="250" y="337"/>
                    <a:pt x="250" y="337"/>
                    <a:pt x="250" y="337"/>
                  </a:cubicBezTo>
                  <a:cubicBezTo>
                    <a:pt x="250" y="337"/>
                    <a:pt x="250" y="337"/>
                    <a:pt x="250" y="337"/>
                  </a:cubicBezTo>
                  <a:cubicBezTo>
                    <a:pt x="245" y="356"/>
                    <a:pt x="245" y="356"/>
                    <a:pt x="245" y="356"/>
                  </a:cubicBezTo>
                  <a:cubicBezTo>
                    <a:pt x="245" y="356"/>
                    <a:pt x="245" y="356"/>
                    <a:pt x="245" y="356"/>
                  </a:cubicBezTo>
                  <a:cubicBezTo>
                    <a:pt x="245" y="358"/>
                    <a:pt x="245" y="358"/>
                    <a:pt x="245" y="358"/>
                  </a:cubicBezTo>
                  <a:cubicBezTo>
                    <a:pt x="244" y="358"/>
                    <a:pt x="244" y="358"/>
                    <a:pt x="244" y="358"/>
                  </a:cubicBezTo>
                  <a:cubicBezTo>
                    <a:pt x="230" y="375"/>
                    <a:pt x="230" y="375"/>
                    <a:pt x="230" y="375"/>
                  </a:cubicBezTo>
                  <a:cubicBezTo>
                    <a:pt x="224" y="389"/>
                    <a:pt x="224" y="389"/>
                    <a:pt x="224" y="389"/>
                  </a:cubicBezTo>
                  <a:cubicBezTo>
                    <a:pt x="225" y="412"/>
                    <a:pt x="225" y="412"/>
                    <a:pt x="225" y="412"/>
                  </a:cubicBezTo>
                  <a:cubicBezTo>
                    <a:pt x="227" y="412"/>
                    <a:pt x="227" y="412"/>
                    <a:pt x="227" y="412"/>
                  </a:cubicBezTo>
                  <a:cubicBezTo>
                    <a:pt x="235" y="409"/>
                    <a:pt x="235" y="409"/>
                    <a:pt x="235" y="409"/>
                  </a:cubicBezTo>
                  <a:cubicBezTo>
                    <a:pt x="243" y="401"/>
                    <a:pt x="243" y="401"/>
                    <a:pt x="243" y="401"/>
                  </a:cubicBezTo>
                  <a:cubicBezTo>
                    <a:pt x="245" y="399"/>
                    <a:pt x="245" y="399"/>
                    <a:pt x="245" y="399"/>
                  </a:cubicBezTo>
                  <a:cubicBezTo>
                    <a:pt x="246" y="397"/>
                    <a:pt x="246" y="397"/>
                    <a:pt x="246" y="397"/>
                  </a:cubicBezTo>
                  <a:cubicBezTo>
                    <a:pt x="257" y="406"/>
                    <a:pt x="257" y="406"/>
                    <a:pt x="257" y="406"/>
                  </a:cubicBezTo>
                  <a:cubicBezTo>
                    <a:pt x="257" y="408"/>
                    <a:pt x="257" y="408"/>
                    <a:pt x="257" y="408"/>
                  </a:cubicBezTo>
                  <a:cubicBezTo>
                    <a:pt x="257" y="424"/>
                    <a:pt x="257" y="424"/>
                    <a:pt x="257" y="424"/>
                  </a:cubicBezTo>
                  <a:cubicBezTo>
                    <a:pt x="256" y="424"/>
                    <a:pt x="256" y="424"/>
                    <a:pt x="256" y="424"/>
                  </a:cubicBezTo>
                  <a:cubicBezTo>
                    <a:pt x="246" y="429"/>
                    <a:pt x="246" y="429"/>
                    <a:pt x="246" y="429"/>
                  </a:cubicBezTo>
                  <a:cubicBezTo>
                    <a:pt x="243" y="433"/>
                    <a:pt x="243" y="433"/>
                    <a:pt x="243" y="433"/>
                  </a:cubicBezTo>
                  <a:cubicBezTo>
                    <a:pt x="243" y="442"/>
                    <a:pt x="243" y="442"/>
                    <a:pt x="243" y="442"/>
                  </a:cubicBezTo>
                  <a:cubicBezTo>
                    <a:pt x="242" y="443"/>
                    <a:pt x="242" y="443"/>
                    <a:pt x="242" y="443"/>
                  </a:cubicBezTo>
                  <a:cubicBezTo>
                    <a:pt x="242" y="443"/>
                    <a:pt x="242" y="443"/>
                    <a:pt x="242" y="443"/>
                  </a:cubicBezTo>
                  <a:cubicBezTo>
                    <a:pt x="236" y="455"/>
                    <a:pt x="236" y="455"/>
                    <a:pt x="236" y="455"/>
                  </a:cubicBezTo>
                  <a:cubicBezTo>
                    <a:pt x="235" y="455"/>
                    <a:pt x="235" y="455"/>
                    <a:pt x="235" y="455"/>
                  </a:cubicBezTo>
                  <a:cubicBezTo>
                    <a:pt x="232" y="456"/>
                    <a:pt x="232" y="456"/>
                    <a:pt x="232" y="456"/>
                  </a:cubicBezTo>
                  <a:cubicBezTo>
                    <a:pt x="224" y="457"/>
                    <a:pt x="224" y="457"/>
                    <a:pt x="224" y="457"/>
                  </a:cubicBezTo>
                  <a:cubicBezTo>
                    <a:pt x="216" y="459"/>
                    <a:pt x="216" y="459"/>
                    <a:pt x="216" y="459"/>
                  </a:cubicBezTo>
                  <a:cubicBezTo>
                    <a:pt x="209" y="471"/>
                    <a:pt x="209" y="471"/>
                    <a:pt x="209" y="471"/>
                  </a:cubicBezTo>
                  <a:cubicBezTo>
                    <a:pt x="210" y="473"/>
                    <a:pt x="210" y="473"/>
                    <a:pt x="210" y="473"/>
                  </a:cubicBezTo>
                  <a:cubicBezTo>
                    <a:pt x="245" y="469"/>
                    <a:pt x="245" y="469"/>
                    <a:pt x="245" y="469"/>
                  </a:cubicBezTo>
                  <a:cubicBezTo>
                    <a:pt x="251" y="463"/>
                    <a:pt x="251" y="463"/>
                    <a:pt x="251" y="463"/>
                  </a:cubicBezTo>
                  <a:cubicBezTo>
                    <a:pt x="263" y="433"/>
                    <a:pt x="263" y="433"/>
                    <a:pt x="263" y="433"/>
                  </a:cubicBezTo>
                  <a:cubicBezTo>
                    <a:pt x="263" y="433"/>
                    <a:pt x="263" y="433"/>
                    <a:pt x="263" y="433"/>
                  </a:cubicBezTo>
                  <a:cubicBezTo>
                    <a:pt x="341" y="353"/>
                    <a:pt x="341" y="353"/>
                    <a:pt x="341" y="353"/>
                  </a:cubicBezTo>
                  <a:cubicBezTo>
                    <a:pt x="343" y="353"/>
                    <a:pt x="343" y="353"/>
                    <a:pt x="343" y="353"/>
                  </a:cubicBezTo>
                  <a:cubicBezTo>
                    <a:pt x="360" y="344"/>
                    <a:pt x="360" y="344"/>
                    <a:pt x="360" y="344"/>
                  </a:cubicBezTo>
                  <a:cubicBezTo>
                    <a:pt x="361" y="343"/>
                    <a:pt x="361" y="343"/>
                    <a:pt x="361" y="343"/>
                  </a:cubicBezTo>
                  <a:cubicBezTo>
                    <a:pt x="361" y="344"/>
                    <a:pt x="361" y="344"/>
                    <a:pt x="361" y="344"/>
                  </a:cubicBezTo>
                  <a:cubicBezTo>
                    <a:pt x="375" y="344"/>
                    <a:pt x="375" y="344"/>
                    <a:pt x="375" y="344"/>
                  </a:cubicBezTo>
                  <a:cubicBezTo>
                    <a:pt x="389" y="341"/>
                    <a:pt x="389" y="341"/>
                    <a:pt x="389" y="341"/>
                  </a:cubicBezTo>
                  <a:cubicBezTo>
                    <a:pt x="403" y="335"/>
                    <a:pt x="403" y="335"/>
                    <a:pt x="403" y="335"/>
                  </a:cubicBezTo>
                  <a:cubicBezTo>
                    <a:pt x="414" y="323"/>
                    <a:pt x="414" y="323"/>
                    <a:pt x="414" y="323"/>
                  </a:cubicBezTo>
                  <a:cubicBezTo>
                    <a:pt x="431" y="277"/>
                    <a:pt x="431" y="277"/>
                    <a:pt x="431" y="277"/>
                  </a:cubicBezTo>
                  <a:cubicBezTo>
                    <a:pt x="431" y="277"/>
                    <a:pt x="431" y="277"/>
                    <a:pt x="431" y="277"/>
                  </a:cubicBezTo>
                  <a:cubicBezTo>
                    <a:pt x="431" y="276"/>
                    <a:pt x="431" y="276"/>
                    <a:pt x="431" y="276"/>
                  </a:cubicBezTo>
                  <a:cubicBezTo>
                    <a:pt x="496" y="207"/>
                    <a:pt x="496" y="207"/>
                    <a:pt x="496" y="207"/>
                  </a:cubicBezTo>
                  <a:cubicBezTo>
                    <a:pt x="496" y="206"/>
                    <a:pt x="496" y="206"/>
                    <a:pt x="496" y="206"/>
                  </a:cubicBezTo>
                  <a:cubicBezTo>
                    <a:pt x="492" y="169"/>
                    <a:pt x="492" y="169"/>
                    <a:pt x="492" y="169"/>
                  </a:cubicBezTo>
                  <a:cubicBezTo>
                    <a:pt x="489" y="168"/>
                    <a:pt x="485" y="166"/>
                    <a:pt x="483" y="163"/>
                  </a:cubicBezTo>
                  <a:cubicBezTo>
                    <a:pt x="480" y="161"/>
                    <a:pt x="480" y="161"/>
                    <a:pt x="480" y="161"/>
                  </a:cubicBezTo>
                  <a:cubicBezTo>
                    <a:pt x="480" y="162"/>
                    <a:pt x="480" y="162"/>
                    <a:pt x="480" y="162"/>
                  </a:cubicBezTo>
                  <a:cubicBezTo>
                    <a:pt x="470" y="163"/>
                    <a:pt x="470" y="163"/>
                    <a:pt x="470" y="163"/>
                  </a:cubicBezTo>
                  <a:cubicBezTo>
                    <a:pt x="465" y="161"/>
                    <a:pt x="461" y="158"/>
                    <a:pt x="457" y="153"/>
                  </a:cubicBezTo>
                  <a:cubicBezTo>
                    <a:pt x="454" y="147"/>
                    <a:pt x="454" y="147"/>
                    <a:pt x="454" y="147"/>
                  </a:cubicBezTo>
                  <a:cubicBezTo>
                    <a:pt x="454" y="146"/>
                    <a:pt x="454" y="146"/>
                    <a:pt x="454" y="146"/>
                  </a:cubicBezTo>
                  <a:cubicBezTo>
                    <a:pt x="453" y="145"/>
                    <a:pt x="453" y="145"/>
                    <a:pt x="453" y="145"/>
                  </a:cubicBezTo>
                  <a:cubicBezTo>
                    <a:pt x="453" y="88"/>
                    <a:pt x="453" y="88"/>
                    <a:pt x="453" y="88"/>
                  </a:cubicBezTo>
                  <a:cubicBezTo>
                    <a:pt x="447" y="86"/>
                    <a:pt x="440" y="81"/>
                    <a:pt x="433" y="74"/>
                  </a:cubicBezTo>
                  <a:cubicBezTo>
                    <a:pt x="419" y="59"/>
                    <a:pt x="419" y="59"/>
                    <a:pt x="419" y="59"/>
                  </a:cubicBezTo>
                  <a:cubicBezTo>
                    <a:pt x="407" y="41"/>
                    <a:pt x="407" y="41"/>
                    <a:pt x="407" y="41"/>
                  </a:cubicBezTo>
                  <a:cubicBezTo>
                    <a:pt x="404" y="37"/>
                    <a:pt x="404" y="31"/>
                    <a:pt x="406" y="21"/>
                  </a:cubicBezTo>
                  <a:cubicBezTo>
                    <a:pt x="407" y="16"/>
                    <a:pt x="407" y="16"/>
                    <a:pt x="407" y="16"/>
                  </a:cubicBezTo>
                  <a:cubicBezTo>
                    <a:pt x="399" y="6"/>
                    <a:pt x="399" y="6"/>
                    <a:pt x="399" y="6"/>
                  </a:cubicBezTo>
                  <a:cubicBezTo>
                    <a:pt x="398" y="15"/>
                    <a:pt x="398" y="15"/>
                    <a:pt x="398" y="15"/>
                  </a:cubicBezTo>
                  <a:cubicBezTo>
                    <a:pt x="389" y="33"/>
                    <a:pt x="389" y="33"/>
                    <a:pt x="389" y="33"/>
                  </a:cubicBezTo>
                  <a:cubicBezTo>
                    <a:pt x="385" y="33"/>
                    <a:pt x="385" y="33"/>
                    <a:pt x="385" y="33"/>
                  </a:cubicBezTo>
                  <a:cubicBezTo>
                    <a:pt x="378" y="33"/>
                    <a:pt x="370" y="32"/>
                    <a:pt x="363" y="29"/>
                  </a:cubicBezTo>
                  <a:cubicBezTo>
                    <a:pt x="357" y="27"/>
                    <a:pt x="354" y="21"/>
                    <a:pt x="354" y="15"/>
                  </a:cubicBezTo>
                  <a:cubicBezTo>
                    <a:pt x="354" y="11"/>
                    <a:pt x="354" y="11"/>
                    <a:pt x="354" y="11"/>
                  </a:cubicBezTo>
                  <a:cubicBezTo>
                    <a:pt x="349" y="11"/>
                    <a:pt x="349" y="11"/>
                    <a:pt x="349" y="11"/>
                  </a:cubicBezTo>
                  <a:cubicBezTo>
                    <a:pt x="329" y="16"/>
                    <a:pt x="329" y="16"/>
                    <a:pt x="329" y="16"/>
                  </a:cubicBezTo>
                  <a:cubicBezTo>
                    <a:pt x="314" y="1"/>
                    <a:pt x="314" y="1"/>
                    <a:pt x="314" y="1"/>
                  </a:cubicBezTo>
                  <a:cubicBezTo>
                    <a:pt x="308" y="0"/>
                    <a:pt x="308" y="0"/>
                    <a:pt x="308" y="0"/>
                  </a:cubicBezTo>
                  <a:cubicBezTo>
                    <a:pt x="303" y="5"/>
                    <a:pt x="303" y="5"/>
                    <a:pt x="303" y="5"/>
                  </a:cubicBezTo>
                  <a:cubicBezTo>
                    <a:pt x="309" y="16"/>
                    <a:pt x="309" y="16"/>
                    <a:pt x="309" y="16"/>
                  </a:cubicBezTo>
                  <a:cubicBezTo>
                    <a:pt x="312" y="19"/>
                    <a:pt x="312" y="19"/>
                    <a:pt x="312" y="19"/>
                  </a:cubicBezTo>
                  <a:cubicBezTo>
                    <a:pt x="301" y="41"/>
                    <a:pt x="301" y="41"/>
                    <a:pt x="301" y="41"/>
                  </a:cubicBezTo>
                  <a:cubicBezTo>
                    <a:pt x="300" y="41"/>
                    <a:pt x="300" y="41"/>
                    <a:pt x="300" y="41"/>
                  </a:cubicBezTo>
                  <a:cubicBezTo>
                    <a:pt x="300" y="42"/>
                    <a:pt x="300" y="42"/>
                    <a:pt x="300" y="42"/>
                  </a:cubicBezTo>
                  <a:cubicBezTo>
                    <a:pt x="299" y="42"/>
                    <a:pt x="299" y="42"/>
                    <a:pt x="299" y="42"/>
                  </a:cubicBezTo>
                  <a:cubicBezTo>
                    <a:pt x="280" y="63"/>
                    <a:pt x="280" y="63"/>
                    <a:pt x="280" y="63"/>
                  </a:cubicBezTo>
                  <a:cubicBezTo>
                    <a:pt x="279" y="65"/>
                    <a:pt x="279" y="65"/>
                    <a:pt x="279" y="65"/>
                  </a:cubicBezTo>
                  <a:cubicBezTo>
                    <a:pt x="277" y="65"/>
                    <a:pt x="277" y="65"/>
                    <a:pt x="277" y="65"/>
                  </a:cubicBezTo>
                  <a:cubicBezTo>
                    <a:pt x="247" y="68"/>
                    <a:pt x="247" y="68"/>
                    <a:pt x="247" y="68"/>
                  </a:cubicBezTo>
                  <a:lnTo>
                    <a:pt x="227"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7" name="Freeform 28"/>
            <p:cNvSpPr>
              <a:spLocks/>
            </p:cNvSpPr>
            <p:nvPr/>
          </p:nvSpPr>
          <p:spPr bwMode="auto">
            <a:xfrm>
              <a:off x="5665311" y="2074863"/>
              <a:ext cx="1066800" cy="727075"/>
            </a:xfrm>
            <a:custGeom>
              <a:avLst/>
              <a:gdLst>
                <a:gd name="T0" fmla="*/ 123 w 707"/>
                <a:gd name="T1" fmla="*/ 7 h 481"/>
                <a:gd name="T2" fmla="*/ 95 w 707"/>
                <a:gd name="T3" fmla="*/ 14 h 481"/>
                <a:gd name="T4" fmla="*/ 90 w 707"/>
                <a:gd name="T5" fmla="*/ 26 h 481"/>
                <a:gd name="T6" fmla="*/ 76 w 707"/>
                <a:gd name="T7" fmla="*/ 46 h 481"/>
                <a:gd name="T8" fmla="*/ 54 w 707"/>
                <a:gd name="T9" fmla="*/ 62 h 481"/>
                <a:gd name="T10" fmla="*/ 28 w 707"/>
                <a:gd name="T11" fmla="*/ 45 h 481"/>
                <a:gd name="T12" fmla="*/ 0 w 707"/>
                <a:gd name="T13" fmla="*/ 52 h 481"/>
                <a:gd name="T14" fmla="*/ 41 w 707"/>
                <a:gd name="T15" fmla="*/ 79 h 481"/>
                <a:gd name="T16" fmla="*/ 43 w 707"/>
                <a:gd name="T17" fmla="*/ 83 h 481"/>
                <a:gd name="T18" fmla="*/ 48 w 707"/>
                <a:gd name="T19" fmla="*/ 136 h 481"/>
                <a:gd name="T20" fmla="*/ 79 w 707"/>
                <a:gd name="T21" fmla="*/ 199 h 481"/>
                <a:gd name="T22" fmla="*/ 99 w 707"/>
                <a:gd name="T23" fmla="*/ 179 h 481"/>
                <a:gd name="T24" fmla="*/ 128 w 707"/>
                <a:gd name="T25" fmla="*/ 172 h 481"/>
                <a:gd name="T26" fmla="*/ 128 w 707"/>
                <a:gd name="T27" fmla="*/ 173 h 481"/>
                <a:gd name="T28" fmla="*/ 156 w 707"/>
                <a:gd name="T29" fmla="*/ 205 h 481"/>
                <a:gd name="T30" fmla="*/ 165 w 707"/>
                <a:gd name="T31" fmla="*/ 232 h 481"/>
                <a:gd name="T32" fmla="*/ 163 w 707"/>
                <a:gd name="T33" fmla="*/ 257 h 481"/>
                <a:gd name="T34" fmla="*/ 181 w 707"/>
                <a:gd name="T35" fmla="*/ 282 h 481"/>
                <a:gd name="T36" fmla="*/ 207 w 707"/>
                <a:gd name="T37" fmla="*/ 275 h 481"/>
                <a:gd name="T38" fmla="*/ 220 w 707"/>
                <a:gd name="T39" fmla="*/ 286 h 481"/>
                <a:gd name="T40" fmla="*/ 252 w 707"/>
                <a:gd name="T41" fmla="*/ 300 h 481"/>
                <a:gd name="T42" fmla="*/ 276 w 707"/>
                <a:gd name="T43" fmla="*/ 292 h 481"/>
                <a:gd name="T44" fmla="*/ 288 w 707"/>
                <a:gd name="T45" fmla="*/ 278 h 481"/>
                <a:gd name="T46" fmla="*/ 304 w 707"/>
                <a:gd name="T47" fmla="*/ 319 h 481"/>
                <a:gd name="T48" fmla="*/ 344 w 707"/>
                <a:gd name="T49" fmla="*/ 360 h 481"/>
                <a:gd name="T50" fmla="*/ 352 w 707"/>
                <a:gd name="T51" fmla="*/ 427 h 481"/>
                <a:gd name="T52" fmla="*/ 378 w 707"/>
                <a:gd name="T53" fmla="*/ 438 h 481"/>
                <a:gd name="T54" fmla="*/ 394 w 707"/>
                <a:gd name="T55" fmla="*/ 481 h 481"/>
                <a:gd name="T56" fmla="*/ 489 w 707"/>
                <a:gd name="T57" fmla="*/ 399 h 481"/>
                <a:gd name="T58" fmla="*/ 528 w 707"/>
                <a:gd name="T59" fmla="*/ 359 h 481"/>
                <a:gd name="T60" fmla="*/ 596 w 707"/>
                <a:gd name="T61" fmla="*/ 300 h 481"/>
                <a:gd name="T62" fmla="*/ 621 w 707"/>
                <a:gd name="T63" fmla="*/ 278 h 481"/>
                <a:gd name="T64" fmla="*/ 627 w 707"/>
                <a:gd name="T65" fmla="*/ 224 h 481"/>
                <a:gd name="T66" fmla="*/ 650 w 707"/>
                <a:gd name="T67" fmla="*/ 220 h 481"/>
                <a:gd name="T68" fmla="*/ 689 w 707"/>
                <a:gd name="T69" fmla="*/ 261 h 481"/>
                <a:gd name="T70" fmla="*/ 682 w 707"/>
                <a:gd name="T71" fmla="*/ 231 h 481"/>
                <a:gd name="T72" fmla="*/ 707 w 707"/>
                <a:gd name="T73" fmla="*/ 208 h 481"/>
                <a:gd name="T74" fmla="*/ 693 w 707"/>
                <a:gd name="T75" fmla="*/ 166 h 481"/>
                <a:gd name="T76" fmla="*/ 647 w 707"/>
                <a:gd name="T77" fmla="*/ 145 h 481"/>
                <a:gd name="T78" fmla="*/ 633 w 707"/>
                <a:gd name="T79" fmla="*/ 143 h 481"/>
                <a:gd name="T80" fmla="*/ 617 w 707"/>
                <a:gd name="T81" fmla="*/ 145 h 481"/>
                <a:gd name="T82" fmla="*/ 588 w 707"/>
                <a:gd name="T83" fmla="*/ 145 h 481"/>
                <a:gd name="T84" fmla="*/ 586 w 707"/>
                <a:gd name="T85" fmla="*/ 182 h 481"/>
                <a:gd name="T86" fmla="*/ 547 w 707"/>
                <a:gd name="T87" fmla="*/ 188 h 481"/>
                <a:gd name="T88" fmla="*/ 494 w 707"/>
                <a:gd name="T89" fmla="*/ 141 h 481"/>
                <a:gd name="T90" fmla="*/ 481 w 707"/>
                <a:gd name="T91" fmla="*/ 116 h 481"/>
                <a:gd name="T92" fmla="*/ 486 w 707"/>
                <a:gd name="T93" fmla="*/ 131 h 481"/>
                <a:gd name="T94" fmla="*/ 471 w 707"/>
                <a:gd name="T95" fmla="*/ 159 h 481"/>
                <a:gd name="T96" fmla="*/ 441 w 707"/>
                <a:gd name="T97" fmla="*/ 150 h 481"/>
                <a:gd name="T98" fmla="*/ 438 w 707"/>
                <a:gd name="T99" fmla="*/ 124 h 481"/>
                <a:gd name="T100" fmla="*/ 411 w 707"/>
                <a:gd name="T101" fmla="*/ 112 h 481"/>
                <a:gd name="T102" fmla="*/ 380 w 707"/>
                <a:gd name="T103" fmla="*/ 92 h 481"/>
                <a:gd name="T104" fmla="*/ 336 w 707"/>
                <a:gd name="T105" fmla="*/ 76 h 481"/>
                <a:gd name="T106" fmla="*/ 308 w 707"/>
                <a:gd name="T107" fmla="*/ 88 h 481"/>
                <a:gd name="T108" fmla="*/ 296 w 707"/>
                <a:gd name="T109" fmla="*/ 64 h 481"/>
                <a:gd name="T110" fmla="*/ 259 w 707"/>
                <a:gd name="T111" fmla="*/ 62 h 481"/>
                <a:gd name="T112" fmla="*/ 216 w 707"/>
                <a:gd name="T113" fmla="*/ 71 h 481"/>
                <a:gd name="T114" fmla="*/ 175 w 707"/>
                <a:gd name="T115" fmla="*/ 6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7" h="481">
                  <a:moveTo>
                    <a:pt x="137" y="22"/>
                  </a:moveTo>
                  <a:cubicBezTo>
                    <a:pt x="133" y="0"/>
                    <a:pt x="133" y="0"/>
                    <a:pt x="133" y="0"/>
                  </a:cubicBezTo>
                  <a:cubicBezTo>
                    <a:pt x="123" y="7"/>
                    <a:pt x="123" y="7"/>
                    <a:pt x="123" y="7"/>
                  </a:cubicBezTo>
                  <a:cubicBezTo>
                    <a:pt x="122" y="7"/>
                    <a:pt x="122" y="7"/>
                    <a:pt x="122" y="7"/>
                  </a:cubicBezTo>
                  <a:cubicBezTo>
                    <a:pt x="96" y="16"/>
                    <a:pt x="96" y="16"/>
                    <a:pt x="96" y="16"/>
                  </a:cubicBezTo>
                  <a:cubicBezTo>
                    <a:pt x="95" y="14"/>
                    <a:pt x="95" y="14"/>
                    <a:pt x="95" y="14"/>
                  </a:cubicBezTo>
                  <a:cubicBezTo>
                    <a:pt x="91" y="13"/>
                    <a:pt x="91" y="13"/>
                    <a:pt x="91" y="13"/>
                  </a:cubicBezTo>
                  <a:cubicBezTo>
                    <a:pt x="91" y="25"/>
                    <a:pt x="91" y="25"/>
                    <a:pt x="91" y="25"/>
                  </a:cubicBezTo>
                  <a:cubicBezTo>
                    <a:pt x="90" y="26"/>
                    <a:pt x="90" y="26"/>
                    <a:pt x="90" y="26"/>
                  </a:cubicBezTo>
                  <a:cubicBezTo>
                    <a:pt x="77" y="45"/>
                    <a:pt x="77" y="45"/>
                    <a:pt x="77" y="45"/>
                  </a:cubicBezTo>
                  <a:cubicBezTo>
                    <a:pt x="76" y="45"/>
                    <a:pt x="76" y="45"/>
                    <a:pt x="76" y="45"/>
                  </a:cubicBezTo>
                  <a:cubicBezTo>
                    <a:pt x="76" y="46"/>
                    <a:pt x="76" y="46"/>
                    <a:pt x="76" y="46"/>
                  </a:cubicBezTo>
                  <a:cubicBezTo>
                    <a:pt x="75" y="46"/>
                    <a:pt x="75" y="46"/>
                    <a:pt x="75" y="46"/>
                  </a:cubicBezTo>
                  <a:cubicBezTo>
                    <a:pt x="56" y="62"/>
                    <a:pt x="56" y="62"/>
                    <a:pt x="56" y="62"/>
                  </a:cubicBezTo>
                  <a:cubicBezTo>
                    <a:pt x="54" y="62"/>
                    <a:pt x="54" y="62"/>
                    <a:pt x="54" y="62"/>
                  </a:cubicBezTo>
                  <a:cubicBezTo>
                    <a:pt x="54" y="64"/>
                    <a:pt x="54" y="64"/>
                    <a:pt x="54" y="64"/>
                  </a:cubicBezTo>
                  <a:cubicBezTo>
                    <a:pt x="51" y="62"/>
                    <a:pt x="51" y="62"/>
                    <a:pt x="51" y="62"/>
                  </a:cubicBezTo>
                  <a:cubicBezTo>
                    <a:pt x="38" y="56"/>
                    <a:pt x="30" y="50"/>
                    <a:pt x="28" y="45"/>
                  </a:cubicBezTo>
                  <a:cubicBezTo>
                    <a:pt x="26" y="43"/>
                    <a:pt x="24" y="43"/>
                    <a:pt x="22" y="41"/>
                  </a:cubicBezTo>
                  <a:cubicBezTo>
                    <a:pt x="9" y="44"/>
                    <a:pt x="9" y="44"/>
                    <a:pt x="9" y="44"/>
                  </a:cubicBezTo>
                  <a:cubicBezTo>
                    <a:pt x="0" y="52"/>
                    <a:pt x="0" y="52"/>
                    <a:pt x="0" y="52"/>
                  </a:cubicBezTo>
                  <a:cubicBezTo>
                    <a:pt x="22" y="71"/>
                    <a:pt x="22" y="71"/>
                    <a:pt x="22" y="71"/>
                  </a:cubicBezTo>
                  <a:cubicBezTo>
                    <a:pt x="40" y="78"/>
                    <a:pt x="40" y="78"/>
                    <a:pt x="40" y="78"/>
                  </a:cubicBezTo>
                  <a:cubicBezTo>
                    <a:pt x="41" y="79"/>
                    <a:pt x="41" y="79"/>
                    <a:pt x="41" y="79"/>
                  </a:cubicBezTo>
                  <a:cubicBezTo>
                    <a:pt x="42" y="79"/>
                    <a:pt x="42" y="79"/>
                    <a:pt x="42" y="79"/>
                  </a:cubicBezTo>
                  <a:cubicBezTo>
                    <a:pt x="43" y="82"/>
                    <a:pt x="43" y="82"/>
                    <a:pt x="43" y="82"/>
                  </a:cubicBezTo>
                  <a:cubicBezTo>
                    <a:pt x="43" y="83"/>
                    <a:pt x="43" y="83"/>
                    <a:pt x="43" y="83"/>
                  </a:cubicBezTo>
                  <a:cubicBezTo>
                    <a:pt x="47" y="104"/>
                    <a:pt x="47" y="104"/>
                    <a:pt x="47" y="104"/>
                  </a:cubicBezTo>
                  <a:cubicBezTo>
                    <a:pt x="48" y="104"/>
                    <a:pt x="48" y="104"/>
                    <a:pt x="48" y="104"/>
                  </a:cubicBezTo>
                  <a:cubicBezTo>
                    <a:pt x="48" y="136"/>
                    <a:pt x="48" y="136"/>
                    <a:pt x="48" y="136"/>
                  </a:cubicBezTo>
                  <a:cubicBezTo>
                    <a:pt x="52" y="155"/>
                    <a:pt x="52" y="155"/>
                    <a:pt x="52" y="155"/>
                  </a:cubicBezTo>
                  <a:cubicBezTo>
                    <a:pt x="65" y="185"/>
                    <a:pt x="65" y="185"/>
                    <a:pt x="65" y="185"/>
                  </a:cubicBezTo>
                  <a:cubicBezTo>
                    <a:pt x="79" y="199"/>
                    <a:pt x="79" y="199"/>
                    <a:pt x="79" y="199"/>
                  </a:cubicBezTo>
                  <a:cubicBezTo>
                    <a:pt x="91" y="190"/>
                    <a:pt x="91" y="190"/>
                    <a:pt x="91" y="190"/>
                  </a:cubicBezTo>
                  <a:cubicBezTo>
                    <a:pt x="99" y="180"/>
                    <a:pt x="99" y="180"/>
                    <a:pt x="99" y="180"/>
                  </a:cubicBezTo>
                  <a:cubicBezTo>
                    <a:pt x="99" y="179"/>
                    <a:pt x="99" y="179"/>
                    <a:pt x="99" y="179"/>
                  </a:cubicBezTo>
                  <a:cubicBezTo>
                    <a:pt x="100" y="179"/>
                    <a:pt x="100" y="179"/>
                    <a:pt x="100" y="179"/>
                  </a:cubicBezTo>
                  <a:cubicBezTo>
                    <a:pt x="115" y="161"/>
                    <a:pt x="115" y="161"/>
                    <a:pt x="115" y="161"/>
                  </a:cubicBezTo>
                  <a:cubicBezTo>
                    <a:pt x="128" y="172"/>
                    <a:pt x="128" y="172"/>
                    <a:pt x="128" y="172"/>
                  </a:cubicBezTo>
                  <a:cubicBezTo>
                    <a:pt x="128" y="173"/>
                    <a:pt x="128" y="173"/>
                    <a:pt x="128" y="173"/>
                  </a:cubicBezTo>
                  <a:cubicBezTo>
                    <a:pt x="128" y="173"/>
                    <a:pt x="128" y="173"/>
                    <a:pt x="128" y="173"/>
                  </a:cubicBezTo>
                  <a:cubicBezTo>
                    <a:pt x="128" y="173"/>
                    <a:pt x="128" y="173"/>
                    <a:pt x="128" y="173"/>
                  </a:cubicBezTo>
                  <a:cubicBezTo>
                    <a:pt x="128" y="174"/>
                    <a:pt x="128" y="174"/>
                    <a:pt x="128" y="174"/>
                  </a:cubicBezTo>
                  <a:cubicBezTo>
                    <a:pt x="141" y="199"/>
                    <a:pt x="141" y="199"/>
                    <a:pt x="141" y="199"/>
                  </a:cubicBezTo>
                  <a:cubicBezTo>
                    <a:pt x="156" y="205"/>
                    <a:pt x="156" y="205"/>
                    <a:pt x="156" y="205"/>
                  </a:cubicBezTo>
                  <a:cubicBezTo>
                    <a:pt x="165" y="230"/>
                    <a:pt x="165" y="230"/>
                    <a:pt x="165" y="230"/>
                  </a:cubicBezTo>
                  <a:cubicBezTo>
                    <a:pt x="165" y="231"/>
                    <a:pt x="165" y="231"/>
                    <a:pt x="165" y="231"/>
                  </a:cubicBezTo>
                  <a:cubicBezTo>
                    <a:pt x="165" y="232"/>
                    <a:pt x="165" y="232"/>
                    <a:pt x="165" y="232"/>
                  </a:cubicBezTo>
                  <a:cubicBezTo>
                    <a:pt x="164" y="256"/>
                    <a:pt x="164" y="256"/>
                    <a:pt x="164" y="256"/>
                  </a:cubicBezTo>
                  <a:cubicBezTo>
                    <a:pt x="164" y="257"/>
                    <a:pt x="164" y="257"/>
                    <a:pt x="164" y="257"/>
                  </a:cubicBezTo>
                  <a:cubicBezTo>
                    <a:pt x="163" y="257"/>
                    <a:pt x="163" y="257"/>
                    <a:pt x="163" y="257"/>
                  </a:cubicBezTo>
                  <a:cubicBezTo>
                    <a:pt x="156" y="278"/>
                    <a:pt x="156" y="278"/>
                    <a:pt x="156" y="278"/>
                  </a:cubicBezTo>
                  <a:cubicBezTo>
                    <a:pt x="168" y="288"/>
                    <a:pt x="168" y="288"/>
                    <a:pt x="168" y="288"/>
                  </a:cubicBezTo>
                  <a:cubicBezTo>
                    <a:pt x="181" y="282"/>
                    <a:pt x="181" y="282"/>
                    <a:pt x="181" y="282"/>
                  </a:cubicBezTo>
                  <a:cubicBezTo>
                    <a:pt x="193" y="269"/>
                    <a:pt x="193" y="269"/>
                    <a:pt x="193" y="269"/>
                  </a:cubicBezTo>
                  <a:cubicBezTo>
                    <a:pt x="196" y="272"/>
                    <a:pt x="196" y="272"/>
                    <a:pt x="196" y="272"/>
                  </a:cubicBezTo>
                  <a:cubicBezTo>
                    <a:pt x="207" y="275"/>
                    <a:pt x="207" y="275"/>
                    <a:pt x="207" y="275"/>
                  </a:cubicBezTo>
                  <a:cubicBezTo>
                    <a:pt x="207" y="275"/>
                    <a:pt x="207" y="275"/>
                    <a:pt x="207" y="275"/>
                  </a:cubicBezTo>
                  <a:cubicBezTo>
                    <a:pt x="207" y="275"/>
                    <a:pt x="207" y="275"/>
                    <a:pt x="207" y="275"/>
                  </a:cubicBezTo>
                  <a:cubicBezTo>
                    <a:pt x="220" y="286"/>
                    <a:pt x="220" y="286"/>
                    <a:pt x="220" y="286"/>
                  </a:cubicBezTo>
                  <a:cubicBezTo>
                    <a:pt x="233" y="283"/>
                    <a:pt x="233" y="283"/>
                    <a:pt x="233" y="283"/>
                  </a:cubicBezTo>
                  <a:cubicBezTo>
                    <a:pt x="244" y="280"/>
                    <a:pt x="249" y="283"/>
                    <a:pt x="252" y="291"/>
                  </a:cubicBezTo>
                  <a:cubicBezTo>
                    <a:pt x="252" y="300"/>
                    <a:pt x="252" y="300"/>
                    <a:pt x="252" y="300"/>
                  </a:cubicBezTo>
                  <a:cubicBezTo>
                    <a:pt x="255" y="301"/>
                    <a:pt x="255" y="301"/>
                    <a:pt x="255" y="301"/>
                  </a:cubicBezTo>
                  <a:cubicBezTo>
                    <a:pt x="269" y="305"/>
                    <a:pt x="269" y="305"/>
                    <a:pt x="269" y="305"/>
                  </a:cubicBezTo>
                  <a:cubicBezTo>
                    <a:pt x="276" y="292"/>
                    <a:pt x="276" y="292"/>
                    <a:pt x="276" y="292"/>
                  </a:cubicBezTo>
                  <a:cubicBezTo>
                    <a:pt x="276" y="286"/>
                    <a:pt x="276" y="286"/>
                    <a:pt x="276" y="286"/>
                  </a:cubicBezTo>
                  <a:cubicBezTo>
                    <a:pt x="276" y="282"/>
                    <a:pt x="277" y="278"/>
                    <a:pt x="280" y="277"/>
                  </a:cubicBezTo>
                  <a:cubicBezTo>
                    <a:pt x="288" y="278"/>
                    <a:pt x="288" y="278"/>
                    <a:pt x="288" y="278"/>
                  </a:cubicBezTo>
                  <a:cubicBezTo>
                    <a:pt x="300" y="283"/>
                    <a:pt x="305" y="291"/>
                    <a:pt x="305" y="299"/>
                  </a:cubicBezTo>
                  <a:cubicBezTo>
                    <a:pt x="304" y="306"/>
                    <a:pt x="304" y="306"/>
                    <a:pt x="304" y="306"/>
                  </a:cubicBezTo>
                  <a:cubicBezTo>
                    <a:pt x="304" y="319"/>
                    <a:pt x="304" y="319"/>
                    <a:pt x="304" y="319"/>
                  </a:cubicBezTo>
                  <a:cubicBezTo>
                    <a:pt x="316" y="336"/>
                    <a:pt x="316" y="336"/>
                    <a:pt x="316" y="336"/>
                  </a:cubicBezTo>
                  <a:cubicBezTo>
                    <a:pt x="329" y="351"/>
                    <a:pt x="329" y="351"/>
                    <a:pt x="329" y="351"/>
                  </a:cubicBezTo>
                  <a:cubicBezTo>
                    <a:pt x="334" y="356"/>
                    <a:pt x="339" y="358"/>
                    <a:pt x="344" y="360"/>
                  </a:cubicBezTo>
                  <a:cubicBezTo>
                    <a:pt x="346" y="360"/>
                    <a:pt x="346" y="360"/>
                    <a:pt x="346" y="360"/>
                  </a:cubicBezTo>
                  <a:cubicBezTo>
                    <a:pt x="350" y="362"/>
                    <a:pt x="352" y="368"/>
                    <a:pt x="352" y="379"/>
                  </a:cubicBezTo>
                  <a:cubicBezTo>
                    <a:pt x="352" y="427"/>
                    <a:pt x="352" y="427"/>
                    <a:pt x="352" y="427"/>
                  </a:cubicBezTo>
                  <a:cubicBezTo>
                    <a:pt x="354" y="431"/>
                    <a:pt x="357" y="434"/>
                    <a:pt x="360" y="435"/>
                  </a:cubicBezTo>
                  <a:cubicBezTo>
                    <a:pt x="362" y="435"/>
                    <a:pt x="362" y="435"/>
                    <a:pt x="362" y="435"/>
                  </a:cubicBezTo>
                  <a:cubicBezTo>
                    <a:pt x="369" y="432"/>
                    <a:pt x="373" y="433"/>
                    <a:pt x="378" y="438"/>
                  </a:cubicBezTo>
                  <a:cubicBezTo>
                    <a:pt x="381" y="440"/>
                    <a:pt x="381" y="440"/>
                    <a:pt x="381" y="440"/>
                  </a:cubicBezTo>
                  <a:cubicBezTo>
                    <a:pt x="386" y="441"/>
                    <a:pt x="391" y="446"/>
                    <a:pt x="392" y="454"/>
                  </a:cubicBezTo>
                  <a:cubicBezTo>
                    <a:pt x="394" y="481"/>
                    <a:pt x="394" y="481"/>
                    <a:pt x="394" y="481"/>
                  </a:cubicBezTo>
                  <a:cubicBezTo>
                    <a:pt x="418" y="431"/>
                    <a:pt x="418" y="431"/>
                    <a:pt x="418" y="431"/>
                  </a:cubicBezTo>
                  <a:cubicBezTo>
                    <a:pt x="426" y="405"/>
                    <a:pt x="434" y="389"/>
                    <a:pt x="446" y="387"/>
                  </a:cubicBezTo>
                  <a:cubicBezTo>
                    <a:pt x="455" y="383"/>
                    <a:pt x="470" y="389"/>
                    <a:pt x="489" y="399"/>
                  </a:cubicBezTo>
                  <a:cubicBezTo>
                    <a:pt x="557" y="405"/>
                    <a:pt x="557" y="405"/>
                    <a:pt x="557" y="405"/>
                  </a:cubicBezTo>
                  <a:cubicBezTo>
                    <a:pt x="560" y="390"/>
                    <a:pt x="560" y="390"/>
                    <a:pt x="560" y="390"/>
                  </a:cubicBezTo>
                  <a:cubicBezTo>
                    <a:pt x="528" y="359"/>
                    <a:pt x="528" y="359"/>
                    <a:pt x="528" y="359"/>
                  </a:cubicBezTo>
                  <a:cubicBezTo>
                    <a:pt x="513" y="351"/>
                    <a:pt x="507" y="344"/>
                    <a:pt x="509" y="340"/>
                  </a:cubicBezTo>
                  <a:cubicBezTo>
                    <a:pt x="533" y="341"/>
                    <a:pt x="533" y="341"/>
                    <a:pt x="533" y="341"/>
                  </a:cubicBezTo>
                  <a:cubicBezTo>
                    <a:pt x="555" y="349"/>
                    <a:pt x="576" y="336"/>
                    <a:pt x="596" y="300"/>
                  </a:cubicBezTo>
                  <a:cubicBezTo>
                    <a:pt x="596" y="300"/>
                    <a:pt x="596" y="300"/>
                    <a:pt x="596" y="300"/>
                  </a:cubicBezTo>
                  <a:cubicBezTo>
                    <a:pt x="598" y="300"/>
                    <a:pt x="598" y="300"/>
                    <a:pt x="598" y="300"/>
                  </a:cubicBezTo>
                  <a:cubicBezTo>
                    <a:pt x="621" y="278"/>
                    <a:pt x="621" y="278"/>
                    <a:pt x="621" y="278"/>
                  </a:cubicBezTo>
                  <a:cubicBezTo>
                    <a:pt x="624" y="229"/>
                    <a:pt x="624" y="229"/>
                    <a:pt x="624" y="229"/>
                  </a:cubicBezTo>
                  <a:cubicBezTo>
                    <a:pt x="624" y="224"/>
                    <a:pt x="624" y="224"/>
                    <a:pt x="624" y="224"/>
                  </a:cubicBezTo>
                  <a:cubicBezTo>
                    <a:pt x="627" y="224"/>
                    <a:pt x="627" y="224"/>
                    <a:pt x="627" y="224"/>
                  </a:cubicBezTo>
                  <a:cubicBezTo>
                    <a:pt x="629" y="224"/>
                    <a:pt x="629" y="224"/>
                    <a:pt x="629" y="224"/>
                  </a:cubicBezTo>
                  <a:cubicBezTo>
                    <a:pt x="647" y="220"/>
                    <a:pt x="647" y="220"/>
                    <a:pt x="647" y="220"/>
                  </a:cubicBezTo>
                  <a:cubicBezTo>
                    <a:pt x="650" y="220"/>
                    <a:pt x="650" y="220"/>
                    <a:pt x="650" y="220"/>
                  </a:cubicBezTo>
                  <a:cubicBezTo>
                    <a:pt x="652" y="221"/>
                    <a:pt x="652" y="221"/>
                    <a:pt x="652" y="221"/>
                  </a:cubicBezTo>
                  <a:cubicBezTo>
                    <a:pt x="652" y="222"/>
                    <a:pt x="652" y="222"/>
                    <a:pt x="652" y="222"/>
                  </a:cubicBezTo>
                  <a:cubicBezTo>
                    <a:pt x="689" y="261"/>
                    <a:pt x="689" y="261"/>
                    <a:pt x="689" y="261"/>
                  </a:cubicBezTo>
                  <a:cubicBezTo>
                    <a:pt x="700" y="257"/>
                    <a:pt x="700" y="257"/>
                    <a:pt x="700" y="257"/>
                  </a:cubicBezTo>
                  <a:cubicBezTo>
                    <a:pt x="702" y="250"/>
                    <a:pt x="702" y="250"/>
                    <a:pt x="702" y="250"/>
                  </a:cubicBezTo>
                  <a:cubicBezTo>
                    <a:pt x="682" y="231"/>
                    <a:pt x="682" y="231"/>
                    <a:pt x="682" y="231"/>
                  </a:cubicBezTo>
                  <a:cubicBezTo>
                    <a:pt x="679" y="229"/>
                    <a:pt x="679" y="229"/>
                    <a:pt x="679" y="229"/>
                  </a:cubicBezTo>
                  <a:cubicBezTo>
                    <a:pt x="677" y="226"/>
                    <a:pt x="677" y="226"/>
                    <a:pt x="677" y="226"/>
                  </a:cubicBezTo>
                  <a:cubicBezTo>
                    <a:pt x="707" y="208"/>
                    <a:pt x="707" y="208"/>
                    <a:pt x="707" y="208"/>
                  </a:cubicBezTo>
                  <a:cubicBezTo>
                    <a:pt x="705" y="164"/>
                    <a:pt x="705" y="164"/>
                    <a:pt x="705" y="164"/>
                  </a:cubicBezTo>
                  <a:cubicBezTo>
                    <a:pt x="693" y="166"/>
                    <a:pt x="693" y="166"/>
                    <a:pt x="693" y="166"/>
                  </a:cubicBezTo>
                  <a:cubicBezTo>
                    <a:pt x="693" y="166"/>
                    <a:pt x="693" y="166"/>
                    <a:pt x="693" y="166"/>
                  </a:cubicBezTo>
                  <a:cubicBezTo>
                    <a:pt x="691" y="166"/>
                    <a:pt x="691" y="166"/>
                    <a:pt x="691" y="166"/>
                  </a:cubicBezTo>
                  <a:cubicBezTo>
                    <a:pt x="675" y="158"/>
                    <a:pt x="675" y="158"/>
                    <a:pt x="675" y="158"/>
                  </a:cubicBezTo>
                  <a:cubicBezTo>
                    <a:pt x="668" y="157"/>
                    <a:pt x="660" y="152"/>
                    <a:pt x="647" y="145"/>
                  </a:cubicBezTo>
                  <a:cubicBezTo>
                    <a:pt x="641" y="142"/>
                    <a:pt x="637" y="139"/>
                    <a:pt x="637" y="134"/>
                  </a:cubicBezTo>
                  <a:cubicBezTo>
                    <a:pt x="637" y="135"/>
                    <a:pt x="637" y="135"/>
                    <a:pt x="637" y="135"/>
                  </a:cubicBezTo>
                  <a:cubicBezTo>
                    <a:pt x="637" y="140"/>
                    <a:pt x="636" y="142"/>
                    <a:pt x="633" y="143"/>
                  </a:cubicBezTo>
                  <a:cubicBezTo>
                    <a:pt x="630" y="145"/>
                    <a:pt x="626" y="146"/>
                    <a:pt x="619" y="146"/>
                  </a:cubicBezTo>
                  <a:cubicBezTo>
                    <a:pt x="618" y="146"/>
                    <a:pt x="618" y="146"/>
                    <a:pt x="618" y="146"/>
                  </a:cubicBezTo>
                  <a:cubicBezTo>
                    <a:pt x="617" y="145"/>
                    <a:pt x="617" y="145"/>
                    <a:pt x="617" y="145"/>
                  </a:cubicBezTo>
                  <a:cubicBezTo>
                    <a:pt x="615" y="145"/>
                    <a:pt x="615" y="145"/>
                    <a:pt x="615" y="145"/>
                  </a:cubicBezTo>
                  <a:cubicBezTo>
                    <a:pt x="601" y="134"/>
                    <a:pt x="601" y="134"/>
                    <a:pt x="601" y="134"/>
                  </a:cubicBezTo>
                  <a:cubicBezTo>
                    <a:pt x="588" y="145"/>
                    <a:pt x="588" y="145"/>
                    <a:pt x="588" y="145"/>
                  </a:cubicBezTo>
                  <a:cubicBezTo>
                    <a:pt x="582" y="150"/>
                    <a:pt x="577" y="154"/>
                    <a:pt x="577" y="159"/>
                  </a:cubicBezTo>
                  <a:cubicBezTo>
                    <a:pt x="584" y="172"/>
                    <a:pt x="584" y="172"/>
                    <a:pt x="584" y="172"/>
                  </a:cubicBezTo>
                  <a:cubicBezTo>
                    <a:pt x="587" y="177"/>
                    <a:pt x="587" y="179"/>
                    <a:pt x="586" y="182"/>
                  </a:cubicBezTo>
                  <a:cubicBezTo>
                    <a:pt x="584" y="185"/>
                    <a:pt x="579" y="188"/>
                    <a:pt x="571" y="189"/>
                  </a:cubicBezTo>
                  <a:cubicBezTo>
                    <a:pt x="565" y="192"/>
                    <a:pt x="565" y="192"/>
                    <a:pt x="565" y="192"/>
                  </a:cubicBezTo>
                  <a:cubicBezTo>
                    <a:pt x="557" y="194"/>
                    <a:pt x="551" y="193"/>
                    <a:pt x="547" y="188"/>
                  </a:cubicBezTo>
                  <a:cubicBezTo>
                    <a:pt x="545" y="185"/>
                    <a:pt x="545" y="185"/>
                    <a:pt x="545" y="185"/>
                  </a:cubicBezTo>
                  <a:cubicBezTo>
                    <a:pt x="517" y="157"/>
                    <a:pt x="517" y="157"/>
                    <a:pt x="517" y="157"/>
                  </a:cubicBezTo>
                  <a:cubicBezTo>
                    <a:pt x="505" y="152"/>
                    <a:pt x="497" y="147"/>
                    <a:pt x="494" y="141"/>
                  </a:cubicBezTo>
                  <a:cubicBezTo>
                    <a:pt x="492" y="138"/>
                    <a:pt x="491" y="134"/>
                    <a:pt x="492" y="132"/>
                  </a:cubicBezTo>
                  <a:cubicBezTo>
                    <a:pt x="491" y="123"/>
                    <a:pt x="489" y="116"/>
                    <a:pt x="487" y="113"/>
                  </a:cubicBezTo>
                  <a:cubicBezTo>
                    <a:pt x="481" y="116"/>
                    <a:pt x="481" y="116"/>
                    <a:pt x="481" y="116"/>
                  </a:cubicBezTo>
                  <a:cubicBezTo>
                    <a:pt x="480" y="118"/>
                    <a:pt x="480" y="118"/>
                    <a:pt x="480" y="118"/>
                  </a:cubicBezTo>
                  <a:cubicBezTo>
                    <a:pt x="480" y="122"/>
                    <a:pt x="481" y="125"/>
                    <a:pt x="485" y="129"/>
                  </a:cubicBezTo>
                  <a:cubicBezTo>
                    <a:pt x="486" y="131"/>
                    <a:pt x="486" y="131"/>
                    <a:pt x="486" y="131"/>
                  </a:cubicBezTo>
                  <a:cubicBezTo>
                    <a:pt x="487" y="132"/>
                    <a:pt x="487" y="132"/>
                    <a:pt x="487" y="132"/>
                  </a:cubicBezTo>
                  <a:cubicBezTo>
                    <a:pt x="486" y="134"/>
                    <a:pt x="486" y="134"/>
                    <a:pt x="486" y="134"/>
                  </a:cubicBezTo>
                  <a:cubicBezTo>
                    <a:pt x="471" y="159"/>
                    <a:pt x="471" y="159"/>
                    <a:pt x="471" y="159"/>
                  </a:cubicBezTo>
                  <a:cubicBezTo>
                    <a:pt x="447" y="153"/>
                    <a:pt x="447" y="153"/>
                    <a:pt x="447" y="153"/>
                  </a:cubicBezTo>
                  <a:cubicBezTo>
                    <a:pt x="441" y="150"/>
                    <a:pt x="441" y="150"/>
                    <a:pt x="441" y="150"/>
                  </a:cubicBezTo>
                  <a:cubicBezTo>
                    <a:pt x="441" y="150"/>
                    <a:pt x="441" y="150"/>
                    <a:pt x="441" y="150"/>
                  </a:cubicBezTo>
                  <a:cubicBezTo>
                    <a:pt x="441" y="147"/>
                    <a:pt x="441" y="147"/>
                    <a:pt x="441" y="147"/>
                  </a:cubicBezTo>
                  <a:cubicBezTo>
                    <a:pt x="443" y="143"/>
                    <a:pt x="443" y="138"/>
                    <a:pt x="441" y="132"/>
                  </a:cubicBezTo>
                  <a:cubicBezTo>
                    <a:pt x="438" y="124"/>
                    <a:pt x="438" y="124"/>
                    <a:pt x="438" y="124"/>
                  </a:cubicBezTo>
                  <a:cubicBezTo>
                    <a:pt x="418" y="109"/>
                    <a:pt x="418" y="109"/>
                    <a:pt x="418" y="109"/>
                  </a:cubicBezTo>
                  <a:cubicBezTo>
                    <a:pt x="417" y="108"/>
                    <a:pt x="417" y="108"/>
                    <a:pt x="417" y="108"/>
                  </a:cubicBezTo>
                  <a:cubicBezTo>
                    <a:pt x="415" y="111"/>
                    <a:pt x="413" y="111"/>
                    <a:pt x="411" y="112"/>
                  </a:cubicBezTo>
                  <a:cubicBezTo>
                    <a:pt x="392" y="110"/>
                    <a:pt x="392" y="110"/>
                    <a:pt x="392" y="110"/>
                  </a:cubicBezTo>
                  <a:cubicBezTo>
                    <a:pt x="385" y="109"/>
                    <a:pt x="381" y="108"/>
                    <a:pt x="379" y="104"/>
                  </a:cubicBezTo>
                  <a:cubicBezTo>
                    <a:pt x="378" y="102"/>
                    <a:pt x="378" y="97"/>
                    <a:pt x="380" y="92"/>
                  </a:cubicBezTo>
                  <a:cubicBezTo>
                    <a:pt x="381" y="89"/>
                    <a:pt x="381" y="89"/>
                    <a:pt x="381" y="89"/>
                  </a:cubicBezTo>
                  <a:cubicBezTo>
                    <a:pt x="373" y="74"/>
                    <a:pt x="373" y="74"/>
                    <a:pt x="373" y="74"/>
                  </a:cubicBezTo>
                  <a:cubicBezTo>
                    <a:pt x="336" y="76"/>
                    <a:pt x="336" y="76"/>
                    <a:pt x="336" y="76"/>
                  </a:cubicBezTo>
                  <a:cubicBezTo>
                    <a:pt x="337" y="82"/>
                    <a:pt x="336" y="85"/>
                    <a:pt x="334" y="89"/>
                  </a:cubicBezTo>
                  <a:cubicBezTo>
                    <a:pt x="333" y="92"/>
                    <a:pt x="328" y="93"/>
                    <a:pt x="325" y="93"/>
                  </a:cubicBezTo>
                  <a:cubicBezTo>
                    <a:pt x="320" y="95"/>
                    <a:pt x="314" y="93"/>
                    <a:pt x="308" y="88"/>
                  </a:cubicBezTo>
                  <a:cubicBezTo>
                    <a:pt x="308" y="87"/>
                    <a:pt x="308" y="87"/>
                    <a:pt x="308" y="87"/>
                  </a:cubicBezTo>
                  <a:cubicBezTo>
                    <a:pt x="307" y="87"/>
                    <a:pt x="307" y="87"/>
                    <a:pt x="307" y="87"/>
                  </a:cubicBezTo>
                  <a:cubicBezTo>
                    <a:pt x="299" y="77"/>
                    <a:pt x="296" y="70"/>
                    <a:pt x="296" y="64"/>
                  </a:cubicBezTo>
                  <a:cubicBezTo>
                    <a:pt x="288" y="53"/>
                    <a:pt x="288" y="53"/>
                    <a:pt x="288" y="53"/>
                  </a:cubicBezTo>
                  <a:cubicBezTo>
                    <a:pt x="278" y="60"/>
                    <a:pt x="278" y="60"/>
                    <a:pt x="278" y="60"/>
                  </a:cubicBezTo>
                  <a:cubicBezTo>
                    <a:pt x="268" y="66"/>
                    <a:pt x="262" y="66"/>
                    <a:pt x="259" y="62"/>
                  </a:cubicBezTo>
                  <a:cubicBezTo>
                    <a:pt x="255" y="60"/>
                    <a:pt x="255" y="60"/>
                    <a:pt x="255" y="60"/>
                  </a:cubicBezTo>
                  <a:cubicBezTo>
                    <a:pt x="244" y="62"/>
                    <a:pt x="244" y="62"/>
                    <a:pt x="244" y="62"/>
                  </a:cubicBezTo>
                  <a:cubicBezTo>
                    <a:pt x="216" y="71"/>
                    <a:pt x="216" y="71"/>
                    <a:pt x="216" y="71"/>
                  </a:cubicBezTo>
                  <a:cubicBezTo>
                    <a:pt x="209" y="75"/>
                    <a:pt x="204" y="76"/>
                    <a:pt x="200" y="76"/>
                  </a:cubicBezTo>
                  <a:cubicBezTo>
                    <a:pt x="196" y="76"/>
                    <a:pt x="196" y="76"/>
                    <a:pt x="196" y="76"/>
                  </a:cubicBezTo>
                  <a:cubicBezTo>
                    <a:pt x="186" y="76"/>
                    <a:pt x="180" y="73"/>
                    <a:pt x="175" y="69"/>
                  </a:cubicBezTo>
                  <a:cubicBezTo>
                    <a:pt x="159" y="55"/>
                    <a:pt x="159" y="55"/>
                    <a:pt x="159" y="55"/>
                  </a:cubicBezTo>
                  <a:lnTo>
                    <a:pt x="13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8" name="Freeform 29"/>
            <p:cNvSpPr>
              <a:spLocks/>
            </p:cNvSpPr>
            <p:nvPr/>
          </p:nvSpPr>
          <p:spPr bwMode="auto">
            <a:xfrm>
              <a:off x="5436711" y="1042988"/>
              <a:ext cx="1433513" cy="1306513"/>
            </a:xfrm>
            <a:custGeom>
              <a:avLst/>
              <a:gdLst>
                <a:gd name="T0" fmla="*/ 932 w 950"/>
                <a:gd name="T1" fmla="*/ 403 h 866"/>
                <a:gd name="T2" fmla="*/ 914 w 950"/>
                <a:gd name="T3" fmla="*/ 315 h 866"/>
                <a:gd name="T4" fmla="*/ 829 w 950"/>
                <a:gd name="T5" fmla="*/ 403 h 866"/>
                <a:gd name="T6" fmla="*/ 815 w 950"/>
                <a:gd name="T7" fmla="*/ 428 h 866"/>
                <a:gd name="T8" fmla="*/ 707 w 950"/>
                <a:gd name="T9" fmla="*/ 447 h 866"/>
                <a:gd name="T10" fmla="*/ 683 w 950"/>
                <a:gd name="T11" fmla="*/ 403 h 866"/>
                <a:gd name="T12" fmla="*/ 655 w 950"/>
                <a:gd name="T13" fmla="*/ 375 h 866"/>
                <a:gd name="T14" fmla="*/ 622 w 950"/>
                <a:gd name="T15" fmla="*/ 347 h 866"/>
                <a:gd name="T16" fmla="*/ 443 w 950"/>
                <a:gd name="T17" fmla="*/ 313 h 866"/>
                <a:gd name="T18" fmla="*/ 340 w 950"/>
                <a:gd name="T19" fmla="*/ 150 h 866"/>
                <a:gd name="T20" fmla="*/ 143 w 950"/>
                <a:gd name="T21" fmla="*/ 21 h 866"/>
                <a:gd name="T22" fmla="*/ 11 w 950"/>
                <a:gd name="T23" fmla="*/ 37 h 866"/>
                <a:gd name="T24" fmla="*/ 12 w 950"/>
                <a:gd name="T25" fmla="*/ 54 h 866"/>
                <a:gd name="T26" fmla="*/ 2 w 950"/>
                <a:gd name="T27" fmla="*/ 74 h 866"/>
                <a:gd name="T28" fmla="*/ 13 w 950"/>
                <a:gd name="T29" fmla="*/ 120 h 866"/>
                <a:gd name="T30" fmla="*/ 55 w 950"/>
                <a:gd name="T31" fmla="*/ 99 h 866"/>
                <a:gd name="T32" fmla="*/ 99 w 950"/>
                <a:gd name="T33" fmla="*/ 130 h 866"/>
                <a:gd name="T34" fmla="*/ 159 w 950"/>
                <a:gd name="T35" fmla="*/ 203 h 866"/>
                <a:gd name="T36" fmla="*/ 195 w 950"/>
                <a:gd name="T37" fmla="*/ 173 h 866"/>
                <a:gd name="T38" fmla="*/ 258 w 950"/>
                <a:gd name="T39" fmla="*/ 137 h 866"/>
                <a:gd name="T40" fmla="*/ 303 w 950"/>
                <a:gd name="T41" fmla="*/ 187 h 866"/>
                <a:gd name="T42" fmla="*/ 316 w 950"/>
                <a:gd name="T43" fmla="*/ 264 h 866"/>
                <a:gd name="T44" fmla="*/ 319 w 950"/>
                <a:gd name="T45" fmla="*/ 347 h 866"/>
                <a:gd name="T46" fmla="*/ 306 w 950"/>
                <a:gd name="T47" fmla="*/ 380 h 866"/>
                <a:gd name="T48" fmla="*/ 296 w 950"/>
                <a:gd name="T49" fmla="*/ 394 h 866"/>
                <a:gd name="T50" fmla="*/ 302 w 950"/>
                <a:gd name="T51" fmla="*/ 443 h 866"/>
                <a:gd name="T52" fmla="*/ 289 w 950"/>
                <a:gd name="T53" fmla="*/ 486 h 866"/>
                <a:gd name="T54" fmla="*/ 251 w 950"/>
                <a:gd name="T55" fmla="*/ 479 h 866"/>
                <a:gd name="T56" fmla="*/ 222 w 950"/>
                <a:gd name="T57" fmla="*/ 539 h 866"/>
                <a:gd name="T58" fmla="*/ 180 w 950"/>
                <a:gd name="T59" fmla="*/ 577 h 866"/>
                <a:gd name="T60" fmla="*/ 211 w 950"/>
                <a:gd name="T61" fmla="*/ 622 h 866"/>
                <a:gd name="T62" fmla="*/ 239 w 950"/>
                <a:gd name="T63" fmla="*/ 656 h 866"/>
                <a:gd name="T64" fmla="*/ 289 w 950"/>
                <a:gd name="T65" fmla="*/ 668 h 866"/>
                <a:gd name="T66" fmla="*/ 312 w 950"/>
                <a:gd name="T67" fmla="*/ 717 h 866"/>
                <a:gd name="T68" fmla="*/ 353 w 950"/>
                <a:gd name="T69" fmla="*/ 749 h 866"/>
                <a:gd name="T70" fmla="*/ 407 w 950"/>
                <a:gd name="T71" fmla="*/ 733 h 866"/>
                <a:gd name="T72" fmla="*/ 442 w 950"/>
                <a:gd name="T73" fmla="*/ 724 h 866"/>
                <a:gd name="T74" fmla="*/ 468 w 950"/>
                <a:gd name="T75" fmla="*/ 763 h 866"/>
                <a:gd name="T76" fmla="*/ 475 w 950"/>
                <a:gd name="T77" fmla="*/ 763 h 866"/>
                <a:gd name="T78" fmla="*/ 528 w 950"/>
                <a:gd name="T79" fmla="*/ 746 h 866"/>
                <a:gd name="T80" fmla="*/ 544 w 950"/>
                <a:gd name="T81" fmla="*/ 770 h 866"/>
                <a:gd name="T82" fmla="*/ 557 w 950"/>
                <a:gd name="T83" fmla="*/ 785 h 866"/>
                <a:gd name="T84" fmla="*/ 605 w 950"/>
                <a:gd name="T85" fmla="*/ 813 h 866"/>
                <a:gd name="T86" fmla="*/ 621 w 950"/>
                <a:gd name="T87" fmla="*/ 800 h 866"/>
                <a:gd name="T88" fmla="*/ 643 w 950"/>
                <a:gd name="T89" fmla="*/ 785 h 866"/>
                <a:gd name="T90" fmla="*/ 674 w 950"/>
                <a:gd name="T91" fmla="*/ 830 h 866"/>
                <a:gd name="T92" fmla="*/ 709 w 950"/>
                <a:gd name="T93" fmla="*/ 866 h 866"/>
                <a:gd name="T94" fmla="*/ 734 w 950"/>
                <a:gd name="T95" fmla="*/ 819 h 866"/>
                <a:gd name="T96" fmla="*/ 781 w 950"/>
                <a:gd name="T97" fmla="*/ 795 h 866"/>
                <a:gd name="T98" fmla="*/ 808 w 950"/>
                <a:gd name="T99" fmla="*/ 804 h 866"/>
                <a:gd name="T100" fmla="*/ 831 w 950"/>
                <a:gd name="T101" fmla="*/ 830 h 866"/>
                <a:gd name="T102" fmla="*/ 839 w 950"/>
                <a:gd name="T103" fmla="*/ 759 h 866"/>
                <a:gd name="T104" fmla="*/ 857 w 950"/>
                <a:gd name="T105" fmla="*/ 642 h 866"/>
                <a:gd name="T106" fmla="*/ 887 w 950"/>
                <a:gd name="T107" fmla="*/ 647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0" h="866">
                  <a:moveTo>
                    <a:pt x="946" y="508"/>
                  </a:moveTo>
                  <a:cubicBezTo>
                    <a:pt x="930" y="405"/>
                    <a:pt x="930" y="405"/>
                    <a:pt x="930" y="405"/>
                  </a:cubicBezTo>
                  <a:cubicBezTo>
                    <a:pt x="931" y="403"/>
                    <a:pt x="931" y="403"/>
                    <a:pt x="931" y="403"/>
                  </a:cubicBezTo>
                  <a:cubicBezTo>
                    <a:pt x="932" y="403"/>
                    <a:pt x="932" y="403"/>
                    <a:pt x="932" y="403"/>
                  </a:cubicBezTo>
                  <a:cubicBezTo>
                    <a:pt x="940" y="391"/>
                    <a:pt x="944" y="381"/>
                    <a:pt x="942" y="374"/>
                  </a:cubicBezTo>
                  <a:cubicBezTo>
                    <a:pt x="937" y="368"/>
                    <a:pt x="937" y="368"/>
                    <a:pt x="937" y="368"/>
                  </a:cubicBezTo>
                  <a:cubicBezTo>
                    <a:pt x="926" y="360"/>
                    <a:pt x="921" y="343"/>
                    <a:pt x="924" y="315"/>
                  </a:cubicBezTo>
                  <a:cubicBezTo>
                    <a:pt x="914" y="315"/>
                    <a:pt x="914" y="315"/>
                    <a:pt x="914" y="315"/>
                  </a:cubicBezTo>
                  <a:cubicBezTo>
                    <a:pt x="907" y="314"/>
                    <a:pt x="898" y="317"/>
                    <a:pt x="890" y="322"/>
                  </a:cubicBezTo>
                  <a:cubicBezTo>
                    <a:pt x="881" y="329"/>
                    <a:pt x="876" y="336"/>
                    <a:pt x="875" y="341"/>
                  </a:cubicBezTo>
                  <a:cubicBezTo>
                    <a:pt x="871" y="354"/>
                    <a:pt x="857" y="362"/>
                    <a:pt x="834" y="370"/>
                  </a:cubicBezTo>
                  <a:cubicBezTo>
                    <a:pt x="829" y="403"/>
                    <a:pt x="829" y="403"/>
                    <a:pt x="829" y="403"/>
                  </a:cubicBezTo>
                  <a:cubicBezTo>
                    <a:pt x="829" y="404"/>
                    <a:pt x="829" y="404"/>
                    <a:pt x="829" y="404"/>
                  </a:cubicBezTo>
                  <a:cubicBezTo>
                    <a:pt x="828" y="405"/>
                    <a:pt x="828" y="405"/>
                    <a:pt x="828" y="405"/>
                  </a:cubicBezTo>
                  <a:cubicBezTo>
                    <a:pt x="816" y="426"/>
                    <a:pt x="816" y="426"/>
                    <a:pt x="816" y="426"/>
                  </a:cubicBezTo>
                  <a:cubicBezTo>
                    <a:pt x="815" y="428"/>
                    <a:pt x="815" y="428"/>
                    <a:pt x="815" y="428"/>
                  </a:cubicBezTo>
                  <a:cubicBezTo>
                    <a:pt x="814" y="428"/>
                    <a:pt x="814" y="428"/>
                    <a:pt x="814" y="428"/>
                  </a:cubicBezTo>
                  <a:cubicBezTo>
                    <a:pt x="813" y="428"/>
                    <a:pt x="813" y="428"/>
                    <a:pt x="813" y="428"/>
                  </a:cubicBezTo>
                  <a:cubicBezTo>
                    <a:pt x="708" y="447"/>
                    <a:pt x="708" y="447"/>
                    <a:pt x="708" y="447"/>
                  </a:cubicBezTo>
                  <a:cubicBezTo>
                    <a:pt x="707" y="447"/>
                    <a:pt x="707" y="447"/>
                    <a:pt x="707" y="447"/>
                  </a:cubicBezTo>
                  <a:cubicBezTo>
                    <a:pt x="704" y="447"/>
                    <a:pt x="704" y="447"/>
                    <a:pt x="704" y="447"/>
                  </a:cubicBezTo>
                  <a:cubicBezTo>
                    <a:pt x="704" y="445"/>
                    <a:pt x="704" y="445"/>
                    <a:pt x="704" y="445"/>
                  </a:cubicBezTo>
                  <a:cubicBezTo>
                    <a:pt x="674" y="412"/>
                    <a:pt x="674" y="412"/>
                    <a:pt x="674" y="412"/>
                  </a:cubicBezTo>
                  <a:cubicBezTo>
                    <a:pt x="683" y="403"/>
                    <a:pt x="683" y="403"/>
                    <a:pt x="683" y="403"/>
                  </a:cubicBezTo>
                  <a:cubicBezTo>
                    <a:pt x="671" y="387"/>
                    <a:pt x="671" y="387"/>
                    <a:pt x="671" y="387"/>
                  </a:cubicBezTo>
                  <a:cubicBezTo>
                    <a:pt x="657" y="376"/>
                    <a:pt x="657" y="376"/>
                    <a:pt x="657" y="376"/>
                  </a:cubicBezTo>
                  <a:cubicBezTo>
                    <a:pt x="656" y="375"/>
                    <a:pt x="656" y="375"/>
                    <a:pt x="656" y="375"/>
                  </a:cubicBezTo>
                  <a:cubicBezTo>
                    <a:pt x="655" y="375"/>
                    <a:pt x="655" y="375"/>
                    <a:pt x="655" y="375"/>
                  </a:cubicBezTo>
                  <a:cubicBezTo>
                    <a:pt x="655" y="374"/>
                    <a:pt x="655" y="374"/>
                    <a:pt x="655" y="374"/>
                  </a:cubicBezTo>
                  <a:cubicBezTo>
                    <a:pt x="655" y="373"/>
                    <a:pt x="655" y="373"/>
                    <a:pt x="655" y="373"/>
                  </a:cubicBezTo>
                  <a:cubicBezTo>
                    <a:pt x="649" y="344"/>
                    <a:pt x="649" y="344"/>
                    <a:pt x="649" y="344"/>
                  </a:cubicBezTo>
                  <a:cubicBezTo>
                    <a:pt x="622" y="347"/>
                    <a:pt x="622" y="347"/>
                    <a:pt x="622" y="347"/>
                  </a:cubicBezTo>
                  <a:cubicBezTo>
                    <a:pt x="620" y="344"/>
                    <a:pt x="620" y="344"/>
                    <a:pt x="620" y="344"/>
                  </a:cubicBezTo>
                  <a:cubicBezTo>
                    <a:pt x="597" y="331"/>
                    <a:pt x="597" y="331"/>
                    <a:pt x="597" y="331"/>
                  </a:cubicBezTo>
                  <a:cubicBezTo>
                    <a:pt x="513" y="316"/>
                    <a:pt x="513" y="316"/>
                    <a:pt x="513" y="316"/>
                  </a:cubicBezTo>
                  <a:cubicBezTo>
                    <a:pt x="443" y="313"/>
                    <a:pt x="443" y="313"/>
                    <a:pt x="443" y="313"/>
                  </a:cubicBezTo>
                  <a:cubicBezTo>
                    <a:pt x="441" y="315"/>
                    <a:pt x="441" y="315"/>
                    <a:pt x="441" y="315"/>
                  </a:cubicBezTo>
                  <a:cubicBezTo>
                    <a:pt x="438" y="315"/>
                    <a:pt x="436" y="314"/>
                    <a:pt x="435" y="312"/>
                  </a:cubicBezTo>
                  <a:cubicBezTo>
                    <a:pt x="395" y="221"/>
                    <a:pt x="395" y="221"/>
                    <a:pt x="395" y="221"/>
                  </a:cubicBezTo>
                  <a:cubicBezTo>
                    <a:pt x="391" y="214"/>
                    <a:pt x="374" y="190"/>
                    <a:pt x="340" y="150"/>
                  </a:cubicBezTo>
                  <a:cubicBezTo>
                    <a:pt x="308" y="111"/>
                    <a:pt x="290" y="90"/>
                    <a:pt x="285" y="86"/>
                  </a:cubicBezTo>
                  <a:cubicBezTo>
                    <a:pt x="226" y="28"/>
                    <a:pt x="226" y="28"/>
                    <a:pt x="226" y="28"/>
                  </a:cubicBezTo>
                  <a:cubicBezTo>
                    <a:pt x="217" y="23"/>
                    <a:pt x="217" y="23"/>
                    <a:pt x="217" y="23"/>
                  </a:cubicBezTo>
                  <a:cubicBezTo>
                    <a:pt x="143" y="21"/>
                    <a:pt x="143" y="21"/>
                    <a:pt x="143" y="21"/>
                  </a:cubicBezTo>
                  <a:cubicBezTo>
                    <a:pt x="142" y="21"/>
                    <a:pt x="142" y="21"/>
                    <a:pt x="142" y="21"/>
                  </a:cubicBezTo>
                  <a:cubicBezTo>
                    <a:pt x="140" y="19"/>
                    <a:pt x="140" y="19"/>
                    <a:pt x="140" y="19"/>
                  </a:cubicBezTo>
                  <a:cubicBezTo>
                    <a:pt x="132" y="14"/>
                    <a:pt x="122" y="9"/>
                    <a:pt x="106" y="6"/>
                  </a:cubicBezTo>
                  <a:cubicBezTo>
                    <a:pt x="92" y="0"/>
                    <a:pt x="60" y="11"/>
                    <a:pt x="11" y="37"/>
                  </a:cubicBezTo>
                  <a:cubicBezTo>
                    <a:pt x="9" y="38"/>
                    <a:pt x="9" y="38"/>
                    <a:pt x="9" y="38"/>
                  </a:cubicBezTo>
                  <a:cubicBezTo>
                    <a:pt x="11" y="53"/>
                    <a:pt x="11" y="53"/>
                    <a:pt x="11" y="53"/>
                  </a:cubicBezTo>
                  <a:cubicBezTo>
                    <a:pt x="12" y="53"/>
                    <a:pt x="12" y="53"/>
                    <a:pt x="12" y="53"/>
                  </a:cubicBezTo>
                  <a:cubicBezTo>
                    <a:pt x="12" y="54"/>
                    <a:pt x="12" y="54"/>
                    <a:pt x="12" y="54"/>
                  </a:cubicBezTo>
                  <a:cubicBezTo>
                    <a:pt x="11" y="54"/>
                    <a:pt x="11" y="54"/>
                    <a:pt x="11" y="54"/>
                  </a:cubicBezTo>
                  <a:cubicBezTo>
                    <a:pt x="11" y="56"/>
                    <a:pt x="11" y="56"/>
                    <a:pt x="11" y="56"/>
                  </a:cubicBezTo>
                  <a:cubicBezTo>
                    <a:pt x="2" y="73"/>
                    <a:pt x="2" y="73"/>
                    <a:pt x="2" y="73"/>
                  </a:cubicBezTo>
                  <a:cubicBezTo>
                    <a:pt x="2" y="74"/>
                    <a:pt x="2" y="74"/>
                    <a:pt x="2" y="74"/>
                  </a:cubicBezTo>
                  <a:cubicBezTo>
                    <a:pt x="1" y="74"/>
                    <a:pt x="1" y="74"/>
                    <a:pt x="1" y="74"/>
                  </a:cubicBezTo>
                  <a:cubicBezTo>
                    <a:pt x="0" y="86"/>
                    <a:pt x="0" y="86"/>
                    <a:pt x="0" y="86"/>
                  </a:cubicBezTo>
                  <a:cubicBezTo>
                    <a:pt x="0" y="95"/>
                    <a:pt x="2" y="106"/>
                    <a:pt x="5" y="114"/>
                  </a:cubicBezTo>
                  <a:cubicBezTo>
                    <a:pt x="13" y="120"/>
                    <a:pt x="13" y="120"/>
                    <a:pt x="13" y="120"/>
                  </a:cubicBezTo>
                  <a:cubicBezTo>
                    <a:pt x="29" y="119"/>
                    <a:pt x="29" y="119"/>
                    <a:pt x="29" y="119"/>
                  </a:cubicBezTo>
                  <a:cubicBezTo>
                    <a:pt x="42" y="122"/>
                    <a:pt x="42" y="122"/>
                    <a:pt x="42" y="122"/>
                  </a:cubicBezTo>
                  <a:cubicBezTo>
                    <a:pt x="48" y="118"/>
                    <a:pt x="48" y="118"/>
                    <a:pt x="48" y="118"/>
                  </a:cubicBezTo>
                  <a:cubicBezTo>
                    <a:pt x="48" y="108"/>
                    <a:pt x="51" y="101"/>
                    <a:pt x="55" y="99"/>
                  </a:cubicBezTo>
                  <a:cubicBezTo>
                    <a:pt x="66" y="99"/>
                    <a:pt x="66" y="99"/>
                    <a:pt x="66" y="99"/>
                  </a:cubicBezTo>
                  <a:cubicBezTo>
                    <a:pt x="103" y="109"/>
                    <a:pt x="103" y="109"/>
                    <a:pt x="103" y="109"/>
                  </a:cubicBezTo>
                  <a:cubicBezTo>
                    <a:pt x="111" y="110"/>
                    <a:pt x="111" y="110"/>
                    <a:pt x="111" y="110"/>
                  </a:cubicBezTo>
                  <a:cubicBezTo>
                    <a:pt x="99" y="130"/>
                    <a:pt x="99" y="130"/>
                    <a:pt x="99" y="130"/>
                  </a:cubicBezTo>
                  <a:cubicBezTo>
                    <a:pt x="99" y="154"/>
                    <a:pt x="99" y="154"/>
                    <a:pt x="99" y="154"/>
                  </a:cubicBezTo>
                  <a:cubicBezTo>
                    <a:pt x="99" y="160"/>
                    <a:pt x="109" y="172"/>
                    <a:pt x="128" y="190"/>
                  </a:cubicBezTo>
                  <a:cubicBezTo>
                    <a:pt x="140" y="199"/>
                    <a:pt x="147" y="203"/>
                    <a:pt x="153" y="204"/>
                  </a:cubicBezTo>
                  <a:cubicBezTo>
                    <a:pt x="159" y="203"/>
                    <a:pt x="159" y="203"/>
                    <a:pt x="159" y="203"/>
                  </a:cubicBezTo>
                  <a:cubicBezTo>
                    <a:pt x="164" y="201"/>
                    <a:pt x="164" y="201"/>
                    <a:pt x="164" y="201"/>
                  </a:cubicBezTo>
                  <a:cubicBezTo>
                    <a:pt x="182" y="183"/>
                    <a:pt x="182" y="183"/>
                    <a:pt x="182" y="183"/>
                  </a:cubicBezTo>
                  <a:cubicBezTo>
                    <a:pt x="195" y="175"/>
                    <a:pt x="195" y="175"/>
                    <a:pt x="195" y="175"/>
                  </a:cubicBezTo>
                  <a:cubicBezTo>
                    <a:pt x="195" y="173"/>
                    <a:pt x="195" y="173"/>
                    <a:pt x="195" y="173"/>
                  </a:cubicBezTo>
                  <a:cubicBezTo>
                    <a:pt x="195" y="173"/>
                    <a:pt x="195" y="173"/>
                    <a:pt x="195" y="173"/>
                  </a:cubicBezTo>
                  <a:cubicBezTo>
                    <a:pt x="224" y="169"/>
                    <a:pt x="224" y="169"/>
                    <a:pt x="224" y="169"/>
                  </a:cubicBezTo>
                  <a:cubicBezTo>
                    <a:pt x="232" y="151"/>
                    <a:pt x="232" y="151"/>
                    <a:pt x="232" y="151"/>
                  </a:cubicBezTo>
                  <a:cubicBezTo>
                    <a:pt x="258" y="137"/>
                    <a:pt x="258" y="137"/>
                    <a:pt x="258" y="137"/>
                  </a:cubicBezTo>
                  <a:cubicBezTo>
                    <a:pt x="280" y="149"/>
                    <a:pt x="280" y="149"/>
                    <a:pt x="280" y="149"/>
                  </a:cubicBezTo>
                  <a:cubicBezTo>
                    <a:pt x="280" y="150"/>
                    <a:pt x="280" y="150"/>
                    <a:pt x="280" y="150"/>
                  </a:cubicBezTo>
                  <a:cubicBezTo>
                    <a:pt x="282" y="151"/>
                    <a:pt x="282" y="151"/>
                    <a:pt x="282" y="151"/>
                  </a:cubicBezTo>
                  <a:cubicBezTo>
                    <a:pt x="303" y="187"/>
                    <a:pt x="303" y="187"/>
                    <a:pt x="303" y="187"/>
                  </a:cubicBezTo>
                  <a:cubicBezTo>
                    <a:pt x="312" y="211"/>
                    <a:pt x="312" y="211"/>
                    <a:pt x="312" y="211"/>
                  </a:cubicBezTo>
                  <a:cubicBezTo>
                    <a:pt x="312" y="215"/>
                    <a:pt x="312" y="215"/>
                    <a:pt x="312" y="215"/>
                  </a:cubicBezTo>
                  <a:cubicBezTo>
                    <a:pt x="307" y="244"/>
                    <a:pt x="307" y="244"/>
                    <a:pt x="307" y="244"/>
                  </a:cubicBezTo>
                  <a:cubicBezTo>
                    <a:pt x="316" y="264"/>
                    <a:pt x="316" y="264"/>
                    <a:pt x="316" y="264"/>
                  </a:cubicBezTo>
                  <a:cubicBezTo>
                    <a:pt x="316" y="267"/>
                    <a:pt x="316" y="267"/>
                    <a:pt x="316" y="267"/>
                  </a:cubicBezTo>
                  <a:cubicBezTo>
                    <a:pt x="309" y="291"/>
                    <a:pt x="309" y="291"/>
                    <a:pt x="309" y="291"/>
                  </a:cubicBezTo>
                  <a:cubicBezTo>
                    <a:pt x="309" y="312"/>
                    <a:pt x="309" y="312"/>
                    <a:pt x="309" y="312"/>
                  </a:cubicBezTo>
                  <a:cubicBezTo>
                    <a:pt x="316" y="331"/>
                    <a:pt x="319" y="343"/>
                    <a:pt x="319" y="347"/>
                  </a:cubicBezTo>
                  <a:cubicBezTo>
                    <a:pt x="317" y="365"/>
                    <a:pt x="317" y="365"/>
                    <a:pt x="317" y="365"/>
                  </a:cubicBezTo>
                  <a:cubicBezTo>
                    <a:pt x="317" y="365"/>
                    <a:pt x="317" y="365"/>
                    <a:pt x="317" y="365"/>
                  </a:cubicBezTo>
                  <a:cubicBezTo>
                    <a:pt x="317" y="366"/>
                    <a:pt x="317" y="366"/>
                    <a:pt x="317" y="366"/>
                  </a:cubicBezTo>
                  <a:cubicBezTo>
                    <a:pt x="306" y="380"/>
                    <a:pt x="306" y="380"/>
                    <a:pt x="306" y="380"/>
                  </a:cubicBezTo>
                  <a:cubicBezTo>
                    <a:pt x="306" y="381"/>
                    <a:pt x="306" y="381"/>
                    <a:pt x="306" y="381"/>
                  </a:cubicBezTo>
                  <a:cubicBezTo>
                    <a:pt x="306" y="381"/>
                    <a:pt x="306" y="381"/>
                    <a:pt x="306" y="381"/>
                  </a:cubicBezTo>
                  <a:cubicBezTo>
                    <a:pt x="306" y="381"/>
                    <a:pt x="306" y="381"/>
                    <a:pt x="306" y="381"/>
                  </a:cubicBezTo>
                  <a:cubicBezTo>
                    <a:pt x="296" y="394"/>
                    <a:pt x="296" y="394"/>
                    <a:pt x="296" y="394"/>
                  </a:cubicBezTo>
                  <a:cubicBezTo>
                    <a:pt x="295" y="417"/>
                    <a:pt x="295" y="417"/>
                    <a:pt x="295" y="417"/>
                  </a:cubicBezTo>
                  <a:cubicBezTo>
                    <a:pt x="301" y="442"/>
                    <a:pt x="301" y="442"/>
                    <a:pt x="301" y="442"/>
                  </a:cubicBezTo>
                  <a:cubicBezTo>
                    <a:pt x="301" y="442"/>
                    <a:pt x="301" y="442"/>
                    <a:pt x="301" y="442"/>
                  </a:cubicBezTo>
                  <a:cubicBezTo>
                    <a:pt x="302" y="443"/>
                    <a:pt x="302" y="443"/>
                    <a:pt x="302" y="443"/>
                  </a:cubicBezTo>
                  <a:cubicBezTo>
                    <a:pt x="301" y="444"/>
                    <a:pt x="301" y="444"/>
                    <a:pt x="301" y="444"/>
                  </a:cubicBezTo>
                  <a:cubicBezTo>
                    <a:pt x="301" y="444"/>
                    <a:pt x="301" y="444"/>
                    <a:pt x="301" y="444"/>
                  </a:cubicBezTo>
                  <a:cubicBezTo>
                    <a:pt x="295" y="481"/>
                    <a:pt x="295" y="481"/>
                    <a:pt x="295" y="481"/>
                  </a:cubicBezTo>
                  <a:cubicBezTo>
                    <a:pt x="289" y="486"/>
                    <a:pt x="289" y="486"/>
                    <a:pt x="289" y="486"/>
                  </a:cubicBezTo>
                  <a:cubicBezTo>
                    <a:pt x="285" y="489"/>
                    <a:pt x="280" y="489"/>
                    <a:pt x="274" y="486"/>
                  </a:cubicBezTo>
                  <a:cubicBezTo>
                    <a:pt x="271" y="486"/>
                    <a:pt x="271" y="486"/>
                    <a:pt x="271" y="486"/>
                  </a:cubicBezTo>
                  <a:cubicBezTo>
                    <a:pt x="262" y="475"/>
                    <a:pt x="262" y="475"/>
                    <a:pt x="262" y="475"/>
                  </a:cubicBezTo>
                  <a:cubicBezTo>
                    <a:pt x="251" y="479"/>
                    <a:pt x="251" y="479"/>
                    <a:pt x="251" y="479"/>
                  </a:cubicBezTo>
                  <a:cubicBezTo>
                    <a:pt x="238" y="493"/>
                    <a:pt x="238" y="493"/>
                    <a:pt x="238" y="493"/>
                  </a:cubicBezTo>
                  <a:cubicBezTo>
                    <a:pt x="223" y="537"/>
                    <a:pt x="223" y="537"/>
                    <a:pt x="223" y="537"/>
                  </a:cubicBezTo>
                  <a:cubicBezTo>
                    <a:pt x="223" y="538"/>
                    <a:pt x="223" y="538"/>
                    <a:pt x="223" y="538"/>
                  </a:cubicBezTo>
                  <a:cubicBezTo>
                    <a:pt x="222" y="539"/>
                    <a:pt x="222" y="539"/>
                    <a:pt x="222" y="539"/>
                  </a:cubicBezTo>
                  <a:cubicBezTo>
                    <a:pt x="207" y="551"/>
                    <a:pt x="207" y="551"/>
                    <a:pt x="207" y="551"/>
                  </a:cubicBezTo>
                  <a:cubicBezTo>
                    <a:pt x="205" y="551"/>
                    <a:pt x="205" y="551"/>
                    <a:pt x="205" y="551"/>
                  </a:cubicBezTo>
                  <a:cubicBezTo>
                    <a:pt x="197" y="552"/>
                    <a:pt x="197" y="552"/>
                    <a:pt x="197" y="552"/>
                  </a:cubicBezTo>
                  <a:cubicBezTo>
                    <a:pt x="180" y="577"/>
                    <a:pt x="180" y="577"/>
                    <a:pt x="180" y="577"/>
                  </a:cubicBezTo>
                  <a:cubicBezTo>
                    <a:pt x="188" y="592"/>
                    <a:pt x="188" y="592"/>
                    <a:pt x="188" y="592"/>
                  </a:cubicBezTo>
                  <a:cubicBezTo>
                    <a:pt x="190" y="595"/>
                    <a:pt x="190" y="595"/>
                    <a:pt x="190" y="595"/>
                  </a:cubicBezTo>
                  <a:cubicBezTo>
                    <a:pt x="211" y="621"/>
                    <a:pt x="211" y="621"/>
                    <a:pt x="211" y="621"/>
                  </a:cubicBezTo>
                  <a:cubicBezTo>
                    <a:pt x="211" y="622"/>
                    <a:pt x="211" y="622"/>
                    <a:pt x="211" y="622"/>
                  </a:cubicBezTo>
                  <a:cubicBezTo>
                    <a:pt x="211" y="630"/>
                    <a:pt x="211" y="630"/>
                    <a:pt x="211" y="630"/>
                  </a:cubicBezTo>
                  <a:cubicBezTo>
                    <a:pt x="235" y="634"/>
                    <a:pt x="235" y="634"/>
                    <a:pt x="235" y="634"/>
                  </a:cubicBezTo>
                  <a:cubicBezTo>
                    <a:pt x="239" y="655"/>
                    <a:pt x="239" y="655"/>
                    <a:pt x="239" y="655"/>
                  </a:cubicBezTo>
                  <a:cubicBezTo>
                    <a:pt x="239" y="656"/>
                    <a:pt x="239" y="656"/>
                    <a:pt x="239" y="656"/>
                  </a:cubicBezTo>
                  <a:cubicBezTo>
                    <a:pt x="242" y="681"/>
                    <a:pt x="242" y="681"/>
                    <a:pt x="242" y="681"/>
                  </a:cubicBezTo>
                  <a:cubicBezTo>
                    <a:pt x="248" y="686"/>
                    <a:pt x="248" y="686"/>
                    <a:pt x="248" y="686"/>
                  </a:cubicBezTo>
                  <a:cubicBezTo>
                    <a:pt x="269" y="680"/>
                    <a:pt x="269" y="680"/>
                    <a:pt x="269" y="680"/>
                  </a:cubicBezTo>
                  <a:cubicBezTo>
                    <a:pt x="289" y="668"/>
                    <a:pt x="289" y="668"/>
                    <a:pt x="289" y="668"/>
                  </a:cubicBezTo>
                  <a:cubicBezTo>
                    <a:pt x="293" y="666"/>
                    <a:pt x="293" y="666"/>
                    <a:pt x="293" y="666"/>
                  </a:cubicBezTo>
                  <a:cubicBezTo>
                    <a:pt x="300" y="702"/>
                    <a:pt x="300" y="702"/>
                    <a:pt x="300" y="702"/>
                  </a:cubicBezTo>
                  <a:cubicBezTo>
                    <a:pt x="309" y="716"/>
                    <a:pt x="309" y="716"/>
                    <a:pt x="309" y="716"/>
                  </a:cubicBezTo>
                  <a:cubicBezTo>
                    <a:pt x="312" y="717"/>
                    <a:pt x="312" y="717"/>
                    <a:pt x="312" y="717"/>
                  </a:cubicBezTo>
                  <a:cubicBezTo>
                    <a:pt x="319" y="732"/>
                    <a:pt x="319" y="732"/>
                    <a:pt x="319" y="732"/>
                  </a:cubicBezTo>
                  <a:cubicBezTo>
                    <a:pt x="335" y="744"/>
                    <a:pt x="335" y="744"/>
                    <a:pt x="335" y="744"/>
                  </a:cubicBezTo>
                  <a:cubicBezTo>
                    <a:pt x="337" y="748"/>
                    <a:pt x="342" y="748"/>
                    <a:pt x="347" y="748"/>
                  </a:cubicBezTo>
                  <a:cubicBezTo>
                    <a:pt x="353" y="749"/>
                    <a:pt x="353" y="749"/>
                    <a:pt x="353" y="749"/>
                  </a:cubicBezTo>
                  <a:cubicBezTo>
                    <a:pt x="362" y="744"/>
                    <a:pt x="362" y="744"/>
                    <a:pt x="362" y="744"/>
                  </a:cubicBezTo>
                  <a:cubicBezTo>
                    <a:pt x="370" y="741"/>
                    <a:pt x="377" y="738"/>
                    <a:pt x="385" y="737"/>
                  </a:cubicBezTo>
                  <a:cubicBezTo>
                    <a:pt x="392" y="734"/>
                    <a:pt x="392" y="734"/>
                    <a:pt x="392" y="734"/>
                  </a:cubicBezTo>
                  <a:cubicBezTo>
                    <a:pt x="407" y="733"/>
                    <a:pt x="407" y="733"/>
                    <a:pt x="407" y="733"/>
                  </a:cubicBezTo>
                  <a:cubicBezTo>
                    <a:pt x="412" y="733"/>
                    <a:pt x="414" y="734"/>
                    <a:pt x="417" y="737"/>
                  </a:cubicBezTo>
                  <a:cubicBezTo>
                    <a:pt x="438" y="723"/>
                    <a:pt x="438" y="723"/>
                    <a:pt x="438" y="723"/>
                  </a:cubicBezTo>
                  <a:cubicBezTo>
                    <a:pt x="440" y="723"/>
                    <a:pt x="440" y="723"/>
                    <a:pt x="440" y="723"/>
                  </a:cubicBezTo>
                  <a:cubicBezTo>
                    <a:pt x="442" y="724"/>
                    <a:pt x="442" y="724"/>
                    <a:pt x="442" y="724"/>
                  </a:cubicBezTo>
                  <a:cubicBezTo>
                    <a:pt x="443" y="723"/>
                    <a:pt x="443" y="723"/>
                    <a:pt x="443" y="723"/>
                  </a:cubicBezTo>
                  <a:cubicBezTo>
                    <a:pt x="446" y="725"/>
                    <a:pt x="446" y="725"/>
                    <a:pt x="446" y="725"/>
                  </a:cubicBezTo>
                  <a:cubicBezTo>
                    <a:pt x="454" y="735"/>
                    <a:pt x="458" y="743"/>
                    <a:pt x="458" y="748"/>
                  </a:cubicBezTo>
                  <a:cubicBezTo>
                    <a:pt x="468" y="763"/>
                    <a:pt x="468" y="763"/>
                    <a:pt x="468" y="763"/>
                  </a:cubicBezTo>
                  <a:cubicBezTo>
                    <a:pt x="475" y="766"/>
                    <a:pt x="475" y="766"/>
                    <a:pt x="475" y="766"/>
                  </a:cubicBezTo>
                  <a:cubicBezTo>
                    <a:pt x="476" y="766"/>
                    <a:pt x="476" y="766"/>
                    <a:pt x="476" y="766"/>
                  </a:cubicBezTo>
                  <a:cubicBezTo>
                    <a:pt x="477" y="766"/>
                    <a:pt x="477" y="766"/>
                    <a:pt x="477" y="766"/>
                  </a:cubicBezTo>
                  <a:cubicBezTo>
                    <a:pt x="475" y="763"/>
                    <a:pt x="475" y="763"/>
                    <a:pt x="475" y="763"/>
                  </a:cubicBezTo>
                  <a:cubicBezTo>
                    <a:pt x="474" y="758"/>
                    <a:pt x="474" y="755"/>
                    <a:pt x="475" y="753"/>
                  </a:cubicBezTo>
                  <a:cubicBezTo>
                    <a:pt x="477" y="750"/>
                    <a:pt x="481" y="748"/>
                    <a:pt x="488" y="748"/>
                  </a:cubicBezTo>
                  <a:cubicBezTo>
                    <a:pt x="527" y="747"/>
                    <a:pt x="527" y="747"/>
                    <a:pt x="527" y="747"/>
                  </a:cubicBezTo>
                  <a:cubicBezTo>
                    <a:pt x="528" y="746"/>
                    <a:pt x="528" y="746"/>
                    <a:pt x="528" y="746"/>
                  </a:cubicBezTo>
                  <a:cubicBezTo>
                    <a:pt x="530" y="746"/>
                    <a:pt x="530" y="746"/>
                    <a:pt x="530" y="746"/>
                  </a:cubicBezTo>
                  <a:cubicBezTo>
                    <a:pt x="530" y="748"/>
                    <a:pt x="530" y="748"/>
                    <a:pt x="530" y="748"/>
                  </a:cubicBezTo>
                  <a:cubicBezTo>
                    <a:pt x="532" y="748"/>
                    <a:pt x="532" y="748"/>
                    <a:pt x="532" y="748"/>
                  </a:cubicBezTo>
                  <a:cubicBezTo>
                    <a:pt x="544" y="770"/>
                    <a:pt x="544" y="770"/>
                    <a:pt x="544" y="770"/>
                  </a:cubicBezTo>
                  <a:cubicBezTo>
                    <a:pt x="543" y="781"/>
                    <a:pt x="543" y="781"/>
                    <a:pt x="543" y="781"/>
                  </a:cubicBezTo>
                  <a:cubicBezTo>
                    <a:pt x="542" y="781"/>
                    <a:pt x="542" y="781"/>
                    <a:pt x="542" y="781"/>
                  </a:cubicBezTo>
                  <a:cubicBezTo>
                    <a:pt x="556" y="785"/>
                    <a:pt x="556" y="785"/>
                    <a:pt x="556" y="785"/>
                  </a:cubicBezTo>
                  <a:cubicBezTo>
                    <a:pt x="557" y="785"/>
                    <a:pt x="557" y="785"/>
                    <a:pt x="557" y="785"/>
                  </a:cubicBezTo>
                  <a:cubicBezTo>
                    <a:pt x="556" y="781"/>
                    <a:pt x="556" y="779"/>
                    <a:pt x="559" y="777"/>
                  </a:cubicBezTo>
                  <a:cubicBezTo>
                    <a:pt x="564" y="776"/>
                    <a:pt x="564" y="776"/>
                    <a:pt x="564" y="776"/>
                  </a:cubicBezTo>
                  <a:cubicBezTo>
                    <a:pt x="599" y="800"/>
                    <a:pt x="599" y="800"/>
                    <a:pt x="599" y="800"/>
                  </a:cubicBezTo>
                  <a:cubicBezTo>
                    <a:pt x="602" y="804"/>
                    <a:pt x="604" y="808"/>
                    <a:pt x="605" y="813"/>
                  </a:cubicBezTo>
                  <a:cubicBezTo>
                    <a:pt x="606" y="828"/>
                    <a:pt x="606" y="828"/>
                    <a:pt x="606" y="828"/>
                  </a:cubicBezTo>
                  <a:cubicBezTo>
                    <a:pt x="618" y="830"/>
                    <a:pt x="618" y="830"/>
                    <a:pt x="618" y="830"/>
                  </a:cubicBezTo>
                  <a:cubicBezTo>
                    <a:pt x="625" y="817"/>
                    <a:pt x="625" y="817"/>
                    <a:pt x="625" y="817"/>
                  </a:cubicBezTo>
                  <a:cubicBezTo>
                    <a:pt x="622" y="811"/>
                    <a:pt x="620" y="805"/>
                    <a:pt x="621" y="800"/>
                  </a:cubicBezTo>
                  <a:cubicBezTo>
                    <a:pt x="622" y="796"/>
                    <a:pt x="623" y="793"/>
                    <a:pt x="627" y="791"/>
                  </a:cubicBezTo>
                  <a:cubicBezTo>
                    <a:pt x="630" y="788"/>
                    <a:pt x="630" y="788"/>
                    <a:pt x="630" y="788"/>
                  </a:cubicBezTo>
                  <a:cubicBezTo>
                    <a:pt x="630" y="786"/>
                    <a:pt x="631" y="785"/>
                    <a:pt x="633" y="784"/>
                  </a:cubicBezTo>
                  <a:cubicBezTo>
                    <a:pt x="643" y="785"/>
                    <a:pt x="643" y="785"/>
                    <a:pt x="643" y="785"/>
                  </a:cubicBezTo>
                  <a:cubicBezTo>
                    <a:pt x="648" y="788"/>
                    <a:pt x="652" y="798"/>
                    <a:pt x="655" y="816"/>
                  </a:cubicBezTo>
                  <a:cubicBezTo>
                    <a:pt x="655" y="818"/>
                    <a:pt x="655" y="818"/>
                    <a:pt x="655" y="818"/>
                  </a:cubicBezTo>
                  <a:cubicBezTo>
                    <a:pt x="657" y="819"/>
                    <a:pt x="657" y="819"/>
                    <a:pt x="657" y="819"/>
                  </a:cubicBezTo>
                  <a:cubicBezTo>
                    <a:pt x="658" y="824"/>
                    <a:pt x="664" y="827"/>
                    <a:pt x="674" y="830"/>
                  </a:cubicBezTo>
                  <a:cubicBezTo>
                    <a:pt x="675" y="830"/>
                    <a:pt x="675" y="830"/>
                    <a:pt x="675" y="830"/>
                  </a:cubicBezTo>
                  <a:cubicBezTo>
                    <a:pt x="676" y="831"/>
                    <a:pt x="676" y="831"/>
                    <a:pt x="676" y="831"/>
                  </a:cubicBezTo>
                  <a:cubicBezTo>
                    <a:pt x="709" y="866"/>
                    <a:pt x="709" y="866"/>
                    <a:pt x="709" y="866"/>
                  </a:cubicBezTo>
                  <a:cubicBezTo>
                    <a:pt x="709" y="866"/>
                    <a:pt x="709" y="866"/>
                    <a:pt x="709" y="866"/>
                  </a:cubicBezTo>
                  <a:cubicBezTo>
                    <a:pt x="725" y="861"/>
                    <a:pt x="725" y="861"/>
                    <a:pt x="725" y="861"/>
                  </a:cubicBezTo>
                  <a:cubicBezTo>
                    <a:pt x="723" y="855"/>
                    <a:pt x="723" y="855"/>
                    <a:pt x="723" y="855"/>
                  </a:cubicBezTo>
                  <a:cubicBezTo>
                    <a:pt x="719" y="850"/>
                    <a:pt x="718" y="845"/>
                    <a:pt x="718" y="842"/>
                  </a:cubicBezTo>
                  <a:cubicBezTo>
                    <a:pt x="718" y="834"/>
                    <a:pt x="723" y="827"/>
                    <a:pt x="734" y="819"/>
                  </a:cubicBezTo>
                  <a:cubicBezTo>
                    <a:pt x="752" y="804"/>
                    <a:pt x="752" y="804"/>
                    <a:pt x="752" y="804"/>
                  </a:cubicBezTo>
                  <a:cubicBezTo>
                    <a:pt x="773" y="818"/>
                    <a:pt x="773" y="818"/>
                    <a:pt x="773" y="818"/>
                  </a:cubicBezTo>
                  <a:cubicBezTo>
                    <a:pt x="777" y="818"/>
                    <a:pt x="777" y="818"/>
                    <a:pt x="777" y="818"/>
                  </a:cubicBezTo>
                  <a:cubicBezTo>
                    <a:pt x="781" y="795"/>
                    <a:pt x="781" y="795"/>
                    <a:pt x="781" y="795"/>
                  </a:cubicBezTo>
                  <a:cubicBezTo>
                    <a:pt x="781" y="791"/>
                    <a:pt x="781" y="791"/>
                    <a:pt x="781" y="791"/>
                  </a:cubicBezTo>
                  <a:cubicBezTo>
                    <a:pt x="785" y="790"/>
                    <a:pt x="785" y="790"/>
                    <a:pt x="785" y="790"/>
                  </a:cubicBezTo>
                  <a:cubicBezTo>
                    <a:pt x="802" y="792"/>
                    <a:pt x="802" y="792"/>
                    <a:pt x="802" y="792"/>
                  </a:cubicBezTo>
                  <a:cubicBezTo>
                    <a:pt x="806" y="795"/>
                    <a:pt x="808" y="798"/>
                    <a:pt x="808" y="804"/>
                  </a:cubicBezTo>
                  <a:cubicBezTo>
                    <a:pt x="808" y="808"/>
                    <a:pt x="804" y="813"/>
                    <a:pt x="801" y="817"/>
                  </a:cubicBezTo>
                  <a:cubicBezTo>
                    <a:pt x="804" y="819"/>
                    <a:pt x="804" y="819"/>
                    <a:pt x="804" y="819"/>
                  </a:cubicBezTo>
                  <a:cubicBezTo>
                    <a:pt x="815" y="825"/>
                    <a:pt x="823" y="829"/>
                    <a:pt x="830" y="830"/>
                  </a:cubicBezTo>
                  <a:cubicBezTo>
                    <a:pt x="831" y="830"/>
                    <a:pt x="831" y="830"/>
                    <a:pt x="831" y="830"/>
                  </a:cubicBezTo>
                  <a:cubicBezTo>
                    <a:pt x="831" y="830"/>
                    <a:pt x="831" y="830"/>
                    <a:pt x="831" y="830"/>
                  </a:cubicBezTo>
                  <a:cubicBezTo>
                    <a:pt x="845" y="837"/>
                    <a:pt x="845" y="837"/>
                    <a:pt x="845" y="837"/>
                  </a:cubicBezTo>
                  <a:cubicBezTo>
                    <a:pt x="855" y="836"/>
                    <a:pt x="855" y="836"/>
                    <a:pt x="855" y="836"/>
                  </a:cubicBezTo>
                  <a:cubicBezTo>
                    <a:pt x="839" y="759"/>
                    <a:pt x="839" y="759"/>
                    <a:pt x="839" y="759"/>
                  </a:cubicBezTo>
                  <a:cubicBezTo>
                    <a:pt x="829" y="753"/>
                    <a:pt x="819" y="740"/>
                    <a:pt x="810" y="725"/>
                  </a:cubicBezTo>
                  <a:cubicBezTo>
                    <a:pt x="802" y="713"/>
                    <a:pt x="807" y="695"/>
                    <a:pt x="823" y="674"/>
                  </a:cubicBezTo>
                  <a:cubicBezTo>
                    <a:pt x="833" y="663"/>
                    <a:pt x="845" y="653"/>
                    <a:pt x="857" y="642"/>
                  </a:cubicBezTo>
                  <a:cubicBezTo>
                    <a:pt x="857" y="642"/>
                    <a:pt x="857" y="642"/>
                    <a:pt x="857" y="642"/>
                  </a:cubicBezTo>
                  <a:cubicBezTo>
                    <a:pt x="858" y="640"/>
                    <a:pt x="858" y="640"/>
                    <a:pt x="858" y="640"/>
                  </a:cubicBezTo>
                  <a:cubicBezTo>
                    <a:pt x="873" y="640"/>
                    <a:pt x="873" y="640"/>
                    <a:pt x="873" y="640"/>
                  </a:cubicBezTo>
                  <a:cubicBezTo>
                    <a:pt x="874" y="642"/>
                    <a:pt x="874" y="642"/>
                    <a:pt x="874" y="642"/>
                  </a:cubicBezTo>
                  <a:cubicBezTo>
                    <a:pt x="887" y="647"/>
                    <a:pt x="887" y="647"/>
                    <a:pt x="887" y="647"/>
                  </a:cubicBezTo>
                  <a:cubicBezTo>
                    <a:pt x="913" y="647"/>
                    <a:pt x="913" y="647"/>
                    <a:pt x="913" y="647"/>
                  </a:cubicBezTo>
                  <a:cubicBezTo>
                    <a:pt x="924" y="642"/>
                    <a:pt x="933" y="626"/>
                    <a:pt x="944" y="601"/>
                  </a:cubicBezTo>
                  <a:cubicBezTo>
                    <a:pt x="950" y="586"/>
                    <a:pt x="950" y="556"/>
                    <a:pt x="946" y="5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9" name="Freeform 30"/>
            <p:cNvSpPr>
              <a:spLocks/>
            </p:cNvSpPr>
            <p:nvPr/>
          </p:nvSpPr>
          <p:spPr bwMode="auto">
            <a:xfrm>
              <a:off x="5152548" y="3378200"/>
              <a:ext cx="865188" cy="544513"/>
            </a:xfrm>
            <a:custGeom>
              <a:avLst/>
              <a:gdLst>
                <a:gd name="T0" fmla="*/ 523 w 573"/>
                <a:gd name="T1" fmla="*/ 12 h 361"/>
                <a:gd name="T2" fmla="*/ 473 w 573"/>
                <a:gd name="T3" fmla="*/ 16 h 361"/>
                <a:gd name="T4" fmla="*/ 358 w 573"/>
                <a:gd name="T5" fmla="*/ 57 h 361"/>
                <a:gd name="T6" fmla="*/ 360 w 573"/>
                <a:gd name="T7" fmla="*/ 82 h 361"/>
                <a:gd name="T8" fmla="*/ 282 w 573"/>
                <a:gd name="T9" fmla="*/ 70 h 361"/>
                <a:gd name="T10" fmla="*/ 224 w 573"/>
                <a:gd name="T11" fmla="*/ 2 h 361"/>
                <a:gd name="T12" fmla="*/ 200 w 573"/>
                <a:gd name="T13" fmla="*/ 28 h 361"/>
                <a:gd name="T14" fmla="*/ 169 w 573"/>
                <a:gd name="T15" fmla="*/ 12 h 361"/>
                <a:gd name="T16" fmla="*/ 158 w 573"/>
                <a:gd name="T17" fmla="*/ 27 h 361"/>
                <a:gd name="T18" fmla="*/ 135 w 573"/>
                <a:gd name="T19" fmla="*/ 34 h 361"/>
                <a:gd name="T20" fmla="*/ 18 w 573"/>
                <a:gd name="T21" fmla="*/ 171 h 361"/>
                <a:gd name="T22" fmla="*/ 30 w 573"/>
                <a:gd name="T23" fmla="*/ 201 h 361"/>
                <a:gd name="T24" fmla="*/ 29 w 573"/>
                <a:gd name="T25" fmla="*/ 202 h 361"/>
                <a:gd name="T26" fmla="*/ 46 w 573"/>
                <a:gd name="T27" fmla="*/ 274 h 361"/>
                <a:gd name="T28" fmla="*/ 0 w 573"/>
                <a:gd name="T29" fmla="*/ 304 h 361"/>
                <a:gd name="T30" fmla="*/ 21 w 573"/>
                <a:gd name="T31" fmla="*/ 324 h 361"/>
                <a:gd name="T32" fmla="*/ 25 w 573"/>
                <a:gd name="T33" fmla="*/ 330 h 361"/>
                <a:gd name="T34" fmla="*/ 87 w 573"/>
                <a:gd name="T35" fmla="*/ 361 h 361"/>
                <a:gd name="T36" fmla="*/ 111 w 573"/>
                <a:gd name="T37" fmla="*/ 335 h 361"/>
                <a:gd name="T38" fmla="*/ 152 w 573"/>
                <a:gd name="T39" fmla="*/ 316 h 361"/>
                <a:gd name="T40" fmla="*/ 157 w 573"/>
                <a:gd name="T41" fmla="*/ 321 h 361"/>
                <a:gd name="T42" fmla="*/ 157 w 573"/>
                <a:gd name="T43" fmla="*/ 323 h 361"/>
                <a:gd name="T44" fmla="*/ 198 w 573"/>
                <a:gd name="T45" fmla="*/ 350 h 361"/>
                <a:gd name="T46" fmla="*/ 245 w 573"/>
                <a:gd name="T47" fmla="*/ 333 h 361"/>
                <a:gd name="T48" fmla="*/ 282 w 573"/>
                <a:gd name="T49" fmla="*/ 331 h 361"/>
                <a:gd name="T50" fmla="*/ 285 w 573"/>
                <a:gd name="T51" fmla="*/ 328 h 361"/>
                <a:gd name="T52" fmla="*/ 315 w 573"/>
                <a:gd name="T53" fmla="*/ 292 h 361"/>
                <a:gd name="T54" fmla="*/ 331 w 573"/>
                <a:gd name="T55" fmla="*/ 282 h 361"/>
                <a:gd name="T56" fmla="*/ 333 w 573"/>
                <a:gd name="T57" fmla="*/ 283 h 361"/>
                <a:gd name="T58" fmla="*/ 341 w 573"/>
                <a:gd name="T59" fmla="*/ 286 h 361"/>
                <a:gd name="T60" fmla="*/ 355 w 573"/>
                <a:gd name="T61" fmla="*/ 234 h 361"/>
                <a:gd name="T62" fmla="*/ 372 w 573"/>
                <a:gd name="T63" fmla="*/ 230 h 361"/>
                <a:gd name="T64" fmla="*/ 393 w 573"/>
                <a:gd name="T65" fmla="*/ 184 h 361"/>
                <a:gd name="T66" fmla="*/ 399 w 573"/>
                <a:gd name="T67" fmla="*/ 159 h 361"/>
                <a:gd name="T68" fmla="*/ 426 w 573"/>
                <a:gd name="T69" fmla="*/ 148 h 361"/>
                <a:gd name="T70" fmla="*/ 427 w 573"/>
                <a:gd name="T71" fmla="*/ 145 h 361"/>
                <a:gd name="T72" fmla="*/ 447 w 573"/>
                <a:gd name="T73" fmla="*/ 127 h 361"/>
                <a:gd name="T74" fmla="*/ 434 w 573"/>
                <a:gd name="T75" fmla="*/ 126 h 361"/>
                <a:gd name="T76" fmla="*/ 435 w 573"/>
                <a:gd name="T77" fmla="*/ 118 h 361"/>
                <a:gd name="T78" fmla="*/ 439 w 573"/>
                <a:gd name="T79" fmla="*/ 116 h 361"/>
                <a:gd name="T80" fmla="*/ 467 w 573"/>
                <a:gd name="T81" fmla="*/ 103 h 361"/>
                <a:gd name="T82" fmla="*/ 535 w 573"/>
                <a:gd name="T83" fmla="*/ 56 h 361"/>
                <a:gd name="T84" fmla="*/ 565 w 573"/>
                <a:gd name="T85" fmla="*/ 64 h 361"/>
                <a:gd name="T86" fmla="*/ 560 w 573"/>
                <a:gd name="T87" fmla="*/ 40 h 361"/>
                <a:gd name="T88" fmla="*/ 562 w 573"/>
                <a:gd name="T89" fmla="*/ 38 h 361"/>
                <a:gd name="T90" fmla="*/ 570 w 573"/>
                <a:gd name="T91" fmla="*/ 16 h 361"/>
                <a:gd name="T92" fmla="*/ 563 w 573"/>
                <a:gd name="T93" fmla="*/ 20 h 361"/>
                <a:gd name="T94" fmla="*/ 541 w 573"/>
                <a:gd name="T95" fmla="*/ 23 h 361"/>
                <a:gd name="T96" fmla="*/ 534 w 573"/>
                <a:gd name="T97" fmla="*/ 23 h 361"/>
                <a:gd name="T98" fmla="*/ 533 w 573"/>
                <a:gd name="T99" fmla="*/ 19 h 361"/>
                <a:gd name="T100" fmla="*/ 525 w 573"/>
                <a:gd name="T101" fmla="*/ 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3" h="361">
                  <a:moveTo>
                    <a:pt x="525" y="11"/>
                  </a:moveTo>
                  <a:cubicBezTo>
                    <a:pt x="523" y="12"/>
                    <a:pt x="523" y="12"/>
                    <a:pt x="523" y="12"/>
                  </a:cubicBezTo>
                  <a:cubicBezTo>
                    <a:pt x="523" y="18"/>
                    <a:pt x="520" y="21"/>
                    <a:pt x="514" y="21"/>
                  </a:cubicBezTo>
                  <a:cubicBezTo>
                    <a:pt x="473" y="16"/>
                    <a:pt x="473" y="16"/>
                    <a:pt x="473" y="16"/>
                  </a:cubicBezTo>
                  <a:cubicBezTo>
                    <a:pt x="445" y="11"/>
                    <a:pt x="427" y="0"/>
                    <a:pt x="416" y="2"/>
                  </a:cubicBezTo>
                  <a:cubicBezTo>
                    <a:pt x="396" y="4"/>
                    <a:pt x="358" y="57"/>
                    <a:pt x="358" y="57"/>
                  </a:cubicBezTo>
                  <a:cubicBezTo>
                    <a:pt x="360" y="80"/>
                    <a:pt x="360" y="80"/>
                    <a:pt x="360" y="80"/>
                  </a:cubicBezTo>
                  <a:cubicBezTo>
                    <a:pt x="360" y="82"/>
                    <a:pt x="360" y="82"/>
                    <a:pt x="360" y="82"/>
                  </a:cubicBezTo>
                  <a:cubicBezTo>
                    <a:pt x="355" y="83"/>
                    <a:pt x="355" y="83"/>
                    <a:pt x="355" y="83"/>
                  </a:cubicBezTo>
                  <a:cubicBezTo>
                    <a:pt x="310" y="89"/>
                    <a:pt x="285" y="85"/>
                    <a:pt x="282" y="70"/>
                  </a:cubicBezTo>
                  <a:cubicBezTo>
                    <a:pt x="277" y="5"/>
                    <a:pt x="277" y="5"/>
                    <a:pt x="277" y="5"/>
                  </a:cubicBezTo>
                  <a:cubicBezTo>
                    <a:pt x="224" y="2"/>
                    <a:pt x="224" y="2"/>
                    <a:pt x="224" y="2"/>
                  </a:cubicBezTo>
                  <a:cubicBezTo>
                    <a:pt x="202" y="48"/>
                    <a:pt x="202" y="48"/>
                    <a:pt x="202" y="48"/>
                  </a:cubicBezTo>
                  <a:cubicBezTo>
                    <a:pt x="200" y="28"/>
                    <a:pt x="200" y="28"/>
                    <a:pt x="200" y="28"/>
                  </a:cubicBezTo>
                  <a:cubicBezTo>
                    <a:pt x="199" y="12"/>
                    <a:pt x="196" y="3"/>
                    <a:pt x="192" y="1"/>
                  </a:cubicBezTo>
                  <a:cubicBezTo>
                    <a:pt x="169" y="12"/>
                    <a:pt x="169" y="12"/>
                    <a:pt x="169" y="12"/>
                  </a:cubicBezTo>
                  <a:cubicBezTo>
                    <a:pt x="159" y="26"/>
                    <a:pt x="159" y="26"/>
                    <a:pt x="159" y="26"/>
                  </a:cubicBezTo>
                  <a:cubicBezTo>
                    <a:pt x="158" y="27"/>
                    <a:pt x="158" y="27"/>
                    <a:pt x="158" y="27"/>
                  </a:cubicBezTo>
                  <a:cubicBezTo>
                    <a:pt x="157" y="27"/>
                    <a:pt x="157" y="27"/>
                    <a:pt x="157" y="27"/>
                  </a:cubicBezTo>
                  <a:cubicBezTo>
                    <a:pt x="135" y="34"/>
                    <a:pt x="135" y="34"/>
                    <a:pt x="135" y="34"/>
                  </a:cubicBezTo>
                  <a:cubicBezTo>
                    <a:pt x="112" y="53"/>
                    <a:pt x="92" y="73"/>
                    <a:pt x="74" y="95"/>
                  </a:cubicBezTo>
                  <a:cubicBezTo>
                    <a:pt x="18" y="171"/>
                    <a:pt x="18" y="171"/>
                    <a:pt x="18" y="171"/>
                  </a:cubicBezTo>
                  <a:cubicBezTo>
                    <a:pt x="30" y="197"/>
                    <a:pt x="30" y="197"/>
                    <a:pt x="30" y="197"/>
                  </a:cubicBezTo>
                  <a:cubicBezTo>
                    <a:pt x="30" y="201"/>
                    <a:pt x="30" y="201"/>
                    <a:pt x="30" y="201"/>
                  </a:cubicBezTo>
                  <a:cubicBezTo>
                    <a:pt x="30" y="201"/>
                    <a:pt x="30" y="201"/>
                    <a:pt x="30" y="201"/>
                  </a:cubicBezTo>
                  <a:cubicBezTo>
                    <a:pt x="29" y="202"/>
                    <a:pt x="29" y="202"/>
                    <a:pt x="29" y="202"/>
                  </a:cubicBezTo>
                  <a:cubicBezTo>
                    <a:pt x="25" y="209"/>
                    <a:pt x="27" y="218"/>
                    <a:pt x="33" y="229"/>
                  </a:cubicBezTo>
                  <a:cubicBezTo>
                    <a:pt x="40" y="242"/>
                    <a:pt x="46" y="257"/>
                    <a:pt x="46" y="274"/>
                  </a:cubicBezTo>
                  <a:cubicBezTo>
                    <a:pt x="46" y="277"/>
                    <a:pt x="46" y="277"/>
                    <a:pt x="46" y="277"/>
                  </a:cubicBezTo>
                  <a:cubicBezTo>
                    <a:pt x="0" y="304"/>
                    <a:pt x="0" y="304"/>
                    <a:pt x="0" y="304"/>
                  </a:cubicBezTo>
                  <a:cubicBezTo>
                    <a:pt x="0" y="314"/>
                    <a:pt x="0" y="314"/>
                    <a:pt x="0" y="314"/>
                  </a:cubicBezTo>
                  <a:cubicBezTo>
                    <a:pt x="21" y="324"/>
                    <a:pt x="21" y="324"/>
                    <a:pt x="21" y="324"/>
                  </a:cubicBezTo>
                  <a:cubicBezTo>
                    <a:pt x="24" y="325"/>
                    <a:pt x="25" y="327"/>
                    <a:pt x="25" y="328"/>
                  </a:cubicBezTo>
                  <a:cubicBezTo>
                    <a:pt x="25" y="330"/>
                    <a:pt x="25" y="330"/>
                    <a:pt x="25" y="330"/>
                  </a:cubicBezTo>
                  <a:cubicBezTo>
                    <a:pt x="24" y="335"/>
                    <a:pt x="32" y="343"/>
                    <a:pt x="48" y="350"/>
                  </a:cubicBezTo>
                  <a:cubicBezTo>
                    <a:pt x="87" y="361"/>
                    <a:pt x="87" y="361"/>
                    <a:pt x="87" y="361"/>
                  </a:cubicBezTo>
                  <a:cubicBezTo>
                    <a:pt x="99" y="353"/>
                    <a:pt x="99" y="353"/>
                    <a:pt x="99" y="353"/>
                  </a:cubicBezTo>
                  <a:cubicBezTo>
                    <a:pt x="111" y="335"/>
                    <a:pt x="111" y="335"/>
                    <a:pt x="111" y="335"/>
                  </a:cubicBezTo>
                  <a:cubicBezTo>
                    <a:pt x="122" y="305"/>
                    <a:pt x="122" y="305"/>
                    <a:pt x="122" y="305"/>
                  </a:cubicBezTo>
                  <a:cubicBezTo>
                    <a:pt x="152" y="316"/>
                    <a:pt x="152" y="316"/>
                    <a:pt x="152" y="316"/>
                  </a:cubicBezTo>
                  <a:cubicBezTo>
                    <a:pt x="157" y="319"/>
                    <a:pt x="157" y="319"/>
                    <a:pt x="157" y="319"/>
                  </a:cubicBezTo>
                  <a:cubicBezTo>
                    <a:pt x="157" y="321"/>
                    <a:pt x="157" y="321"/>
                    <a:pt x="157" y="321"/>
                  </a:cubicBezTo>
                  <a:cubicBezTo>
                    <a:pt x="157" y="321"/>
                    <a:pt x="157" y="321"/>
                    <a:pt x="157" y="321"/>
                  </a:cubicBezTo>
                  <a:cubicBezTo>
                    <a:pt x="157" y="323"/>
                    <a:pt x="157" y="323"/>
                    <a:pt x="157" y="323"/>
                  </a:cubicBezTo>
                  <a:cubicBezTo>
                    <a:pt x="151" y="335"/>
                    <a:pt x="154" y="344"/>
                    <a:pt x="164" y="349"/>
                  </a:cubicBezTo>
                  <a:cubicBezTo>
                    <a:pt x="198" y="350"/>
                    <a:pt x="198" y="350"/>
                    <a:pt x="198" y="350"/>
                  </a:cubicBezTo>
                  <a:cubicBezTo>
                    <a:pt x="209" y="348"/>
                    <a:pt x="219" y="344"/>
                    <a:pt x="225" y="338"/>
                  </a:cubicBezTo>
                  <a:cubicBezTo>
                    <a:pt x="229" y="333"/>
                    <a:pt x="236" y="332"/>
                    <a:pt x="245" y="333"/>
                  </a:cubicBezTo>
                  <a:cubicBezTo>
                    <a:pt x="257" y="335"/>
                    <a:pt x="267" y="339"/>
                    <a:pt x="275" y="349"/>
                  </a:cubicBezTo>
                  <a:cubicBezTo>
                    <a:pt x="282" y="331"/>
                    <a:pt x="282" y="331"/>
                    <a:pt x="282" y="331"/>
                  </a:cubicBezTo>
                  <a:cubicBezTo>
                    <a:pt x="284" y="328"/>
                    <a:pt x="284" y="328"/>
                    <a:pt x="284" y="328"/>
                  </a:cubicBezTo>
                  <a:cubicBezTo>
                    <a:pt x="285" y="328"/>
                    <a:pt x="285" y="328"/>
                    <a:pt x="285" y="328"/>
                  </a:cubicBezTo>
                  <a:cubicBezTo>
                    <a:pt x="291" y="325"/>
                    <a:pt x="294" y="319"/>
                    <a:pt x="298" y="312"/>
                  </a:cubicBezTo>
                  <a:cubicBezTo>
                    <a:pt x="301" y="305"/>
                    <a:pt x="306" y="297"/>
                    <a:pt x="315" y="292"/>
                  </a:cubicBezTo>
                  <a:cubicBezTo>
                    <a:pt x="330" y="283"/>
                    <a:pt x="330" y="283"/>
                    <a:pt x="330" y="283"/>
                  </a:cubicBezTo>
                  <a:cubicBezTo>
                    <a:pt x="331" y="282"/>
                    <a:pt x="331" y="282"/>
                    <a:pt x="331" y="282"/>
                  </a:cubicBezTo>
                  <a:cubicBezTo>
                    <a:pt x="332" y="283"/>
                    <a:pt x="332" y="283"/>
                    <a:pt x="332" y="283"/>
                  </a:cubicBezTo>
                  <a:cubicBezTo>
                    <a:pt x="333" y="283"/>
                    <a:pt x="333" y="283"/>
                    <a:pt x="333" y="283"/>
                  </a:cubicBezTo>
                  <a:cubicBezTo>
                    <a:pt x="341" y="286"/>
                    <a:pt x="341" y="286"/>
                    <a:pt x="341" y="286"/>
                  </a:cubicBezTo>
                  <a:cubicBezTo>
                    <a:pt x="341" y="286"/>
                    <a:pt x="341" y="286"/>
                    <a:pt x="341" y="286"/>
                  </a:cubicBezTo>
                  <a:cubicBezTo>
                    <a:pt x="343" y="287"/>
                    <a:pt x="343" y="287"/>
                    <a:pt x="343" y="287"/>
                  </a:cubicBezTo>
                  <a:cubicBezTo>
                    <a:pt x="355" y="234"/>
                    <a:pt x="355" y="234"/>
                    <a:pt x="355" y="234"/>
                  </a:cubicBezTo>
                  <a:cubicBezTo>
                    <a:pt x="355" y="233"/>
                    <a:pt x="355" y="233"/>
                    <a:pt x="355" y="233"/>
                  </a:cubicBezTo>
                  <a:cubicBezTo>
                    <a:pt x="372" y="230"/>
                    <a:pt x="372" y="230"/>
                    <a:pt x="372" y="230"/>
                  </a:cubicBezTo>
                  <a:cubicBezTo>
                    <a:pt x="389" y="218"/>
                    <a:pt x="397" y="209"/>
                    <a:pt x="396" y="200"/>
                  </a:cubicBezTo>
                  <a:cubicBezTo>
                    <a:pt x="393" y="184"/>
                    <a:pt x="393" y="184"/>
                    <a:pt x="393" y="184"/>
                  </a:cubicBezTo>
                  <a:cubicBezTo>
                    <a:pt x="389" y="174"/>
                    <a:pt x="389" y="166"/>
                    <a:pt x="391" y="163"/>
                  </a:cubicBezTo>
                  <a:cubicBezTo>
                    <a:pt x="394" y="160"/>
                    <a:pt x="396" y="159"/>
                    <a:pt x="399" y="159"/>
                  </a:cubicBezTo>
                  <a:cubicBezTo>
                    <a:pt x="407" y="159"/>
                    <a:pt x="415" y="161"/>
                    <a:pt x="424" y="165"/>
                  </a:cubicBezTo>
                  <a:cubicBezTo>
                    <a:pt x="426" y="148"/>
                    <a:pt x="426" y="148"/>
                    <a:pt x="426" y="148"/>
                  </a:cubicBezTo>
                  <a:cubicBezTo>
                    <a:pt x="426" y="146"/>
                    <a:pt x="426" y="146"/>
                    <a:pt x="426" y="146"/>
                  </a:cubicBezTo>
                  <a:cubicBezTo>
                    <a:pt x="427" y="145"/>
                    <a:pt x="427" y="145"/>
                    <a:pt x="427" y="145"/>
                  </a:cubicBezTo>
                  <a:cubicBezTo>
                    <a:pt x="445" y="137"/>
                    <a:pt x="445" y="137"/>
                    <a:pt x="445" y="137"/>
                  </a:cubicBezTo>
                  <a:cubicBezTo>
                    <a:pt x="447" y="127"/>
                    <a:pt x="447" y="127"/>
                    <a:pt x="447" y="127"/>
                  </a:cubicBezTo>
                  <a:cubicBezTo>
                    <a:pt x="436" y="127"/>
                    <a:pt x="436" y="127"/>
                    <a:pt x="436" y="127"/>
                  </a:cubicBezTo>
                  <a:cubicBezTo>
                    <a:pt x="434" y="126"/>
                    <a:pt x="434" y="126"/>
                    <a:pt x="434" y="126"/>
                  </a:cubicBezTo>
                  <a:cubicBezTo>
                    <a:pt x="435" y="121"/>
                    <a:pt x="435" y="121"/>
                    <a:pt x="435" y="121"/>
                  </a:cubicBezTo>
                  <a:cubicBezTo>
                    <a:pt x="435" y="118"/>
                    <a:pt x="435" y="118"/>
                    <a:pt x="435" y="118"/>
                  </a:cubicBezTo>
                  <a:cubicBezTo>
                    <a:pt x="436" y="116"/>
                    <a:pt x="436" y="116"/>
                    <a:pt x="436" y="116"/>
                  </a:cubicBezTo>
                  <a:cubicBezTo>
                    <a:pt x="439" y="116"/>
                    <a:pt x="439" y="116"/>
                    <a:pt x="439" y="116"/>
                  </a:cubicBezTo>
                  <a:cubicBezTo>
                    <a:pt x="442" y="116"/>
                    <a:pt x="442" y="116"/>
                    <a:pt x="442" y="116"/>
                  </a:cubicBezTo>
                  <a:cubicBezTo>
                    <a:pt x="449" y="116"/>
                    <a:pt x="457" y="111"/>
                    <a:pt x="467" y="103"/>
                  </a:cubicBezTo>
                  <a:cubicBezTo>
                    <a:pt x="533" y="56"/>
                    <a:pt x="533" y="56"/>
                    <a:pt x="533" y="56"/>
                  </a:cubicBezTo>
                  <a:cubicBezTo>
                    <a:pt x="535" y="56"/>
                    <a:pt x="535" y="56"/>
                    <a:pt x="535" y="56"/>
                  </a:cubicBezTo>
                  <a:cubicBezTo>
                    <a:pt x="557" y="65"/>
                    <a:pt x="557" y="65"/>
                    <a:pt x="557" y="65"/>
                  </a:cubicBezTo>
                  <a:cubicBezTo>
                    <a:pt x="565" y="64"/>
                    <a:pt x="565" y="64"/>
                    <a:pt x="565" y="64"/>
                  </a:cubicBezTo>
                  <a:cubicBezTo>
                    <a:pt x="560" y="42"/>
                    <a:pt x="560" y="42"/>
                    <a:pt x="560" y="42"/>
                  </a:cubicBezTo>
                  <a:cubicBezTo>
                    <a:pt x="560" y="40"/>
                    <a:pt x="560" y="40"/>
                    <a:pt x="560" y="40"/>
                  </a:cubicBezTo>
                  <a:cubicBezTo>
                    <a:pt x="561" y="39"/>
                    <a:pt x="561" y="39"/>
                    <a:pt x="561" y="39"/>
                  </a:cubicBezTo>
                  <a:cubicBezTo>
                    <a:pt x="562" y="38"/>
                    <a:pt x="562" y="38"/>
                    <a:pt x="562" y="38"/>
                  </a:cubicBezTo>
                  <a:cubicBezTo>
                    <a:pt x="573" y="19"/>
                    <a:pt x="573" y="19"/>
                    <a:pt x="573" y="19"/>
                  </a:cubicBezTo>
                  <a:cubicBezTo>
                    <a:pt x="570" y="16"/>
                    <a:pt x="570" y="16"/>
                    <a:pt x="570" y="16"/>
                  </a:cubicBezTo>
                  <a:cubicBezTo>
                    <a:pt x="563" y="19"/>
                    <a:pt x="563" y="19"/>
                    <a:pt x="563" y="19"/>
                  </a:cubicBezTo>
                  <a:cubicBezTo>
                    <a:pt x="563" y="20"/>
                    <a:pt x="563" y="20"/>
                    <a:pt x="563" y="20"/>
                  </a:cubicBezTo>
                  <a:cubicBezTo>
                    <a:pt x="562" y="20"/>
                    <a:pt x="562" y="20"/>
                    <a:pt x="562" y="20"/>
                  </a:cubicBezTo>
                  <a:cubicBezTo>
                    <a:pt x="541" y="23"/>
                    <a:pt x="541" y="23"/>
                    <a:pt x="541" y="23"/>
                  </a:cubicBezTo>
                  <a:cubicBezTo>
                    <a:pt x="535" y="23"/>
                    <a:pt x="535" y="23"/>
                    <a:pt x="535" y="23"/>
                  </a:cubicBezTo>
                  <a:cubicBezTo>
                    <a:pt x="534" y="23"/>
                    <a:pt x="534" y="23"/>
                    <a:pt x="534" y="23"/>
                  </a:cubicBezTo>
                  <a:cubicBezTo>
                    <a:pt x="534" y="22"/>
                    <a:pt x="534" y="22"/>
                    <a:pt x="534" y="22"/>
                  </a:cubicBezTo>
                  <a:cubicBezTo>
                    <a:pt x="533" y="19"/>
                    <a:pt x="533" y="19"/>
                    <a:pt x="533" y="19"/>
                  </a:cubicBezTo>
                  <a:cubicBezTo>
                    <a:pt x="529" y="11"/>
                    <a:pt x="529" y="11"/>
                    <a:pt x="529" y="11"/>
                  </a:cubicBezTo>
                  <a:lnTo>
                    <a:pt x="525"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0" name="Freeform 31"/>
            <p:cNvSpPr>
              <a:spLocks/>
            </p:cNvSpPr>
            <p:nvPr/>
          </p:nvSpPr>
          <p:spPr bwMode="auto">
            <a:xfrm>
              <a:off x="5965348" y="4276725"/>
              <a:ext cx="131763" cy="120650"/>
            </a:xfrm>
            <a:custGeom>
              <a:avLst/>
              <a:gdLst>
                <a:gd name="T0" fmla="*/ 81 w 88"/>
                <a:gd name="T1" fmla="*/ 43 h 80"/>
                <a:gd name="T2" fmla="*/ 88 w 88"/>
                <a:gd name="T3" fmla="*/ 35 h 80"/>
                <a:gd name="T4" fmla="*/ 88 w 88"/>
                <a:gd name="T5" fmla="*/ 35 h 80"/>
                <a:gd name="T6" fmla="*/ 88 w 88"/>
                <a:gd name="T7" fmla="*/ 35 h 80"/>
                <a:gd name="T8" fmla="*/ 88 w 88"/>
                <a:gd name="T9" fmla="*/ 34 h 80"/>
                <a:gd name="T10" fmla="*/ 62 w 88"/>
                <a:gd name="T11" fmla="*/ 13 h 80"/>
                <a:gd name="T12" fmla="*/ 28 w 88"/>
                <a:gd name="T13" fmla="*/ 1 h 80"/>
                <a:gd name="T14" fmla="*/ 16 w 88"/>
                <a:gd name="T15" fmla="*/ 5 h 80"/>
                <a:gd name="T16" fmla="*/ 16 w 88"/>
                <a:gd name="T17" fmla="*/ 27 h 80"/>
                <a:gd name="T18" fmla="*/ 4 w 88"/>
                <a:gd name="T19" fmla="*/ 49 h 80"/>
                <a:gd name="T20" fmla="*/ 0 w 88"/>
                <a:gd name="T21" fmla="*/ 54 h 80"/>
                <a:gd name="T22" fmla="*/ 10 w 88"/>
                <a:gd name="T23" fmla="*/ 66 h 80"/>
                <a:gd name="T24" fmla="*/ 11 w 88"/>
                <a:gd name="T25" fmla="*/ 66 h 80"/>
                <a:gd name="T26" fmla="*/ 14 w 88"/>
                <a:gd name="T27" fmla="*/ 75 h 80"/>
                <a:gd name="T28" fmla="*/ 27 w 88"/>
                <a:gd name="T29" fmla="*/ 80 h 80"/>
                <a:gd name="T30" fmla="*/ 45 w 88"/>
                <a:gd name="T31" fmla="*/ 74 h 80"/>
                <a:gd name="T32" fmla="*/ 67 w 88"/>
                <a:gd name="T33" fmla="*/ 78 h 80"/>
                <a:gd name="T34" fmla="*/ 68 w 88"/>
                <a:gd name="T35" fmla="*/ 71 h 80"/>
                <a:gd name="T36" fmla="*/ 81 w 88"/>
                <a:gd name="T37" fmla="*/ 4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80">
                  <a:moveTo>
                    <a:pt x="81" y="43"/>
                  </a:moveTo>
                  <a:cubicBezTo>
                    <a:pt x="88" y="35"/>
                    <a:pt x="88" y="35"/>
                    <a:pt x="88" y="35"/>
                  </a:cubicBezTo>
                  <a:cubicBezTo>
                    <a:pt x="88" y="35"/>
                    <a:pt x="88" y="35"/>
                    <a:pt x="88" y="35"/>
                  </a:cubicBezTo>
                  <a:cubicBezTo>
                    <a:pt x="88" y="35"/>
                    <a:pt x="88" y="35"/>
                    <a:pt x="88" y="35"/>
                  </a:cubicBezTo>
                  <a:cubicBezTo>
                    <a:pt x="88" y="34"/>
                    <a:pt x="88" y="34"/>
                    <a:pt x="88" y="34"/>
                  </a:cubicBezTo>
                  <a:cubicBezTo>
                    <a:pt x="62" y="13"/>
                    <a:pt x="62" y="13"/>
                    <a:pt x="62" y="13"/>
                  </a:cubicBezTo>
                  <a:cubicBezTo>
                    <a:pt x="48" y="3"/>
                    <a:pt x="36" y="0"/>
                    <a:pt x="28" y="1"/>
                  </a:cubicBezTo>
                  <a:cubicBezTo>
                    <a:pt x="16" y="5"/>
                    <a:pt x="16" y="5"/>
                    <a:pt x="16" y="5"/>
                  </a:cubicBezTo>
                  <a:cubicBezTo>
                    <a:pt x="16" y="27"/>
                    <a:pt x="16" y="27"/>
                    <a:pt x="16" y="27"/>
                  </a:cubicBezTo>
                  <a:cubicBezTo>
                    <a:pt x="14" y="35"/>
                    <a:pt x="11" y="43"/>
                    <a:pt x="4" y="49"/>
                  </a:cubicBezTo>
                  <a:cubicBezTo>
                    <a:pt x="0" y="54"/>
                    <a:pt x="0" y="54"/>
                    <a:pt x="0" y="54"/>
                  </a:cubicBezTo>
                  <a:cubicBezTo>
                    <a:pt x="10" y="66"/>
                    <a:pt x="10" y="66"/>
                    <a:pt x="10" y="66"/>
                  </a:cubicBezTo>
                  <a:cubicBezTo>
                    <a:pt x="11" y="66"/>
                    <a:pt x="11" y="66"/>
                    <a:pt x="11" y="66"/>
                  </a:cubicBezTo>
                  <a:cubicBezTo>
                    <a:pt x="14" y="75"/>
                    <a:pt x="14" y="75"/>
                    <a:pt x="14" y="75"/>
                  </a:cubicBezTo>
                  <a:cubicBezTo>
                    <a:pt x="27" y="80"/>
                    <a:pt x="27" y="80"/>
                    <a:pt x="27" y="80"/>
                  </a:cubicBezTo>
                  <a:cubicBezTo>
                    <a:pt x="34" y="75"/>
                    <a:pt x="40" y="73"/>
                    <a:pt x="45" y="74"/>
                  </a:cubicBezTo>
                  <a:cubicBezTo>
                    <a:pt x="67" y="78"/>
                    <a:pt x="67" y="78"/>
                    <a:pt x="67" y="78"/>
                  </a:cubicBezTo>
                  <a:cubicBezTo>
                    <a:pt x="68" y="71"/>
                    <a:pt x="68" y="71"/>
                    <a:pt x="68" y="71"/>
                  </a:cubicBezTo>
                  <a:cubicBezTo>
                    <a:pt x="69" y="56"/>
                    <a:pt x="74" y="47"/>
                    <a:pt x="8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1" name="Freeform 32"/>
            <p:cNvSpPr>
              <a:spLocks/>
            </p:cNvSpPr>
            <p:nvPr/>
          </p:nvSpPr>
          <p:spPr bwMode="auto">
            <a:xfrm>
              <a:off x="5330348" y="3822700"/>
              <a:ext cx="752475" cy="581025"/>
            </a:xfrm>
            <a:custGeom>
              <a:avLst/>
              <a:gdLst>
                <a:gd name="T0" fmla="*/ 317 w 498"/>
                <a:gd name="T1" fmla="*/ 59 h 385"/>
                <a:gd name="T2" fmla="*/ 223 w 498"/>
                <a:gd name="T3" fmla="*/ 22 h 385"/>
                <a:gd name="T4" fmla="*/ 223 w 498"/>
                <a:gd name="T5" fmla="*/ 3 h 385"/>
                <a:gd name="T6" fmla="*/ 215 w 498"/>
                <a:gd name="T7" fmla="*/ 0 h 385"/>
                <a:gd name="T8" fmla="*/ 175 w 498"/>
                <a:gd name="T9" fmla="*/ 42 h 385"/>
                <a:gd name="T10" fmla="*/ 151 w 498"/>
                <a:gd name="T11" fmla="*/ 63 h 385"/>
                <a:gd name="T12" fmla="*/ 125 w 498"/>
                <a:gd name="T13" fmla="*/ 50 h 385"/>
                <a:gd name="T14" fmla="*/ 81 w 498"/>
                <a:gd name="T15" fmla="*/ 67 h 385"/>
                <a:gd name="T16" fmla="*/ 26 w 498"/>
                <a:gd name="T17" fmla="*/ 30 h 385"/>
                <a:gd name="T18" fmla="*/ 4 w 498"/>
                <a:gd name="T19" fmla="*/ 45 h 385"/>
                <a:gd name="T20" fmla="*/ 4 w 498"/>
                <a:gd name="T21" fmla="*/ 47 h 385"/>
                <a:gd name="T22" fmla="*/ 0 w 498"/>
                <a:gd name="T23" fmla="*/ 52 h 385"/>
                <a:gd name="T24" fmla="*/ 11 w 498"/>
                <a:gd name="T25" fmla="*/ 54 h 385"/>
                <a:gd name="T26" fmla="*/ 12 w 498"/>
                <a:gd name="T27" fmla="*/ 56 h 385"/>
                <a:gd name="T28" fmla="*/ 90 w 498"/>
                <a:gd name="T29" fmla="*/ 113 h 385"/>
                <a:gd name="T30" fmla="*/ 164 w 498"/>
                <a:gd name="T31" fmla="*/ 196 h 385"/>
                <a:gd name="T32" fmla="*/ 237 w 498"/>
                <a:gd name="T33" fmla="*/ 190 h 385"/>
                <a:gd name="T34" fmla="*/ 239 w 498"/>
                <a:gd name="T35" fmla="*/ 188 h 385"/>
                <a:gd name="T36" fmla="*/ 260 w 498"/>
                <a:gd name="T37" fmla="*/ 193 h 385"/>
                <a:gd name="T38" fmla="*/ 262 w 498"/>
                <a:gd name="T39" fmla="*/ 196 h 385"/>
                <a:gd name="T40" fmla="*/ 245 w 498"/>
                <a:gd name="T41" fmla="*/ 244 h 385"/>
                <a:gd name="T42" fmla="*/ 220 w 498"/>
                <a:gd name="T43" fmla="*/ 246 h 385"/>
                <a:gd name="T44" fmla="*/ 194 w 498"/>
                <a:gd name="T45" fmla="*/ 307 h 385"/>
                <a:gd name="T46" fmla="*/ 234 w 498"/>
                <a:gd name="T47" fmla="*/ 334 h 385"/>
                <a:gd name="T48" fmla="*/ 244 w 498"/>
                <a:gd name="T49" fmla="*/ 352 h 385"/>
                <a:gd name="T50" fmla="*/ 262 w 498"/>
                <a:gd name="T51" fmla="*/ 349 h 385"/>
                <a:gd name="T52" fmla="*/ 302 w 498"/>
                <a:gd name="T53" fmla="*/ 365 h 385"/>
                <a:gd name="T54" fmla="*/ 312 w 498"/>
                <a:gd name="T55" fmla="*/ 378 h 385"/>
                <a:gd name="T56" fmla="*/ 348 w 498"/>
                <a:gd name="T57" fmla="*/ 379 h 385"/>
                <a:gd name="T58" fmla="*/ 401 w 498"/>
                <a:gd name="T59" fmla="*/ 377 h 385"/>
                <a:gd name="T60" fmla="*/ 418 w 498"/>
                <a:gd name="T61" fmla="*/ 366 h 385"/>
                <a:gd name="T62" fmla="*/ 417 w 498"/>
                <a:gd name="T63" fmla="*/ 344 h 385"/>
                <a:gd name="T64" fmla="*/ 428 w 498"/>
                <a:gd name="T65" fmla="*/ 315 h 385"/>
                <a:gd name="T66" fmla="*/ 447 w 498"/>
                <a:gd name="T67" fmla="*/ 293 h 385"/>
                <a:gd name="T68" fmla="*/ 490 w 498"/>
                <a:gd name="T69" fmla="*/ 293 h 385"/>
                <a:gd name="T70" fmla="*/ 477 w 498"/>
                <a:gd name="T71" fmla="*/ 259 h 385"/>
                <a:gd name="T72" fmla="*/ 458 w 498"/>
                <a:gd name="T73" fmla="*/ 255 h 385"/>
                <a:gd name="T74" fmla="*/ 458 w 498"/>
                <a:gd name="T75" fmla="*/ 254 h 385"/>
                <a:gd name="T76" fmla="*/ 410 w 498"/>
                <a:gd name="T77" fmla="*/ 227 h 385"/>
                <a:gd name="T78" fmla="*/ 387 w 498"/>
                <a:gd name="T79" fmla="*/ 218 h 385"/>
                <a:gd name="T80" fmla="*/ 348 w 498"/>
                <a:gd name="T81" fmla="*/ 112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8" h="385">
                  <a:moveTo>
                    <a:pt x="348" y="112"/>
                  </a:moveTo>
                  <a:cubicBezTo>
                    <a:pt x="336" y="102"/>
                    <a:pt x="327" y="86"/>
                    <a:pt x="317" y="59"/>
                  </a:cubicBezTo>
                  <a:cubicBezTo>
                    <a:pt x="287" y="59"/>
                    <a:pt x="269" y="54"/>
                    <a:pt x="260" y="43"/>
                  </a:cubicBezTo>
                  <a:cubicBezTo>
                    <a:pt x="254" y="34"/>
                    <a:pt x="241" y="28"/>
                    <a:pt x="223" y="22"/>
                  </a:cubicBezTo>
                  <a:cubicBezTo>
                    <a:pt x="218" y="21"/>
                    <a:pt x="218" y="21"/>
                    <a:pt x="218" y="21"/>
                  </a:cubicBezTo>
                  <a:cubicBezTo>
                    <a:pt x="223" y="3"/>
                    <a:pt x="223" y="3"/>
                    <a:pt x="223" y="3"/>
                  </a:cubicBezTo>
                  <a:cubicBezTo>
                    <a:pt x="220" y="1"/>
                    <a:pt x="220" y="1"/>
                    <a:pt x="220" y="1"/>
                  </a:cubicBezTo>
                  <a:cubicBezTo>
                    <a:pt x="215" y="0"/>
                    <a:pt x="215" y="0"/>
                    <a:pt x="215" y="0"/>
                  </a:cubicBezTo>
                  <a:cubicBezTo>
                    <a:pt x="202" y="6"/>
                    <a:pt x="194" y="13"/>
                    <a:pt x="191" y="21"/>
                  </a:cubicBezTo>
                  <a:cubicBezTo>
                    <a:pt x="186" y="30"/>
                    <a:pt x="181" y="37"/>
                    <a:pt x="175" y="42"/>
                  </a:cubicBezTo>
                  <a:cubicBezTo>
                    <a:pt x="169" y="59"/>
                    <a:pt x="164" y="68"/>
                    <a:pt x="159" y="68"/>
                  </a:cubicBezTo>
                  <a:cubicBezTo>
                    <a:pt x="156" y="69"/>
                    <a:pt x="154" y="67"/>
                    <a:pt x="151" y="63"/>
                  </a:cubicBezTo>
                  <a:cubicBezTo>
                    <a:pt x="143" y="56"/>
                    <a:pt x="143" y="56"/>
                    <a:pt x="143" y="56"/>
                  </a:cubicBezTo>
                  <a:cubicBezTo>
                    <a:pt x="137" y="53"/>
                    <a:pt x="130" y="50"/>
                    <a:pt x="125" y="50"/>
                  </a:cubicBezTo>
                  <a:cubicBezTo>
                    <a:pt x="115" y="52"/>
                    <a:pt x="115" y="52"/>
                    <a:pt x="115" y="52"/>
                  </a:cubicBezTo>
                  <a:cubicBezTo>
                    <a:pt x="107" y="59"/>
                    <a:pt x="97" y="64"/>
                    <a:pt x="81" y="67"/>
                  </a:cubicBezTo>
                  <a:cubicBezTo>
                    <a:pt x="41" y="64"/>
                    <a:pt x="41" y="64"/>
                    <a:pt x="41" y="64"/>
                  </a:cubicBezTo>
                  <a:cubicBezTo>
                    <a:pt x="28" y="58"/>
                    <a:pt x="23" y="45"/>
                    <a:pt x="26" y="30"/>
                  </a:cubicBezTo>
                  <a:cubicBezTo>
                    <a:pt x="11" y="24"/>
                    <a:pt x="11" y="24"/>
                    <a:pt x="11" y="24"/>
                  </a:cubicBezTo>
                  <a:cubicBezTo>
                    <a:pt x="4" y="45"/>
                    <a:pt x="4" y="45"/>
                    <a:pt x="4" y="45"/>
                  </a:cubicBezTo>
                  <a:cubicBezTo>
                    <a:pt x="4" y="45"/>
                    <a:pt x="4" y="45"/>
                    <a:pt x="4" y="45"/>
                  </a:cubicBezTo>
                  <a:cubicBezTo>
                    <a:pt x="4" y="47"/>
                    <a:pt x="4" y="47"/>
                    <a:pt x="4" y="47"/>
                  </a:cubicBezTo>
                  <a:cubicBezTo>
                    <a:pt x="3" y="48"/>
                    <a:pt x="3" y="48"/>
                    <a:pt x="3" y="48"/>
                  </a:cubicBezTo>
                  <a:cubicBezTo>
                    <a:pt x="0" y="52"/>
                    <a:pt x="0" y="52"/>
                    <a:pt x="0" y="52"/>
                  </a:cubicBezTo>
                  <a:cubicBezTo>
                    <a:pt x="9" y="54"/>
                    <a:pt x="9" y="54"/>
                    <a:pt x="9" y="54"/>
                  </a:cubicBezTo>
                  <a:cubicBezTo>
                    <a:pt x="11" y="54"/>
                    <a:pt x="11" y="54"/>
                    <a:pt x="11" y="54"/>
                  </a:cubicBezTo>
                  <a:cubicBezTo>
                    <a:pt x="12" y="55"/>
                    <a:pt x="12" y="55"/>
                    <a:pt x="12" y="55"/>
                  </a:cubicBezTo>
                  <a:cubicBezTo>
                    <a:pt x="12" y="56"/>
                    <a:pt x="12" y="56"/>
                    <a:pt x="12" y="56"/>
                  </a:cubicBezTo>
                  <a:cubicBezTo>
                    <a:pt x="30" y="80"/>
                    <a:pt x="44" y="96"/>
                    <a:pt x="51" y="100"/>
                  </a:cubicBezTo>
                  <a:cubicBezTo>
                    <a:pt x="55" y="102"/>
                    <a:pt x="68" y="107"/>
                    <a:pt x="90" y="113"/>
                  </a:cubicBezTo>
                  <a:cubicBezTo>
                    <a:pt x="128" y="127"/>
                    <a:pt x="128" y="127"/>
                    <a:pt x="128" y="127"/>
                  </a:cubicBezTo>
                  <a:cubicBezTo>
                    <a:pt x="140" y="132"/>
                    <a:pt x="151" y="155"/>
                    <a:pt x="164" y="196"/>
                  </a:cubicBezTo>
                  <a:cubicBezTo>
                    <a:pt x="181" y="208"/>
                    <a:pt x="192" y="213"/>
                    <a:pt x="199" y="212"/>
                  </a:cubicBezTo>
                  <a:cubicBezTo>
                    <a:pt x="206" y="209"/>
                    <a:pt x="219" y="202"/>
                    <a:pt x="237" y="190"/>
                  </a:cubicBezTo>
                  <a:cubicBezTo>
                    <a:pt x="238" y="189"/>
                    <a:pt x="238" y="189"/>
                    <a:pt x="238" y="189"/>
                  </a:cubicBezTo>
                  <a:cubicBezTo>
                    <a:pt x="239" y="188"/>
                    <a:pt x="239" y="188"/>
                    <a:pt x="239" y="188"/>
                  </a:cubicBezTo>
                  <a:cubicBezTo>
                    <a:pt x="241" y="189"/>
                    <a:pt x="241" y="189"/>
                    <a:pt x="241" y="189"/>
                  </a:cubicBezTo>
                  <a:cubicBezTo>
                    <a:pt x="260" y="193"/>
                    <a:pt x="260" y="193"/>
                    <a:pt x="260" y="193"/>
                  </a:cubicBezTo>
                  <a:cubicBezTo>
                    <a:pt x="262" y="193"/>
                    <a:pt x="262" y="193"/>
                    <a:pt x="262" y="193"/>
                  </a:cubicBezTo>
                  <a:cubicBezTo>
                    <a:pt x="262" y="196"/>
                    <a:pt x="262" y="196"/>
                    <a:pt x="262" y="196"/>
                  </a:cubicBezTo>
                  <a:cubicBezTo>
                    <a:pt x="261" y="200"/>
                    <a:pt x="261" y="200"/>
                    <a:pt x="261" y="200"/>
                  </a:cubicBezTo>
                  <a:cubicBezTo>
                    <a:pt x="255" y="225"/>
                    <a:pt x="250" y="240"/>
                    <a:pt x="245" y="244"/>
                  </a:cubicBezTo>
                  <a:cubicBezTo>
                    <a:pt x="220" y="245"/>
                    <a:pt x="220" y="245"/>
                    <a:pt x="220" y="245"/>
                  </a:cubicBezTo>
                  <a:cubicBezTo>
                    <a:pt x="220" y="246"/>
                    <a:pt x="220" y="246"/>
                    <a:pt x="220" y="246"/>
                  </a:cubicBezTo>
                  <a:cubicBezTo>
                    <a:pt x="220" y="257"/>
                    <a:pt x="213" y="272"/>
                    <a:pt x="199" y="292"/>
                  </a:cubicBezTo>
                  <a:cubicBezTo>
                    <a:pt x="195" y="299"/>
                    <a:pt x="194" y="304"/>
                    <a:pt x="194" y="307"/>
                  </a:cubicBezTo>
                  <a:cubicBezTo>
                    <a:pt x="218" y="324"/>
                    <a:pt x="218" y="324"/>
                    <a:pt x="218" y="324"/>
                  </a:cubicBezTo>
                  <a:cubicBezTo>
                    <a:pt x="224" y="331"/>
                    <a:pt x="229" y="334"/>
                    <a:pt x="234" y="334"/>
                  </a:cubicBezTo>
                  <a:cubicBezTo>
                    <a:pt x="239" y="334"/>
                    <a:pt x="239" y="334"/>
                    <a:pt x="239" y="334"/>
                  </a:cubicBezTo>
                  <a:cubicBezTo>
                    <a:pt x="244" y="352"/>
                    <a:pt x="244" y="352"/>
                    <a:pt x="244" y="352"/>
                  </a:cubicBezTo>
                  <a:cubicBezTo>
                    <a:pt x="256" y="356"/>
                    <a:pt x="256" y="356"/>
                    <a:pt x="256" y="356"/>
                  </a:cubicBezTo>
                  <a:cubicBezTo>
                    <a:pt x="262" y="349"/>
                    <a:pt x="262" y="349"/>
                    <a:pt x="262" y="349"/>
                  </a:cubicBezTo>
                  <a:cubicBezTo>
                    <a:pt x="265" y="346"/>
                    <a:pt x="270" y="344"/>
                    <a:pt x="273" y="345"/>
                  </a:cubicBezTo>
                  <a:cubicBezTo>
                    <a:pt x="283" y="345"/>
                    <a:pt x="292" y="352"/>
                    <a:pt x="302" y="365"/>
                  </a:cubicBezTo>
                  <a:cubicBezTo>
                    <a:pt x="302" y="365"/>
                    <a:pt x="302" y="365"/>
                    <a:pt x="302" y="365"/>
                  </a:cubicBezTo>
                  <a:cubicBezTo>
                    <a:pt x="312" y="378"/>
                    <a:pt x="312" y="378"/>
                    <a:pt x="312" y="378"/>
                  </a:cubicBezTo>
                  <a:cubicBezTo>
                    <a:pt x="313" y="377"/>
                    <a:pt x="313" y="377"/>
                    <a:pt x="313" y="377"/>
                  </a:cubicBezTo>
                  <a:cubicBezTo>
                    <a:pt x="319" y="373"/>
                    <a:pt x="331" y="374"/>
                    <a:pt x="348" y="379"/>
                  </a:cubicBezTo>
                  <a:cubicBezTo>
                    <a:pt x="375" y="385"/>
                    <a:pt x="375" y="385"/>
                    <a:pt x="375" y="385"/>
                  </a:cubicBezTo>
                  <a:cubicBezTo>
                    <a:pt x="401" y="377"/>
                    <a:pt x="401" y="377"/>
                    <a:pt x="401" y="377"/>
                  </a:cubicBezTo>
                  <a:cubicBezTo>
                    <a:pt x="411" y="372"/>
                    <a:pt x="411" y="372"/>
                    <a:pt x="411" y="372"/>
                  </a:cubicBezTo>
                  <a:cubicBezTo>
                    <a:pt x="418" y="366"/>
                    <a:pt x="418" y="366"/>
                    <a:pt x="418" y="366"/>
                  </a:cubicBezTo>
                  <a:cubicBezTo>
                    <a:pt x="412" y="359"/>
                    <a:pt x="412" y="359"/>
                    <a:pt x="412" y="359"/>
                  </a:cubicBezTo>
                  <a:cubicBezTo>
                    <a:pt x="410" y="355"/>
                    <a:pt x="412" y="349"/>
                    <a:pt x="417" y="344"/>
                  </a:cubicBezTo>
                  <a:cubicBezTo>
                    <a:pt x="424" y="339"/>
                    <a:pt x="428" y="334"/>
                    <a:pt x="428" y="327"/>
                  </a:cubicBezTo>
                  <a:cubicBezTo>
                    <a:pt x="428" y="315"/>
                    <a:pt x="428" y="315"/>
                    <a:pt x="428" y="315"/>
                  </a:cubicBezTo>
                  <a:cubicBezTo>
                    <a:pt x="426" y="308"/>
                    <a:pt x="427" y="304"/>
                    <a:pt x="429" y="302"/>
                  </a:cubicBezTo>
                  <a:cubicBezTo>
                    <a:pt x="431" y="298"/>
                    <a:pt x="439" y="296"/>
                    <a:pt x="447" y="293"/>
                  </a:cubicBezTo>
                  <a:cubicBezTo>
                    <a:pt x="461" y="291"/>
                    <a:pt x="478" y="298"/>
                    <a:pt x="498" y="315"/>
                  </a:cubicBezTo>
                  <a:cubicBezTo>
                    <a:pt x="490" y="293"/>
                    <a:pt x="490" y="293"/>
                    <a:pt x="490" y="293"/>
                  </a:cubicBezTo>
                  <a:cubicBezTo>
                    <a:pt x="479" y="278"/>
                    <a:pt x="479" y="278"/>
                    <a:pt x="479" y="278"/>
                  </a:cubicBezTo>
                  <a:cubicBezTo>
                    <a:pt x="477" y="259"/>
                    <a:pt x="477" y="259"/>
                    <a:pt x="477" y="259"/>
                  </a:cubicBezTo>
                  <a:cubicBezTo>
                    <a:pt x="459" y="255"/>
                    <a:pt x="459" y="255"/>
                    <a:pt x="459" y="255"/>
                  </a:cubicBezTo>
                  <a:cubicBezTo>
                    <a:pt x="458" y="255"/>
                    <a:pt x="458" y="255"/>
                    <a:pt x="458" y="255"/>
                  </a:cubicBezTo>
                  <a:cubicBezTo>
                    <a:pt x="458" y="254"/>
                    <a:pt x="458" y="254"/>
                    <a:pt x="458" y="254"/>
                  </a:cubicBezTo>
                  <a:cubicBezTo>
                    <a:pt x="458" y="254"/>
                    <a:pt x="458" y="254"/>
                    <a:pt x="458" y="254"/>
                  </a:cubicBezTo>
                  <a:cubicBezTo>
                    <a:pt x="458" y="254"/>
                    <a:pt x="458" y="254"/>
                    <a:pt x="458" y="254"/>
                  </a:cubicBezTo>
                  <a:cubicBezTo>
                    <a:pt x="410" y="227"/>
                    <a:pt x="410" y="227"/>
                    <a:pt x="410" y="227"/>
                  </a:cubicBezTo>
                  <a:cubicBezTo>
                    <a:pt x="387" y="223"/>
                    <a:pt x="387" y="223"/>
                    <a:pt x="387" y="223"/>
                  </a:cubicBezTo>
                  <a:cubicBezTo>
                    <a:pt x="387" y="218"/>
                    <a:pt x="387" y="218"/>
                    <a:pt x="387" y="218"/>
                  </a:cubicBezTo>
                  <a:cubicBezTo>
                    <a:pt x="386" y="193"/>
                    <a:pt x="386" y="193"/>
                    <a:pt x="386" y="193"/>
                  </a:cubicBezTo>
                  <a:cubicBezTo>
                    <a:pt x="370" y="149"/>
                    <a:pt x="357" y="121"/>
                    <a:pt x="348"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2" name="Freeform 33"/>
            <p:cNvSpPr>
              <a:spLocks/>
            </p:cNvSpPr>
            <p:nvPr/>
          </p:nvSpPr>
          <p:spPr bwMode="auto">
            <a:xfrm>
              <a:off x="4936648" y="2709863"/>
              <a:ext cx="698500" cy="1000125"/>
            </a:xfrm>
            <a:custGeom>
              <a:avLst/>
              <a:gdLst>
                <a:gd name="T0" fmla="*/ 417 w 463"/>
                <a:gd name="T1" fmla="*/ 196 h 662"/>
                <a:gd name="T2" fmla="*/ 368 w 463"/>
                <a:gd name="T3" fmla="*/ 183 h 662"/>
                <a:gd name="T4" fmla="*/ 366 w 463"/>
                <a:gd name="T5" fmla="*/ 137 h 662"/>
                <a:gd name="T6" fmla="*/ 352 w 463"/>
                <a:gd name="T7" fmla="*/ 121 h 662"/>
                <a:gd name="T8" fmla="*/ 307 w 463"/>
                <a:gd name="T9" fmla="*/ 101 h 662"/>
                <a:gd name="T10" fmla="*/ 309 w 463"/>
                <a:gd name="T11" fmla="*/ 64 h 662"/>
                <a:gd name="T12" fmla="*/ 298 w 463"/>
                <a:gd name="T13" fmla="*/ 53 h 662"/>
                <a:gd name="T14" fmla="*/ 275 w 463"/>
                <a:gd name="T15" fmla="*/ 39 h 662"/>
                <a:gd name="T16" fmla="*/ 263 w 463"/>
                <a:gd name="T17" fmla="*/ 0 h 662"/>
                <a:gd name="T18" fmla="*/ 235 w 463"/>
                <a:gd name="T19" fmla="*/ 22 h 662"/>
                <a:gd name="T20" fmla="*/ 205 w 463"/>
                <a:gd name="T21" fmla="*/ 64 h 662"/>
                <a:gd name="T22" fmla="*/ 188 w 463"/>
                <a:gd name="T23" fmla="*/ 88 h 662"/>
                <a:gd name="T24" fmla="*/ 154 w 463"/>
                <a:gd name="T25" fmla="*/ 104 h 662"/>
                <a:gd name="T26" fmla="*/ 117 w 463"/>
                <a:gd name="T27" fmla="*/ 104 h 662"/>
                <a:gd name="T28" fmla="*/ 83 w 463"/>
                <a:gd name="T29" fmla="*/ 131 h 662"/>
                <a:gd name="T30" fmla="*/ 62 w 463"/>
                <a:gd name="T31" fmla="*/ 120 h 662"/>
                <a:gd name="T32" fmla="*/ 43 w 463"/>
                <a:gd name="T33" fmla="*/ 85 h 662"/>
                <a:gd name="T34" fmla="*/ 20 w 463"/>
                <a:gd name="T35" fmla="*/ 126 h 662"/>
                <a:gd name="T36" fmla="*/ 19 w 463"/>
                <a:gd name="T37" fmla="*/ 128 h 662"/>
                <a:gd name="T38" fmla="*/ 38 w 463"/>
                <a:gd name="T39" fmla="*/ 221 h 662"/>
                <a:gd name="T40" fmla="*/ 47 w 463"/>
                <a:gd name="T41" fmla="*/ 247 h 662"/>
                <a:gd name="T42" fmla="*/ 15 w 463"/>
                <a:gd name="T43" fmla="*/ 264 h 662"/>
                <a:gd name="T44" fmla="*/ 62 w 463"/>
                <a:gd name="T45" fmla="*/ 316 h 662"/>
                <a:gd name="T46" fmla="*/ 62 w 463"/>
                <a:gd name="T47" fmla="*/ 318 h 662"/>
                <a:gd name="T48" fmla="*/ 48 w 463"/>
                <a:gd name="T49" fmla="*/ 371 h 662"/>
                <a:gd name="T50" fmla="*/ 20 w 463"/>
                <a:gd name="T51" fmla="*/ 389 h 662"/>
                <a:gd name="T52" fmla="*/ 47 w 463"/>
                <a:gd name="T53" fmla="*/ 473 h 662"/>
                <a:gd name="T54" fmla="*/ 63 w 463"/>
                <a:gd name="T55" fmla="*/ 500 h 662"/>
                <a:gd name="T56" fmla="*/ 41 w 463"/>
                <a:gd name="T57" fmla="*/ 548 h 662"/>
                <a:gd name="T58" fmla="*/ 25 w 463"/>
                <a:gd name="T59" fmla="*/ 595 h 662"/>
                <a:gd name="T60" fmla="*/ 27 w 463"/>
                <a:gd name="T61" fmla="*/ 628 h 662"/>
                <a:gd name="T62" fmla="*/ 35 w 463"/>
                <a:gd name="T63" fmla="*/ 636 h 662"/>
                <a:gd name="T64" fmla="*/ 36 w 463"/>
                <a:gd name="T65" fmla="*/ 643 h 662"/>
                <a:gd name="T66" fmla="*/ 36 w 463"/>
                <a:gd name="T67" fmla="*/ 644 h 662"/>
                <a:gd name="T68" fmla="*/ 122 w 463"/>
                <a:gd name="T69" fmla="*/ 654 h 662"/>
                <a:gd name="T70" fmla="*/ 148 w 463"/>
                <a:gd name="T71" fmla="*/ 611 h 662"/>
                <a:gd name="T72" fmla="*/ 274 w 463"/>
                <a:gd name="T73" fmla="*/ 466 h 662"/>
                <a:gd name="T74" fmla="*/ 329 w 463"/>
                <a:gd name="T75" fmla="*/ 432 h 662"/>
                <a:gd name="T76" fmla="*/ 308 w 463"/>
                <a:gd name="T77" fmla="*/ 412 h 662"/>
                <a:gd name="T78" fmla="*/ 302 w 463"/>
                <a:gd name="T79" fmla="*/ 389 h 662"/>
                <a:gd name="T80" fmla="*/ 230 w 463"/>
                <a:gd name="T81" fmla="*/ 315 h 662"/>
                <a:gd name="T82" fmla="*/ 160 w 463"/>
                <a:gd name="T83" fmla="*/ 301 h 662"/>
                <a:gd name="T84" fmla="*/ 133 w 463"/>
                <a:gd name="T85" fmla="*/ 263 h 662"/>
                <a:gd name="T86" fmla="*/ 175 w 463"/>
                <a:gd name="T87" fmla="*/ 195 h 662"/>
                <a:gd name="T88" fmla="*/ 186 w 463"/>
                <a:gd name="T89" fmla="*/ 162 h 662"/>
                <a:gd name="T90" fmla="*/ 273 w 463"/>
                <a:gd name="T91" fmla="*/ 177 h 662"/>
                <a:gd name="T92" fmla="*/ 267 w 463"/>
                <a:gd name="T93" fmla="*/ 211 h 662"/>
                <a:gd name="T94" fmla="*/ 315 w 463"/>
                <a:gd name="T95" fmla="*/ 252 h 662"/>
                <a:gd name="T96" fmla="*/ 395 w 463"/>
                <a:gd name="T97" fmla="*/ 321 h 662"/>
                <a:gd name="T98" fmla="*/ 437 w 463"/>
                <a:gd name="T99" fmla="*/ 270 h 662"/>
                <a:gd name="T100" fmla="*/ 443 w 463"/>
                <a:gd name="T101" fmla="*/ 244 h 662"/>
                <a:gd name="T102" fmla="*/ 462 w 463"/>
                <a:gd name="T103" fmla="*/ 230 h 662"/>
                <a:gd name="T104" fmla="*/ 428 w 463"/>
                <a:gd name="T105" fmla="*/ 20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3" h="662">
                  <a:moveTo>
                    <a:pt x="426" y="200"/>
                  </a:moveTo>
                  <a:cubicBezTo>
                    <a:pt x="418" y="196"/>
                    <a:pt x="418" y="196"/>
                    <a:pt x="418" y="196"/>
                  </a:cubicBezTo>
                  <a:cubicBezTo>
                    <a:pt x="418" y="196"/>
                    <a:pt x="418" y="196"/>
                    <a:pt x="418" y="196"/>
                  </a:cubicBezTo>
                  <a:cubicBezTo>
                    <a:pt x="417" y="196"/>
                    <a:pt x="417" y="196"/>
                    <a:pt x="417" y="196"/>
                  </a:cubicBezTo>
                  <a:cubicBezTo>
                    <a:pt x="410" y="189"/>
                    <a:pt x="410" y="189"/>
                    <a:pt x="410" y="189"/>
                  </a:cubicBezTo>
                  <a:cubicBezTo>
                    <a:pt x="381" y="181"/>
                    <a:pt x="381" y="181"/>
                    <a:pt x="381" y="181"/>
                  </a:cubicBezTo>
                  <a:cubicBezTo>
                    <a:pt x="373" y="181"/>
                    <a:pt x="373" y="181"/>
                    <a:pt x="373" y="181"/>
                  </a:cubicBezTo>
                  <a:cubicBezTo>
                    <a:pt x="368" y="183"/>
                    <a:pt x="368" y="183"/>
                    <a:pt x="368" y="183"/>
                  </a:cubicBezTo>
                  <a:cubicBezTo>
                    <a:pt x="357" y="161"/>
                    <a:pt x="357" y="161"/>
                    <a:pt x="357" y="161"/>
                  </a:cubicBezTo>
                  <a:cubicBezTo>
                    <a:pt x="358" y="160"/>
                    <a:pt x="358" y="160"/>
                    <a:pt x="358" y="160"/>
                  </a:cubicBezTo>
                  <a:cubicBezTo>
                    <a:pt x="366" y="149"/>
                    <a:pt x="366" y="149"/>
                    <a:pt x="366" y="149"/>
                  </a:cubicBezTo>
                  <a:cubicBezTo>
                    <a:pt x="366" y="137"/>
                    <a:pt x="366" y="137"/>
                    <a:pt x="366" y="137"/>
                  </a:cubicBezTo>
                  <a:cubicBezTo>
                    <a:pt x="367" y="134"/>
                    <a:pt x="367" y="134"/>
                    <a:pt x="367" y="134"/>
                  </a:cubicBezTo>
                  <a:cubicBezTo>
                    <a:pt x="372" y="126"/>
                    <a:pt x="372" y="126"/>
                    <a:pt x="372" y="126"/>
                  </a:cubicBezTo>
                  <a:cubicBezTo>
                    <a:pt x="368" y="124"/>
                    <a:pt x="368" y="124"/>
                    <a:pt x="368" y="124"/>
                  </a:cubicBezTo>
                  <a:cubicBezTo>
                    <a:pt x="352" y="121"/>
                    <a:pt x="352" y="121"/>
                    <a:pt x="352" y="121"/>
                  </a:cubicBezTo>
                  <a:cubicBezTo>
                    <a:pt x="352" y="121"/>
                    <a:pt x="352" y="121"/>
                    <a:pt x="352" y="121"/>
                  </a:cubicBezTo>
                  <a:cubicBezTo>
                    <a:pt x="325" y="116"/>
                    <a:pt x="325" y="116"/>
                    <a:pt x="325" y="116"/>
                  </a:cubicBezTo>
                  <a:cubicBezTo>
                    <a:pt x="323" y="116"/>
                    <a:pt x="323" y="116"/>
                    <a:pt x="323" y="116"/>
                  </a:cubicBezTo>
                  <a:cubicBezTo>
                    <a:pt x="307" y="101"/>
                    <a:pt x="307" y="101"/>
                    <a:pt x="307" y="101"/>
                  </a:cubicBezTo>
                  <a:cubicBezTo>
                    <a:pt x="307" y="100"/>
                    <a:pt x="307" y="100"/>
                    <a:pt x="307" y="100"/>
                  </a:cubicBezTo>
                  <a:cubicBezTo>
                    <a:pt x="302" y="89"/>
                    <a:pt x="302" y="89"/>
                    <a:pt x="302" y="89"/>
                  </a:cubicBezTo>
                  <a:cubicBezTo>
                    <a:pt x="301" y="86"/>
                    <a:pt x="301" y="86"/>
                    <a:pt x="301" y="86"/>
                  </a:cubicBezTo>
                  <a:cubicBezTo>
                    <a:pt x="309" y="64"/>
                    <a:pt x="309" y="64"/>
                    <a:pt x="309" y="64"/>
                  </a:cubicBezTo>
                  <a:cubicBezTo>
                    <a:pt x="309" y="48"/>
                    <a:pt x="309" y="48"/>
                    <a:pt x="309" y="48"/>
                  </a:cubicBezTo>
                  <a:cubicBezTo>
                    <a:pt x="308" y="44"/>
                    <a:pt x="308" y="44"/>
                    <a:pt x="308" y="44"/>
                  </a:cubicBezTo>
                  <a:cubicBezTo>
                    <a:pt x="300" y="52"/>
                    <a:pt x="300" y="52"/>
                    <a:pt x="300" y="52"/>
                  </a:cubicBezTo>
                  <a:cubicBezTo>
                    <a:pt x="298" y="53"/>
                    <a:pt x="298" y="53"/>
                    <a:pt x="298" y="53"/>
                  </a:cubicBezTo>
                  <a:cubicBezTo>
                    <a:pt x="296" y="56"/>
                    <a:pt x="296" y="56"/>
                    <a:pt x="296" y="56"/>
                  </a:cubicBezTo>
                  <a:cubicBezTo>
                    <a:pt x="294" y="53"/>
                    <a:pt x="294" y="53"/>
                    <a:pt x="294" y="53"/>
                  </a:cubicBezTo>
                  <a:cubicBezTo>
                    <a:pt x="291" y="52"/>
                    <a:pt x="291" y="52"/>
                    <a:pt x="291" y="52"/>
                  </a:cubicBezTo>
                  <a:cubicBezTo>
                    <a:pt x="275" y="39"/>
                    <a:pt x="275" y="39"/>
                    <a:pt x="275" y="39"/>
                  </a:cubicBezTo>
                  <a:cubicBezTo>
                    <a:pt x="273" y="37"/>
                    <a:pt x="273" y="37"/>
                    <a:pt x="273" y="37"/>
                  </a:cubicBezTo>
                  <a:cubicBezTo>
                    <a:pt x="273" y="35"/>
                    <a:pt x="273" y="35"/>
                    <a:pt x="273" y="35"/>
                  </a:cubicBezTo>
                  <a:cubicBezTo>
                    <a:pt x="270" y="12"/>
                    <a:pt x="270" y="12"/>
                    <a:pt x="270" y="12"/>
                  </a:cubicBezTo>
                  <a:cubicBezTo>
                    <a:pt x="263" y="0"/>
                    <a:pt x="263" y="0"/>
                    <a:pt x="263" y="0"/>
                  </a:cubicBezTo>
                  <a:cubicBezTo>
                    <a:pt x="247" y="1"/>
                    <a:pt x="247" y="1"/>
                    <a:pt x="247" y="1"/>
                  </a:cubicBezTo>
                  <a:cubicBezTo>
                    <a:pt x="237" y="18"/>
                    <a:pt x="237" y="18"/>
                    <a:pt x="237" y="18"/>
                  </a:cubicBezTo>
                  <a:cubicBezTo>
                    <a:pt x="236" y="20"/>
                    <a:pt x="236" y="20"/>
                    <a:pt x="236" y="20"/>
                  </a:cubicBezTo>
                  <a:cubicBezTo>
                    <a:pt x="235" y="22"/>
                    <a:pt x="235" y="22"/>
                    <a:pt x="235" y="22"/>
                  </a:cubicBezTo>
                  <a:cubicBezTo>
                    <a:pt x="210" y="16"/>
                    <a:pt x="210" y="16"/>
                    <a:pt x="210" y="16"/>
                  </a:cubicBezTo>
                  <a:cubicBezTo>
                    <a:pt x="206" y="39"/>
                    <a:pt x="206" y="39"/>
                    <a:pt x="206" y="39"/>
                  </a:cubicBezTo>
                  <a:cubicBezTo>
                    <a:pt x="206" y="63"/>
                    <a:pt x="206" y="63"/>
                    <a:pt x="206" y="63"/>
                  </a:cubicBezTo>
                  <a:cubicBezTo>
                    <a:pt x="205" y="64"/>
                    <a:pt x="205" y="64"/>
                    <a:pt x="205" y="64"/>
                  </a:cubicBezTo>
                  <a:cubicBezTo>
                    <a:pt x="191" y="85"/>
                    <a:pt x="191" y="85"/>
                    <a:pt x="191" y="85"/>
                  </a:cubicBezTo>
                  <a:cubicBezTo>
                    <a:pt x="191" y="87"/>
                    <a:pt x="191" y="87"/>
                    <a:pt x="191" y="87"/>
                  </a:cubicBezTo>
                  <a:cubicBezTo>
                    <a:pt x="189" y="88"/>
                    <a:pt x="189" y="88"/>
                    <a:pt x="189" y="88"/>
                  </a:cubicBezTo>
                  <a:cubicBezTo>
                    <a:pt x="188" y="88"/>
                    <a:pt x="188" y="88"/>
                    <a:pt x="188" y="88"/>
                  </a:cubicBezTo>
                  <a:cubicBezTo>
                    <a:pt x="172" y="89"/>
                    <a:pt x="172" y="89"/>
                    <a:pt x="172" y="89"/>
                  </a:cubicBezTo>
                  <a:cubicBezTo>
                    <a:pt x="156" y="102"/>
                    <a:pt x="156" y="102"/>
                    <a:pt x="156" y="102"/>
                  </a:cubicBezTo>
                  <a:cubicBezTo>
                    <a:pt x="154" y="104"/>
                    <a:pt x="154" y="104"/>
                    <a:pt x="154" y="104"/>
                  </a:cubicBezTo>
                  <a:cubicBezTo>
                    <a:pt x="154" y="104"/>
                    <a:pt x="154" y="104"/>
                    <a:pt x="154" y="104"/>
                  </a:cubicBezTo>
                  <a:cubicBezTo>
                    <a:pt x="152" y="104"/>
                    <a:pt x="152" y="104"/>
                    <a:pt x="152" y="104"/>
                  </a:cubicBezTo>
                  <a:cubicBezTo>
                    <a:pt x="151" y="103"/>
                    <a:pt x="151" y="103"/>
                    <a:pt x="151" y="103"/>
                  </a:cubicBezTo>
                  <a:cubicBezTo>
                    <a:pt x="121" y="93"/>
                    <a:pt x="121" y="93"/>
                    <a:pt x="121" y="93"/>
                  </a:cubicBezTo>
                  <a:cubicBezTo>
                    <a:pt x="117" y="104"/>
                    <a:pt x="117" y="104"/>
                    <a:pt x="117" y="104"/>
                  </a:cubicBezTo>
                  <a:cubicBezTo>
                    <a:pt x="117" y="105"/>
                    <a:pt x="117" y="105"/>
                    <a:pt x="117" y="105"/>
                  </a:cubicBezTo>
                  <a:cubicBezTo>
                    <a:pt x="104" y="126"/>
                    <a:pt x="104" y="126"/>
                    <a:pt x="104" y="126"/>
                  </a:cubicBezTo>
                  <a:cubicBezTo>
                    <a:pt x="102" y="130"/>
                    <a:pt x="99" y="132"/>
                    <a:pt x="96" y="133"/>
                  </a:cubicBezTo>
                  <a:cubicBezTo>
                    <a:pt x="83" y="131"/>
                    <a:pt x="83" y="131"/>
                    <a:pt x="83" y="131"/>
                  </a:cubicBezTo>
                  <a:cubicBezTo>
                    <a:pt x="66" y="124"/>
                    <a:pt x="66" y="124"/>
                    <a:pt x="66" y="124"/>
                  </a:cubicBezTo>
                  <a:cubicBezTo>
                    <a:pt x="63" y="122"/>
                    <a:pt x="63" y="122"/>
                    <a:pt x="63" y="122"/>
                  </a:cubicBezTo>
                  <a:cubicBezTo>
                    <a:pt x="62" y="121"/>
                    <a:pt x="62" y="121"/>
                    <a:pt x="62" y="121"/>
                  </a:cubicBezTo>
                  <a:cubicBezTo>
                    <a:pt x="62" y="120"/>
                    <a:pt x="62" y="120"/>
                    <a:pt x="62" y="120"/>
                  </a:cubicBezTo>
                  <a:cubicBezTo>
                    <a:pt x="59" y="94"/>
                    <a:pt x="59" y="94"/>
                    <a:pt x="59" y="94"/>
                  </a:cubicBezTo>
                  <a:cubicBezTo>
                    <a:pt x="54" y="75"/>
                    <a:pt x="54" y="75"/>
                    <a:pt x="54" y="75"/>
                  </a:cubicBezTo>
                  <a:cubicBezTo>
                    <a:pt x="50" y="70"/>
                    <a:pt x="50" y="70"/>
                    <a:pt x="50" y="70"/>
                  </a:cubicBezTo>
                  <a:cubicBezTo>
                    <a:pt x="43" y="85"/>
                    <a:pt x="43" y="85"/>
                    <a:pt x="43" y="85"/>
                  </a:cubicBezTo>
                  <a:cubicBezTo>
                    <a:pt x="43" y="85"/>
                    <a:pt x="43" y="85"/>
                    <a:pt x="43" y="85"/>
                  </a:cubicBezTo>
                  <a:cubicBezTo>
                    <a:pt x="43" y="85"/>
                    <a:pt x="43" y="85"/>
                    <a:pt x="43" y="85"/>
                  </a:cubicBezTo>
                  <a:cubicBezTo>
                    <a:pt x="30" y="102"/>
                    <a:pt x="30" y="102"/>
                    <a:pt x="30" y="102"/>
                  </a:cubicBezTo>
                  <a:cubicBezTo>
                    <a:pt x="20" y="126"/>
                    <a:pt x="20" y="126"/>
                    <a:pt x="20" y="126"/>
                  </a:cubicBezTo>
                  <a:cubicBezTo>
                    <a:pt x="20" y="127"/>
                    <a:pt x="20" y="127"/>
                    <a:pt x="20" y="127"/>
                  </a:cubicBezTo>
                  <a:cubicBezTo>
                    <a:pt x="20" y="127"/>
                    <a:pt x="20" y="127"/>
                    <a:pt x="20" y="127"/>
                  </a:cubicBezTo>
                  <a:cubicBezTo>
                    <a:pt x="20" y="128"/>
                    <a:pt x="20" y="128"/>
                    <a:pt x="20" y="128"/>
                  </a:cubicBezTo>
                  <a:cubicBezTo>
                    <a:pt x="19" y="128"/>
                    <a:pt x="19" y="128"/>
                    <a:pt x="19" y="128"/>
                  </a:cubicBezTo>
                  <a:cubicBezTo>
                    <a:pt x="9" y="142"/>
                    <a:pt x="9" y="142"/>
                    <a:pt x="9" y="142"/>
                  </a:cubicBezTo>
                  <a:cubicBezTo>
                    <a:pt x="9" y="146"/>
                    <a:pt x="6" y="152"/>
                    <a:pt x="0" y="162"/>
                  </a:cubicBezTo>
                  <a:cubicBezTo>
                    <a:pt x="6" y="186"/>
                    <a:pt x="6" y="186"/>
                    <a:pt x="6" y="186"/>
                  </a:cubicBezTo>
                  <a:cubicBezTo>
                    <a:pt x="38" y="221"/>
                    <a:pt x="38" y="221"/>
                    <a:pt x="38" y="221"/>
                  </a:cubicBezTo>
                  <a:cubicBezTo>
                    <a:pt x="38" y="221"/>
                    <a:pt x="38" y="221"/>
                    <a:pt x="38" y="221"/>
                  </a:cubicBezTo>
                  <a:cubicBezTo>
                    <a:pt x="48" y="243"/>
                    <a:pt x="48" y="243"/>
                    <a:pt x="48" y="243"/>
                  </a:cubicBezTo>
                  <a:cubicBezTo>
                    <a:pt x="48" y="245"/>
                    <a:pt x="48" y="245"/>
                    <a:pt x="48" y="245"/>
                  </a:cubicBezTo>
                  <a:cubicBezTo>
                    <a:pt x="47" y="247"/>
                    <a:pt x="47" y="247"/>
                    <a:pt x="47" y="247"/>
                  </a:cubicBezTo>
                  <a:cubicBezTo>
                    <a:pt x="46" y="247"/>
                    <a:pt x="46" y="247"/>
                    <a:pt x="46" y="247"/>
                  </a:cubicBezTo>
                  <a:cubicBezTo>
                    <a:pt x="38" y="258"/>
                    <a:pt x="38" y="258"/>
                    <a:pt x="38" y="258"/>
                  </a:cubicBezTo>
                  <a:cubicBezTo>
                    <a:pt x="36" y="260"/>
                    <a:pt x="36" y="260"/>
                    <a:pt x="36" y="260"/>
                  </a:cubicBezTo>
                  <a:cubicBezTo>
                    <a:pt x="15" y="264"/>
                    <a:pt x="15" y="264"/>
                    <a:pt x="15" y="264"/>
                  </a:cubicBezTo>
                  <a:cubicBezTo>
                    <a:pt x="17" y="281"/>
                    <a:pt x="17" y="281"/>
                    <a:pt x="17" y="281"/>
                  </a:cubicBezTo>
                  <a:cubicBezTo>
                    <a:pt x="33" y="290"/>
                    <a:pt x="33" y="290"/>
                    <a:pt x="33" y="290"/>
                  </a:cubicBezTo>
                  <a:cubicBezTo>
                    <a:pt x="56" y="295"/>
                    <a:pt x="56" y="295"/>
                    <a:pt x="56" y="295"/>
                  </a:cubicBezTo>
                  <a:cubicBezTo>
                    <a:pt x="62" y="316"/>
                    <a:pt x="62" y="316"/>
                    <a:pt x="62" y="316"/>
                  </a:cubicBezTo>
                  <a:cubicBezTo>
                    <a:pt x="62" y="316"/>
                    <a:pt x="62" y="316"/>
                    <a:pt x="62" y="316"/>
                  </a:cubicBezTo>
                  <a:cubicBezTo>
                    <a:pt x="62" y="316"/>
                    <a:pt x="62" y="316"/>
                    <a:pt x="62" y="316"/>
                  </a:cubicBezTo>
                  <a:cubicBezTo>
                    <a:pt x="62" y="317"/>
                    <a:pt x="62" y="317"/>
                    <a:pt x="62" y="317"/>
                  </a:cubicBezTo>
                  <a:cubicBezTo>
                    <a:pt x="62" y="318"/>
                    <a:pt x="62" y="318"/>
                    <a:pt x="62" y="318"/>
                  </a:cubicBezTo>
                  <a:cubicBezTo>
                    <a:pt x="57" y="354"/>
                    <a:pt x="57" y="354"/>
                    <a:pt x="57" y="354"/>
                  </a:cubicBezTo>
                  <a:cubicBezTo>
                    <a:pt x="57" y="354"/>
                    <a:pt x="57" y="354"/>
                    <a:pt x="57" y="354"/>
                  </a:cubicBezTo>
                  <a:cubicBezTo>
                    <a:pt x="57" y="355"/>
                    <a:pt x="57" y="355"/>
                    <a:pt x="57" y="355"/>
                  </a:cubicBezTo>
                  <a:cubicBezTo>
                    <a:pt x="48" y="371"/>
                    <a:pt x="48" y="371"/>
                    <a:pt x="48" y="371"/>
                  </a:cubicBezTo>
                  <a:cubicBezTo>
                    <a:pt x="48" y="374"/>
                    <a:pt x="48" y="374"/>
                    <a:pt x="48" y="374"/>
                  </a:cubicBezTo>
                  <a:cubicBezTo>
                    <a:pt x="46" y="374"/>
                    <a:pt x="46" y="374"/>
                    <a:pt x="46" y="374"/>
                  </a:cubicBezTo>
                  <a:cubicBezTo>
                    <a:pt x="20" y="378"/>
                    <a:pt x="20" y="378"/>
                    <a:pt x="20" y="378"/>
                  </a:cubicBezTo>
                  <a:cubicBezTo>
                    <a:pt x="20" y="389"/>
                    <a:pt x="20" y="389"/>
                    <a:pt x="20" y="389"/>
                  </a:cubicBezTo>
                  <a:cubicBezTo>
                    <a:pt x="12" y="412"/>
                    <a:pt x="12" y="412"/>
                    <a:pt x="12" y="412"/>
                  </a:cubicBezTo>
                  <a:cubicBezTo>
                    <a:pt x="9" y="438"/>
                    <a:pt x="9" y="438"/>
                    <a:pt x="9" y="438"/>
                  </a:cubicBezTo>
                  <a:cubicBezTo>
                    <a:pt x="15" y="453"/>
                    <a:pt x="15" y="453"/>
                    <a:pt x="15" y="453"/>
                  </a:cubicBezTo>
                  <a:cubicBezTo>
                    <a:pt x="47" y="473"/>
                    <a:pt x="47" y="473"/>
                    <a:pt x="47" y="473"/>
                  </a:cubicBezTo>
                  <a:cubicBezTo>
                    <a:pt x="48" y="474"/>
                    <a:pt x="48" y="474"/>
                    <a:pt x="48" y="474"/>
                  </a:cubicBezTo>
                  <a:cubicBezTo>
                    <a:pt x="62" y="498"/>
                    <a:pt x="62" y="498"/>
                    <a:pt x="62" y="498"/>
                  </a:cubicBezTo>
                  <a:cubicBezTo>
                    <a:pt x="62" y="499"/>
                    <a:pt x="62" y="499"/>
                    <a:pt x="62" y="499"/>
                  </a:cubicBezTo>
                  <a:cubicBezTo>
                    <a:pt x="63" y="500"/>
                    <a:pt x="63" y="500"/>
                    <a:pt x="63" y="500"/>
                  </a:cubicBezTo>
                  <a:cubicBezTo>
                    <a:pt x="62" y="501"/>
                    <a:pt x="62" y="501"/>
                    <a:pt x="62" y="501"/>
                  </a:cubicBezTo>
                  <a:cubicBezTo>
                    <a:pt x="45" y="538"/>
                    <a:pt x="45" y="538"/>
                    <a:pt x="45" y="538"/>
                  </a:cubicBezTo>
                  <a:cubicBezTo>
                    <a:pt x="41" y="548"/>
                    <a:pt x="41" y="548"/>
                    <a:pt x="41" y="548"/>
                  </a:cubicBezTo>
                  <a:cubicBezTo>
                    <a:pt x="41" y="548"/>
                    <a:pt x="41" y="548"/>
                    <a:pt x="41" y="548"/>
                  </a:cubicBezTo>
                  <a:cubicBezTo>
                    <a:pt x="30" y="572"/>
                    <a:pt x="30" y="572"/>
                    <a:pt x="30" y="572"/>
                  </a:cubicBezTo>
                  <a:cubicBezTo>
                    <a:pt x="26" y="591"/>
                    <a:pt x="26" y="591"/>
                    <a:pt x="26" y="591"/>
                  </a:cubicBezTo>
                  <a:cubicBezTo>
                    <a:pt x="25" y="594"/>
                    <a:pt x="25" y="594"/>
                    <a:pt x="25" y="594"/>
                  </a:cubicBezTo>
                  <a:cubicBezTo>
                    <a:pt x="25" y="595"/>
                    <a:pt x="25" y="595"/>
                    <a:pt x="25" y="595"/>
                  </a:cubicBezTo>
                  <a:cubicBezTo>
                    <a:pt x="20" y="599"/>
                    <a:pt x="17" y="603"/>
                    <a:pt x="15" y="609"/>
                  </a:cubicBezTo>
                  <a:cubicBezTo>
                    <a:pt x="14" y="611"/>
                    <a:pt x="14" y="614"/>
                    <a:pt x="16" y="616"/>
                  </a:cubicBezTo>
                  <a:cubicBezTo>
                    <a:pt x="17" y="617"/>
                    <a:pt x="17" y="617"/>
                    <a:pt x="17" y="617"/>
                  </a:cubicBezTo>
                  <a:cubicBezTo>
                    <a:pt x="27" y="628"/>
                    <a:pt x="27" y="628"/>
                    <a:pt x="27" y="628"/>
                  </a:cubicBezTo>
                  <a:cubicBezTo>
                    <a:pt x="27" y="628"/>
                    <a:pt x="27" y="628"/>
                    <a:pt x="27" y="628"/>
                  </a:cubicBezTo>
                  <a:cubicBezTo>
                    <a:pt x="27" y="628"/>
                    <a:pt x="27" y="628"/>
                    <a:pt x="27" y="628"/>
                  </a:cubicBezTo>
                  <a:cubicBezTo>
                    <a:pt x="33" y="637"/>
                    <a:pt x="33" y="637"/>
                    <a:pt x="33" y="637"/>
                  </a:cubicBezTo>
                  <a:cubicBezTo>
                    <a:pt x="35" y="636"/>
                    <a:pt x="35" y="636"/>
                    <a:pt x="35" y="636"/>
                  </a:cubicBezTo>
                  <a:cubicBezTo>
                    <a:pt x="35" y="636"/>
                    <a:pt x="35" y="636"/>
                    <a:pt x="35" y="636"/>
                  </a:cubicBezTo>
                  <a:cubicBezTo>
                    <a:pt x="36" y="639"/>
                    <a:pt x="36" y="639"/>
                    <a:pt x="36" y="639"/>
                  </a:cubicBezTo>
                  <a:cubicBezTo>
                    <a:pt x="36" y="640"/>
                    <a:pt x="36" y="640"/>
                    <a:pt x="36" y="640"/>
                  </a:cubicBezTo>
                  <a:cubicBezTo>
                    <a:pt x="36" y="643"/>
                    <a:pt x="36" y="643"/>
                    <a:pt x="36" y="643"/>
                  </a:cubicBezTo>
                  <a:cubicBezTo>
                    <a:pt x="36" y="643"/>
                    <a:pt x="36" y="643"/>
                    <a:pt x="36" y="643"/>
                  </a:cubicBezTo>
                  <a:cubicBezTo>
                    <a:pt x="36" y="644"/>
                    <a:pt x="36" y="644"/>
                    <a:pt x="36" y="644"/>
                  </a:cubicBezTo>
                  <a:cubicBezTo>
                    <a:pt x="36" y="644"/>
                    <a:pt x="36" y="644"/>
                    <a:pt x="36" y="644"/>
                  </a:cubicBezTo>
                  <a:cubicBezTo>
                    <a:pt x="36" y="644"/>
                    <a:pt x="36" y="644"/>
                    <a:pt x="36" y="644"/>
                  </a:cubicBezTo>
                  <a:cubicBezTo>
                    <a:pt x="38" y="651"/>
                    <a:pt x="38" y="651"/>
                    <a:pt x="38" y="651"/>
                  </a:cubicBezTo>
                  <a:cubicBezTo>
                    <a:pt x="47" y="654"/>
                    <a:pt x="47" y="654"/>
                    <a:pt x="47" y="654"/>
                  </a:cubicBezTo>
                  <a:cubicBezTo>
                    <a:pt x="85" y="662"/>
                    <a:pt x="85" y="662"/>
                    <a:pt x="85" y="662"/>
                  </a:cubicBezTo>
                  <a:cubicBezTo>
                    <a:pt x="98" y="662"/>
                    <a:pt x="110" y="659"/>
                    <a:pt x="122" y="654"/>
                  </a:cubicBezTo>
                  <a:cubicBezTo>
                    <a:pt x="135" y="648"/>
                    <a:pt x="147" y="647"/>
                    <a:pt x="159" y="649"/>
                  </a:cubicBezTo>
                  <a:cubicBezTo>
                    <a:pt x="161" y="642"/>
                    <a:pt x="161" y="642"/>
                    <a:pt x="161" y="642"/>
                  </a:cubicBezTo>
                  <a:cubicBezTo>
                    <a:pt x="149" y="614"/>
                    <a:pt x="149" y="614"/>
                    <a:pt x="149" y="614"/>
                  </a:cubicBezTo>
                  <a:cubicBezTo>
                    <a:pt x="148" y="611"/>
                    <a:pt x="148" y="611"/>
                    <a:pt x="148" y="611"/>
                  </a:cubicBezTo>
                  <a:cubicBezTo>
                    <a:pt x="149" y="611"/>
                    <a:pt x="149" y="611"/>
                    <a:pt x="149" y="611"/>
                  </a:cubicBezTo>
                  <a:cubicBezTo>
                    <a:pt x="209" y="528"/>
                    <a:pt x="209" y="528"/>
                    <a:pt x="209" y="528"/>
                  </a:cubicBezTo>
                  <a:cubicBezTo>
                    <a:pt x="273" y="466"/>
                    <a:pt x="273" y="466"/>
                    <a:pt x="273" y="466"/>
                  </a:cubicBezTo>
                  <a:cubicBezTo>
                    <a:pt x="274" y="466"/>
                    <a:pt x="274" y="466"/>
                    <a:pt x="274" y="466"/>
                  </a:cubicBezTo>
                  <a:cubicBezTo>
                    <a:pt x="294" y="458"/>
                    <a:pt x="294" y="458"/>
                    <a:pt x="294" y="458"/>
                  </a:cubicBezTo>
                  <a:cubicBezTo>
                    <a:pt x="305" y="447"/>
                    <a:pt x="305" y="447"/>
                    <a:pt x="305" y="447"/>
                  </a:cubicBezTo>
                  <a:cubicBezTo>
                    <a:pt x="305" y="446"/>
                    <a:pt x="305" y="446"/>
                    <a:pt x="305" y="446"/>
                  </a:cubicBezTo>
                  <a:cubicBezTo>
                    <a:pt x="313" y="439"/>
                    <a:pt x="321" y="435"/>
                    <a:pt x="329" y="432"/>
                  </a:cubicBezTo>
                  <a:cubicBezTo>
                    <a:pt x="323" y="427"/>
                    <a:pt x="323" y="427"/>
                    <a:pt x="323" y="427"/>
                  </a:cubicBezTo>
                  <a:cubicBezTo>
                    <a:pt x="309" y="413"/>
                    <a:pt x="309" y="413"/>
                    <a:pt x="309" y="413"/>
                  </a:cubicBezTo>
                  <a:cubicBezTo>
                    <a:pt x="309" y="412"/>
                    <a:pt x="309" y="412"/>
                    <a:pt x="309" y="412"/>
                  </a:cubicBezTo>
                  <a:cubicBezTo>
                    <a:pt x="308" y="412"/>
                    <a:pt x="308" y="412"/>
                    <a:pt x="308" y="412"/>
                  </a:cubicBezTo>
                  <a:cubicBezTo>
                    <a:pt x="297" y="399"/>
                    <a:pt x="297" y="399"/>
                    <a:pt x="297" y="399"/>
                  </a:cubicBezTo>
                  <a:cubicBezTo>
                    <a:pt x="296" y="397"/>
                    <a:pt x="296" y="397"/>
                    <a:pt x="296" y="397"/>
                  </a:cubicBezTo>
                  <a:cubicBezTo>
                    <a:pt x="296" y="395"/>
                    <a:pt x="296" y="395"/>
                    <a:pt x="296" y="395"/>
                  </a:cubicBezTo>
                  <a:cubicBezTo>
                    <a:pt x="302" y="389"/>
                    <a:pt x="302" y="389"/>
                    <a:pt x="302" y="389"/>
                  </a:cubicBezTo>
                  <a:cubicBezTo>
                    <a:pt x="288" y="392"/>
                    <a:pt x="288" y="392"/>
                    <a:pt x="288" y="392"/>
                  </a:cubicBezTo>
                  <a:cubicBezTo>
                    <a:pt x="258" y="385"/>
                    <a:pt x="258" y="385"/>
                    <a:pt x="258" y="385"/>
                  </a:cubicBezTo>
                  <a:cubicBezTo>
                    <a:pt x="247" y="379"/>
                    <a:pt x="239" y="373"/>
                    <a:pt x="237" y="366"/>
                  </a:cubicBezTo>
                  <a:cubicBezTo>
                    <a:pt x="231" y="347"/>
                    <a:pt x="229" y="330"/>
                    <a:pt x="230" y="315"/>
                  </a:cubicBezTo>
                  <a:cubicBezTo>
                    <a:pt x="226" y="320"/>
                    <a:pt x="220" y="321"/>
                    <a:pt x="215" y="321"/>
                  </a:cubicBezTo>
                  <a:cubicBezTo>
                    <a:pt x="193" y="316"/>
                    <a:pt x="193" y="316"/>
                    <a:pt x="193" y="316"/>
                  </a:cubicBezTo>
                  <a:cubicBezTo>
                    <a:pt x="178" y="305"/>
                    <a:pt x="178" y="305"/>
                    <a:pt x="178" y="305"/>
                  </a:cubicBezTo>
                  <a:cubicBezTo>
                    <a:pt x="160" y="301"/>
                    <a:pt x="160" y="301"/>
                    <a:pt x="160" y="301"/>
                  </a:cubicBezTo>
                  <a:cubicBezTo>
                    <a:pt x="152" y="301"/>
                    <a:pt x="152" y="301"/>
                    <a:pt x="152" y="301"/>
                  </a:cubicBezTo>
                  <a:cubicBezTo>
                    <a:pt x="147" y="301"/>
                    <a:pt x="140" y="299"/>
                    <a:pt x="136" y="295"/>
                  </a:cubicBezTo>
                  <a:cubicBezTo>
                    <a:pt x="130" y="291"/>
                    <a:pt x="126" y="286"/>
                    <a:pt x="125" y="282"/>
                  </a:cubicBezTo>
                  <a:cubicBezTo>
                    <a:pt x="123" y="274"/>
                    <a:pt x="125" y="268"/>
                    <a:pt x="133" y="263"/>
                  </a:cubicBezTo>
                  <a:cubicBezTo>
                    <a:pt x="140" y="258"/>
                    <a:pt x="149" y="249"/>
                    <a:pt x="156" y="239"/>
                  </a:cubicBezTo>
                  <a:cubicBezTo>
                    <a:pt x="149" y="229"/>
                    <a:pt x="145" y="220"/>
                    <a:pt x="149" y="210"/>
                  </a:cubicBezTo>
                  <a:cubicBezTo>
                    <a:pt x="150" y="209"/>
                    <a:pt x="150" y="209"/>
                    <a:pt x="150" y="209"/>
                  </a:cubicBezTo>
                  <a:cubicBezTo>
                    <a:pt x="151" y="204"/>
                    <a:pt x="159" y="200"/>
                    <a:pt x="175" y="195"/>
                  </a:cubicBezTo>
                  <a:cubicBezTo>
                    <a:pt x="176" y="189"/>
                    <a:pt x="178" y="186"/>
                    <a:pt x="180" y="185"/>
                  </a:cubicBezTo>
                  <a:cubicBezTo>
                    <a:pt x="196" y="186"/>
                    <a:pt x="196" y="186"/>
                    <a:pt x="196" y="186"/>
                  </a:cubicBezTo>
                  <a:cubicBezTo>
                    <a:pt x="194" y="184"/>
                    <a:pt x="194" y="184"/>
                    <a:pt x="194" y="184"/>
                  </a:cubicBezTo>
                  <a:cubicBezTo>
                    <a:pt x="183" y="178"/>
                    <a:pt x="180" y="170"/>
                    <a:pt x="186" y="162"/>
                  </a:cubicBezTo>
                  <a:cubicBezTo>
                    <a:pt x="194" y="156"/>
                    <a:pt x="194" y="156"/>
                    <a:pt x="194" y="156"/>
                  </a:cubicBezTo>
                  <a:cubicBezTo>
                    <a:pt x="204" y="152"/>
                    <a:pt x="215" y="153"/>
                    <a:pt x="227" y="160"/>
                  </a:cubicBezTo>
                  <a:cubicBezTo>
                    <a:pt x="251" y="177"/>
                    <a:pt x="251" y="177"/>
                    <a:pt x="251" y="177"/>
                  </a:cubicBezTo>
                  <a:cubicBezTo>
                    <a:pt x="273" y="177"/>
                    <a:pt x="273" y="177"/>
                    <a:pt x="273" y="177"/>
                  </a:cubicBezTo>
                  <a:cubicBezTo>
                    <a:pt x="281" y="183"/>
                    <a:pt x="281" y="183"/>
                    <a:pt x="281" y="183"/>
                  </a:cubicBezTo>
                  <a:cubicBezTo>
                    <a:pt x="283" y="191"/>
                    <a:pt x="283" y="191"/>
                    <a:pt x="283" y="191"/>
                  </a:cubicBezTo>
                  <a:cubicBezTo>
                    <a:pt x="283" y="197"/>
                    <a:pt x="279" y="200"/>
                    <a:pt x="275" y="200"/>
                  </a:cubicBezTo>
                  <a:cubicBezTo>
                    <a:pt x="270" y="200"/>
                    <a:pt x="268" y="205"/>
                    <a:pt x="267" y="211"/>
                  </a:cubicBezTo>
                  <a:cubicBezTo>
                    <a:pt x="277" y="237"/>
                    <a:pt x="277" y="237"/>
                    <a:pt x="277" y="237"/>
                  </a:cubicBezTo>
                  <a:cubicBezTo>
                    <a:pt x="284" y="227"/>
                    <a:pt x="290" y="222"/>
                    <a:pt x="296" y="221"/>
                  </a:cubicBezTo>
                  <a:cubicBezTo>
                    <a:pt x="300" y="221"/>
                    <a:pt x="304" y="223"/>
                    <a:pt x="307" y="227"/>
                  </a:cubicBezTo>
                  <a:cubicBezTo>
                    <a:pt x="310" y="233"/>
                    <a:pt x="313" y="242"/>
                    <a:pt x="315" y="252"/>
                  </a:cubicBezTo>
                  <a:cubicBezTo>
                    <a:pt x="316" y="263"/>
                    <a:pt x="320" y="273"/>
                    <a:pt x="323" y="278"/>
                  </a:cubicBezTo>
                  <a:cubicBezTo>
                    <a:pt x="331" y="290"/>
                    <a:pt x="331" y="290"/>
                    <a:pt x="331" y="290"/>
                  </a:cubicBezTo>
                  <a:cubicBezTo>
                    <a:pt x="344" y="305"/>
                    <a:pt x="351" y="317"/>
                    <a:pt x="353" y="327"/>
                  </a:cubicBezTo>
                  <a:cubicBezTo>
                    <a:pt x="395" y="321"/>
                    <a:pt x="395" y="321"/>
                    <a:pt x="395" y="321"/>
                  </a:cubicBezTo>
                  <a:cubicBezTo>
                    <a:pt x="412" y="312"/>
                    <a:pt x="412" y="312"/>
                    <a:pt x="412" y="312"/>
                  </a:cubicBezTo>
                  <a:cubicBezTo>
                    <a:pt x="429" y="291"/>
                    <a:pt x="429" y="291"/>
                    <a:pt x="429" y="291"/>
                  </a:cubicBezTo>
                  <a:cubicBezTo>
                    <a:pt x="437" y="271"/>
                    <a:pt x="437" y="271"/>
                    <a:pt x="437" y="271"/>
                  </a:cubicBezTo>
                  <a:cubicBezTo>
                    <a:pt x="437" y="270"/>
                    <a:pt x="437" y="270"/>
                    <a:pt x="437" y="270"/>
                  </a:cubicBezTo>
                  <a:cubicBezTo>
                    <a:pt x="437" y="268"/>
                    <a:pt x="437" y="268"/>
                    <a:pt x="437" y="268"/>
                  </a:cubicBezTo>
                  <a:cubicBezTo>
                    <a:pt x="442" y="247"/>
                    <a:pt x="442" y="247"/>
                    <a:pt x="442" y="247"/>
                  </a:cubicBezTo>
                  <a:cubicBezTo>
                    <a:pt x="442" y="246"/>
                    <a:pt x="442" y="246"/>
                    <a:pt x="442" y="246"/>
                  </a:cubicBezTo>
                  <a:cubicBezTo>
                    <a:pt x="443" y="244"/>
                    <a:pt x="443" y="244"/>
                    <a:pt x="443" y="244"/>
                  </a:cubicBezTo>
                  <a:cubicBezTo>
                    <a:pt x="444" y="244"/>
                    <a:pt x="444" y="244"/>
                    <a:pt x="444" y="244"/>
                  </a:cubicBezTo>
                  <a:cubicBezTo>
                    <a:pt x="460" y="234"/>
                    <a:pt x="460" y="234"/>
                    <a:pt x="460" y="234"/>
                  </a:cubicBezTo>
                  <a:cubicBezTo>
                    <a:pt x="463" y="232"/>
                    <a:pt x="463" y="232"/>
                    <a:pt x="463" y="232"/>
                  </a:cubicBezTo>
                  <a:cubicBezTo>
                    <a:pt x="462" y="230"/>
                    <a:pt x="462" y="230"/>
                    <a:pt x="462" y="230"/>
                  </a:cubicBezTo>
                  <a:cubicBezTo>
                    <a:pt x="436" y="222"/>
                    <a:pt x="436" y="222"/>
                    <a:pt x="436" y="222"/>
                  </a:cubicBezTo>
                  <a:cubicBezTo>
                    <a:pt x="434" y="222"/>
                    <a:pt x="434" y="222"/>
                    <a:pt x="434" y="222"/>
                  </a:cubicBezTo>
                  <a:cubicBezTo>
                    <a:pt x="434" y="221"/>
                    <a:pt x="434" y="221"/>
                    <a:pt x="434" y="221"/>
                  </a:cubicBezTo>
                  <a:cubicBezTo>
                    <a:pt x="428" y="205"/>
                    <a:pt x="428" y="205"/>
                    <a:pt x="428" y="205"/>
                  </a:cubicBezTo>
                  <a:lnTo>
                    <a:pt x="426"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3" name="Freeform 34"/>
            <p:cNvSpPr>
              <a:spLocks/>
            </p:cNvSpPr>
            <p:nvPr/>
          </p:nvSpPr>
          <p:spPr bwMode="auto">
            <a:xfrm>
              <a:off x="4614386" y="3670300"/>
              <a:ext cx="741363" cy="728663"/>
            </a:xfrm>
            <a:custGeom>
              <a:avLst/>
              <a:gdLst>
                <a:gd name="T0" fmla="*/ 108 w 491"/>
                <a:gd name="T1" fmla="*/ 159 h 483"/>
                <a:gd name="T2" fmla="*/ 4 w 491"/>
                <a:gd name="T3" fmla="*/ 215 h 483"/>
                <a:gd name="T4" fmla="*/ 40 w 491"/>
                <a:gd name="T5" fmla="*/ 293 h 483"/>
                <a:gd name="T6" fmla="*/ 41 w 491"/>
                <a:gd name="T7" fmla="*/ 294 h 483"/>
                <a:gd name="T8" fmla="*/ 88 w 491"/>
                <a:gd name="T9" fmla="*/ 377 h 483"/>
                <a:gd name="T10" fmla="*/ 115 w 491"/>
                <a:gd name="T11" fmla="*/ 383 h 483"/>
                <a:gd name="T12" fmla="*/ 139 w 491"/>
                <a:gd name="T13" fmla="*/ 397 h 483"/>
                <a:gd name="T14" fmla="*/ 280 w 491"/>
                <a:gd name="T15" fmla="*/ 408 h 483"/>
                <a:gd name="T16" fmla="*/ 287 w 491"/>
                <a:gd name="T17" fmla="*/ 457 h 483"/>
                <a:gd name="T18" fmla="*/ 344 w 491"/>
                <a:gd name="T19" fmla="*/ 450 h 483"/>
                <a:gd name="T20" fmla="*/ 375 w 491"/>
                <a:gd name="T21" fmla="*/ 482 h 483"/>
                <a:gd name="T22" fmla="*/ 399 w 491"/>
                <a:gd name="T23" fmla="*/ 460 h 483"/>
                <a:gd name="T24" fmla="*/ 429 w 491"/>
                <a:gd name="T25" fmla="*/ 462 h 483"/>
                <a:gd name="T26" fmla="*/ 458 w 491"/>
                <a:gd name="T27" fmla="*/ 437 h 483"/>
                <a:gd name="T28" fmla="*/ 453 w 491"/>
                <a:gd name="T29" fmla="*/ 430 h 483"/>
                <a:gd name="T30" fmla="*/ 456 w 491"/>
                <a:gd name="T31" fmla="*/ 403 h 483"/>
                <a:gd name="T32" fmla="*/ 402 w 491"/>
                <a:gd name="T33" fmla="*/ 387 h 483"/>
                <a:gd name="T34" fmla="*/ 375 w 491"/>
                <a:gd name="T35" fmla="*/ 345 h 483"/>
                <a:gd name="T36" fmla="*/ 365 w 491"/>
                <a:gd name="T37" fmla="*/ 312 h 483"/>
                <a:gd name="T38" fmla="*/ 392 w 491"/>
                <a:gd name="T39" fmla="*/ 299 h 483"/>
                <a:gd name="T40" fmla="*/ 410 w 491"/>
                <a:gd name="T41" fmla="*/ 269 h 483"/>
                <a:gd name="T42" fmla="*/ 423 w 491"/>
                <a:gd name="T43" fmla="*/ 259 h 483"/>
                <a:gd name="T44" fmla="*/ 421 w 491"/>
                <a:gd name="T45" fmla="*/ 213 h 483"/>
                <a:gd name="T46" fmla="*/ 449 w 491"/>
                <a:gd name="T47" fmla="*/ 219 h 483"/>
                <a:gd name="T48" fmla="*/ 450 w 491"/>
                <a:gd name="T49" fmla="*/ 222 h 483"/>
                <a:gd name="T50" fmla="*/ 491 w 491"/>
                <a:gd name="T51" fmla="*/ 214 h 483"/>
                <a:gd name="T52" fmla="*/ 445 w 491"/>
                <a:gd name="T53" fmla="*/ 180 h 483"/>
                <a:gd name="T54" fmla="*/ 401 w 491"/>
                <a:gd name="T55" fmla="*/ 168 h 483"/>
                <a:gd name="T56" fmla="*/ 400 w 491"/>
                <a:gd name="T57" fmla="*/ 167 h 483"/>
                <a:gd name="T58" fmla="*/ 345 w 491"/>
                <a:gd name="T59" fmla="*/ 127 h 483"/>
                <a:gd name="T60" fmla="*/ 391 w 491"/>
                <a:gd name="T61" fmla="*/ 76 h 483"/>
                <a:gd name="T62" fmla="*/ 373 w 491"/>
                <a:gd name="T63" fmla="*/ 25 h 483"/>
                <a:gd name="T64" fmla="*/ 299 w 491"/>
                <a:gd name="T65" fmla="*/ 38 h 483"/>
                <a:gd name="T66" fmla="*/ 267 w 491"/>
                <a:gd name="T67" fmla="*/ 19 h 483"/>
                <a:gd name="T68" fmla="*/ 252 w 491"/>
                <a:gd name="T69" fmla="*/ 15 h 483"/>
                <a:gd name="T70" fmla="*/ 250 w 491"/>
                <a:gd name="T71" fmla="*/ 8 h 483"/>
                <a:gd name="T72" fmla="*/ 250 w 491"/>
                <a:gd name="T73" fmla="*/ 7 h 483"/>
                <a:gd name="T74" fmla="*/ 249 w 491"/>
                <a:gd name="T75" fmla="*/ 4 h 483"/>
                <a:gd name="T76" fmla="*/ 249 w 491"/>
                <a:gd name="T77" fmla="*/ 0 h 483"/>
                <a:gd name="T78" fmla="*/ 244 w 491"/>
                <a:gd name="T79" fmla="*/ 28 h 483"/>
                <a:gd name="T80" fmla="*/ 241 w 491"/>
                <a:gd name="T81" fmla="*/ 48 h 483"/>
                <a:gd name="T82" fmla="*/ 244 w 491"/>
                <a:gd name="T83" fmla="*/ 89 h 483"/>
                <a:gd name="T84" fmla="*/ 241 w 491"/>
                <a:gd name="T85" fmla="*/ 92 h 483"/>
                <a:gd name="T86" fmla="*/ 229 w 491"/>
                <a:gd name="T87" fmla="*/ 127 h 483"/>
                <a:gd name="T88" fmla="*/ 177 w 491"/>
                <a:gd name="T89" fmla="*/ 144 h 483"/>
                <a:gd name="T90" fmla="*/ 110 w 491"/>
                <a:gd name="T91" fmla="*/ 159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 h="483">
                  <a:moveTo>
                    <a:pt x="109" y="159"/>
                  </a:moveTo>
                  <a:cubicBezTo>
                    <a:pt x="108" y="159"/>
                    <a:pt x="108" y="159"/>
                    <a:pt x="108" y="159"/>
                  </a:cubicBezTo>
                  <a:cubicBezTo>
                    <a:pt x="28" y="192"/>
                    <a:pt x="28" y="192"/>
                    <a:pt x="28" y="192"/>
                  </a:cubicBezTo>
                  <a:cubicBezTo>
                    <a:pt x="4" y="215"/>
                    <a:pt x="4" y="215"/>
                    <a:pt x="4" y="215"/>
                  </a:cubicBezTo>
                  <a:cubicBezTo>
                    <a:pt x="0" y="251"/>
                    <a:pt x="4" y="272"/>
                    <a:pt x="16" y="278"/>
                  </a:cubicBezTo>
                  <a:cubicBezTo>
                    <a:pt x="40" y="293"/>
                    <a:pt x="40" y="293"/>
                    <a:pt x="40" y="293"/>
                  </a:cubicBezTo>
                  <a:cubicBezTo>
                    <a:pt x="41" y="293"/>
                    <a:pt x="41" y="293"/>
                    <a:pt x="41" y="293"/>
                  </a:cubicBezTo>
                  <a:cubicBezTo>
                    <a:pt x="41" y="294"/>
                    <a:pt x="41" y="294"/>
                    <a:pt x="41" y="294"/>
                  </a:cubicBezTo>
                  <a:cubicBezTo>
                    <a:pt x="47" y="333"/>
                    <a:pt x="47" y="333"/>
                    <a:pt x="47" y="333"/>
                  </a:cubicBezTo>
                  <a:cubicBezTo>
                    <a:pt x="67" y="360"/>
                    <a:pt x="81" y="373"/>
                    <a:pt x="88" y="377"/>
                  </a:cubicBezTo>
                  <a:cubicBezTo>
                    <a:pt x="111" y="382"/>
                    <a:pt x="111" y="382"/>
                    <a:pt x="111" y="382"/>
                  </a:cubicBezTo>
                  <a:cubicBezTo>
                    <a:pt x="115" y="383"/>
                    <a:pt x="115" y="383"/>
                    <a:pt x="115" y="383"/>
                  </a:cubicBezTo>
                  <a:cubicBezTo>
                    <a:pt x="115" y="384"/>
                    <a:pt x="115" y="384"/>
                    <a:pt x="115" y="384"/>
                  </a:cubicBezTo>
                  <a:cubicBezTo>
                    <a:pt x="118" y="388"/>
                    <a:pt x="125" y="392"/>
                    <a:pt x="139" y="397"/>
                  </a:cubicBezTo>
                  <a:cubicBezTo>
                    <a:pt x="202" y="400"/>
                    <a:pt x="202" y="400"/>
                    <a:pt x="202" y="400"/>
                  </a:cubicBezTo>
                  <a:cubicBezTo>
                    <a:pt x="249" y="400"/>
                    <a:pt x="275" y="403"/>
                    <a:pt x="280" y="408"/>
                  </a:cubicBezTo>
                  <a:cubicBezTo>
                    <a:pt x="286" y="412"/>
                    <a:pt x="287" y="423"/>
                    <a:pt x="286" y="439"/>
                  </a:cubicBezTo>
                  <a:cubicBezTo>
                    <a:pt x="285" y="449"/>
                    <a:pt x="286" y="456"/>
                    <a:pt x="287" y="457"/>
                  </a:cubicBezTo>
                  <a:cubicBezTo>
                    <a:pt x="310" y="451"/>
                    <a:pt x="310" y="451"/>
                    <a:pt x="310" y="451"/>
                  </a:cubicBezTo>
                  <a:cubicBezTo>
                    <a:pt x="328" y="445"/>
                    <a:pt x="338" y="445"/>
                    <a:pt x="344" y="450"/>
                  </a:cubicBezTo>
                  <a:cubicBezTo>
                    <a:pt x="352" y="461"/>
                    <a:pt x="352" y="461"/>
                    <a:pt x="352" y="461"/>
                  </a:cubicBezTo>
                  <a:cubicBezTo>
                    <a:pt x="365" y="477"/>
                    <a:pt x="373" y="483"/>
                    <a:pt x="375" y="482"/>
                  </a:cubicBezTo>
                  <a:cubicBezTo>
                    <a:pt x="382" y="480"/>
                    <a:pt x="389" y="474"/>
                    <a:pt x="396" y="463"/>
                  </a:cubicBezTo>
                  <a:cubicBezTo>
                    <a:pt x="399" y="460"/>
                    <a:pt x="399" y="460"/>
                    <a:pt x="399" y="460"/>
                  </a:cubicBezTo>
                  <a:cubicBezTo>
                    <a:pt x="418" y="472"/>
                    <a:pt x="418" y="472"/>
                    <a:pt x="418" y="472"/>
                  </a:cubicBezTo>
                  <a:cubicBezTo>
                    <a:pt x="429" y="462"/>
                    <a:pt x="429" y="462"/>
                    <a:pt x="429" y="462"/>
                  </a:cubicBezTo>
                  <a:cubicBezTo>
                    <a:pt x="432" y="447"/>
                    <a:pt x="440" y="440"/>
                    <a:pt x="452" y="439"/>
                  </a:cubicBezTo>
                  <a:cubicBezTo>
                    <a:pt x="458" y="437"/>
                    <a:pt x="458" y="437"/>
                    <a:pt x="458" y="437"/>
                  </a:cubicBezTo>
                  <a:cubicBezTo>
                    <a:pt x="456" y="432"/>
                    <a:pt x="456" y="432"/>
                    <a:pt x="456" y="432"/>
                  </a:cubicBezTo>
                  <a:cubicBezTo>
                    <a:pt x="453" y="430"/>
                    <a:pt x="453" y="430"/>
                    <a:pt x="453" y="430"/>
                  </a:cubicBezTo>
                  <a:cubicBezTo>
                    <a:pt x="454" y="429"/>
                    <a:pt x="454" y="429"/>
                    <a:pt x="454" y="429"/>
                  </a:cubicBezTo>
                  <a:cubicBezTo>
                    <a:pt x="456" y="403"/>
                    <a:pt x="456" y="403"/>
                    <a:pt x="456" y="403"/>
                  </a:cubicBezTo>
                  <a:cubicBezTo>
                    <a:pt x="447" y="390"/>
                    <a:pt x="437" y="386"/>
                    <a:pt x="425" y="388"/>
                  </a:cubicBezTo>
                  <a:cubicBezTo>
                    <a:pt x="413" y="391"/>
                    <a:pt x="405" y="391"/>
                    <a:pt x="402" y="387"/>
                  </a:cubicBezTo>
                  <a:cubicBezTo>
                    <a:pt x="400" y="384"/>
                    <a:pt x="400" y="382"/>
                    <a:pt x="400" y="378"/>
                  </a:cubicBezTo>
                  <a:cubicBezTo>
                    <a:pt x="392" y="365"/>
                    <a:pt x="385" y="354"/>
                    <a:pt x="375" y="345"/>
                  </a:cubicBezTo>
                  <a:cubicBezTo>
                    <a:pt x="363" y="334"/>
                    <a:pt x="359" y="325"/>
                    <a:pt x="363" y="315"/>
                  </a:cubicBezTo>
                  <a:cubicBezTo>
                    <a:pt x="365" y="312"/>
                    <a:pt x="365" y="312"/>
                    <a:pt x="365" y="312"/>
                  </a:cubicBezTo>
                  <a:cubicBezTo>
                    <a:pt x="394" y="317"/>
                    <a:pt x="394" y="317"/>
                    <a:pt x="394" y="317"/>
                  </a:cubicBezTo>
                  <a:cubicBezTo>
                    <a:pt x="392" y="299"/>
                    <a:pt x="392" y="299"/>
                    <a:pt x="392" y="299"/>
                  </a:cubicBezTo>
                  <a:cubicBezTo>
                    <a:pt x="391" y="289"/>
                    <a:pt x="392" y="282"/>
                    <a:pt x="397" y="276"/>
                  </a:cubicBezTo>
                  <a:cubicBezTo>
                    <a:pt x="400" y="272"/>
                    <a:pt x="405" y="270"/>
                    <a:pt x="410" y="269"/>
                  </a:cubicBezTo>
                  <a:cubicBezTo>
                    <a:pt x="423" y="265"/>
                    <a:pt x="423" y="265"/>
                    <a:pt x="423" y="265"/>
                  </a:cubicBezTo>
                  <a:cubicBezTo>
                    <a:pt x="423" y="259"/>
                    <a:pt x="423" y="259"/>
                    <a:pt x="423" y="259"/>
                  </a:cubicBezTo>
                  <a:cubicBezTo>
                    <a:pt x="413" y="239"/>
                    <a:pt x="410" y="225"/>
                    <a:pt x="414" y="218"/>
                  </a:cubicBezTo>
                  <a:cubicBezTo>
                    <a:pt x="421" y="213"/>
                    <a:pt x="421" y="213"/>
                    <a:pt x="421" y="213"/>
                  </a:cubicBezTo>
                  <a:cubicBezTo>
                    <a:pt x="424" y="212"/>
                    <a:pt x="434" y="214"/>
                    <a:pt x="449" y="219"/>
                  </a:cubicBezTo>
                  <a:cubicBezTo>
                    <a:pt x="449" y="219"/>
                    <a:pt x="449" y="219"/>
                    <a:pt x="449" y="219"/>
                  </a:cubicBezTo>
                  <a:cubicBezTo>
                    <a:pt x="450" y="220"/>
                    <a:pt x="450" y="220"/>
                    <a:pt x="450" y="220"/>
                  </a:cubicBezTo>
                  <a:cubicBezTo>
                    <a:pt x="450" y="222"/>
                    <a:pt x="450" y="222"/>
                    <a:pt x="450" y="222"/>
                  </a:cubicBezTo>
                  <a:cubicBezTo>
                    <a:pt x="462" y="236"/>
                    <a:pt x="468" y="245"/>
                    <a:pt x="471" y="247"/>
                  </a:cubicBezTo>
                  <a:cubicBezTo>
                    <a:pt x="491" y="214"/>
                    <a:pt x="491" y="214"/>
                    <a:pt x="491" y="214"/>
                  </a:cubicBezTo>
                  <a:cubicBezTo>
                    <a:pt x="473" y="192"/>
                    <a:pt x="464" y="176"/>
                    <a:pt x="461" y="170"/>
                  </a:cubicBezTo>
                  <a:cubicBezTo>
                    <a:pt x="445" y="180"/>
                    <a:pt x="445" y="180"/>
                    <a:pt x="445" y="180"/>
                  </a:cubicBezTo>
                  <a:cubicBezTo>
                    <a:pt x="443" y="178"/>
                    <a:pt x="443" y="178"/>
                    <a:pt x="443" y="178"/>
                  </a:cubicBezTo>
                  <a:cubicBezTo>
                    <a:pt x="401" y="168"/>
                    <a:pt x="401" y="168"/>
                    <a:pt x="401" y="168"/>
                  </a:cubicBezTo>
                  <a:cubicBezTo>
                    <a:pt x="400" y="168"/>
                    <a:pt x="400" y="168"/>
                    <a:pt x="400" y="168"/>
                  </a:cubicBezTo>
                  <a:cubicBezTo>
                    <a:pt x="400" y="167"/>
                    <a:pt x="400" y="167"/>
                    <a:pt x="400" y="167"/>
                  </a:cubicBezTo>
                  <a:cubicBezTo>
                    <a:pt x="382" y="158"/>
                    <a:pt x="371" y="149"/>
                    <a:pt x="370" y="139"/>
                  </a:cubicBezTo>
                  <a:cubicBezTo>
                    <a:pt x="345" y="127"/>
                    <a:pt x="345" y="127"/>
                    <a:pt x="345" y="127"/>
                  </a:cubicBezTo>
                  <a:cubicBezTo>
                    <a:pt x="345" y="103"/>
                    <a:pt x="345" y="103"/>
                    <a:pt x="345" y="103"/>
                  </a:cubicBezTo>
                  <a:cubicBezTo>
                    <a:pt x="391" y="76"/>
                    <a:pt x="391" y="76"/>
                    <a:pt x="391" y="76"/>
                  </a:cubicBezTo>
                  <a:cubicBezTo>
                    <a:pt x="389" y="63"/>
                    <a:pt x="386" y="50"/>
                    <a:pt x="381" y="40"/>
                  </a:cubicBezTo>
                  <a:cubicBezTo>
                    <a:pt x="373" y="25"/>
                    <a:pt x="373" y="25"/>
                    <a:pt x="373" y="25"/>
                  </a:cubicBezTo>
                  <a:cubicBezTo>
                    <a:pt x="342" y="28"/>
                    <a:pt x="342" y="28"/>
                    <a:pt x="342" y="28"/>
                  </a:cubicBezTo>
                  <a:cubicBezTo>
                    <a:pt x="327" y="35"/>
                    <a:pt x="313" y="38"/>
                    <a:pt x="299" y="38"/>
                  </a:cubicBezTo>
                  <a:cubicBezTo>
                    <a:pt x="267" y="30"/>
                    <a:pt x="267" y="30"/>
                    <a:pt x="267" y="30"/>
                  </a:cubicBezTo>
                  <a:cubicBezTo>
                    <a:pt x="267" y="19"/>
                    <a:pt x="267" y="19"/>
                    <a:pt x="267" y="19"/>
                  </a:cubicBezTo>
                  <a:cubicBezTo>
                    <a:pt x="261" y="18"/>
                    <a:pt x="261" y="18"/>
                    <a:pt x="261" y="18"/>
                  </a:cubicBezTo>
                  <a:cubicBezTo>
                    <a:pt x="252" y="15"/>
                    <a:pt x="252" y="15"/>
                    <a:pt x="252" y="15"/>
                  </a:cubicBezTo>
                  <a:cubicBezTo>
                    <a:pt x="250" y="8"/>
                    <a:pt x="250" y="8"/>
                    <a:pt x="250" y="8"/>
                  </a:cubicBezTo>
                  <a:cubicBezTo>
                    <a:pt x="250" y="8"/>
                    <a:pt x="250" y="8"/>
                    <a:pt x="250" y="8"/>
                  </a:cubicBezTo>
                  <a:cubicBezTo>
                    <a:pt x="250" y="7"/>
                    <a:pt x="250" y="7"/>
                    <a:pt x="250" y="7"/>
                  </a:cubicBezTo>
                  <a:cubicBezTo>
                    <a:pt x="250" y="7"/>
                    <a:pt x="250" y="7"/>
                    <a:pt x="250" y="7"/>
                  </a:cubicBezTo>
                  <a:cubicBezTo>
                    <a:pt x="250" y="7"/>
                    <a:pt x="250" y="7"/>
                    <a:pt x="250" y="7"/>
                  </a:cubicBezTo>
                  <a:cubicBezTo>
                    <a:pt x="249" y="4"/>
                    <a:pt x="249" y="4"/>
                    <a:pt x="249" y="4"/>
                  </a:cubicBezTo>
                  <a:cubicBezTo>
                    <a:pt x="249" y="3"/>
                    <a:pt x="249" y="3"/>
                    <a:pt x="249" y="3"/>
                  </a:cubicBezTo>
                  <a:cubicBezTo>
                    <a:pt x="249" y="0"/>
                    <a:pt x="249" y="0"/>
                    <a:pt x="249" y="0"/>
                  </a:cubicBezTo>
                  <a:cubicBezTo>
                    <a:pt x="247" y="1"/>
                    <a:pt x="247" y="1"/>
                    <a:pt x="247" y="1"/>
                  </a:cubicBezTo>
                  <a:cubicBezTo>
                    <a:pt x="244" y="28"/>
                    <a:pt x="244" y="28"/>
                    <a:pt x="244" y="28"/>
                  </a:cubicBezTo>
                  <a:cubicBezTo>
                    <a:pt x="243" y="38"/>
                    <a:pt x="243" y="38"/>
                    <a:pt x="243" y="38"/>
                  </a:cubicBezTo>
                  <a:cubicBezTo>
                    <a:pt x="241" y="43"/>
                    <a:pt x="239" y="46"/>
                    <a:pt x="241" y="48"/>
                  </a:cubicBezTo>
                  <a:cubicBezTo>
                    <a:pt x="247" y="56"/>
                    <a:pt x="245" y="64"/>
                    <a:pt x="240" y="72"/>
                  </a:cubicBezTo>
                  <a:cubicBezTo>
                    <a:pt x="244" y="89"/>
                    <a:pt x="244" y="89"/>
                    <a:pt x="244" y="89"/>
                  </a:cubicBezTo>
                  <a:cubicBezTo>
                    <a:pt x="243" y="91"/>
                    <a:pt x="243" y="91"/>
                    <a:pt x="243" y="91"/>
                  </a:cubicBezTo>
                  <a:cubicBezTo>
                    <a:pt x="241" y="92"/>
                    <a:pt x="241" y="92"/>
                    <a:pt x="241" y="92"/>
                  </a:cubicBezTo>
                  <a:cubicBezTo>
                    <a:pt x="229" y="103"/>
                    <a:pt x="229" y="103"/>
                    <a:pt x="229" y="103"/>
                  </a:cubicBezTo>
                  <a:cubicBezTo>
                    <a:pt x="229" y="127"/>
                    <a:pt x="229" y="127"/>
                    <a:pt x="229" y="127"/>
                  </a:cubicBezTo>
                  <a:cubicBezTo>
                    <a:pt x="225" y="129"/>
                    <a:pt x="225" y="129"/>
                    <a:pt x="225" y="129"/>
                  </a:cubicBezTo>
                  <a:cubicBezTo>
                    <a:pt x="202" y="139"/>
                    <a:pt x="186" y="144"/>
                    <a:pt x="177" y="144"/>
                  </a:cubicBezTo>
                  <a:cubicBezTo>
                    <a:pt x="130" y="141"/>
                    <a:pt x="130" y="141"/>
                    <a:pt x="130" y="141"/>
                  </a:cubicBezTo>
                  <a:cubicBezTo>
                    <a:pt x="110" y="159"/>
                    <a:pt x="110" y="159"/>
                    <a:pt x="110" y="159"/>
                  </a:cubicBezTo>
                  <a:lnTo>
                    <a:pt x="10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4" name="Freeform 35"/>
            <p:cNvSpPr>
              <a:spLocks/>
            </p:cNvSpPr>
            <p:nvPr/>
          </p:nvSpPr>
          <p:spPr bwMode="auto">
            <a:xfrm>
              <a:off x="6001861" y="5227638"/>
              <a:ext cx="211138" cy="509588"/>
            </a:xfrm>
            <a:custGeom>
              <a:avLst/>
              <a:gdLst>
                <a:gd name="T0" fmla="*/ 105 w 139"/>
                <a:gd name="T1" fmla="*/ 0 h 338"/>
                <a:gd name="T2" fmla="*/ 32 w 139"/>
                <a:gd name="T3" fmla="*/ 92 h 338"/>
                <a:gd name="T4" fmla="*/ 0 w 139"/>
                <a:gd name="T5" fmla="*/ 143 h 338"/>
                <a:gd name="T6" fmla="*/ 7 w 139"/>
                <a:gd name="T7" fmla="*/ 202 h 338"/>
                <a:gd name="T8" fmla="*/ 7 w 139"/>
                <a:gd name="T9" fmla="*/ 203 h 338"/>
                <a:gd name="T10" fmla="*/ 7 w 139"/>
                <a:gd name="T11" fmla="*/ 203 h 338"/>
                <a:gd name="T12" fmla="*/ 2 w 139"/>
                <a:gd name="T13" fmla="*/ 243 h 338"/>
                <a:gd name="T14" fmla="*/ 5 w 139"/>
                <a:gd name="T15" fmla="*/ 266 h 338"/>
                <a:gd name="T16" fmla="*/ 48 w 139"/>
                <a:gd name="T17" fmla="*/ 294 h 338"/>
                <a:gd name="T18" fmla="*/ 48 w 139"/>
                <a:gd name="T19" fmla="*/ 294 h 338"/>
                <a:gd name="T20" fmla="*/ 49 w 139"/>
                <a:gd name="T21" fmla="*/ 294 h 338"/>
                <a:gd name="T22" fmla="*/ 51 w 139"/>
                <a:gd name="T23" fmla="*/ 298 h 338"/>
                <a:gd name="T24" fmla="*/ 51 w 139"/>
                <a:gd name="T25" fmla="*/ 298 h 338"/>
                <a:gd name="T26" fmla="*/ 67 w 139"/>
                <a:gd name="T27" fmla="*/ 326 h 338"/>
                <a:gd name="T28" fmla="*/ 81 w 139"/>
                <a:gd name="T29" fmla="*/ 338 h 338"/>
                <a:gd name="T30" fmla="*/ 87 w 139"/>
                <a:gd name="T31" fmla="*/ 268 h 338"/>
                <a:gd name="T32" fmla="*/ 87 w 139"/>
                <a:gd name="T33" fmla="*/ 266 h 338"/>
                <a:gd name="T34" fmla="*/ 118 w 139"/>
                <a:gd name="T35" fmla="*/ 192 h 338"/>
                <a:gd name="T36" fmla="*/ 129 w 139"/>
                <a:gd name="T37" fmla="*/ 104 h 338"/>
                <a:gd name="T38" fmla="*/ 129 w 139"/>
                <a:gd name="T39" fmla="*/ 103 h 338"/>
                <a:gd name="T40" fmla="*/ 130 w 139"/>
                <a:gd name="T41" fmla="*/ 102 h 338"/>
                <a:gd name="T42" fmla="*/ 139 w 139"/>
                <a:gd name="T43" fmla="*/ 79 h 338"/>
                <a:gd name="T44" fmla="*/ 132 w 139"/>
                <a:gd name="T45" fmla="*/ 59 h 338"/>
                <a:gd name="T46" fmla="*/ 132 w 139"/>
                <a:gd name="T47" fmla="*/ 58 h 338"/>
                <a:gd name="T48" fmla="*/ 131 w 139"/>
                <a:gd name="T49" fmla="*/ 58 h 338"/>
                <a:gd name="T50" fmla="*/ 129 w 139"/>
                <a:gd name="T51" fmla="*/ 31 h 338"/>
                <a:gd name="T52" fmla="*/ 130 w 139"/>
                <a:gd name="T53" fmla="*/ 30 h 338"/>
                <a:gd name="T54" fmla="*/ 131 w 139"/>
                <a:gd name="T55" fmla="*/ 28 h 338"/>
                <a:gd name="T56" fmla="*/ 136 w 139"/>
                <a:gd name="T57" fmla="*/ 22 h 338"/>
                <a:gd name="T58" fmla="*/ 139 w 139"/>
                <a:gd name="T59" fmla="*/ 15 h 338"/>
                <a:gd name="T60" fmla="*/ 105 w 139"/>
                <a:gd name="T6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9" h="338">
                  <a:moveTo>
                    <a:pt x="105" y="0"/>
                  </a:moveTo>
                  <a:cubicBezTo>
                    <a:pt x="72" y="24"/>
                    <a:pt x="47" y="55"/>
                    <a:pt x="32" y="92"/>
                  </a:cubicBezTo>
                  <a:cubicBezTo>
                    <a:pt x="18" y="123"/>
                    <a:pt x="7" y="139"/>
                    <a:pt x="0" y="143"/>
                  </a:cubicBezTo>
                  <a:cubicBezTo>
                    <a:pt x="7" y="202"/>
                    <a:pt x="7" y="202"/>
                    <a:pt x="7" y="202"/>
                  </a:cubicBezTo>
                  <a:cubicBezTo>
                    <a:pt x="7" y="203"/>
                    <a:pt x="7" y="203"/>
                    <a:pt x="7" y="203"/>
                  </a:cubicBezTo>
                  <a:cubicBezTo>
                    <a:pt x="7" y="203"/>
                    <a:pt x="7" y="203"/>
                    <a:pt x="7" y="203"/>
                  </a:cubicBezTo>
                  <a:cubicBezTo>
                    <a:pt x="2" y="243"/>
                    <a:pt x="2" y="243"/>
                    <a:pt x="2" y="243"/>
                  </a:cubicBezTo>
                  <a:cubicBezTo>
                    <a:pt x="0" y="255"/>
                    <a:pt x="2" y="264"/>
                    <a:pt x="5" y="266"/>
                  </a:cubicBezTo>
                  <a:cubicBezTo>
                    <a:pt x="48" y="294"/>
                    <a:pt x="48" y="294"/>
                    <a:pt x="48" y="294"/>
                  </a:cubicBezTo>
                  <a:cubicBezTo>
                    <a:pt x="48" y="294"/>
                    <a:pt x="48" y="294"/>
                    <a:pt x="48" y="294"/>
                  </a:cubicBezTo>
                  <a:cubicBezTo>
                    <a:pt x="49" y="294"/>
                    <a:pt x="49" y="294"/>
                    <a:pt x="49" y="294"/>
                  </a:cubicBezTo>
                  <a:cubicBezTo>
                    <a:pt x="51" y="298"/>
                    <a:pt x="51" y="298"/>
                    <a:pt x="51" y="298"/>
                  </a:cubicBezTo>
                  <a:cubicBezTo>
                    <a:pt x="51" y="298"/>
                    <a:pt x="51" y="298"/>
                    <a:pt x="51" y="298"/>
                  </a:cubicBezTo>
                  <a:cubicBezTo>
                    <a:pt x="53" y="307"/>
                    <a:pt x="59" y="316"/>
                    <a:pt x="67" y="326"/>
                  </a:cubicBezTo>
                  <a:cubicBezTo>
                    <a:pt x="72" y="332"/>
                    <a:pt x="77" y="336"/>
                    <a:pt x="81" y="338"/>
                  </a:cubicBezTo>
                  <a:cubicBezTo>
                    <a:pt x="87" y="268"/>
                    <a:pt x="87" y="268"/>
                    <a:pt x="87" y="268"/>
                  </a:cubicBezTo>
                  <a:cubicBezTo>
                    <a:pt x="87" y="266"/>
                    <a:pt x="87" y="266"/>
                    <a:pt x="87" y="266"/>
                  </a:cubicBezTo>
                  <a:cubicBezTo>
                    <a:pt x="118" y="192"/>
                    <a:pt x="118" y="192"/>
                    <a:pt x="118" y="192"/>
                  </a:cubicBezTo>
                  <a:cubicBezTo>
                    <a:pt x="129" y="104"/>
                    <a:pt x="129" y="104"/>
                    <a:pt x="129" y="104"/>
                  </a:cubicBezTo>
                  <a:cubicBezTo>
                    <a:pt x="129" y="103"/>
                    <a:pt x="129" y="103"/>
                    <a:pt x="129" y="103"/>
                  </a:cubicBezTo>
                  <a:cubicBezTo>
                    <a:pt x="130" y="102"/>
                    <a:pt x="130" y="102"/>
                    <a:pt x="130" y="102"/>
                  </a:cubicBezTo>
                  <a:cubicBezTo>
                    <a:pt x="139" y="79"/>
                    <a:pt x="139" y="79"/>
                    <a:pt x="139" y="79"/>
                  </a:cubicBezTo>
                  <a:cubicBezTo>
                    <a:pt x="132" y="59"/>
                    <a:pt x="132" y="59"/>
                    <a:pt x="132" y="59"/>
                  </a:cubicBezTo>
                  <a:cubicBezTo>
                    <a:pt x="132" y="58"/>
                    <a:pt x="132" y="58"/>
                    <a:pt x="132" y="58"/>
                  </a:cubicBezTo>
                  <a:cubicBezTo>
                    <a:pt x="131" y="58"/>
                    <a:pt x="131" y="58"/>
                    <a:pt x="131" y="58"/>
                  </a:cubicBezTo>
                  <a:cubicBezTo>
                    <a:pt x="129" y="31"/>
                    <a:pt x="129" y="31"/>
                    <a:pt x="129" y="31"/>
                  </a:cubicBezTo>
                  <a:cubicBezTo>
                    <a:pt x="130" y="30"/>
                    <a:pt x="130" y="30"/>
                    <a:pt x="130" y="30"/>
                  </a:cubicBezTo>
                  <a:cubicBezTo>
                    <a:pt x="131" y="28"/>
                    <a:pt x="131" y="28"/>
                    <a:pt x="131" y="28"/>
                  </a:cubicBezTo>
                  <a:cubicBezTo>
                    <a:pt x="136" y="22"/>
                    <a:pt x="136" y="22"/>
                    <a:pt x="136" y="22"/>
                  </a:cubicBezTo>
                  <a:cubicBezTo>
                    <a:pt x="139" y="15"/>
                    <a:pt x="139" y="15"/>
                    <a:pt x="139" y="15"/>
                  </a:cubicBez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5" name="Freeform 36"/>
            <p:cNvSpPr>
              <a:spLocks/>
            </p:cNvSpPr>
            <p:nvPr/>
          </p:nvSpPr>
          <p:spPr bwMode="auto">
            <a:xfrm>
              <a:off x="4446111" y="6130925"/>
              <a:ext cx="325438" cy="277813"/>
            </a:xfrm>
            <a:custGeom>
              <a:avLst/>
              <a:gdLst>
                <a:gd name="T0" fmla="*/ 98 w 216"/>
                <a:gd name="T1" fmla="*/ 18 h 184"/>
                <a:gd name="T2" fmla="*/ 95 w 216"/>
                <a:gd name="T3" fmla="*/ 24 h 184"/>
                <a:gd name="T4" fmla="*/ 95 w 216"/>
                <a:gd name="T5" fmla="*/ 25 h 184"/>
                <a:gd name="T6" fmla="*/ 94 w 216"/>
                <a:gd name="T7" fmla="*/ 27 h 184"/>
                <a:gd name="T8" fmla="*/ 50 w 216"/>
                <a:gd name="T9" fmla="*/ 37 h 184"/>
                <a:gd name="T10" fmla="*/ 52 w 216"/>
                <a:gd name="T11" fmla="*/ 43 h 184"/>
                <a:gd name="T12" fmla="*/ 66 w 216"/>
                <a:gd name="T13" fmla="*/ 58 h 184"/>
                <a:gd name="T14" fmla="*/ 62 w 216"/>
                <a:gd name="T15" fmla="*/ 60 h 184"/>
                <a:gd name="T16" fmla="*/ 42 w 216"/>
                <a:gd name="T17" fmla="*/ 70 h 184"/>
                <a:gd name="T18" fmla="*/ 10 w 216"/>
                <a:gd name="T19" fmla="*/ 94 h 184"/>
                <a:gd name="T20" fmla="*/ 18 w 216"/>
                <a:gd name="T21" fmla="*/ 165 h 184"/>
                <a:gd name="T22" fmla="*/ 49 w 216"/>
                <a:gd name="T23" fmla="*/ 168 h 184"/>
                <a:gd name="T24" fmla="*/ 50 w 216"/>
                <a:gd name="T25" fmla="*/ 168 h 184"/>
                <a:gd name="T26" fmla="*/ 50 w 216"/>
                <a:gd name="T27" fmla="*/ 169 h 184"/>
                <a:gd name="T28" fmla="*/ 82 w 216"/>
                <a:gd name="T29" fmla="*/ 184 h 184"/>
                <a:gd name="T30" fmla="*/ 116 w 216"/>
                <a:gd name="T31" fmla="*/ 179 h 184"/>
                <a:gd name="T32" fmla="*/ 165 w 216"/>
                <a:gd name="T33" fmla="*/ 139 h 184"/>
                <a:gd name="T34" fmla="*/ 166 w 216"/>
                <a:gd name="T35" fmla="*/ 139 h 184"/>
                <a:gd name="T36" fmla="*/ 169 w 216"/>
                <a:gd name="T37" fmla="*/ 137 h 184"/>
                <a:gd name="T38" fmla="*/ 183 w 216"/>
                <a:gd name="T39" fmla="*/ 132 h 184"/>
                <a:gd name="T40" fmla="*/ 179 w 216"/>
                <a:gd name="T41" fmla="*/ 88 h 184"/>
                <a:gd name="T42" fmla="*/ 179 w 216"/>
                <a:gd name="T43" fmla="*/ 86 h 184"/>
                <a:gd name="T44" fmla="*/ 198 w 216"/>
                <a:gd name="T45" fmla="*/ 58 h 184"/>
                <a:gd name="T46" fmla="*/ 198 w 216"/>
                <a:gd name="T47" fmla="*/ 57 h 184"/>
                <a:gd name="T48" fmla="*/ 199 w 216"/>
                <a:gd name="T49" fmla="*/ 57 h 184"/>
                <a:gd name="T50" fmla="*/ 214 w 216"/>
                <a:gd name="T51" fmla="*/ 46 h 184"/>
                <a:gd name="T52" fmla="*/ 210 w 216"/>
                <a:gd name="T53" fmla="*/ 12 h 184"/>
                <a:gd name="T54" fmla="*/ 195 w 216"/>
                <a:gd name="T55" fmla="*/ 0 h 184"/>
                <a:gd name="T56" fmla="*/ 197 w 216"/>
                <a:gd name="T57" fmla="*/ 16 h 184"/>
                <a:gd name="T58" fmla="*/ 169 w 216"/>
                <a:gd name="T59" fmla="*/ 11 h 184"/>
                <a:gd name="T60" fmla="*/ 156 w 216"/>
                <a:gd name="T61" fmla="*/ 18 h 184"/>
                <a:gd name="T62" fmla="*/ 155 w 216"/>
                <a:gd name="T63" fmla="*/ 18 h 184"/>
                <a:gd name="T64" fmla="*/ 155 w 216"/>
                <a:gd name="T65" fmla="*/ 18 h 184"/>
                <a:gd name="T66" fmla="*/ 98 w 216"/>
                <a:gd name="T67" fmla="*/ 1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6" h="184">
                  <a:moveTo>
                    <a:pt x="98" y="18"/>
                  </a:moveTo>
                  <a:cubicBezTo>
                    <a:pt x="95" y="24"/>
                    <a:pt x="95" y="24"/>
                    <a:pt x="95" y="24"/>
                  </a:cubicBezTo>
                  <a:cubicBezTo>
                    <a:pt x="95" y="25"/>
                    <a:pt x="95" y="25"/>
                    <a:pt x="95" y="25"/>
                  </a:cubicBezTo>
                  <a:cubicBezTo>
                    <a:pt x="94" y="27"/>
                    <a:pt x="94" y="27"/>
                    <a:pt x="94" y="27"/>
                  </a:cubicBezTo>
                  <a:cubicBezTo>
                    <a:pt x="50" y="37"/>
                    <a:pt x="50" y="37"/>
                    <a:pt x="50" y="37"/>
                  </a:cubicBezTo>
                  <a:cubicBezTo>
                    <a:pt x="52" y="43"/>
                    <a:pt x="52" y="43"/>
                    <a:pt x="52" y="43"/>
                  </a:cubicBezTo>
                  <a:cubicBezTo>
                    <a:pt x="66" y="58"/>
                    <a:pt x="66" y="58"/>
                    <a:pt x="66" y="58"/>
                  </a:cubicBezTo>
                  <a:cubicBezTo>
                    <a:pt x="65" y="58"/>
                    <a:pt x="63" y="60"/>
                    <a:pt x="62" y="60"/>
                  </a:cubicBezTo>
                  <a:cubicBezTo>
                    <a:pt x="42" y="70"/>
                    <a:pt x="42" y="70"/>
                    <a:pt x="42" y="70"/>
                  </a:cubicBezTo>
                  <a:cubicBezTo>
                    <a:pt x="10" y="94"/>
                    <a:pt x="10" y="94"/>
                    <a:pt x="10" y="94"/>
                  </a:cubicBezTo>
                  <a:cubicBezTo>
                    <a:pt x="0" y="107"/>
                    <a:pt x="2" y="130"/>
                    <a:pt x="18" y="165"/>
                  </a:cubicBezTo>
                  <a:cubicBezTo>
                    <a:pt x="49" y="168"/>
                    <a:pt x="49" y="168"/>
                    <a:pt x="49" y="168"/>
                  </a:cubicBezTo>
                  <a:cubicBezTo>
                    <a:pt x="50" y="168"/>
                    <a:pt x="50" y="168"/>
                    <a:pt x="50" y="168"/>
                  </a:cubicBezTo>
                  <a:cubicBezTo>
                    <a:pt x="50" y="169"/>
                    <a:pt x="50" y="169"/>
                    <a:pt x="50" y="169"/>
                  </a:cubicBezTo>
                  <a:cubicBezTo>
                    <a:pt x="82" y="184"/>
                    <a:pt x="82" y="184"/>
                    <a:pt x="82" y="184"/>
                  </a:cubicBezTo>
                  <a:cubicBezTo>
                    <a:pt x="116" y="179"/>
                    <a:pt x="116" y="179"/>
                    <a:pt x="116" y="179"/>
                  </a:cubicBezTo>
                  <a:cubicBezTo>
                    <a:pt x="130" y="176"/>
                    <a:pt x="145" y="163"/>
                    <a:pt x="165" y="139"/>
                  </a:cubicBezTo>
                  <a:cubicBezTo>
                    <a:pt x="166" y="139"/>
                    <a:pt x="166" y="139"/>
                    <a:pt x="166" y="139"/>
                  </a:cubicBezTo>
                  <a:cubicBezTo>
                    <a:pt x="169" y="137"/>
                    <a:pt x="169" y="137"/>
                    <a:pt x="169" y="137"/>
                  </a:cubicBezTo>
                  <a:cubicBezTo>
                    <a:pt x="183" y="132"/>
                    <a:pt x="183" y="132"/>
                    <a:pt x="183" y="132"/>
                  </a:cubicBezTo>
                  <a:cubicBezTo>
                    <a:pt x="179" y="88"/>
                    <a:pt x="179" y="88"/>
                    <a:pt x="179" y="88"/>
                  </a:cubicBezTo>
                  <a:cubicBezTo>
                    <a:pt x="179" y="86"/>
                    <a:pt x="179" y="86"/>
                    <a:pt x="179" y="86"/>
                  </a:cubicBezTo>
                  <a:cubicBezTo>
                    <a:pt x="198" y="58"/>
                    <a:pt x="198" y="58"/>
                    <a:pt x="198" y="58"/>
                  </a:cubicBezTo>
                  <a:cubicBezTo>
                    <a:pt x="198" y="57"/>
                    <a:pt x="198" y="57"/>
                    <a:pt x="198" y="57"/>
                  </a:cubicBezTo>
                  <a:cubicBezTo>
                    <a:pt x="199" y="57"/>
                    <a:pt x="199" y="57"/>
                    <a:pt x="199" y="57"/>
                  </a:cubicBezTo>
                  <a:cubicBezTo>
                    <a:pt x="214" y="46"/>
                    <a:pt x="214" y="46"/>
                    <a:pt x="214" y="46"/>
                  </a:cubicBezTo>
                  <a:cubicBezTo>
                    <a:pt x="216" y="33"/>
                    <a:pt x="215" y="22"/>
                    <a:pt x="210" y="12"/>
                  </a:cubicBezTo>
                  <a:cubicBezTo>
                    <a:pt x="205" y="4"/>
                    <a:pt x="200" y="0"/>
                    <a:pt x="195" y="0"/>
                  </a:cubicBezTo>
                  <a:cubicBezTo>
                    <a:pt x="197" y="16"/>
                    <a:pt x="197" y="16"/>
                    <a:pt x="197" y="16"/>
                  </a:cubicBezTo>
                  <a:cubicBezTo>
                    <a:pt x="169" y="11"/>
                    <a:pt x="169" y="11"/>
                    <a:pt x="169" y="11"/>
                  </a:cubicBezTo>
                  <a:cubicBezTo>
                    <a:pt x="156" y="18"/>
                    <a:pt x="156" y="18"/>
                    <a:pt x="156" y="18"/>
                  </a:cubicBezTo>
                  <a:cubicBezTo>
                    <a:pt x="155" y="18"/>
                    <a:pt x="155" y="18"/>
                    <a:pt x="155" y="18"/>
                  </a:cubicBezTo>
                  <a:cubicBezTo>
                    <a:pt x="155" y="18"/>
                    <a:pt x="155" y="18"/>
                    <a:pt x="155" y="18"/>
                  </a:cubicBezTo>
                  <a:lnTo>
                    <a:pt x="9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66" name="placeholder_121383"/>
          <p:cNvSpPr>
            <a:spLocks noChangeAspect="1"/>
          </p:cNvSpPr>
          <p:nvPr/>
        </p:nvSpPr>
        <p:spPr bwMode="auto">
          <a:xfrm>
            <a:off x="3124851" y="3293698"/>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chemeClr val="tx2"/>
          </a:solidFill>
          <a:ln>
            <a:noFill/>
          </a:ln>
        </p:spPr>
      </p:sp>
      <p:sp>
        <p:nvSpPr>
          <p:cNvPr id="67" name="placeholder_121383"/>
          <p:cNvSpPr>
            <a:spLocks noChangeAspect="1"/>
          </p:cNvSpPr>
          <p:nvPr/>
        </p:nvSpPr>
        <p:spPr bwMode="auto">
          <a:xfrm>
            <a:off x="4301370" y="3209187"/>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chemeClr val="tx2"/>
          </a:solidFill>
          <a:ln>
            <a:noFill/>
          </a:ln>
        </p:spPr>
      </p:sp>
      <p:sp>
        <p:nvSpPr>
          <p:cNvPr id="68" name="placeholder_121383"/>
          <p:cNvSpPr>
            <a:spLocks noChangeAspect="1"/>
          </p:cNvSpPr>
          <p:nvPr/>
        </p:nvSpPr>
        <p:spPr bwMode="auto">
          <a:xfrm>
            <a:off x="5011175" y="3136443"/>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chemeClr val="tx2"/>
          </a:solidFill>
          <a:ln>
            <a:noFill/>
          </a:ln>
        </p:spPr>
      </p:sp>
      <p:sp>
        <p:nvSpPr>
          <p:cNvPr id="69" name="placeholder_121383"/>
          <p:cNvSpPr>
            <a:spLocks noChangeAspect="1"/>
          </p:cNvSpPr>
          <p:nvPr/>
        </p:nvSpPr>
        <p:spPr bwMode="auto">
          <a:xfrm>
            <a:off x="4490028" y="2895307"/>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chemeClr val="tx2"/>
          </a:solidFill>
          <a:ln>
            <a:noFill/>
          </a:ln>
        </p:spPr>
      </p:sp>
      <p:sp>
        <p:nvSpPr>
          <p:cNvPr id="70" name="placeholder_121383"/>
          <p:cNvSpPr>
            <a:spLocks noChangeAspect="1"/>
          </p:cNvSpPr>
          <p:nvPr/>
        </p:nvSpPr>
        <p:spPr bwMode="auto">
          <a:xfrm>
            <a:off x="4835443" y="2549715"/>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chemeClr val="tx2"/>
          </a:solidFill>
          <a:ln>
            <a:noFill/>
          </a:ln>
        </p:spPr>
      </p:sp>
      <p:sp>
        <p:nvSpPr>
          <p:cNvPr id="71" name="placeholder_121383"/>
          <p:cNvSpPr>
            <a:spLocks noChangeAspect="1"/>
          </p:cNvSpPr>
          <p:nvPr/>
        </p:nvSpPr>
        <p:spPr bwMode="auto">
          <a:xfrm>
            <a:off x="5480408" y="1877333"/>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chemeClr val="tx2"/>
          </a:solidFill>
          <a:ln>
            <a:noFill/>
          </a:ln>
        </p:spPr>
      </p:sp>
      <p:sp>
        <p:nvSpPr>
          <p:cNvPr id="72" name="placeholder_121383"/>
          <p:cNvSpPr>
            <a:spLocks noChangeAspect="1"/>
          </p:cNvSpPr>
          <p:nvPr/>
        </p:nvSpPr>
        <p:spPr bwMode="auto">
          <a:xfrm>
            <a:off x="5030086" y="1814661"/>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chemeClr val="tx2"/>
          </a:solidFill>
          <a:ln>
            <a:noFill/>
          </a:ln>
        </p:spPr>
      </p:sp>
      <p:sp>
        <p:nvSpPr>
          <p:cNvPr id="73" name="placeholder_121383"/>
          <p:cNvSpPr>
            <a:spLocks noChangeAspect="1"/>
          </p:cNvSpPr>
          <p:nvPr/>
        </p:nvSpPr>
        <p:spPr bwMode="auto">
          <a:xfrm>
            <a:off x="3350413" y="2359009"/>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chemeClr val="tx2"/>
          </a:solidFill>
          <a:ln>
            <a:noFill/>
          </a:ln>
        </p:spPr>
      </p:sp>
      <p:sp>
        <p:nvSpPr>
          <p:cNvPr id="74" name="placeholder_121383"/>
          <p:cNvSpPr>
            <a:spLocks noChangeAspect="1"/>
          </p:cNvSpPr>
          <p:nvPr/>
        </p:nvSpPr>
        <p:spPr bwMode="auto">
          <a:xfrm>
            <a:off x="4180117" y="2870246"/>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rgbClr val="FF788E"/>
          </a:solidFill>
          <a:ln>
            <a:noFill/>
          </a:ln>
        </p:spPr>
      </p:sp>
      <p:sp>
        <p:nvSpPr>
          <p:cNvPr id="75" name="placeholder_121383"/>
          <p:cNvSpPr>
            <a:spLocks noChangeAspect="1"/>
          </p:cNvSpPr>
          <p:nvPr/>
        </p:nvSpPr>
        <p:spPr bwMode="auto">
          <a:xfrm>
            <a:off x="3206642" y="2646940"/>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rgbClr val="FF788E"/>
          </a:solidFill>
          <a:ln>
            <a:noFill/>
          </a:ln>
        </p:spPr>
      </p:sp>
      <p:sp>
        <p:nvSpPr>
          <p:cNvPr id="77" name="placeholder_121383"/>
          <p:cNvSpPr>
            <a:spLocks noChangeAspect="1"/>
          </p:cNvSpPr>
          <p:nvPr/>
        </p:nvSpPr>
        <p:spPr bwMode="auto">
          <a:xfrm>
            <a:off x="658433" y="2709416"/>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chemeClr val="tx2"/>
          </a:solidFill>
          <a:ln>
            <a:noFill/>
          </a:ln>
        </p:spPr>
      </p:sp>
      <p:sp>
        <p:nvSpPr>
          <p:cNvPr id="78" name="placeholder_121383"/>
          <p:cNvSpPr>
            <a:spLocks noChangeAspect="1"/>
          </p:cNvSpPr>
          <p:nvPr/>
        </p:nvSpPr>
        <p:spPr bwMode="auto">
          <a:xfrm>
            <a:off x="658433" y="2925440"/>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rgbClr val="FF788E"/>
          </a:solidFill>
          <a:ln>
            <a:noFill/>
          </a:ln>
        </p:spPr>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rmAutofit/>
          </a:bodyPr>
          <a:lstStyle/>
          <a:p>
            <a:endParaRPr lang="zh-CN" altLang="en-US"/>
          </a:p>
        </p:txBody>
      </p:sp>
      <p:sp>
        <p:nvSpPr>
          <p:cNvPr id="4" name="灯片编号占位符 3"/>
          <p:cNvSpPr>
            <a:spLocks noGrp="1"/>
          </p:cNvSpPr>
          <p:nvPr>
            <p:ph type="sldNum" sz="quarter" idx="11"/>
          </p:nvPr>
        </p:nvSpPr>
        <p:spPr/>
        <p:txBody>
          <a:bodyPr/>
          <a:lstStyle/>
          <a:p>
            <a:fld id="{6B3E1478-37CF-4E18-9076-DA6228555DA5}" type="slidenum">
              <a:rPr lang="zh-CN" altLang="en-US" smtClean="0"/>
              <a:pPr/>
              <a:t>24</a:t>
            </a:fld>
            <a:endParaRPr lang="zh-CN" altLang="en-US"/>
          </a:p>
        </p:txBody>
      </p:sp>
      <p:pic>
        <p:nvPicPr>
          <p:cNvPr id="73" name="Picture 5" descr="\\192.168.1.115\d 学习分享\ppt元素\0321南方基金PPT-60.png"/>
          <p:cNvPicPr>
            <a:picLocks noChangeAspect="1" noChangeArrowheads="1"/>
          </p:cNvPicPr>
          <p:nvPr/>
        </p:nvPicPr>
        <p:blipFill>
          <a:blip r:embed="rId3" cstate="print"/>
          <a:srcRect/>
          <a:stretch>
            <a:fillRect/>
          </a:stretch>
        </p:blipFill>
        <p:spPr bwMode="auto">
          <a:xfrm>
            <a:off x="590672" y="1528754"/>
            <a:ext cx="5757415" cy="2980862"/>
          </a:xfrm>
          <a:prstGeom prst="rect">
            <a:avLst/>
          </a:prstGeom>
          <a:noFill/>
        </p:spPr>
      </p:pic>
      <p:sp>
        <p:nvSpPr>
          <p:cNvPr id="74" name="矩形 73"/>
          <p:cNvSpPr/>
          <p:nvPr/>
        </p:nvSpPr>
        <p:spPr>
          <a:xfrm>
            <a:off x="515439" y="3399138"/>
            <a:ext cx="5860612" cy="979963"/>
          </a:xfrm>
          <a:prstGeom prst="rect">
            <a:avLst/>
          </a:prstGeom>
          <a:solidFill>
            <a:srgbClr val="DDE0E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TextBox 74"/>
          <p:cNvSpPr txBox="1"/>
          <p:nvPr/>
        </p:nvSpPr>
        <p:spPr>
          <a:xfrm>
            <a:off x="847425" y="3546326"/>
            <a:ext cx="774978" cy="198681"/>
          </a:xfrm>
          <a:prstGeom prst="rect">
            <a:avLst/>
          </a:prstGeom>
          <a:noFill/>
        </p:spPr>
        <p:txBody>
          <a:bodyPr wrap="none" rtlCol="0">
            <a:spAutoFit/>
          </a:bodyPr>
          <a:lstStyle/>
          <a:p>
            <a:r>
              <a:rPr lang="zh-CN" altLang="en-US" sz="1000" dirty="0" smtClean="0">
                <a:latin typeface="微软雅黑" panose="020B0503020204020204" pitchFamily="34" charset="-122"/>
                <a:ea typeface="微软雅黑" panose="020B0503020204020204" pitchFamily="34" charset="-122"/>
              </a:rPr>
              <a:t>颜色标注文案</a:t>
            </a:r>
            <a:endParaRPr lang="zh-CN" altLang="en-US" sz="1000" dirty="0">
              <a:latin typeface="微软雅黑" panose="020B0503020204020204" pitchFamily="34" charset="-122"/>
              <a:ea typeface="微软雅黑" panose="020B0503020204020204" pitchFamily="34" charset="-122"/>
            </a:endParaRPr>
          </a:p>
        </p:txBody>
      </p:sp>
      <p:sp>
        <p:nvSpPr>
          <p:cNvPr id="76" name="TextBox 75"/>
          <p:cNvSpPr txBox="1"/>
          <p:nvPr/>
        </p:nvSpPr>
        <p:spPr>
          <a:xfrm>
            <a:off x="847425" y="3719261"/>
            <a:ext cx="774978" cy="198681"/>
          </a:xfrm>
          <a:prstGeom prst="rect">
            <a:avLst/>
          </a:prstGeom>
          <a:noFill/>
        </p:spPr>
        <p:txBody>
          <a:bodyPr wrap="none" rtlCol="0">
            <a:spAutoFit/>
          </a:bodyPr>
          <a:lstStyle/>
          <a:p>
            <a:r>
              <a:rPr lang="zh-CN" altLang="en-US" sz="1000" dirty="0" smtClean="0">
                <a:latin typeface="微软雅黑" panose="020B0503020204020204" pitchFamily="34" charset="-122"/>
                <a:ea typeface="微软雅黑" panose="020B0503020204020204" pitchFamily="34" charset="-122"/>
              </a:rPr>
              <a:t>颜色标注文案</a:t>
            </a:r>
            <a:endParaRPr lang="zh-CN" altLang="en-US" sz="1000" dirty="0">
              <a:latin typeface="微软雅黑" panose="020B0503020204020204" pitchFamily="34" charset="-122"/>
              <a:ea typeface="微软雅黑" panose="020B0503020204020204" pitchFamily="34" charset="-122"/>
            </a:endParaRPr>
          </a:p>
        </p:txBody>
      </p:sp>
      <p:sp>
        <p:nvSpPr>
          <p:cNvPr id="77" name="TextBox 76"/>
          <p:cNvSpPr txBox="1"/>
          <p:nvPr/>
        </p:nvSpPr>
        <p:spPr>
          <a:xfrm>
            <a:off x="847425" y="3892195"/>
            <a:ext cx="774978" cy="198681"/>
          </a:xfrm>
          <a:prstGeom prst="rect">
            <a:avLst/>
          </a:prstGeom>
          <a:noFill/>
        </p:spPr>
        <p:txBody>
          <a:bodyPr wrap="none" rtlCol="0">
            <a:spAutoFit/>
          </a:bodyPr>
          <a:lstStyle/>
          <a:p>
            <a:r>
              <a:rPr lang="zh-CN" altLang="en-US" sz="1000" dirty="0" smtClean="0">
                <a:latin typeface="微软雅黑" panose="020B0503020204020204" pitchFamily="34" charset="-122"/>
                <a:ea typeface="微软雅黑" panose="020B0503020204020204" pitchFamily="34" charset="-122"/>
              </a:rPr>
              <a:t>颜色标注文案</a:t>
            </a:r>
            <a:endParaRPr lang="zh-CN" altLang="en-US" sz="1000" dirty="0">
              <a:latin typeface="微软雅黑" panose="020B0503020204020204" pitchFamily="34" charset="-122"/>
              <a:ea typeface="微软雅黑" panose="020B0503020204020204" pitchFamily="34" charset="-122"/>
            </a:endParaRPr>
          </a:p>
        </p:txBody>
      </p:sp>
      <p:sp>
        <p:nvSpPr>
          <p:cNvPr id="78" name="TextBox 77"/>
          <p:cNvSpPr txBox="1"/>
          <p:nvPr/>
        </p:nvSpPr>
        <p:spPr>
          <a:xfrm>
            <a:off x="847425" y="4065130"/>
            <a:ext cx="774978" cy="198681"/>
          </a:xfrm>
          <a:prstGeom prst="rect">
            <a:avLst/>
          </a:prstGeom>
          <a:noFill/>
        </p:spPr>
        <p:txBody>
          <a:bodyPr wrap="none" rtlCol="0">
            <a:spAutoFit/>
          </a:bodyPr>
          <a:lstStyle/>
          <a:p>
            <a:r>
              <a:rPr lang="zh-CN" altLang="en-US" sz="1000" dirty="0" smtClean="0">
                <a:latin typeface="微软雅黑" panose="020B0503020204020204" pitchFamily="34" charset="-122"/>
                <a:ea typeface="微软雅黑" panose="020B0503020204020204" pitchFamily="34" charset="-122"/>
              </a:rPr>
              <a:t>颜色标注文案</a:t>
            </a:r>
            <a:endParaRPr lang="zh-CN" altLang="en-US" sz="1000" dirty="0">
              <a:latin typeface="微软雅黑" panose="020B0503020204020204" pitchFamily="34" charset="-122"/>
              <a:ea typeface="微软雅黑" panose="020B0503020204020204" pitchFamily="34" charset="-122"/>
            </a:endParaRPr>
          </a:p>
        </p:txBody>
      </p:sp>
      <p:grpSp>
        <p:nvGrpSpPr>
          <p:cNvPr id="79" name="组合 24"/>
          <p:cNvGrpSpPr/>
          <p:nvPr/>
        </p:nvGrpSpPr>
        <p:grpSpPr>
          <a:xfrm>
            <a:off x="1054879" y="1355820"/>
            <a:ext cx="870388" cy="518804"/>
            <a:chOff x="6858810" y="1065202"/>
            <a:chExt cx="1071570" cy="642942"/>
          </a:xfrm>
        </p:grpSpPr>
        <p:sp>
          <p:nvSpPr>
            <p:cNvPr id="80" name="矩形 79"/>
            <p:cNvSpPr/>
            <p:nvPr/>
          </p:nvSpPr>
          <p:spPr>
            <a:xfrm>
              <a:off x="6858810" y="1065202"/>
              <a:ext cx="1071570" cy="500066"/>
            </a:xfrm>
            <a:prstGeom prst="rect">
              <a:avLst/>
            </a:prstGeom>
            <a:solidFill>
              <a:srgbClr val="668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dirty="0" smtClean="0">
                  <a:latin typeface="微软雅黑" panose="020B0503020204020204" pitchFamily="34" charset="-122"/>
                  <a:ea typeface="微软雅黑" panose="020B0503020204020204" pitchFamily="34" charset="-122"/>
                </a:rPr>
                <a:t>颜色标注文案</a:t>
              </a:r>
              <a:endParaRPr lang="zh-CN" altLang="en-US" sz="800" dirty="0">
                <a:latin typeface="微软雅黑" panose="020B0503020204020204" pitchFamily="34" charset="-122"/>
                <a:ea typeface="微软雅黑" panose="020B0503020204020204" pitchFamily="34" charset="-122"/>
              </a:endParaRPr>
            </a:p>
          </p:txBody>
        </p:sp>
        <p:sp>
          <p:nvSpPr>
            <p:cNvPr id="81" name="直角三角形 80"/>
            <p:cNvSpPr/>
            <p:nvPr/>
          </p:nvSpPr>
          <p:spPr>
            <a:xfrm flipV="1">
              <a:off x="6858810" y="1493830"/>
              <a:ext cx="142876" cy="214314"/>
            </a:xfrm>
            <a:prstGeom prst="rtTriangle">
              <a:avLst/>
            </a:prstGeom>
            <a:solidFill>
              <a:srgbClr val="668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50"/>
            </a:p>
          </p:txBody>
        </p:sp>
      </p:grpSp>
      <p:grpSp>
        <p:nvGrpSpPr>
          <p:cNvPr id="82" name="组合 25"/>
          <p:cNvGrpSpPr/>
          <p:nvPr/>
        </p:nvGrpSpPr>
        <p:grpSpPr>
          <a:xfrm flipH="1">
            <a:off x="1983293" y="1125240"/>
            <a:ext cx="870388" cy="518804"/>
            <a:chOff x="6858810" y="1065202"/>
            <a:chExt cx="1071570" cy="642942"/>
          </a:xfrm>
          <a:solidFill>
            <a:srgbClr val="7E4D76"/>
          </a:solidFill>
        </p:grpSpPr>
        <p:sp>
          <p:nvSpPr>
            <p:cNvPr id="83" name="矩形 82"/>
            <p:cNvSpPr/>
            <p:nvPr/>
          </p:nvSpPr>
          <p:spPr>
            <a:xfrm flipH="1">
              <a:off x="6858810" y="1065202"/>
              <a:ext cx="1071570" cy="5000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650" dirty="0">
                <a:solidFill>
                  <a:schemeClr val="bg1"/>
                </a:solidFill>
                <a:latin typeface="微软雅黑" panose="020B0503020204020204" pitchFamily="34" charset="-122"/>
                <a:ea typeface="微软雅黑" panose="020B0503020204020204" pitchFamily="34" charset="-122"/>
              </a:endParaRPr>
            </a:p>
          </p:txBody>
        </p:sp>
        <p:sp>
          <p:nvSpPr>
            <p:cNvPr id="84" name="直角三角形 83"/>
            <p:cNvSpPr/>
            <p:nvPr/>
          </p:nvSpPr>
          <p:spPr>
            <a:xfrm flipV="1">
              <a:off x="6858810" y="1493830"/>
              <a:ext cx="142876" cy="21431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50"/>
            </a:p>
          </p:txBody>
        </p:sp>
      </p:grpSp>
      <p:sp>
        <p:nvSpPr>
          <p:cNvPr id="85" name="矩形 84"/>
          <p:cNvSpPr/>
          <p:nvPr/>
        </p:nvSpPr>
        <p:spPr>
          <a:xfrm>
            <a:off x="2041319" y="1182885"/>
            <a:ext cx="649982" cy="173847"/>
          </a:xfrm>
          <a:prstGeom prst="rect">
            <a:avLst/>
          </a:prstGeom>
        </p:spPr>
        <p:txBody>
          <a:bodyPr wrap="none">
            <a:spAutoFit/>
          </a:bodyPr>
          <a:lstStyle/>
          <a:p>
            <a:r>
              <a:rPr lang="zh-CN" altLang="en-US" sz="800" dirty="0" smtClean="0">
                <a:solidFill>
                  <a:schemeClr val="bg1"/>
                </a:solidFill>
                <a:latin typeface="微软雅黑" panose="020B0503020204020204" pitchFamily="34" charset="-122"/>
                <a:ea typeface="微软雅黑" panose="020B0503020204020204" pitchFamily="34" charset="-122"/>
              </a:rPr>
              <a:t>颜色标注文案</a:t>
            </a:r>
            <a:endParaRPr lang="zh-CN" altLang="en-US" sz="800" dirty="0">
              <a:solidFill>
                <a:schemeClr val="bg1"/>
              </a:solidFill>
              <a:latin typeface="微软雅黑" panose="020B0503020204020204" pitchFamily="34" charset="-122"/>
              <a:ea typeface="微软雅黑" panose="020B0503020204020204" pitchFamily="34" charset="-122"/>
            </a:endParaRPr>
          </a:p>
        </p:txBody>
      </p:sp>
      <p:grpSp>
        <p:nvGrpSpPr>
          <p:cNvPr id="86" name="组合 29"/>
          <p:cNvGrpSpPr/>
          <p:nvPr/>
        </p:nvGrpSpPr>
        <p:grpSpPr>
          <a:xfrm>
            <a:off x="4072224" y="1644044"/>
            <a:ext cx="870388" cy="518804"/>
            <a:chOff x="6858810" y="1065202"/>
            <a:chExt cx="1071570" cy="642942"/>
          </a:xfrm>
          <a:solidFill>
            <a:srgbClr val="939494"/>
          </a:solidFill>
        </p:grpSpPr>
        <p:sp>
          <p:nvSpPr>
            <p:cNvPr id="87" name="矩形 86"/>
            <p:cNvSpPr/>
            <p:nvPr/>
          </p:nvSpPr>
          <p:spPr>
            <a:xfrm>
              <a:off x="6858810" y="1065202"/>
              <a:ext cx="1071570" cy="5000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dirty="0" smtClean="0">
                  <a:latin typeface="微软雅黑" panose="020B0503020204020204" pitchFamily="34" charset="-122"/>
                  <a:ea typeface="微软雅黑" panose="020B0503020204020204" pitchFamily="34" charset="-122"/>
                </a:rPr>
                <a:t>颜色标注文案</a:t>
              </a:r>
              <a:endParaRPr lang="zh-CN" altLang="en-US" sz="800" dirty="0">
                <a:latin typeface="微软雅黑" panose="020B0503020204020204" pitchFamily="34" charset="-122"/>
                <a:ea typeface="微软雅黑" panose="020B0503020204020204" pitchFamily="34" charset="-122"/>
              </a:endParaRPr>
            </a:p>
          </p:txBody>
        </p:sp>
        <p:sp>
          <p:nvSpPr>
            <p:cNvPr id="88" name="直角三角形 87"/>
            <p:cNvSpPr/>
            <p:nvPr/>
          </p:nvSpPr>
          <p:spPr>
            <a:xfrm flipV="1">
              <a:off x="6858810" y="1493830"/>
              <a:ext cx="142876" cy="21431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50"/>
            </a:p>
          </p:txBody>
        </p:sp>
      </p:grpSp>
      <p:grpSp>
        <p:nvGrpSpPr>
          <p:cNvPr id="89" name="组合 33"/>
          <p:cNvGrpSpPr/>
          <p:nvPr/>
        </p:nvGrpSpPr>
        <p:grpSpPr>
          <a:xfrm flipH="1">
            <a:off x="2331448" y="2335783"/>
            <a:ext cx="870388" cy="518804"/>
            <a:chOff x="6858810" y="1065202"/>
            <a:chExt cx="1071570" cy="642942"/>
          </a:xfrm>
          <a:solidFill>
            <a:srgbClr val="FF788E"/>
          </a:solidFill>
        </p:grpSpPr>
        <p:sp>
          <p:nvSpPr>
            <p:cNvPr id="90" name="矩形 89"/>
            <p:cNvSpPr/>
            <p:nvPr/>
          </p:nvSpPr>
          <p:spPr>
            <a:xfrm flipH="1">
              <a:off x="6858810" y="1065202"/>
              <a:ext cx="1071570" cy="500066"/>
            </a:xfrm>
            <a:prstGeom prst="rect">
              <a:avLst/>
            </a:prstGeom>
            <a:grpFill/>
            <a:ln>
              <a:solidFill>
                <a:srgbClr val="FF78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650" dirty="0">
                <a:solidFill>
                  <a:schemeClr val="bg1"/>
                </a:solidFill>
                <a:latin typeface="微软雅黑" panose="020B0503020204020204" pitchFamily="34" charset="-122"/>
                <a:ea typeface="微软雅黑" panose="020B0503020204020204" pitchFamily="34" charset="-122"/>
              </a:endParaRPr>
            </a:p>
          </p:txBody>
        </p:sp>
        <p:sp>
          <p:nvSpPr>
            <p:cNvPr id="91" name="直角三角形 90"/>
            <p:cNvSpPr/>
            <p:nvPr/>
          </p:nvSpPr>
          <p:spPr>
            <a:xfrm flipV="1">
              <a:off x="6858810" y="1493830"/>
              <a:ext cx="142876" cy="214314"/>
            </a:xfrm>
            <a:prstGeom prst="rtTriangle">
              <a:avLst/>
            </a:prstGeom>
            <a:grpFill/>
            <a:ln>
              <a:solidFill>
                <a:srgbClr val="FF78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50"/>
            </a:p>
          </p:txBody>
        </p:sp>
      </p:grpSp>
      <p:sp>
        <p:nvSpPr>
          <p:cNvPr id="92" name="矩形 91"/>
          <p:cNvSpPr/>
          <p:nvPr/>
        </p:nvSpPr>
        <p:spPr>
          <a:xfrm>
            <a:off x="2331448" y="2335783"/>
            <a:ext cx="843987" cy="173847"/>
          </a:xfrm>
          <a:prstGeom prst="rect">
            <a:avLst/>
          </a:prstGeom>
          <a:solidFill>
            <a:srgbClr val="FF788E"/>
          </a:solidFill>
          <a:ln>
            <a:solidFill>
              <a:srgbClr val="FF788E"/>
            </a:solidFill>
          </a:ln>
        </p:spPr>
        <p:txBody>
          <a:bodyPr wrap="square">
            <a:spAutoFit/>
          </a:bodyPr>
          <a:lstStyle/>
          <a:p>
            <a:r>
              <a:rPr lang="zh-CN" altLang="en-US" sz="800" dirty="0" smtClean="0">
                <a:solidFill>
                  <a:schemeClr val="bg1"/>
                </a:solidFill>
                <a:latin typeface="微软雅黑" panose="020B0503020204020204" pitchFamily="34" charset="-122"/>
                <a:ea typeface="微软雅黑" panose="020B0503020204020204" pitchFamily="34" charset="-122"/>
              </a:rPr>
              <a:t>颜色标注文案</a:t>
            </a:r>
            <a:endParaRPr lang="zh-CN" altLang="en-US" sz="800" dirty="0">
              <a:solidFill>
                <a:schemeClr val="bg1"/>
              </a:solidFill>
              <a:latin typeface="微软雅黑" panose="020B0503020204020204" pitchFamily="34" charset="-122"/>
              <a:ea typeface="微软雅黑" panose="020B0503020204020204" pitchFamily="34" charset="-122"/>
            </a:endParaRPr>
          </a:p>
        </p:txBody>
      </p:sp>
      <p:sp>
        <p:nvSpPr>
          <p:cNvPr id="93" name="矩形 92"/>
          <p:cNvSpPr/>
          <p:nvPr/>
        </p:nvSpPr>
        <p:spPr>
          <a:xfrm>
            <a:off x="1966086" y="3603971"/>
            <a:ext cx="2959319" cy="523220"/>
          </a:xfrm>
          <a:prstGeom prst="rect">
            <a:avLst/>
          </a:prstGeom>
        </p:spPr>
        <p:txBody>
          <a:bodyPr wrap="square">
            <a:spAutoFit/>
          </a:bodyPr>
          <a:lstStyle/>
          <a:p>
            <a:r>
              <a:rPr lang="zh-CN" altLang="en-US" sz="900" dirty="0" smtClean="0">
                <a:latin typeface="微软雅黑" panose="020B0503020204020204" pitchFamily="34" charset="-122"/>
                <a:ea typeface="微软雅黑" panose="020B0503020204020204" pitchFamily="34" charset="-122"/>
              </a:rPr>
              <a:t>图表解释要点文案</a:t>
            </a:r>
            <a:endParaRPr lang="en-US" altLang="zh-CN" sz="900" dirty="0" smtClean="0">
              <a:latin typeface="微软雅黑" panose="020B0503020204020204" pitchFamily="34" charset="-122"/>
              <a:ea typeface="微软雅黑" panose="020B0503020204020204" pitchFamily="34" charset="-122"/>
            </a:endParaRPr>
          </a:p>
          <a:p>
            <a:endParaRPr lang="en-US" altLang="zh-CN" sz="1100" dirty="0" smtClean="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94" name="矩形 93"/>
          <p:cNvSpPr/>
          <p:nvPr/>
        </p:nvSpPr>
        <p:spPr>
          <a:xfrm>
            <a:off x="3532784" y="3603971"/>
            <a:ext cx="2959319" cy="523220"/>
          </a:xfrm>
          <a:prstGeom prst="rect">
            <a:avLst/>
          </a:prstGeom>
        </p:spPr>
        <p:txBody>
          <a:bodyPr wrap="square">
            <a:spAutoFit/>
          </a:bodyPr>
          <a:lstStyle/>
          <a:p>
            <a:r>
              <a:rPr lang="zh-CN" altLang="en-US" sz="900" dirty="0">
                <a:latin typeface="微软雅黑" panose="020B0503020204020204" pitchFamily="34" charset="-122"/>
                <a:ea typeface="微软雅黑" panose="020B0503020204020204" pitchFamily="34" charset="-122"/>
              </a:rPr>
              <a:t>图表解释要点文案</a:t>
            </a:r>
            <a:endParaRPr lang="en-US" altLang="zh-CN" sz="900" dirty="0">
              <a:latin typeface="微软雅黑" panose="020B0503020204020204" pitchFamily="34" charset="-122"/>
              <a:ea typeface="微软雅黑" panose="020B0503020204020204" pitchFamily="34" charset="-122"/>
            </a:endParaRPr>
          </a:p>
          <a:p>
            <a:endParaRPr lang="en-US" altLang="zh-CN" sz="1100" dirty="0" smtClean="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95" name="placeholder_121383"/>
          <p:cNvSpPr>
            <a:spLocks noChangeAspect="1"/>
          </p:cNvSpPr>
          <p:nvPr/>
        </p:nvSpPr>
        <p:spPr bwMode="auto">
          <a:xfrm>
            <a:off x="918457" y="1985773"/>
            <a:ext cx="175300" cy="226584"/>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rgbClr val="6281BD"/>
          </a:solidFill>
          <a:ln>
            <a:noFill/>
          </a:ln>
        </p:spPr>
      </p:sp>
      <p:sp>
        <p:nvSpPr>
          <p:cNvPr id="96" name="placeholder_121383"/>
          <p:cNvSpPr>
            <a:spLocks noChangeAspect="1"/>
          </p:cNvSpPr>
          <p:nvPr/>
        </p:nvSpPr>
        <p:spPr bwMode="auto">
          <a:xfrm>
            <a:off x="726245" y="3554605"/>
            <a:ext cx="130494" cy="168669"/>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rgbClr val="FF788E"/>
          </a:solidFill>
          <a:ln>
            <a:noFill/>
          </a:ln>
        </p:spPr>
      </p:sp>
      <p:sp>
        <p:nvSpPr>
          <p:cNvPr id="97" name="placeholder_121383"/>
          <p:cNvSpPr>
            <a:spLocks noChangeAspect="1"/>
          </p:cNvSpPr>
          <p:nvPr/>
        </p:nvSpPr>
        <p:spPr bwMode="auto">
          <a:xfrm>
            <a:off x="4018365" y="2218193"/>
            <a:ext cx="175300" cy="226584"/>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rgbClr val="939393"/>
          </a:solidFill>
          <a:ln>
            <a:noFill/>
          </a:ln>
        </p:spPr>
      </p:sp>
      <p:sp>
        <p:nvSpPr>
          <p:cNvPr id="98" name="placeholder_121383"/>
          <p:cNvSpPr>
            <a:spLocks noChangeAspect="1"/>
          </p:cNvSpPr>
          <p:nvPr/>
        </p:nvSpPr>
        <p:spPr bwMode="auto">
          <a:xfrm>
            <a:off x="726245" y="3728920"/>
            <a:ext cx="130347" cy="168479"/>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rgbClr val="939393"/>
          </a:solidFill>
          <a:ln>
            <a:noFill/>
          </a:ln>
        </p:spPr>
      </p:sp>
      <p:sp>
        <p:nvSpPr>
          <p:cNvPr id="99" name="placeholder_121383"/>
          <p:cNvSpPr>
            <a:spLocks noChangeAspect="1"/>
          </p:cNvSpPr>
          <p:nvPr/>
        </p:nvSpPr>
        <p:spPr bwMode="auto">
          <a:xfrm>
            <a:off x="726245" y="3903234"/>
            <a:ext cx="130346" cy="168479"/>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rgbClr val="6281BD"/>
          </a:solidFill>
          <a:ln>
            <a:noFill/>
          </a:ln>
        </p:spPr>
      </p:sp>
      <p:sp>
        <p:nvSpPr>
          <p:cNvPr id="100" name="placeholder_121383"/>
          <p:cNvSpPr>
            <a:spLocks noChangeAspect="1"/>
          </p:cNvSpPr>
          <p:nvPr/>
        </p:nvSpPr>
        <p:spPr bwMode="auto">
          <a:xfrm>
            <a:off x="2731610" y="1695250"/>
            <a:ext cx="175300" cy="226584"/>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rgbClr val="7A4B72"/>
          </a:solidFill>
          <a:ln>
            <a:noFill/>
          </a:ln>
        </p:spPr>
      </p:sp>
      <p:sp>
        <p:nvSpPr>
          <p:cNvPr id="101" name="placeholder_121383"/>
          <p:cNvSpPr>
            <a:spLocks noChangeAspect="1"/>
          </p:cNvSpPr>
          <p:nvPr/>
        </p:nvSpPr>
        <p:spPr bwMode="auto">
          <a:xfrm>
            <a:off x="3024054" y="2857347"/>
            <a:ext cx="179815" cy="232419"/>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rgbClr val="FF788E"/>
          </a:solidFill>
          <a:ln>
            <a:noFill/>
          </a:ln>
        </p:spPr>
      </p:sp>
      <p:sp>
        <p:nvSpPr>
          <p:cNvPr id="102" name="placeholder_121383"/>
          <p:cNvSpPr>
            <a:spLocks noChangeAspect="1"/>
          </p:cNvSpPr>
          <p:nvPr/>
        </p:nvSpPr>
        <p:spPr bwMode="auto">
          <a:xfrm>
            <a:off x="726245" y="4077549"/>
            <a:ext cx="130347" cy="168479"/>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rgbClr val="7A4B72"/>
          </a:solidFill>
          <a:ln>
            <a:noFill/>
          </a:ln>
        </p:spPr>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1705290" y="2405102"/>
            <a:ext cx="267164" cy="801492"/>
          </a:xfrm>
          <a:prstGeom prst="rect">
            <a:avLst/>
          </a:prstGeom>
          <a:solidFill>
            <a:srgbClr val="0A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产品线</a:t>
            </a:r>
          </a:p>
        </p:txBody>
      </p:sp>
      <p:grpSp>
        <p:nvGrpSpPr>
          <p:cNvPr id="2" name="组合 55"/>
          <p:cNvGrpSpPr/>
          <p:nvPr/>
        </p:nvGrpSpPr>
        <p:grpSpPr>
          <a:xfrm>
            <a:off x="2085850" y="1870774"/>
            <a:ext cx="107459" cy="1939217"/>
            <a:chOff x="2786050" y="1636706"/>
            <a:chExt cx="143670" cy="2592673"/>
          </a:xfrm>
        </p:grpSpPr>
        <p:cxnSp>
          <p:nvCxnSpPr>
            <p:cNvPr id="47" name="直接连接符 46"/>
            <p:cNvCxnSpPr/>
            <p:nvPr/>
          </p:nvCxnSpPr>
          <p:spPr>
            <a:xfrm rot="10800000">
              <a:off x="2786844" y="1636706"/>
              <a:ext cx="1428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5400000" flipH="1" flipV="1">
              <a:off x="1500960" y="2922590"/>
              <a:ext cx="257176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10800000">
              <a:off x="2786844" y="4227791"/>
              <a:ext cx="142876"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 name="组合 110"/>
          <p:cNvGrpSpPr/>
          <p:nvPr/>
        </p:nvGrpSpPr>
        <p:grpSpPr>
          <a:xfrm>
            <a:off x="3057396" y="1705047"/>
            <a:ext cx="58007" cy="374623"/>
            <a:chOff x="4094502" y="1415134"/>
            <a:chExt cx="77554" cy="500860"/>
          </a:xfrm>
        </p:grpSpPr>
        <p:cxnSp>
          <p:nvCxnSpPr>
            <p:cNvPr id="80" name="直接连接符 79"/>
            <p:cNvCxnSpPr/>
            <p:nvPr/>
          </p:nvCxnSpPr>
          <p:spPr>
            <a:xfrm rot="10800000">
              <a:off x="4100056" y="1422392"/>
              <a:ext cx="7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5400000" flipH="1" flipV="1">
              <a:off x="3848098" y="1665167"/>
              <a:ext cx="50086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rot="10800000">
              <a:off x="4094502" y="1909084"/>
              <a:ext cx="72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 name="组合 197"/>
          <p:cNvGrpSpPr/>
          <p:nvPr/>
        </p:nvGrpSpPr>
        <p:grpSpPr>
          <a:xfrm>
            <a:off x="3041111" y="2310620"/>
            <a:ext cx="56567" cy="201347"/>
            <a:chOff x="4072728" y="2154917"/>
            <a:chExt cx="75629" cy="269195"/>
          </a:xfrm>
        </p:grpSpPr>
        <p:cxnSp>
          <p:nvCxnSpPr>
            <p:cNvPr id="101" name="直接连接符 100"/>
            <p:cNvCxnSpPr/>
            <p:nvPr/>
          </p:nvCxnSpPr>
          <p:spPr>
            <a:xfrm rot="10800000">
              <a:off x="4076357" y="2158546"/>
              <a:ext cx="7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rot="10800000">
              <a:off x="4072728" y="2422524"/>
              <a:ext cx="7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rot="5400000" flipH="1" flipV="1">
              <a:off x="3950754" y="2280520"/>
              <a:ext cx="2520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111"/>
          <p:cNvGrpSpPr/>
          <p:nvPr/>
        </p:nvGrpSpPr>
        <p:grpSpPr>
          <a:xfrm>
            <a:off x="3041110" y="2672266"/>
            <a:ext cx="58007" cy="374623"/>
            <a:chOff x="4094502" y="1415134"/>
            <a:chExt cx="77554" cy="500860"/>
          </a:xfrm>
        </p:grpSpPr>
        <p:cxnSp>
          <p:nvCxnSpPr>
            <p:cNvPr id="113" name="直接连接符 112"/>
            <p:cNvCxnSpPr/>
            <p:nvPr/>
          </p:nvCxnSpPr>
          <p:spPr>
            <a:xfrm rot="10800000">
              <a:off x="4100056" y="1422392"/>
              <a:ext cx="7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5400000" flipH="1" flipV="1">
              <a:off x="3848098" y="1665167"/>
              <a:ext cx="50086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10800000">
              <a:off x="4094502" y="1909084"/>
              <a:ext cx="72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组合 115"/>
          <p:cNvGrpSpPr/>
          <p:nvPr/>
        </p:nvGrpSpPr>
        <p:grpSpPr>
          <a:xfrm>
            <a:off x="3041110" y="3260026"/>
            <a:ext cx="53433" cy="213731"/>
            <a:chOff x="4094502" y="1415134"/>
            <a:chExt cx="77554" cy="500860"/>
          </a:xfrm>
        </p:grpSpPr>
        <p:cxnSp>
          <p:nvCxnSpPr>
            <p:cNvPr id="117" name="直接连接符 116"/>
            <p:cNvCxnSpPr/>
            <p:nvPr/>
          </p:nvCxnSpPr>
          <p:spPr>
            <a:xfrm rot="10800000">
              <a:off x="4100056" y="1422392"/>
              <a:ext cx="7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rot="5400000" flipH="1" flipV="1">
              <a:off x="3848098" y="1665167"/>
              <a:ext cx="50086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rot="10800000">
              <a:off x="4094502" y="1909084"/>
              <a:ext cx="72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0" name="矩形 119"/>
          <p:cNvSpPr/>
          <p:nvPr/>
        </p:nvSpPr>
        <p:spPr>
          <a:xfrm>
            <a:off x="3201409" y="1615715"/>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21" name="矩形 120"/>
          <p:cNvSpPr/>
          <p:nvPr/>
        </p:nvSpPr>
        <p:spPr>
          <a:xfrm>
            <a:off x="4008953" y="1615715"/>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22" name="矩形 121"/>
          <p:cNvSpPr/>
          <p:nvPr/>
        </p:nvSpPr>
        <p:spPr>
          <a:xfrm>
            <a:off x="4008953" y="1817341"/>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23" name="矩形 122"/>
          <p:cNvSpPr/>
          <p:nvPr/>
        </p:nvSpPr>
        <p:spPr>
          <a:xfrm>
            <a:off x="3201409" y="1814882"/>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24" name="矩形 123"/>
          <p:cNvSpPr/>
          <p:nvPr/>
        </p:nvSpPr>
        <p:spPr>
          <a:xfrm>
            <a:off x="3201409" y="2014049"/>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26" name="矩形 125"/>
          <p:cNvSpPr/>
          <p:nvPr/>
        </p:nvSpPr>
        <p:spPr>
          <a:xfrm>
            <a:off x="3201409" y="2810716"/>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27" name="矩形 126"/>
          <p:cNvSpPr/>
          <p:nvPr/>
        </p:nvSpPr>
        <p:spPr>
          <a:xfrm>
            <a:off x="3201409" y="3009883"/>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28" name="矩形 127"/>
          <p:cNvSpPr/>
          <p:nvPr/>
        </p:nvSpPr>
        <p:spPr>
          <a:xfrm>
            <a:off x="3201409" y="3209050"/>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29" name="矩形 128"/>
          <p:cNvSpPr/>
          <p:nvPr/>
        </p:nvSpPr>
        <p:spPr>
          <a:xfrm>
            <a:off x="3201409" y="3408220"/>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30" name="矩形 129"/>
          <p:cNvSpPr/>
          <p:nvPr/>
        </p:nvSpPr>
        <p:spPr>
          <a:xfrm>
            <a:off x="3201409" y="2213216"/>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31" name="矩形 130"/>
          <p:cNvSpPr/>
          <p:nvPr/>
        </p:nvSpPr>
        <p:spPr>
          <a:xfrm>
            <a:off x="3201409" y="2412382"/>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32" name="矩形 131"/>
          <p:cNvSpPr/>
          <p:nvPr/>
        </p:nvSpPr>
        <p:spPr>
          <a:xfrm>
            <a:off x="4109766" y="2511967"/>
            <a:ext cx="623036" cy="16029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34" name="矩形 133"/>
          <p:cNvSpPr/>
          <p:nvPr/>
        </p:nvSpPr>
        <p:spPr>
          <a:xfrm>
            <a:off x="5712750" y="2417207"/>
            <a:ext cx="62303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35" name="矩形 134"/>
          <p:cNvSpPr/>
          <p:nvPr/>
        </p:nvSpPr>
        <p:spPr>
          <a:xfrm>
            <a:off x="5712750" y="2609092"/>
            <a:ext cx="62303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36" name="矩形 135"/>
          <p:cNvSpPr/>
          <p:nvPr/>
        </p:nvSpPr>
        <p:spPr>
          <a:xfrm>
            <a:off x="5712750" y="2800978"/>
            <a:ext cx="62303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37" name="矩形 136"/>
          <p:cNvSpPr/>
          <p:nvPr/>
        </p:nvSpPr>
        <p:spPr>
          <a:xfrm>
            <a:off x="5712750" y="2992863"/>
            <a:ext cx="62303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38" name="矩形 137"/>
          <p:cNvSpPr/>
          <p:nvPr/>
        </p:nvSpPr>
        <p:spPr>
          <a:xfrm>
            <a:off x="3201409" y="2611549"/>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39" name="矩形 138"/>
          <p:cNvSpPr/>
          <p:nvPr/>
        </p:nvSpPr>
        <p:spPr>
          <a:xfrm>
            <a:off x="4109766" y="2707541"/>
            <a:ext cx="623036" cy="160298"/>
          </a:xfrm>
          <a:prstGeom prst="rect">
            <a:avLst/>
          </a:prstGeom>
          <a:noFill/>
          <a:ln w="12700">
            <a:solidFill>
              <a:srgbClr val="FD62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40" name="矩形 139"/>
          <p:cNvSpPr/>
          <p:nvPr/>
        </p:nvSpPr>
        <p:spPr>
          <a:xfrm>
            <a:off x="4857825" y="2696476"/>
            <a:ext cx="623036" cy="160298"/>
          </a:xfrm>
          <a:prstGeom prst="rect">
            <a:avLst/>
          </a:prstGeom>
          <a:noFill/>
          <a:ln w="12700">
            <a:solidFill>
              <a:srgbClr val="FD62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grpSp>
        <p:nvGrpSpPr>
          <p:cNvPr id="9" name="组合 163"/>
          <p:cNvGrpSpPr/>
          <p:nvPr/>
        </p:nvGrpSpPr>
        <p:grpSpPr>
          <a:xfrm>
            <a:off x="2246743" y="1754276"/>
            <a:ext cx="694626" cy="267164"/>
            <a:chOff x="3001158" y="1480952"/>
            <a:chExt cx="928694" cy="357190"/>
          </a:xfrm>
        </p:grpSpPr>
        <p:sp>
          <p:nvSpPr>
            <p:cNvPr id="141" name="矩形 140"/>
            <p:cNvSpPr/>
            <p:nvPr/>
          </p:nvSpPr>
          <p:spPr>
            <a:xfrm>
              <a:off x="3001158" y="1480952"/>
              <a:ext cx="928694" cy="35719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42" name="矩形 141"/>
            <p:cNvSpPr/>
            <p:nvPr/>
          </p:nvSpPr>
          <p:spPr>
            <a:xfrm>
              <a:off x="3001158" y="1484305"/>
              <a:ext cx="928694" cy="36000"/>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grpSp>
      <p:grpSp>
        <p:nvGrpSpPr>
          <p:cNvPr id="10" name="组合 164"/>
          <p:cNvGrpSpPr/>
          <p:nvPr/>
        </p:nvGrpSpPr>
        <p:grpSpPr>
          <a:xfrm>
            <a:off x="2246743" y="2235171"/>
            <a:ext cx="694626" cy="267164"/>
            <a:chOff x="3001158" y="2123894"/>
            <a:chExt cx="928694" cy="357190"/>
          </a:xfrm>
        </p:grpSpPr>
        <p:sp>
          <p:nvSpPr>
            <p:cNvPr id="144" name="矩形 143"/>
            <p:cNvSpPr/>
            <p:nvPr/>
          </p:nvSpPr>
          <p:spPr>
            <a:xfrm>
              <a:off x="3001158" y="2123894"/>
              <a:ext cx="928694" cy="357190"/>
            </a:xfrm>
            <a:prstGeom prst="rect">
              <a:avLst/>
            </a:prstGeom>
            <a:noFill/>
            <a:ln w="12700">
              <a:solidFill>
                <a:srgbClr val="FD62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45" name="矩形 144"/>
            <p:cNvSpPr/>
            <p:nvPr/>
          </p:nvSpPr>
          <p:spPr>
            <a:xfrm>
              <a:off x="3001158" y="2136772"/>
              <a:ext cx="928694" cy="36000"/>
            </a:xfrm>
            <a:prstGeom prst="rect">
              <a:avLst/>
            </a:prstGeom>
            <a:solidFill>
              <a:srgbClr val="FD625E"/>
            </a:solidFill>
            <a:ln w="9525">
              <a:solidFill>
                <a:srgbClr val="FD62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grpSp>
      <p:grpSp>
        <p:nvGrpSpPr>
          <p:cNvPr id="11" name="组合 165"/>
          <p:cNvGrpSpPr/>
          <p:nvPr/>
        </p:nvGrpSpPr>
        <p:grpSpPr>
          <a:xfrm>
            <a:off x="2246743" y="2769499"/>
            <a:ext cx="694626" cy="267164"/>
            <a:chOff x="3001158" y="2838274"/>
            <a:chExt cx="928694" cy="357190"/>
          </a:xfrm>
        </p:grpSpPr>
        <p:sp>
          <p:nvSpPr>
            <p:cNvPr id="146" name="矩形 145"/>
            <p:cNvSpPr/>
            <p:nvPr/>
          </p:nvSpPr>
          <p:spPr>
            <a:xfrm>
              <a:off x="3001158" y="2838274"/>
              <a:ext cx="928694" cy="35719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47" name="矩形 146"/>
            <p:cNvSpPr/>
            <p:nvPr/>
          </p:nvSpPr>
          <p:spPr>
            <a:xfrm>
              <a:off x="3001158" y="2851152"/>
              <a:ext cx="928694" cy="36000"/>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grpSp>
      <p:grpSp>
        <p:nvGrpSpPr>
          <p:cNvPr id="12" name="组合 166"/>
          <p:cNvGrpSpPr/>
          <p:nvPr/>
        </p:nvGrpSpPr>
        <p:grpSpPr>
          <a:xfrm>
            <a:off x="2246743" y="3250394"/>
            <a:ext cx="694626" cy="267164"/>
            <a:chOff x="3001158" y="3481216"/>
            <a:chExt cx="928694" cy="357190"/>
          </a:xfrm>
        </p:grpSpPr>
        <p:sp>
          <p:nvSpPr>
            <p:cNvPr id="160" name="矩形 159"/>
            <p:cNvSpPr/>
            <p:nvPr/>
          </p:nvSpPr>
          <p:spPr>
            <a:xfrm>
              <a:off x="3001158" y="3481216"/>
              <a:ext cx="928694" cy="35719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61" name="矩形 160"/>
            <p:cNvSpPr/>
            <p:nvPr/>
          </p:nvSpPr>
          <p:spPr>
            <a:xfrm>
              <a:off x="3001158" y="3484569"/>
              <a:ext cx="928694" cy="36000"/>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grpSp>
      <p:grpSp>
        <p:nvGrpSpPr>
          <p:cNvPr id="13" name="组合 167"/>
          <p:cNvGrpSpPr/>
          <p:nvPr/>
        </p:nvGrpSpPr>
        <p:grpSpPr>
          <a:xfrm>
            <a:off x="2246743" y="3667687"/>
            <a:ext cx="694626" cy="277334"/>
            <a:chOff x="3001158" y="4039123"/>
            <a:chExt cx="928694" cy="370787"/>
          </a:xfrm>
        </p:grpSpPr>
        <p:sp>
          <p:nvSpPr>
            <p:cNvPr id="162" name="矩形 161"/>
            <p:cNvSpPr/>
            <p:nvPr/>
          </p:nvSpPr>
          <p:spPr>
            <a:xfrm>
              <a:off x="3001158" y="4052720"/>
              <a:ext cx="928694" cy="35719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63" name="矩形 162"/>
            <p:cNvSpPr/>
            <p:nvPr/>
          </p:nvSpPr>
          <p:spPr>
            <a:xfrm>
              <a:off x="3001158" y="4039123"/>
              <a:ext cx="928694" cy="36000"/>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grpSp>
      <p:sp>
        <p:nvSpPr>
          <p:cNvPr id="169" name="TextBox 168"/>
          <p:cNvSpPr txBox="1"/>
          <p:nvPr/>
        </p:nvSpPr>
        <p:spPr>
          <a:xfrm>
            <a:off x="2239618" y="1781226"/>
            <a:ext cx="687048" cy="207429"/>
          </a:xfrm>
          <a:prstGeom prst="rect">
            <a:avLst/>
          </a:prstGeom>
          <a:noFill/>
        </p:spPr>
        <p:txBody>
          <a:bodyPr wrap="square" rtlCol="0" anchor="ctr">
            <a:spAutoFit/>
          </a:bodyPr>
          <a:lstStyle/>
          <a:p>
            <a:pPr algn="ctr"/>
            <a:r>
              <a:rPr lang="zh-CN" altLang="en-US" sz="748" dirty="0">
                <a:latin typeface="微软雅黑" panose="020B0503020204020204" pitchFamily="34" charset="-122"/>
                <a:ea typeface="微软雅黑" panose="020B0503020204020204" pitchFamily="34" charset="-122"/>
              </a:rPr>
              <a:t>非标债性类</a:t>
            </a:r>
          </a:p>
        </p:txBody>
      </p:sp>
      <p:sp>
        <p:nvSpPr>
          <p:cNvPr id="170" name="TextBox 169"/>
          <p:cNvSpPr txBox="1"/>
          <p:nvPr/>
        </p:nvSpPr>
        <p:spPr>
          <a:xfrm>
            <a:off x="2246742" y="2265682"/>
            <a:ext cx="687048" cy="207429"/>
          </a:xfrm>
          <a:prstGeom prst="rect">
            <a:avLst/>
          </a:prstGeom>
          <a:noFill/>
        </p:spPr>
        <p:txBody>
          <a:bodyPr wrap="square" rtlCol="0" anchor="ctr">
            <a:spAutoFit/>
          </a:bodyPr>
          <a:lstStyle/>
          <a:p>
            <a:pPr algn="ctr"/>
            <a:r>
              <a:rPr lang="zh-CN" altLang="en-US" sz="748" dirty="0">
                <a:latin typeface="微软雅黑" panose="020B0503020204020204" pitchFamily="34" charset="-122"/>
                <a:ea typeface="微软雅黑" panose="020B0503020204020204" pitchFamily="34" charset="-122"/>
              </a:rPr>
              <a:t>非标股性类</a:t>
            </a:r>
          </a:p>
        </p:txBody>
      </p:sp>
      <p:sp>
        <p:nvSpPr>
          <p:cNvPr id="171" name="TextBox 170"/>
          <p:cNvSpPr txBox="1"/>
          <p:nvPr/>
        </p:nvSpPr>
        <p:spPr>
          <a:xfrm>
            <a:off x="2246742" y="2789325"/>
            <a:ext cx="687048" cy="207429"/>
          </a:xfrm>
          <a:prstGeom prst="rect">
            <a:avLst/>
          </a:prstGeom>
          <a:noFill/>
        </p:spPr>
        <p:txBody>
          <a:bodyPr wrap="square" rtlCol="0" anchor="ctr">
            <a:spAutoFit/>
          </a:bodyPr>
          <a:lstStyle/>
          <a:p>
            <a:pPr algn="ctr"/>
            <a:r>
              <a:rPr lang="zh-CN" altLang="en-US" sz="748" dirty="0">
                <a:latin typeface="微软雅黑" panose="020B0503020204020204" pitchFamily="34" charset="-122"/>
                <a:ea typeface="微软雅黑" panose="020B0503020204020204" pitchFamily="34" charset="-122"/>
              </a:rPr>
              <a:t>标准证券类</a:t>
            </a:r>
          </a:p>
        </p:txBody>
      </p:sp>
      <p:sp>
        <p:nvSpPr>
          <p:cNvPr id="173" name="TextBox 172"/>
          <p:cNvSpPr txBox="1"/>
          <p:nvPr/>
        </p:nvSpPr>
        <p:spPr>
          <a:xfrm>
            <a:off x="2246742" y="3266903"/>
            <a:ext cx="687048" cy="207429"/>
          </a:xfrm>
          <a:prstGeom prst="rect">
            <a:avLst/>
          </a:prstGeom>
          <a:noFill/>
        </p:spPr>
        <p:txBody>
          <a:bodyPr wrap="square" rtlCol="0" anchor="ctr">
            <a:spAutoFit/>
          </a:bodyPr>
          <a:lstStyle/>
          <a:p>
            <a:pPr algn="ctr"/>
            <a:r>
              <a:rPr lang="zh-CN" altLang="en-US" sz="748" dirty="0">
                <a:latin typeface="微软雅黑" panose="020B0503020204020204" pitchFamily="34" charset="-122"/>
                <a:ea typeface="微软雅黑" panose="020B0503020204020204" pitchFamily="34" charset="-122"/>
              </a:rPr>
              <a:t>非标股性类</a:t>
            </a:r>
          </a:p>
        </p:txBody>
      </p:sp>
      <p:sp>
        <p:nvSpPr>
          <p:cNvPr id="174" name="TextBox 173"/>
          <p:cNvSpPr txBox="1"/>
          <p:nvPr/>
        </p:nvSpPr>
        <p:spPr>
          <a:xfrm>
            <a:off x="2254321" y="3705052"/>
            <a:ext cx="687048" cy="207429"/>
          </a:xfrm>
          <a:prstGeom prst="rect">
            <a:avLst/>
          </a:prstGeom>
          <a:noFill/>
        </p:spPr>
        <p:txBody>
          <a:bodyPr wrap="square" rtlCol="0" anchor="ctr">
            <a:spAutoFit/>
          </a:bodyPr>
          <a:lstStyle/>
          <a:p>
            <a:pPr algn="ctr"/>
            <a:r>
              <a:rPr lang="zh-CN" altLang="en-US" sz="748" dirty="0">
                <a:latin typeface="微软雅黑" panose="020B0503020204020204" pitchFamily="34" charset="-122"/>
                <a:ea typeface="微软雅黑" panose="020B0503020204020204" pitchFamily="34" charset="-122"/>
              </a:rPr>
              <a:t>标准证券类</a:t>
            </a:r>
          </a:p>
        </p:txBody>
      </p:sp>
      <p:sp>
        <p:nvSpPr>
          <p:cNvPr id="175" name="TextBox 174"/>
          <p:cNvSpPr txBox="1"/>
          <p:nvPr/>
        </p:nvSpPr>
        <p:spPr>
          <a:xfrm>
            <a:off x="3216261" y="1586906"/>
            <a:ext cx="665568" cy="207429"/>
          </a:xfrm>
          <a:prstGeom prst="rect">
            <a:avLst/>
          </a:prstGeom>
          <a:noFill/>
        </p:spPr>
        <p:txBody>
          <a:bodyPr wrap="none" rtlCol="0" anchor="ctr">
            <a:spAutoFit/>
          </a:bodyPr>
          <a:lstStyle/>
          <a:p>
            <a:pPr algn="ctr"/>
            <a:r>
              <a:rPr lang="zh-CN" altLang="en-US" sz="748" dirty="0">
                <a:latin typeface="微软雅黑" panose="020B0503020204020204" pitchFamily="34" charset="-122"/>
                <a:ea typeface="微软雅黑" panose="020B0503020204020204" pitchFamily="34" charset="-122"/>
              </a:rPr>
              <a:t>不动产投资</a:t>
            </a:r>
          </a:p>
        </p:txBody>
      </p:sp>
      <p:sp>
        <p:nvSpPr>
          <p:cNvPr id="177" name="TextBox 176"/>
          <p:cNvSpPr txBox="1"/>
          <p:nvPr/>
        </p:nvSpPr>
        <p:spPr>
          <a:xfrm>
            <a:off x="3231493" y="1789596"/>
            <a:ext cx="665568" cy="207429"/>
          </a:xfrm>
          <a:prstGeom prst="rect">
            <a:avLst/>
          </a:prstGeom>
          <a:noFill/>
        </p:spPr>
        <p:txBody>
          <a:bodyPr wrap="none" rtlCol="0" anchor="ctr">
            <a:spAutoFit/>
          </a:bodyPr>
          <a:lstStyle/>
          <a:p>
            <a:pPr algn="ctr"/>
            <a:r>
              <a:rPr lang="zh-CN" altLang="en-US" sz="748" dirty="0">
                <a:latin typeface="微软雅黑" panose="020B0503020204020204" pitchFamily="34" charset="-122"/>
                <a:ea typeface="微软雅黑" panose="020B0503020204020204" pitchFamily="34" charset="-122"/>
              </a:rPr>
              <a:t>不动产投资</a:t>
            </a:r>
          </a:p>
        </p:txBody>
      </p:sp>
      <p:sp>
        <p:nvSpPr>
          <p:cNvPr id="178" name="TextBox 177"/>
          <p:cNvSpPr txBox="1"/>
          <p:nvPr/>
        </p:nvSpPr>
        <p:spPr>
          <a:xfrm>
            <a:off x="3377842" y="1967257"/>
            <a:ext cx="341760" cy="207429"/>
          </a:xfrm>
          <a:prstGeom prst="rect">
            <a:avLst/>
          </a:prstGeom>
          <a:noFill/>
        </p:spPr>
        <p:txBody>
          <a:bodyPr wrap="none" rtlCol="0" anchor="ctr">
            <a:spAutoFit/>
          </a:bodyPr>
          <a:lstStyle/>
          <a:p>
            <a:pPr algn="ctr"/>
            <a:r>
              <a:rPr lang="en-US" altLang="zh-CN" sz="748" dirty="0">
                <a:latin typeface="微软雅黑" panose="020B0503020204020204" pitchFamily="34" charset="-122"/>
                <a:ea typeface="微软雅黑" panose="020B0503020204020204" pitchFamily="34" charset="-122"/>
              </a:rPr>
              <a:t>……</a:t>
            </a:r>
            <a:endParaRPr lang="zh-CN" altLang="en-US" sz="748" dirty="0">
              <a:latin typeface="微软雅黑" panose="020B0503020204020204" pitchFamily="34" charset="-122"/>
              <a:ea typeface="微软雅黑" panose="020B0503020204020204" pitchFamily="34" charset="-122"/>
            </a:endParaRPr>
          </a:p>
        </p:txBody>
      </p:sp>
      <p:sp>
        <p:nvSpPr>
          <p:cNvPr id="179" name="TextBox 178"/>
          <p:cNvSpPr txBox="1"/>
          <p:nvPr/>
        </p:nvSpPr>
        <p:spPr>
          <a:xfrm>
            <a:off x="3281945" y="2185850"/>
            <a:ext cx="569388" cy="207429"/>
          </a:xfrm>
          <a:prstGeom prst="rect">
            <a:avLst/>
          </a:prstGeom>
          <a:noFill/>
        </p:spPr>
        <p:txBody>
          <a:bodyPr wrap="none" rtlCol="0" anchor="ctr">
            <a:spAutoFit/>
          </a:bodyPr>
          <a:lstStyle/>
          <a:p>
            <a:pPr algn="ctr"/>
            <a:r>
              <a:rPr lang="zh-CN" altLang="en-US" sz="748" dirty="0">
                <a:latin typeface="微软雅黑" panose="020B0503020204020204" pitchFamily="34" charset="-122"/>
                <a:ea typeface="微软雅黑" panose="020B0503020204020204" pitchFamily="34" charset="-122"/>
              </a:rPr>
              <a:t>股权并购</a:t>
            </a:r>
          </a:p>
        </p:txBody>
      </p:sp>
      <p:sp>
        <p:nvSpPr>
          <p:cNvPr id="180" name="TextBox 179"/>
          <p:cNvSpPr txBox="1"/>
          <p:nvPr/>
        </p:nvSpPr>
        <p:spPr>
          <a:xfrm>
            <a:off x="3176831" y="2387097"/>
            <a:ext cx="761747" cy="207429"/>
          </a:xfrm>
          <a:prstGeom prst="rect">
            <a:avLst/>
          </a:prstGeom>
          <a:noFill/>
        </p:spPr>
        <p:txBody>
          <a:bodyPr wrap="none" rtlCol="0" anchor="ctr">
            <a:spAutoFit/>
          </a:bodyPr>
          <a:lstStyle/>
          <a:p>
            <a:pPr algn="ctr"/>
            <a:r>
              <a:rPr lang="zh-CN" altLang="en-US" sz="748" dirty="0">
                <a:latin typeface="微软雅黑" panose="020B0503020204020204" pitchFamily="34" charset="-122"/>
                <a:ea typeface="微软雅黑" panose="020B0503020204020204" pitchFamily="34" charset="-122"/>
              </a:rPr>
              <a:t>不良资产并购</a:t>
            </a:r>
          </a:p>
        </p:txBody>
      </p:sp>
      <p:sp>
        <p:nvSpPr>
          <p:cNvPr id="181" name="TextBox 180"/>
          <p:cNvSpPr txBox="1"/>
          <p:nvPr/>
        </p:nvSpPr>
        <p:spPr>
          <a:xfrm>
            <a:off x="3270568" y="2589973"/>
            <a:ext cx="569388" cy="207429"/>
          </a:xfrm>
          <a:prstGeom prst="rect">
            <a:avLst/>
          </a:prstGeom>
          <a:noFill/>
        </p:spPr>
        <p:txBody>
          <a:bodyPr wrap="none" rtlCol="0" anchor="ctr">
            <a:spAutoFit/>
          </a:bodyPr>
          <a:lstStyle/>
          <a:p>
            <a:pPr algn="ctr"/>
            <a:r>
              <a:rPr lang="zh-CN" altLang="en-US" sz="748" dirty="0">
                <a:latin typeface="微软雅黑" panose="020B0503020204020204" pitchFamily="34" charset="-122"/>
                <a:ea typeface="微软雅黑" panose="020B0503020204020204" pitchFamily="34" charset="-122"/>
              </a:rPr>
              <a:t>二级市场</a:t>
            </a:r>
          </a:p>
        </p:txBody>
      </p:sp>
      <p:sp>
        <p:nvSpPr>
          <p:cNvPr id="182" name="TextBox 181"/>
          <p:cNvSpPr txBox="1"/>
          <p:nvPr/>
        </p:nvSpPr>
        <p:spPr>
          <a:xfrm>
            <a:off x="3275911" y="2784712"/>
            <a:ext cx="569388" cy="207429"/>
          </a:xfrm>
          <a:prstGeom prst="rect">
            <a:avLst/>
          </a:prstGeom>
          <a:noFill/>
        </p:spPr>
        <p:txBody>
          <a:bodyPr wrap="none" rtlCol="0" anchor="ctr">
            <a:spAutoFit/>
          </a:bodyPr>
          <a:lstStyle/>
          <a:p>
            <a:pPr algn="ctr"/>
            <a:r>
              <a:rPr lang="zh-CN" altLang="en-US" sz="748" dirty="0">
                <a:latin typeface="微软雅黑" panose="020B0503020204020204" pitchFamily="34" charset="-122"/>
                <a:ea typeface="微软雅黑" panose="020B0503020204020204" pitchFamily="34" charset="-122"/>
              </a:rPr>
              <a:t>大宗交易</a:t>
            </a:r>
          </a:p>
        </p:txBody>
      </p:sp>
      <p:sp>
        <p:nvSpPr>
          <p:cNvPr id="184" name="TextBox 183"/>
          <p:cNvSpPr txBox="1"/>
          <p:nvPr/>
        </p:nvSpPr>
        <p:spPr>
          <a:xfrm>
            <a:off x="3266802" y="2989084"/>
            <a:ext cx="569388" cy="207429"/>
          </a:xfrm>
          <a:prstGeom prst="rect">
            <a:avLst/>
          </a:prstGeom>
          <a:noFill/>
        </p:spPr>
        <p:txBody>
          <a:bodyPr wrap="none" rtlCol="0" anchor="ctr">
            <a:spAutoFit/>
          </a:bodyPr>
          <a:lstStyle/>
          <a:p>
            <a:pPr algn="ctr"/>
            <a:r>
              <a:rPr lang="zh-CN" altLang="en-US" sz="748" dirty="0">
                <a:latin typeface="微软雅黑" panose="020B0503020204020204" pitchFamily="34" charset="-122"/>
                <a:ea typeface="微软雅黑" panose="020B0503020204020204" pitchFamily="34" charset="-122"/>
              </a:rPr>
              <a:t>大宗交易</a:t>
            </a:r>
          </a:p>
        </p:txBody>
      </p:sp>
      <p:sp>
        <p:nvSpPr>
          <p:cNvPr id="185" name="TextBox 184"/>
          <p:cNvSpPr txBox="1"/>
          <p:nvPr/>
        </p:nvSpPr>
        <p:spPr>
          <a:xfrm>
            <a:off x="3186997" y="3187924"/>
            <a:ext cx="761747" cy="207429"/>
          </a:xfrm>
          <a:prstGeom prst="rect">
            <a:avLst/>
          </a:prstGeom>
          <a:noFill/>
        </p:spPr>
        <p:txBody>
          <a:bodyPr wrap="none" rtlCol="0" anchor="ctr">
            <a:spAutoFit/>
          </a:bodyPr>
          <a:lstStyle/>
          <a:p>
            <a:pPr algn="ctr"/>
            <a:r>
              <a:rPr lang="zh-CN" altLang="en-US" sz="748" dirty="0">
                <a:latin typeface="微软雅黑" panose="020B0503020204020204" pitchFamily="34" charset="-122"/>
                <a:ea typeface="微软雅黑" panose="020B0503020204020204" pitchFamily="34" charset="-122"/>
              </a:rPr>
              <a:t>不良资产并购</a:t>
            </a:r>
          </a:p>
        </p:txBody>
      </p:sp>
      <p:sp>
        <p:nvSpPr>
          <p:cNvPr id="186" name="TextBox 185"/>
          <p:cNvSpPr txBox="1"/>
          <p:nvPr/>
        </p:nvSpPr>
        <p:spPr>
          <a:xfrm>
            <a:off x="3292601" y="3384687"/>
            <a:ext cx="569388" cy="207429"/>
          </a:xfrm>
          <a:prstGeom prst="rect">
            <a:avLst/>
          </a:prstGeom>
          <a:noFill/>
        </p:spPr>
        <p:txBody>
          <a:bodyPr wrap="none" rtlCol="0" anchor="ctr">
            <a:spAutoFit/>
          </a:bodyPr>
          <a:lstStyle/>
          <a:p>
            <a:pPr algn="ctr"/>
            <a:r>
              <a:rPr lang="zh-CN" altLang="en-US" sz="748" dirty="0">
                <a:latin typeface="微软雅黑" panose="020B0503020204020204" pitchFamily="34" charset="-122"/>
                <a:ea typeface="微软雅黑" panose="020B0503020204020204" pitchFamily="34" charset="-122"/>
              </a:rPr>
              <a:t>股权并购</a:t>
            </a:r>
          </a:p>
        </p:txBody>
      </p:sp>
      <p:sp>
        <p:nvSpPr>
          <p:cNvPr id="187" name="TextBox 186"/>
          <p:cNvSpPr txBox="1"/>
          <p:nvPr/>
        </p:nvSpPr>
        <p:spPr>
          <a:xfrm>
            <a:off x="4046787" y="1607418"/>
            <a:ext cx="569388" cy="207429"/>
          </a:xfrm>
          <a:prstGeom prst="rect">
            <a:avLst/>
          </a:prstGeom>
          <a:noFill/>
        </p:spPr>
        <p:txBody>
          <a:bodyPr wrap="none" rtlCol="0">
            <a:spAutoFit/>
          </a:bodyPr>
          <a:lstStyle/>
          <a:p>
            <a:pPr algn="ctr"/>
            <a:r>
              <a:rPr lang="zh-CN" altLang="en-US" sz="748" dirty="0">
                <a:latin typeface="微软雅黑" panose="020B0503020204020204" pitchFamily="34" charset="-122"/>
                <a:ea typeface="微软雅黑" panose="020B0503020204020204" pitchFamily="34" charset="-122"/>
              </a:rPr>
              <a:t>消费金融</a:t>
            </a:r>
          </a:p>
        </p:txBody>
      </p:sp>
      <p:sp>
        <p:nvSpPr>
          <p:cNvPr id="188" name="TextBox 187"/>
          <p:cNvSpPr txBox="1"/>
          <p:nvPr/>
        </p:nvSpPr>
        <p:spPr>
          <a:xfrm>
            <a:off x="4070582" y="1808795"/>
            <a:ext cx="569387" cy="207429"/>
          </a:xfrm>
          <a:prstGeom prst="rect">
            <a:avLst/>
          </a:prstGeom>
          <a:noFill/>
        </p:spPr>
        <p:txBody>
          <a:bodyPr wrap="none" rtlCol="0">
            <a:spAutoFit/>
          </a:bodyPr>
          <a:lstStyle/>
          <a:p>
            <a:r>
              <a:rPr lang="zh-CN" altLang="en-US" sz="748" dirty="0">
                <a:latin typeface="微软雅黑" panose="020B0503020204020204" pitchFamily="34" charset="-122"/>
                <a:ea typeface="微软雅黑" panose="020B0503020204020204" pitchFamily="34" charset="-122"/>
              </a:rPr>
              <a:t>消费金融</a:t>
            </a:r>
          </a:p>
        </p:txBody>
      </p:sp>
      <p:sp>
        <p:nvSpPr>
          <p:cNvPr id="189" name="TextBox 188"/>
          <p:cNvSpPr txBox="1"/>
          <p:nvPr/>
        </p:nvSpPr>
        <p:spPr>
          <a:xfrm>
            <a:off x="4112778" y="2491767"/>
            <a:ext cx="617013" cy="207429"/>
          </a:xfrm>
          <a:prstGeom prst="rect">
            <a:avLst/>
          </a:prstGeom>
          <a:noFill/>
        </p:spPr>
        <p:txBody>
          <a:bodyPr wrap="square" rtlCol="0">
            <a:spAutoFit/>
          </a:bodyPr>
          <a:lstStyle/>
          <a:p>
            <a:pPr algn="ctr"/>
            <a:r>
              <a:rPr lang="zh-CN" altLang="en-US" sz="748" dirty="0">
                <a:latin typeface="微软雅黑" panose="020B0503020204020204" pitchFamily="34" charset="-122"/>
                <a:ea typeface="微软雅黑" panose="020B0503020204020204" pitchFamily="34" charset="-122"/>
              </a:rPr>
              <a:t>消费金融</a:t>
            </a:r>
          </a:p>
        </p:txBody>
      </p:sp>
      <p:sp>
        <p:nvSpPr>
          <p:cNvPr id="190" name="TextBox 189"/>
          <p:cNvSpPr txBox="1"/>
          <p:nvPr/>
        </p:nvSpPr>
        <p:spPr>
          <a:xfrm>
            <a:off x="4136247" y="2689242"/>
            <a:ext cx="569388" cy="207429"/>
          </a:xfrm>
          <a:prstGeom prst="rect">
            <a:avLst/>
          </a:prstGeom>
          <a:noFill/>
        </p:spPr>
        <p:txBody>
          <a:bodyPr wrap="none" rtlCol="0">
            <a:spAutoFit/>
          </a:bodyPr>
          <a:lstStyle/>
          <a:p>
            <a:pPr algn="ctr"/>
            <a:r>
              <a:rPr lang="zh-CN" altLang="en-US" sz="748" dirty="0">
                <a:latin typeface="微软雅黑" panose="020B0503020204020204" pitchFamily="34" charset="-122"/>
                <a:ea typeface="微软雅黑" panose="020B0503020204020204" pitchFamily="34" charset="-122"/>
              </a:rPr>
              <a:t>消费金融</a:t>
            </a:r>
          </a:p>
        </p:txBody>
      </p:sp>
      <p:sp>
        <p:nvSpPr>
          <p:cNvPr id="191" name="TextBox 190"/>
          <p:cNvSpPr txBox="1"/>
          <p:nvPr/>
        </p:nvSpPr>
        <p:spPr>
          <a:xfrm>
            <a:off x="4881982" y="2689242"/>
            <a:ext cx="569388" cy="207429"/>
          </a:xfrm>
          <a:prstGeom prst="rect">
            <a:avLst/>
          </a:prstGeom>
          <a:noFill/>
          <a:ln>
            <a:noFill/>
          </a:ln>
        </p:spPr>
        <p:txBody>
          <a:bodyPr wrap="none" rtlCol="0">
            <a:spAutoFit/>
          </a:bodyPr>
          <a:lstStyle/>
          <a:p>
            <a:pPr algn="ctr"/>
            <a:r>
              <a:rPr lang="zh-CN" altLang="en-US" sz="748" dirty="0">
                <a:latin typeface="微软雅黑" panose="020B0503020204020204" pitchFamily="34" charset="-122"/>
                <a:ea typeface="微软雅黑" panose="020B0503020204020204" pitchFamily="34" charset="-122"/>
              </a:rPr>
              <a:t>消费金融</a:t>
            </a:r>
          </a:p>
        </p:txBody>
      </p:sp>
      <p:sp>
        <p:nvSpPr>
          <p:cNvPr id="192" name="TextBox 191"/>
          <p:cNvSpPr txBox="1"/>
          <p:nvPr/>
        </p:nvSpPr>
        <p:spPr>
          <a:xfrm>
            <a:off x="5718435" y="2778735"/>
            <a:ext cx="630792" cy="207429"/>
          </a:xfrm>
          <a:prstGeom prst="rect">
            <a:avLst/>
          </a:prstGeom>
          <a:noFill/>
          <a:ln w="12700">
            <a:noFill/>
          </a:ln>
        </p:spPr>
        <p:txBody>
          <a:bodyPr wrap="square" rtlCol="0" anchor="ctr">
            <a:spAutoFit/>
          </a:bodyPr>
          <a:lstStyle/>
          <a:p>
            <a:pPr algn="ctr"/>
            <a:r>
              <a:rPr lang="zh-CN" altLang="en-US" sz="748" dirty="0">
                <a:latin typeface="微软雅黑" panose="020B0503020204020204" pitchFamily="34" charset="-122"/>
                <a:ea typeface="微软雅黑" panose="020B0503020204020204" pitchFamily="34" charset="-122"/>
              </a:rPr>
              <a:t>股票多空</a:t>
            </a:r>
          </a:p>
        </p:txBody>
      </p:sp>
      <p:sp>
        <p:nvSpPr>
          <p:cNvPr id="193" name="TextBox 192"/>
          <p:cNvSpPr txBox="1"/>
          <p:nvPr/>
        </p:nvSpPr>
        <p:spPr>
          <a:xfrm>
            <a:off x="5708780" y="2585950"/>
            <a:ext cx="625503" cy="207429"/>
          </a:xfrm>
          <a:prstGeom prst="rect">
            <a:avLst/>
          </a:prstGeom>
          <a:noFill/>
          <a:ln w="12700">
            <a:noFill/>
          </a:ln>
        </p:spPr>
        <p:txBody>
          <a:bodyPr wrap="square" rtlCol="0" anchor="ctr">
            <a:spAutoFit/>
          </a:bodyPr>
          <a:lstStyle/>
          <a:p>
            <a:pPr algn="ctr"/>
            <a:r>
              <a:rPr lang="zh-CN" altLang="en-US" sz="748" dirty="0">
                <a:latin typeface="微软雅黑" panose="020B0503020204020204" pitchFamily="34" charset="-122"/>
                <a:ea typeface="微软雅黑" panose="020B0503020204020204" pitchFamily="34" charset="-122"/>
              </a:rPr>
              <a:t>股票多空</a:t>
            </a:r>
          </a:p>
        </p:txBody>
      </p:sp>
      <p:sp>
        <p:nvSpPr>
          <p:cNvPr id="194" name="TextBox 193"/>
          <p:cNvSpPr txBox="1"/>
          <p:nvPr/>
        </p:nvSpPr>
        <p:spPr>
          <a:xfrm>
            <a:off x="5720971" y="2388817"/>
            <a:ext cx="606194" cy="207429"/>
          </a:xfrm>
          <a:prstGeom prst="rect">
            <a:avLst/>
          </a:prstGeom>
          <a:noFill/>
          <a:ln w="12700">
            <a:noFill/>
          </a:ln>
        </p:spPr>
        <p:txBody>
          <a:bodyPr wrap="square" rtlCol="0" anchor="ctr">
            <a:spAutoFit/>
          </a:bodyPr>
          <a:lstStyle/>
          <a:p>
            <a:pPr algn="ctr"/>
            <a:r>
              <a:rPr lang="zh-CN" altLang="en-US" sz="748" dirty="0">
                <a:latin typeface="微软雅黑" panose="020B0503020204020204" pitchFamily="34" charset="-122"/>
                <a:ea typeface="微软雅黑" panose="020B0503020204020204" pitchFamily="34" charset="-122"/>
              </a:rPr>
              <a:t>管理期货</a:t>
            </a:r>
          </a:p>
        </p:txBody>
      </p:sp>
      <p:sp>
        <p:nvSpPr>
          <p:cNvPr id="195" name="TextBox 194"/>
          <p:cNvSpPr txBox="1"/>
          <p:nvPr/>
        </p:nvSpPr>
        <p:spPr>
          <a:xfrm>
            <a:off x="5862950" y="2968875"/>
            <a:ext cx="341760" cy="207429"/>
          </a:xfrm>
          <a:prstGeom prst="rect">
            <a:avLst/>
          </a:prstGeom>
          <a:noFill/>
          <a:ln w="12700">
            <a:noFill/>
          </a:ln>
        </p:spPr>
        <p:txBody>
          <a:bodyPr wrap="none" rtlCol="0" anchor="ctr">
            <a:spAutoFit/>
          </a:bodyPr>
          <a:lstStyle/>
          <a:p>
            <a:pPr algn="ctr"/>
            <a:r>
              <a:rPr lang="en-US" altLang="zh-CN" sz="748" dirty="0">
                <a:latin typeface="微软雅黑" panose="020B0503020204020204" pitchFamily="34" charset="-122"/>
                <a:ea typeface="微软雅黑" panose="020B0503020204020204" pitchFamily="34" charset="-122"/>
              </a:rPr>
              <a:t>……</a:t>
            </a:r>
            <a:endParaRPr lang="zh-CN" altLang="en-US" sz="748" dirty="0">
              <a:latin typeface="微软雅黑" panose="020B0503020204020204" pitchFamily="34" charset="-122"/>
              <a:ea typeface="微软雅黑" panose="020B0503020204020204" pitchFamily="34" charset="-122"/>
            </a:endParaRPr>
          </a:p>
        </p:txBody>
      </p:sp>
      <p:sp>
        <p:nvSpPr>
          <p:cNvPr id="196" name="TextBox 195"/>
          <p:cNvSpPr txBox="1"/>
          <p:nvPr/>
        </p:nvSpPr>
        <p:spPr>
          <a:xfrm>
            <a:off x="4887884" y="2882967"/>
            <a:ext cx="569388" cy="207429"/>
          </a:xfrm>
          <a:prstGeom prst="rect">
            <a:avLst/>
          </a:prstGeom>
          <a:noFill/>
          <a:ln>
            <a:noFill/>
          </a:ln>
        </p:spPr>
        <p:txBody>
          <a:bodyPr wrap="none" rtlCol="0" anchor="ctr">
            <a:spAutoFit/>
          </a:bodyPr>
          <a:lstStyle/>
          <a:p>
            <a:pPr algn="ctr"/>
            <a:r>
              <a:rPr lang="zh-CN" altLang="en-US" sz="748" dirty="0">
                <a:latin typeface="微软雅黑" panose="020B0503020204020204" pitchFamily="34" charset="-122"/>
                <a:ea typeface="微软雅黑" panose="020B0503020204020204" pitchFamily="34" charset="-122"/>
              </a:rPr>
              <a:t>股票多头</a:t>
            </a:r>
          </a:p>
        </p:txBody>
      </p:sp>
      <p:grpSp>
        <p:nvGrpSpPr>
          <p:cNvPr id="14" name="组合 198"/>
          <p:cNvGrpSpPr/>
          <p:nvPr/>
        </p:nvGrpSpPr>
        <p:grpSpPr>
          <a:xfrm>
            <a:off x="4002901" y="2565400"/>
            <a:ext cx="56567" cy="201347"/>
            <a:chOff x="4072728" y="2154917"/>
            <a:chExt cx="75629" cy="269195"/>
          </a:xfrm>
        </p:grpSpPr>
        <p:cxnSp>
          <p:nvCxnSpPr>
            <p:cNvPr id="200" name="直接连接符 199"/>
            <p:cNvCxnSpPr/>
            <p:nvPr/>
          </p:nvCxnSpPr>
          <p:spPr>
            <a:xfrm rot="10800000">
              <a:off x="4076357" y="2158546"/>
              <a:ext cx="7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直接连接符 200"/>
            <p:cNvCxnSpPr/>
            <p:nvPr/>
          </p:nvCxnSpPr>
          <p:spPr>
            <a:xfrm rot="10800000">
              <a:off x="4072728" y="2422524"/>
              <a:ext cx="7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直接连接符 201"/>
            <p:cNvCxnSpPr/>
            <p:nvPr/>
          </p:nvCxnSpPr>
          <p:spPr>
            <a:xfrm rot="5400000" flipH="1" flipV="1">
              <a:off x="3950754" y="2280520"/>
              <a:ext cx="252000" cy="79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05" name="直接连接符 204"/>
          <p:cNvCxnSpPr/>
          <p:nvPr/>
        </p:nvCxnSpPr>
        <p:spPr>
          <a:xfrm rot="10800000">
            <a:off x="4763750" y="2779131"/>
            <a:ext cx="72702" cy="1188"/>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组合 207"/>
          <p:cNvGrpSpPr/>
          <p:nvPr/>
        </p:nvGrpSpPr>
        <p:grpSpPr>
          <a:xfrm>
            <a:off x="5620133" y="2487032"/>
            <a:ext cx="53433" cy="587761"/>
            <a:chOff x="4094502" y="1415134"/>
            <a:chExt cx="77554" cy="500860"/>
          </a:xfrm>
        </p:grpSpPr>
        <p:cxnSp>
          <p:nvCxnSpPr>
            <p:cNvPr id="209" name="直接连接符 208"/>
            <p:cNvCxnSpPr/>
            <p:nvPr/>
          </p:nvCxnSpPr>
          <p:spPr>
            <a:xfrm rot="10800000">
              <a:off x="4100056" y="1422392"/>
              <a:ext cx="7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rot="5400000" flipH="1" flipV="1">
              <a:off x="3848098" y="1665167"/>
              <a:ext cx="50086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rot="10800000">
              <a:off x="4094502" y="1909084"/>
              <a:ext cx="72000" cy="158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12" name="直接连接符 211"/>
          <p:cNvCxnSpPr/>
          <p:nvPr/>
        </p:nvCxnSpPr>
        <p:spPr>
          <a:xfrm rot="10800000">
            <a:off x="5500758" y="2779131"/>
            <a:ext cx="72702" cy="1188"/>
          </a:xfrm>
          <a:prstGeom prst="line">
            <a:avLst/>
          </a:prstGeom>
        </p:spPr>
        <p:style>
          <a:lnRef idx="1">
            <a:schemeClr val="accent1"/>
          </a:lnRef>
          <a:fillRef idx="0">
            <a:schemeClr val="accent1"/>
          </a:fillRef>
          <a:effectRef idx="0">
            <a:schemeClr val="accent1"/>
          </a:effectRef>
          <a:fontRef idx="minor">
            <a:schemeClr val="tx1"/>
          </a:fontRef>
        </p:style>
      </p:cxnSp>
      <p:sp>
        <p:nvSpPr>
          <p:cNvPr id="213" name="TextBox 212"/>
          <p:cNvSpPr txBox="1"/>
          <p:nvPr/>
        </p:nvSpPr>
        <p:spPr>
          <a:xfrm>
            <a:off x="465302" y="1582237"/>
            <a:ext cx="1168397" cy="506549"/>
          </a:xfrm>
          <a:prstGeom prst="rect">
            <a:avLst/>
          </a:prstGeom>
          <a:noFill/>
        </p:spPr>
        <p:txBody>
          <a:bodyPr wrap="square" rtlCol="0">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a:p>
            <a:endParaRPr lang="zh-CN" altLang="en-US" sz="1346" dirty="0">
              <a:solidFill>
                <a:srgbClr val="595959"/>
              </a:solidFill>
            </a:endParaRPr>
          </a:p>
        </p:txBody>
      </p:sp>
      <p:sp>
        <p:nvSpPr>
          <p:cNvPr id="216" name="TextBox 215"/>
          <p:cNvSpPr txBox="1"/>
          <p:nvPr/>
        </p:nvSpPr>
        <p:spPr>
          <a:xfrm>
            <a:off x="461741" y="1870774"/>
            <a:ext cx="1496118" cy="368691"/>
          </a:xfrm>
          <a:prstGeom prst="rect">
            <a:avLst/>
          </a:prstGeom>
          <a:noFill/>
        </p:spPr>
        <p:txBody>
          <a:bodyPr wrap="square" rtlCol="0">
            <a:spAutoFit/>
          </a:bodyPr>
          <a:lstStyle/>
          <a:p>
            <a:r>
              <a:rPr lang="zh-CN" altLang="en-US" sz="898" dirty="0">
                <a:latin typeface="微软雅黑" panose="020B0503020204020204" pitchFamily="34" charset="-122"/>
                <a:ea typeface="微软雅黑" panose="020B0503020204020204" pitchFamily="34" charset="-122"/>
              </a:rPr>
              <a:t>正文文案区域</a:t>
            </a:r>
            <a:r>
              <a:rPr lang="en-US" altLang="zh-CN" sz="898" dirty="0">
                <a:latin typeface="微软雅黑" panose="020B0503020204020204" pitchFamily="34" charset="-122"/>
                <a:ea typeface="微软雅黑" panose="020B0503020204020204" pitchFamily="34" charset="-122"/>
              </a:rPr>
              <a:t>……</a:t>
            </a:r>
            <a:endParaRPr lang="zh-CN" altLang="en-US" sz="898" dirty="0">
              <a:latin typeface="微软雅黑" panose="020B0503020204020204" pitchFamily="34" charset="-122"/>
              <a:ea typeface="微软雅黑" panose="020B0503020204020204" pitchFamily="34" charset="-122"/>
            </a:endParaRPr>
          </a:p>
          <a:p>
            <a:endParaRPr lang="zh-CN" altLang="en-US" sz="898" dirty="0"/>
          </a:p>
        </p:txBody>
      </p:sp>
      <p:sp>
        <p:nvSpPr>
          <p:cNvPr id="218" name="矩形 217"/>
          <p:cNvSpPr/>
          <p:nvPr/>
        </p:nvSpPr>
        <p:spPr>
          <a:xfrm>
            <a:off x="528817" y="2627436"/>
            <a:ext cx="53433" cy="53433"/>
          </a:xfrm>
          <a:prstGeom prst="rect">
            <a:avLst/>
          </a:prstGeom>
          <a:solidFill>
            <a:srgbClr val="0A319D"/>
          </a:solidFill>
          <a:ln>
            <a:solidFill>
              <a:srgbClr val="0A31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19" name="矩形 218"/>
          <p:cNvSpPr/>
          <p:nvPr/>
        </p:nvSpPr>
        <p:spPr>
          <a:xfrm>
            <a:off x="528817" y="2841167"/>
            <a:ext cx="53433" cy="53433"/>
          </a:xfrm>
          <a:prstGeom prst="rect">
            <a:avLst/>
          </a:prstGeom>
          <a:solidFill>
            <a:srgbClr val="FD625E"/>
          </a:solidFill>
          <a:ln>
            <a:solidFill>
              <a:srgbClr val="FD62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20" name="TextBox 219"/>
          <p:cNvSpPr txBox="1"/>
          <p:nvPr/>
        </p:nvSpPr>
        <p:spPr>
          <a:xfrm>
            <a:off x="573647" y="2583457"/>
            <a:ext cx="732893" cy="201722"/>
          </a:xfrm>
          <a:prstGeom prst="rect">
            <a:avLst/>
          </a:prstGeom>
          <a:noFill/>
        </p:spPr>
        <p:txBody>
          <a:bodyPr wrap="none" rtlCol="0">
            <a:spAutoFit/>
          </a:bodyPr>
          <a:lstStyle/>
          <a:p>
            <a:r>
              <a:rPr lang="zh-CN" altLang="en-US" sz="711" dirty="0">
                <a:latin typeface="微软雅黑" panose="020B0503020204020204" pitchFamily="34" charset="-122"/>
                <a:ea typeface="微软雅黑" panose="020B0503020204020204" pitchFamily="34" charset="-122"/>
              </a:rPr>
              <a:t>颜色标注文案</a:t>
            </a:r>
          </a:p>
        </p:txBody>
      </p:sp>
      <p:sp>
        <p:nvSpPr>
          <p:cNvPr id="221" name="TextBox 220"/>
          <p:cNvSpPr txBox="1"/>
          <p:nvPr/>
        </p:nvSpPr>
        <p:spPr>
          <a:xfrm>
            <a:off x="582250" y="2780041"/>
            <a:ext cx="732893" cy="201722"/>
          </a:xfrm>
          <a:prstGeom prst="rect">
            <a:avLst/>
          </a:prstGeom>
          <a:noFill/>
        </p:spPr>
        <p:txBody>
          <a:bodyPr wrap="none" rtlCol="0">
            <a:spAutoFit/>
          </a:bodyPr>
          <a:lstStyle/>
          <a:p>
            <a:r>
              <a:rPr lang="zh-CN" altLang="en-US" sz="711" dirty="0">
                <a:latin typeface="微软雅黑" panose="020B0503020204020204" pitchFamily="34" charset="-122"/>
                <a:ea typeface="微软雅黑" panose="020B0503020204020204" pitchFamily="34" charset="-122"/>
              </a:rPr>
              <a:t>颜色标注文案</a:t>
            </a:r>
          </a:p>
        </p:txBody>
      </p:sp>
      <p:sp>
        <p:nvSpPr>
          <p:cNvPr id="16" name="标题 15"/>
          <p:cNvSpPr>
            <a:spLocks noGrp="1"/>
          </p:cNvSpPr>
          <p:nvPr>
            <p:ph type="title"/>
          </p:nvPr>
        </p:nvSpPr>
        <p:spPr/>
        <p:txBody>
          <a:bodyPr>
            <a:normAutofit/>
          </a:bodyPr>
          <a:lstStyle/>
          <a:p>
            <a:endParaRPr lang="zh-CN" altLang="en-US"/>
          </a:p>
        </p:txBody>
      </p:sp>
      <p:sp>
        <p:nvSpPr>
          <p:cNvPr id="4" name="灯片编号占位符 3"/>
          <p:cNvSpPr>
            <a:spLocks noGrp="1"/>
          </p:cNvSpPr>
          <p:nvPr>
            <p:ph type="sldNum" sz="quarter" idx="14"/>
          </p:nvPr>
        </p:nvSpPr>
        <p:spPr/>
        <p:txBody>
          <a:bodyPr/>
          <a:lstStyle/>
          <a:p>
            <a:fld id="{6B3E1478-37CF-4E18-9076-DA6228555DA5}" type="slidenum">
              <a:rPr lang="zh-CN" altLang="en-US" smtClean="0"/>
              <a:pPr/>
              <a:t>25</a:t>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66578" y="1582012"/>
            <a:ext cx="1657947" cy="506549"/>
          </a:xfrm>
          <a:prstGeom prst="rect">
            <a:avLst/>
          </a:prstGeom>
          <a:noFill/>
        </p:spPr>
        <p:txBody>
          <a:bodyPr wrap="square" rtlCol="0">
            <a:spAutoFit/>
          </a:bodyPr>
          <a:lstStyle/>
          <a:p>
            <a:r>
              <a:rPr lang="zh-CN" altLang="en-US" sz="1346" dirty="0">
                <a:solidFill>
                  <a:srgbClr val="595959"/>
                </a:solidFill>
                <a:latin typeface="微软雅黑" panose="020B0503020204020204" pitchFamily="34" charset="-122"/>
                <a:ea typeface="微软雅黑" panose="020B0503020204020204" pitchFamily="34" charset="-122"/>
              </a:rPr>
              <a:t>标题文案</a:t>
            </a:r>
            <a:endParaRPr lang="en-US" altLang="zh-CN" sz="1346" dirty="0">
              <a:solidFill>
                <a:srgbClr val="595959"/>
              </a:solidFill>
              <a:latin typeface="微软雅黑" panose="020B0503020204020204" pitchFamily="34" charset="-122"/>
              <a:ea typeface="微软雅黑" panose="020B0503020204020204" pitchFamily="34" charset="-122"/>
            </a:endParaRPr>
          </a:p>
          <a:p>
            <a:endParaRPr lang="zh-CN" altLang="en-US" sz="1346" dirty="0">
              <a:solidFill>
                <a:srgbClr val="595959"/>
              </a:solidFill>
            </a:endParaRPr>
          </a:p>
        </p:txBody>
      </p:sp>
      <p:sp>
        <p:nvSpPr>
          <p:cNvPr id="13" name="矩形 12"/>
          <p:cNvSpPr/>
          <p:nvPr/>
        </p:nvSpPr>
        <p:spPr>
          <a:xfrm>
            <a:off x="4066579" y="1849177"/>
            <a:ext cx="906017" cy="265009"/>
          </a:xfrm>
          <a:prstGeom prst="rect">
            <a:avLst/>
          </a:prstGeom>
        </p:spPr>
        <p:txBody>
          <a:bodyPr wrap="none">
            <a:spAutoFit/>
          </a:bodyPr>
          <a:lstStyle/>
          <a:p>
            <a:r>
              <a:rPr lang="zh-CN" altLang="en-US" sz="1122" dirty="0">
                <a:solidFill>
                  <a:srgbClr val="595959"/>
                </a:solidFill>
                <a:latin typeface="微软雅黑" panose="020B0503020204020204" pitchFamily="34" charset="-122"/>
                <a:ea typeface="微软雅黑" panose="020B0503020204020204" pitchFamily="34" charset="-122"/>
              </a:rPr>
              <a:t>副标题文案</a:t>
            </a:r>
            <a:endParaRPr lang="en-US" altLang="zh-CN" sz="1122" dirty="0">
              <a:solidFill>
                <a:srgbClr val="595959"/>
              </a:solidFill>
              <a:latin typeface="微软雅黑" panose="020B0503020204020204" pitchFamily="34" charset="-122"/>
              <a:ea typeface="微软雅黑" panose="020B0503020204020204" pitchFamily="34" charset="-122"/>
            </a:endParaRPr>
          </a:p>
        </p:txBody>
      </p:sp>
      <p:graphicFrame>
        <p:nvGraphicFramePr>
          <p:cNvPr id="9" name="图表 8"/>
          <p:cNvGraphicFramePr/>
          <p:nvPr>
            <p:extLst>
              <p:ext uri="{D42A27DB-BD31-4B8C-83A1-F6EECF244321}">
                <p14:modId xmlns:p14="http://schemas.microsoft.com/office/powerpoint/2010/main" val="3827683728"/>
              </p:ext>
            </p:extLst>
          </p:nvPr>
        </p:nvGraphicFramePr>
        <p:xfrm>
          <a:off x="681057" y="1389879"/>
          <a:ext cx="3116227" cy="2468587"/>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p:cNvSpPr txBox="1"/>
          <p:nvPr/>
        </p:nvSpPr>
        <p:spPr>
          <a:xfrm>
            <a:off x="4066579" y="2116341"/>
            <a:ext cx="1496118" cy="368691"/>
          </a:xfrm>
          <a:prstGeom prst="rect">
            <a:avLst/>
          </a:prstGeom>
          <a:noFill/>
        </p:spPr>
        <p:txBody>
          <a:bodyPr wrap="square" rtlCol="0">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正文文案区域</a:t>
            </a:r>
            <a:r>
              <a:rPr lang="en-US" altLang="zh-CN" sz="898" dirty="0">
                <a:solidFill>
                  <a:srgbClr val="595959"/>
                </a:solidFill>
                <a:latin typeface="微软雅黑" panose="020B0503020204020204" pitchFamily="34" charset="-122"/>
                <a:ea typeface="微软雅黑" panose="020B0503020204020204" pitchFamily="34" charset="-122"/>
              </a:rPr>
              <a:t>……</a:t>
            </a:r>
            <a:endParaRPr lang="zh-CN" altLang="en-US" sz="898" dirty="0">
              <a:solidFill>
                <a:srgbClr val="595959"/>
              </a:solidFill>
              <a:latin typeface="微软雅黑" panose="020B0503020204020204" pitchFamily="34" charset="-122"/>
              <a:ea typeface="微软雅黑" panose="020B0503020204020204" pitchFamily="34" charset="-122"/>
            </a:endParaRPr>
          </a:p>
          <a:p>
            <a:endParaRPr lang="zh-CN" altLang="en-US" sz="898" dirty="0">
              <a:solidFill>
                <a:srgbClr val="595959"/>
              </a:solidFill>
            </a:endParaRPr>
          </a:p>
        </p:txBody>
      </p:sp>
      <p:sp>
        <p:nvSpPr>
          <p:cNvPr id="14" name="矩形 13"/>
          <p:cNvSpPr/>
          <p:nvPr/>
        </p:nvSpPr>
        <p:spPr>
          <a:xfrm>
            <a:off x="673453" y="3900023"/>
            <a:ext cx="2030446" cy="468718"/>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endParaRPr lang="en-US" altLang="zh-CN" sz="748"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7" name="标题 6"/>
          <p:cNvSpPr>
            <a:spLocks noGrp="1"/>
          </p:cNvSpPr>
          <p:nvPr>
            <p:ph type="title"/>
          </p:nvPr>
        </p:nvSpPr>
        <p:spPr/>
        <p:txBody>
          <a:bodyPr>
            <a:normAutofit/>
          </a:bodyPr>
          <a:lstStyle/>
          <a:p>
            <a:endParaRPr lang="zh-CN" altLang="en-US"/>
          </a:p>
        </p:txBody>
      </p:sp>
      <p:sp>
        <p:nvSpPr>
          <p:cNvPr id="4" name="灯片编号占位符 3"/>
          <p:cNvSpPr>
            <a:spLocks noGrp="1"/>
          </p:cNvSpPr>
          <p:nvPr>
            <p:ph type="sldNum" sz="quarter" idx="13"/>
          </p:nvPr>
        </p:nvSpPr>
        <p:spPr/>
        <p:txBody>
          <a:bodyPr/>
          <a:lstStyle/>
          <a:p>
            <a:fld id="{6B3E1478-37CF-4E18-9076-DA6228555DA5}" type="slidenum">
              <a:rPr lang="zh-CN" altLang="en-US" smtClean="0"/>
              <a:pPr/>
              <a:t>26</a:t>
            </a:fld>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endParaRPr lang="zh-CN" altLang="en-US"/>
          </a:p>
        </p:txBody>
      </p:sp>
      <p:sp>
        <p:nvSpPr>
          <p:cNvPr id="5" name="图表占位符 4"/>
          <p:cNvSpPr>
            <a:spLocks noGrp="1"/>
          </p:cNvSpPr>
          <p:nvPr>
            <p:ph type="chart" sz="quarter" idx="10"/>
          </p:nvPr>
        </p:nvSpPr>
        <p:spPr/>
      </p:sp>
      <p:sp>
        <p:nvSpPr>
          <p:cNvPr id="7" name="内容占位符 6"/>
          <p:cNvSpPr>
            <a:spLocks noGrp="1"/>
          </p:cNvSpPr>
          <p:nvPr>
            <p:ph sz="quarter" idx="11"/>
          </p:nvPr>
        </p:nvSpPr>
        <p:spPr/>
        <p:txBody>
          <a:bodyPr/>
          <a:lstStyle/>
          <a:p>
            <a:endParaRPr lang="zh-CN" altLang="en-US"/>
          </a:p>
        </p:txBody>
      </p:sp>
      <p:sp>
        <p:nvSpPr>
          <p:cNvPr id="8" name="文本占位符 7"/>
          <p:cNvSpPr>
            <a:spLocks noGrp="1"/>
          </p:cNvSpPr>
          <p:nvPr>
            <p:ph type="body" sz="quarter" idx="12"/>
          </p:nvPr>
        </p:nvSpPr>
        <p:spPr/>
        <p:txBody>
          <a:bodyPr/>
          <a:lstStyle/>
          <a:p>
            <a:endParaRPr lang="zh-CN" altLang="en-US"/>
          </a:p>
        </p:txBody>
      </p:sp>
      <p:sp>
        <p:nvSpPr>
          <p:cNvPr id="2" name="灯片编号占位符 1"/>
          <p:cNvSpPr>
            <a:spLocks noGrp="1"/>
          </p:cNvSpPr>
          <p:nvPr>
            <p:ph type="sldNum" sz="quarter" idx="13"/>
          </p:nvPr>
        </p:nvSpPr>
        <p:spPr/>
        <p:txBody>
          <a:bodyPr/>
          <a:lstStyle/>
          <a:p>
            <a:fld id="{6B3E1478-37CF-4E18-9076-DA6228555DA5}" type="slidenum">
              <a:rPr lang="zh-CN" altLang="en-US" smtClean="0"/>
              <a:pPr/>
              <a:t>27</a:t>
            </a:fld>
            <a:endParaRPr lang="zh-CN" altLang="en-US"/>
          </a:p>
        </p:txBody>
      </p:sp>
    </p:spTree>
    <p:extLst>
      <p:ext uri="{BB962C8B-B14F-4D97-AF65-F5344CB8AC3E}">
        <p14:creationId xmlns:p14="http://schemas.microsoft.com/office/powerpoint/2010/main" val="14079272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normAutofit/>
          </a:bodyPr>
          <a:lstStyle/>
          <a:p>
            <a:endParaRPr lang="zh-CN" altLang="en-US"/>
          </a:p>
        </p:txBody>
      </p:sp>
      <p:sp>
        <p:nvSpPr>
          <p:cNvPr id="4" name="灯片编号占位符 3"/>
          <p:cNvSpPr>
            <a:spLocks noGrp="1"/>
          </p:cNvSpPr>
          <p:nvPr>
            <p:ph type="sldNum" sz="quarter" idx="11"/>
          </p:nvPr>
        </p:nvSpPr>
        <p:spPr/>
        <p:txBody>
          <a:bodyPr/>
          <a:lstStyle/>
          <a:p>
            <a:fld id="{6B3E1478-37CF-4E18-9076-DA6228555DA5}" type="slidenum">
              <a:rPr lang="zh-CN" altLang="en-US" smtClean="0"/>
              <a:pPr/>
              <a:t>28</a:t>
            </a:fld>
            <a:endParaRPr lang="zh-CN" altLang="en-US"/>
          </a:p>
        </p:txBody>
      </p:sp>
      <p:grpSp>
        <p:nvGrpSpPr>
          <p:cNvPr id="2" name="组合 17"/>
          <p:cNvGrpSpPr/>
          <p:nvPr/>
        </p:nvGrpSpPr>
        <p:grpSpPr>
          <a:xfrm>
            <a:off x="4105046" y="1620489"/>
            <a:ext cx="765301" cy="557648"/>
            <a:chOff x="5447700" y="1192710"/>
            <a:chExt cx="1023184" cy="745558"/>
          </a:xfrm>
          <a:solidFill>
            <a:schemeClr val="accent1"/>
          </a:solidFill>
        </p:grpSpPr>
        <p:sp>
          <p:nvSpPr>
            <p:cNvPr id="11" name="椭圆 10"/>
            <p:cNvSpPr/>
            <p:nvPr/>
          </p:nvSpPr>
          <p:spPr>
            <a:xfrm>
              <a:off x="5619030" y="1192710"/>
              <a:ext cx="500066" cy="5000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2" name="椭圆 11"/>
            <p:cNvSpPr/>
            <p:nvPr/>
          </p:nvSpPr>
          <p:spPr>
            <a:xfrm>
              <a:off x="6072108" y="1317936"/>
              <a:ext cx="276895" cy="262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4" name="椭圆 13"/>
            <p:cNvSpPr/>
            <p:nvPr/>
          </p:nvSpPr>
          <p:spPr>
            <a:xfrm>
              <a:off x="6072992" y="1540376"/>
              <a:ext cx="397892" cy="3978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5" name="椭圆 14"/>
            <p:cNvSpPr/>
            <p:nvPr/>
          </p:nvSpPr>
          <p:spPr>
            <a:xfrm>
              <a:off x="5447700" y="1478462"/>
              <a:ext cx="443996" cy="44399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6" name="矩形 15"/>
            <p:cNvSpPr/>
            <p:nvPr/>
          </p:nvSpPr>
          <p:spPr>
            <a:xfrm>
              <a:off x="5644364" y="1493830"/>
              <a:ext cx="642942" cy="4286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5" name="组合 18"/>
          <p:cNvGrpSpPr/>
          <p:nvPr/>
        </p:nvGrpSpPr>
        <p:grpSpPr>
          <a:xfrm>
            <a:off x="1858354" y="1649795"/>
            <a:ext cx="765301" cy="557648"/>
            <a:chOff x="5447700" y="1192710"/>
            <a:chExt cx="1023184" cy="745558"/>
          </a:xfrm>
          <a:solidFill>
            <a:schemeClr val="accent1"/>
          </a:solidFill>
        </p:grpSpPr>
        <p:sp>
          <p:nvSpPr>
            <p:cNvPr id="20" name="椭圆 19"/>
            <p:cNvSpPr/>
            <p:nvPr/>
          </p:nvSpPr>
          <p:spPr>
            <a:xfrm>
              <a:off x="5619030" y="1192710"/>
              <a:ext cx="500066" cy="5000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1" name="椭圆 20"/>
            <p:cNvSpPr/>
            <p:nvPr/>
          </p:nvSpPr>
          <p:spPr>
            <a:xfrm>
              <a:off x="6072108" y="1317936"/>
              <a:ext cx="276895" cy="262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2" name="椭圆 21"/>
            <p:cNvSpPr/>
            <p:nvPr/>
          </p:nvSpPr>
          <p:spPr>
            <a:xfrm>
              <a:off x="6072992" y="1540376"/>
              <a:ext cx="397892" cy="3978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3" name="椭圆 22"/>
            <p:cNvSpPr/>
            <p:nvPr/>
          </p:nvSpPr>
          <p:spPr>
            <a:xfrm>
              <a:off x="5447700" y="1478462"/>
              <a:ext cx="443996" cy="44399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4" name="矩形 23"/>
            <p:cNvSpPr/>
            <p:nvPr/>
          </p:nvSpPr>
          <p:spPr>
            <a:xfrm>
              <a:off x="5644364" y="1493830"/>
              <a:ext cx="642942" cy="4286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6" name="组合 24"/>
          <p:cNvGrpSpPr/>
          <p:nvPr/>
        </p:nvGrpSpPr>
        <p:grpSpPr>
          <a:xfrm>
            <a:off x="1227847" y="2686391"/>
            <a:ext cx="765301" cy="557648"/>
            <a:chOff x="5447700" y="1192710"/>
            <a:chExt cx="1023184" cy="745558"/>
          </a:xfrm>
          <a:solidFill>
            <a:schemeClr val="accent1"/>
          </a:solidFill>
        </p:grpSpPr>
        <p:sp>
          <p:nvSpPr>
            <p:cNvPr id="26" name="椭圆 25"/>
            <p:cNvSpPr/>
            <p:nvPr/>
          </p:nvSpPr>
          <p:spPr>
            <a:xfrm>
              <a:off x="5619030" y="1192710"/>
              <a:ext cx="500066" cy="5000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7" name="椭圆 26"/>
            <p:cNvSpPr/>
            <p:nvPr/>
          </p:nvSpPr>
          <p:spPr>
            <a:xfrm>
              <a:off x="6072108" y="1317936"/>
              <a:ext cx="276895" cy="262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8" name="椭圆 27"/>
            <p:cNvSpPr/>
            <p:nvPr/>
          </p:nvSpPr>
          <p:spPr>
            <a:xfrm>
              <a:off x="6072992" y="1540376"/>
              <a:ext cx="397892" cy="3978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9" name="椭圆 28"/>
            <p:cNvSpPr/>
            <p:nvPr/>
          </p:nvSpPr>
          <p:spPr>
            <a:xfrm>
              <a:off x="5447700" y="1478462"/>
              <a:ext cx="443996" cy="44399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30" name="矩形 29"/>
            <p:cNvSpPr/>
            <p:nvPr/>
          </p:nvSpPr>
          <p:spPr>
            <a:xfrm>
              <a:off x="5644364" y="1493830"/>
              <a:ext cx="642942" cy="4286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7" name="组合 30"/>
          <p:cNvGrpSpPr/>
          <p:nvPr/>
        </p:nvGrpSpPr>
        <p:grpSpPr>
          <a:xfrm flipH="1">
            <a:off x="4759191" y="2647207"/>
            <a:ext cx="800843" cy="611081"/>
            <a:chOff x="5447700" y="1192710"/>
            <a:chExt cx="1023184" cy="745558"/>
          </a:xfrm>
          <a:solidFill>
            <a:schemeClr val="accent1"/>
          </a:solidFill>
        </p:grpSpPr>
        <p:sp>
          <p:nvSpPr>
            <p:cNvPr id="32" name="椭圆 31"/>
            <p:cNvSpPr/>
            <p:nvPr/>
          </p:nvSpPr>
          <p:spPr>
            <a:xfrm flipH="1">
              <a:off x="5619030" y="1192710"/>
              <a:ext cx="500066" cy="5000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33" name="椭圆 32"/>
            <p:cNvSpPr/>
            <p:nvPr/>
          </p:nvSpPr>
          <p:spPr>
            <a:xfrm flipH="1">
              <a:off x="6072108" y="1317936"/>
              <a:ext cx="276895" cy="262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34" name="椭圆 33"/>
            <p:cNvSpPr/>
            <p:nvPr/>
          </p:nvSpPr>
          <p:spPr>
            <a:xfrm flipH="1">
              <a:off x="6072992" y="1540376"/>
              <a:ext cx="397892" cy="3978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35" name="椭圆 34"/>
            <p:cNvSpPr/>
            <p:nvPr/>
          </p:nvSpPr>
          <p:spPr>
            <a:xfrm flipH="1">
              <a:off x="5447700" y="1478462"/>
              <a:ext cx="443996" cy="44399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36" name="矩形 35"/>
            <p:cNvSpPr/>
            <p:nvPr/>
          </p:nvSpPr>
          <p:spPr>
            <a:xfrm flipH="1">
              <a:off x="5644364" y="1493830"/>
              <a:ext cx="642942" cy="4286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8" name="组合 36"/>
          <p:cNvGrpSpPr/>
          <p:nvPr/>
        </p:nvGrpSpPr>
        <p:grpSpPr>
          <a:xfrm>
            <a:off x="2691906" y="2465535"/>
            <a:ext cx="659968" cy="480895"/>
            <a:chOff x="5447700" y="1192710"/>
            <a:chExt cx="1023184" cy="745558"/>
          </a:xfrm>
          <a:solidFill>
            <a:schemeClr val="accent1"/>
          </a:solidFill>
        </p:grpSpPr>
        <p:sp>
          <p:nvSpPr>
            <p:cNvPr id="38" name="椭圆 37"/>
            <p:cNvSpPr/>
            <p:nvPr/>
          </p:nvSpPr>
          <p:spPr>
            <a:xfrm>
              <a:off x="5619030" y="1192710"/>
              <a:ext cx="500066" cy="5000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39" name="椭圆 38"/>
            <p:cNvSpPr/>
            <p:nvPr/>
          </p:nvSpPr>
          <p:spPr>
            <a:xfrm>
              <a:off x="6072108" y="1317936"/>
              <a:ext cx="276895" cy="262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0" name="椭圆 39"/>
            <p:cNvSpPr/>
            <p:nvPr/>
          </p:nvSpPr>
          <p:spPr>
            <a:xfrm>
              <a:off x="6072992" y="1540376"/>
              <a:ext cx="397892" cy="3978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1" name="椭圆 40"/>
            <p:cNvSpPr/>
            <p:nvPr/>
          </p:nvSpPr>
          <p:spPr>
            <a:xfrm>
              <a:off x="5447700" y="1478462"/>
              <a:ext cx="443996" cy="44399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2" name="矩形 41"/>
            <p:cNvSpPr/>
            <p:nvPr/>
          </p:nvSpPr>
          <p:spPr>
            <a:xfrm>
              <a:off x="5644364" y="1493830"/>
              <a:ext cx="642942" cy="4286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9" name="组合 42"/>
          <p:cNvGrpSpPr/>
          <p:nvPr/>
        </p:nvGrpSpPr>
        <p:grpSpPr>
          <a:xfrm flipH="1">
            <a:off x="3472024" y="2487848"/>
            <a:ext cx="583509" cy="437209"/>
            <a:chOff x="5447700" y="1192710"/>
            <a:chExt cx="1023184" cy="745558"/>
          </a:xfrm>
          <a:solidFill>
            <a:schemeClr val="accent1"/>
          </a:solidFill>
        </p:grpSpPr>
        <p:sp>
          <p:nvSpPr>
            <p:cNvPr id="44" name="椭圆 43"/>
            <p:cNvSpPr/>
            <p:nvPr/>
          </p:nvSpPr>
          <p:spPr>
            <a:xfrm flipH="1">
              <a:off x="5619030" y="1192710"/>
              <a:ext cx="500066" cy="5000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5" name="椭圆 44"/>
            <p:cNvSpPr/>
            <p:nvPr/>
          </p:nvSpPr>
          <p:spPr>
            <a:xfrm flipH="1">
              <a:off x="6072108" y="1317936"/>
              <a:ext cx="276895" cy="262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6" name="椭圆 45"/>
            <p:cNvSpPr/>
            <p:nvPr/>
          </p:nvSpPr>
          <p:spPr>
            <a:xfrm flipH="1">
              <a:off x="6072992" y="1540376"/>
              <a:ext cx="397892" cy="3978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7" name="椭圆 46"/>
            <p:cNvSpPr/>
            <p:nvPr/>
          </p:nvSpPr>
          <p:spPr>
            <a:xfrm flipH="1">
              <a:off x="5447700" y="1478462"/>
              <a:ext cx="443996" cy="44399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8" name="矩形 47"/>
            <p:cNvSpPr/>
            <p:nvPr/>
          </p:nvSpPr>
          <p:spPr>
            <a:xfrm flipH="1">
              <a:off x="5644364" y="1493830"/>
              <a:ext cx="642942" cy="4286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cxnSp>
        <p:nvCxnSpPr>
          <p:cNvPr id="57" name="直接连接符 56"/>
          <p:cNvCxnSpPr/>
          <p:nvPr/>
        </p:nvCxnSpPr>
        <p:spPr>
          <a:xfrm rot="5400000">
            <a:off x="1569905" y="2892909"/>
            <a:ext cx="1346329" cy="1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10800000">
            <a:off x="2235161" y="3547251"/>
            <a:ext cx="525068" cy="1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5400000">
            <a:off x="2881622" y="3084707"/>
            <a:ext cx="296192" cy="1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a:off x="3598810" y="3068997"/>
            <a:ext cx="296192" cy="1188"/>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组合 64"/>
          <p:cNvGrpSpPr/>
          <p:nvPr/>
        </p:nvGrpSpPr>
        <p:grpSpPr>
          <a:xfrm flipH="1">
            <a:off x="4081158" y="2209235"/>
            <a:ext cx="427462" cy="1346329"/>
            <a:chOff x="2947721" y="1994690"/>
            <a:chExt cx="702000" cy="1800000"/>
          </a:xfrm>
        </p:grpSpPr>
        <p:cxnSp>
          <p:nvCxnSpPr>
            <p:cNvPr id="66" name="直接连接符 65"/>
            <p:cNvCxnSpPr/>
            <p:nvPr/>
          </p:nvCxnSpPr>
          <p:spPr>
            <a:xfrm rot="5400000">
              <a:off x="2058295" y="2893896"/>
              <a:ext cx="1800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10800000">
              <a:off x="2947721" y="3768732"/>
              <a:ext cx="702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 name="组合 69"/>
          <p:cNvGrpSpPr/>
          <p:nvPr/>
        </p:nvGrpSpPr>
        <p:grpSpPr>
          <a:xfrm>
            <a:off x="1580504" y="3234967"/>
            <a:ext cx="1168397" cy="608541"/>
            <a:chOff x="2072464" y="3351218"/>
            <a:chExt cx="1562111" cy="813600"/>
          </a:xfrm>
        </p:grpSpPr>
        <p:cxnSp>
          <p:nvCxnSpPr>
            <p:cNvPr id="68" name="直接连接符 67"/>
            <p:cNvCxnSpPr/>
            <p:nvPr/>
          </p:nvCxnSpPr>
          <p:spPr>
            <a:xfrm rot="5400000">
              <a:off x="1666458" y="3757224"/>
              <a:ext cx="81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0800000">
              <a:off x="2086575" y="4160849"/>
              <a:ext cx="1548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组合 70"/>
          <p:cNvGrpSpPr/>
          <p:nvPr/>
        </p:nvGrpSpPr>
        <p:grpSpPr>
          <a:xfrm flipH="1">
            <a:off x="4091844" y="3234967"/>
            <a:ext cx="1068655" cy="608541"/>
            <a:chOff x="2072464" y="3351218"/>
            <a:chExt cx="1562111" cy="813600"/>
          </a:xfrm>
        </p:grpSpPr>
        <p:cxnSp>
          <p:nvCxnSpPr>
            <p:cNvPr id="72" name="直接连接符 71"/>
            <p:cNvCxnSpPr/>
            <p:nvPr/>
          </p:nvCxnSpPr>
          <p:spPr>
            <a:xfrm rot="5400000">
              <a:off x="1666458" y="3757224"/>
              <a:ext cx="81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a:off x="2086575" y="4160849"/>
              <a:ext cx="1548000" cy="1588"/>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027" name="Picture 3" descr="C:\Users\Administrator\Desktop\PPT元素\0321南方基金PPT_复制-49.png"/>
          <p:cNvPicPr>
            <a:picLocks noChangeAspect="1" noChangeArrowheads="1"/>
          </p:cNvPicPr>
          <p:nvPr/>
        </p:nvPicPr>
        <p:blipFill>
          <a:blip r:embed="rId3" cstate="print"/>
          <a:srcRect/>
          <a:stretch>
            <a:fillRect/>
          </a:stretch>
        </p:blipFill>
        <p:spPr bwMode="auto">
          <a:xfrm>
            <a:off x="2488861" y="3234967"/>
            <a:ext cx="1802454" cy="935661"/>
          </a:xfrm>
          <a:prstGeom prst="rect">
            <a:avLst/>
          </a:prstGeom>
          <a:noFill/>
        </p:spPr>
      </p:pic>
      <p:pic>
        <p:nvPicPr>
          <p:cNvPr id="1028" name="Picture 4" descr="C:\Users\Administrator\Desktop\PPT元素\0321南方基金PPT_复制-50.png"/>
          <p:cNvPicPr>
            <a:picLocks noChangeAspect="1" noChangeArrowheads="1"/>
          </p:cNvPicPr>
          <p:nvPr/>
        </p:nvPicPr>
        <p:blipFill>
          <a:blip r:embed="rId4" cstate="print"/>
          <a:srcRect/>
          <a:stretch>
            <a:fillRect/>
          </a:stretch>
        </p:blipFill>
        <p:spPr bwMode="auto">
          <a:xfrm>
            <a:off x="3136587" y="3448699"/>
            <a:ext cx="514139" cy="514138"/>
          </a:xfrm>
          <a:prstGeom prst="rect">
            <a:avLst/>
          </a:prstGeom>
          <a:noFill/>
        </p:spPr>
      </p:pic>
      <p:pic>
        <p:nvPicPr>
          <p:cNvPr id="1030" name="Picture 6" descr="\\192.168.1.115\d 学习分享\ppt元素\0321南方基金PPT_复制-53.png"/>
          <p:cNvPicPr>
            <a:picLocks noChangeAspect="1" noChangeArrowheads="1"/>
          </p:cNvPicPr>
          <p:nvPr/>
        </p:nvPicPr>
        <p:blipFill>
          <a:blip r:embed="rId5" cstate="print"/>
          <a:srcRect/>
          <a:stretch>
            <a:fillRect/>
          </a:stretch>
        </p:blipFill>
        <p:spPr bwMode="auto">
          <a:xfrm>
            <a:off x="5028700" y="2860938"/>
            <a:ext cx="281411" cy="251726"/>
          </a:xfrm>
          <a:prstGeom prst="rect">
            <a:avLst/>
          </a:prstGeom>
          <a:noFill/>
        </p:spPr>
      </p:pic>
      <p:pic>
        <p:nvPicPr>
          <p:cNvPr id="1031" name="Picture 7" descr="\\192.168.1.115\d 学习分享\ppt元素\0321南方基金PPT_复制-54.png"/>
          <p:cNvPicPr>
            <a:picLocks noChangeAspect="1" noChangeArrowheads="1"/>
          </p:cNvPicPr>
          <p:nvPr/>
        </p:nvPicPr>
        <p:blipFill>
          <a:blip r:embed="rId6" cstate="print"/>
          <a:srcRect/>
          <a:stretch>
            <a:fillRect/>
          </a:stretch>
        </p:blipFill>
        <p:spPr bwMode="auto">
          <a:xfrm>
            <a:off x="4305576" y="1792282"/>
            <a:ext cx="352654" cy="241040"/>
          </a:xfrm>
          <a:prstGeom prst="rect">
            <a:avLst/>
          </a:prstGeom>
          <a:noFill/>
        </p:spPr>
      </p:pic>
      <p:pic>
        <p:nvPicPr>
          <p:cNvPr id="1032" name="Picture 8" descr="\\192.168.1.115\d 学习分享\ppt元素\0321南方基金PPT_复制-55.png"/>
          <p:cNvPicPr>
            <a:picLocks noChangeAspect="1" noChangeArrowheads="1"/>
          </p:cNvPicPr>
          <p:nvPr/>
        </p:nvPicPr>
        <p:blipFill>
          <a:blip r:embed="rId7" cstate="print"/>
          <a:srcRect/>
          <a:stretch>
            <a:fillRect/>
          </a:stretch>
        </p:blipFill>
        <p:spPr bwMode="auto">
          <a:xfrm>
            <a:off x="2905637" y="2672143"/>
            <a:ext cx="232728" cy="155548"/>
          </a:xfrm>
          <a:prstGeom prst="rect">
            <a:avLst/>
          </a:prstGeom>
          <a:noFill/>
        </p:spPr>
      </p:pic>
      <p:pic>
        <p:nvPicPr>
          <p:cNvPr id="1033" name="Picture 9" descr="\\192.168.1.115\d 学习分享\ppt元素\0321南方基金PPT_复制-56.png"/>
          <p:cNvPicPr>
            <a:picLocks noChangeAspect="1" noChangeArrowheads="1"/>
          </p:cNvPicPr>
          <p:nvPr/>
        </p:nvPicPr>
        <p:blipFill>
          <a:blip r:embed="rId8" cstate="print"/>
          <a:srcRect/>
          <a:stretch>
            <a:fillRect/>
          </a:stretch>
        </p:blipFill>
        <p:spPr bwMode="auto">
          <a:xfrm>
            <a:off x="3664383" y="2644834"/>
            <a:ext cx="182858" cy="216104"/>
          </a:xfrm>
          <a:prstGeom prst="rect">
            <a:avLst/>
          </a:prstGeom>
          <a:noFill/>
        </p:spPr>
      </p:pic>
      <p:pic>
        <p:nvPicPr>
          <p:cNvPr id="1035" name="Picture 11" descr="\\192.168.1.115\d 学习分享\ppt元素\0321南方基金PPT_复制-52.png"/>
          <p:cNvPicPr>
            <a:picLocks noChangeAspect="1" noChangeArrowheads="1"/>
          </p:cNvPicPr>
          <p:nvPr/>
        </p:nvPicPr>
        <p:blipFill>
          <a:blip r:embed="rId9" cstate="print"/>
          <a:srcRect/>
          <a:stretch>
            <a:fillRect/>
          </a:stretch>
        </p:blipFill>
        <p:spPr bwMode="auto">
          <a:xfrm>
            <a:off x="2074460" y="1839778"/>
            <a:ext cx="312282" cy="241040"/>
          </a:xfrm>
          <a:prstGeom prst="rect">
            <a:avLst/>
          </a:prstGeom>
          <a:noFill/>
        </p:spPr>
      </p:pic>
      <p:pic>
        <p:nvPicPr>
          <p:cNvPr id="1036" name="Picture 12" descr="OQAAAB+LCAAAAAAABACrVlIpqSxIVbJSCs5NLCpxyUxML0rM9SxJzVXSUfJMUbLKK83J0VFyysxLycxLdy/KLy0oVrKKjq0FALpUkis5AAAA"/>
          <p:cNvPicPr>
            <a:picLocks noChangeAspect="1" noChangeArrowheads="1"/>
          </p:cNvPicPr>
          <p:nvPr/>
        </p:nvPicPr>
        <p:blipFill>
          <a:blip r:embed="rId10" cstate="print"/>
          <a:srcRect/>
          <a:stretch>
            <a:fillRect/>
          </a:stretch>
        </p:blipFill>
        <p:spPr bwMode="auto">
          <a:xfrm>
            <a:off x="1480762" y="2860938"/>
            <a:ext cx="230353" cy="230353"/>
          </a:xfrm>
          <a:prstGeom prst="rect">
            <a:avLst/>
          </a:prstGeom>
          <a:noFill/>
        </p:spPr>
      </p:pic>
      <p:sp>
        <p:nvSpPr>
          <p:cNvPr id="71" name="矩形 70"/>
          <p:cNvSpPr/>
          <p:nvPr/>
        </p:nvSpPr>
        <p:spPr>
          <a:xfrm>
            <a:off x="750311" y="1525118"/>
            <a:ext cx="1257655"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84" name="矩形 83"/>
          <p:cNvSpPr/>
          <p:nvPr/>
        </p:nvSpPr>
        <p:spPr>
          <a:xfrm>
            <a:off x="109117" y="2647207"/>
            <a:ext cx="1257655"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85" name="矩形 84"/>
          <p:cNvSpPr/>
          <p:nvPr/>
        </p:nvSpPr>
        <p:spPr>
          <a:xfrm>
            <a:off x="4733038" y="1471685"/>
            <a:ext cx="1333034"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86" name="矩形 85"/>
          <p:cNvSpPr/>
          <p:nvPr/>
        </p:nvSpPr>
        <p:spPr>
          <a:xfrm>
            <a:off x="5427665" y="2486908"/>
            <a:ext cx="1333034"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87" name="矩形 86"/>
          <p:cNvSpPr/>
          <p:nvPr/>
        </p:nvSpPr>
        <p:spPr>
          <a:xfrm>
            <a:off x="2969756" y="2059446"/>
            <a:ext cx="1333034"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endParaRPr lang="zh-CN" altLang="en-US"/>
          </a:p>
        </p:txBody>
      </p:sp>
      <p:sp>
        <p:nvSpPr>
          <p:cNvPr id="3" name="灯片编号占位符 2"/>
          <p:cNvSpPr>
            <a:spLocks noGrp="1"/>
          </p:cNvSpPr>
          <p:nvPr>
            <p:ph type="sldNum" sz="quarter" idx="14"/>
          </p:nvPr>
        </p:nvSpPr>
        <p:spPr/>
        <p:txBody>
          <a:bodyPr/>
          <a:lstStyle/>
          <a:p>
            <a:fld id="{6B3E1478-37CF-4E18-9076-DA6228555DA5}" type="slidenum">
              <a:rPr lang="zh-CN" altLang="en-US" smtClean="0"/>
              <a:pPr/>
              <a:t>29</a:t>
            </a:fld>
            <a:endParaRPr lang="zh-CN" altLang="en-US"/>
          </a:p>
        </p:txBody>
      </p:sp>
      <p:graphicFrame>
        <p:nvGraphicFramePr>
          <p:cNvPr id="37" name="图表 36"/>
          <p:cNvGraphicFramePr>
            <a:graphicFrameLocks/>
          </p:cNvGraphicFramePr>
          <p:nvPr>
            <p:extLst>
              <p:ext uri="{D42A27DB-BD31-4B8C-83A1-F6EECF244321}">
                <p14:modId xmlns:p14="http://schemas.microsoft.com/office/powerpoint/2010/main" val="3363339942"/>
              </p:ext>
            </p:extLst>
          </p:nvPr>
        </p:nvGraphicFramePr>
        <p:xfrm>
          <a:off x="81212" y="1434359"/>
          <a:ext cx="1669633" cy="14817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9" name="图表 38"/>
          <p:cNvGraphicFramePr>
            <a:graphicFrameLocks/>
          </p:cNvGraphicFramePr>
          <p:nvPr>
            <p:extLst>
              <p:ext uri="{D42A27DB-BD31-4B8C-83A1-F6EECF244321}">
                <p14:modId xmlns:p14="http://schemas.microsoft.com/office/powerpoint/2010/main" val="3401876050"/>
              </p:ext>
            </p:extLst>
          </p:nvPr>
        </p:nvGraphicFramePr>
        <p:xfrm>
          <a:off x="1750776" y="1434359"/>
          <a:ext cx="1669633" cy="148175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7" name="图表 46"/>
          <p:cNvGraphicFramePr>
            <a:graphicFrameLocks/>
          </p:cNvGraphicFramePr>
          <p:nvPr>
            <p:extLst>
              <p:ext uri="{D42A27DB-BD31-4B8C-83A1-F6EECF244321}">
                <p14:modId xmlns:p14="http://schemas.microsoft.com/office/powerpoint/2010/main" val="4196901766"/>
              </p:ext>
            </p:extLst>
          </p:nvPr>
        </p:nvGraphicFramePr>
        <p:xfrm>
          <a:off x="3420339" y="1434359"/>
          <a:ext cx="1669633" cy="148175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8" name="图表 47"/>
          <p:cNvGraphicFramePr>
            <a:graphicFrameLocks/>
          </p:cNvGraphicFramePr>
          <p:nvPr>
            <p:extLst>
              <p:ext uri="{D42A27DB-BD31-4B8C-83A1-F6EECF244321}">
                <p14:modId xmlns:p14="http://schemas.microsoft.com/office/powerpoint/2010/main" val="2619433643"/>
              </p:ext>
            </p:extLst>
          </p:nvPr>
        </p:nvGraphicFramePr>
        <p:xfrm>
          <a:off x="5089902" y="1434359"/>
          <a:ext cx="1669633" cy="1481757"/>
        </p:xfrm>
        <a:graphic>
          <a:graphicData uri="http://schemas.openxmlformats.org/drawingml/2006/chart">
            <c:chart xmlns:c="http://schemas.openxmlformats.org/drawingml/2006/chart" xmlns:r="http://schemas.openxmlformats.org/officeDocument/2006/relationships" r:id="rId6"/>
          </a:graphicData>
        </a:graphic>
      </p:graphicFrame>
      <p:sp>
        <p:nvSpPr>
          <p:cNvPr id="7" name="文本框 6"/>
          <p:cNvSpPr txBox="1"/>
          <p:nvPr/>
        </p:nvSpPr>
        <p:spPr>
          <a:xfrm>
            <a:off x="81002" y="1990954"/>
            <a:ext cx="1669773" cy="368562"/>
          </a:xfrm>
          <a:prstGeom prst="rect">
            <a:avLst/>
          </a:prstGeom>
          <a:noFill/>
        </p:spPr>
        <p:txBody>
          <a:bodyPr wrap="square" rtlCol="0" anchor="ctr">
            <a:spAutoFit/>
          </a:bodyPr>
          <a:lstStyle/>
          <a:p>
            <a:pPr algn="ctr"/>
            <a:r>
              <a:rPr lang="en-US" altLang="zh-CN" sz="1795">
                <a:solidFill>
                  <a:schemeClr val="tx1">
                    <a:lumMod val="65000"/>
                    <a:lumOff val="35000"/>
                  </a:schemeClr>
                </a:solidFill>
                <a:latin typeface="Impact" panose="020B0806030902050204" pitchFamily="34" charset="0"/>
              </a:rPr>
              <a:t>70%</a:t>
            </a:r>
            <a:endParaRPr lang="zh-CN" altLang="en-US" sz="1795">
              <a:solidFill>
                <a:schemeClr val="tx1">
                  <a:lumMod val="65000"/>
                  <a:lumOff val="35000"/>
                </a:schemeClr>
              </a:solidFill>
              <a:latin typeface="Impact" panose="020B0806030902050204" pitchFamily="34" charset="0"/>
            </a:endParaRPr>
          </a:p>
        </p:txBody>
      </p:sp>
      <p:sp>
        <p:nvSpPr>
          <p:cNvPr id="51" name="文本框 50"/>
          <p:cNvSpPr txBox="1"/>
          <p:nvPr/>
        </p:nvSpPr>
        <p:spPr>
          <a:xfrm>
            <a:off x="1750496" y="1990954"/>
            <a:ext cx="1669773" cy="368562"/>
          </a:xfrm>
          <a:prstGeom prst="rect">
            <a:avLst/>
          </a:prstGeom>
          <a:noFill/>
        </p:spPr>
        <p:txBody>
          <a:bodyPr wrap="square" rtlCol="0" anchor="ctr">
            <a:spAutoFit/>
          </a:bodyPr>
          <a:lstStyle/>
          <a:p>
            <a:pPr algn="ctr"/>
            <a:r>
              <a:rPr lang="en-US" altLang="zh-CN" sz="1795">
                <a:solidFill>
                  <a:schemeClr val="tx1">
                    <a:lumMod val="65000"/>
                    <a:lumOff val="35000"/>
                  </a:schemeClr>
                </a:solidFill>
                <a:latin typeface="Impact" panose="020B0806030902050204" pitchFamily="34" charset="0"/>
              </a:rPr>
              <a:t>55%</a:t>
            </a:r>
            <a:endParaRPr lang="zh-CN" altLang="en-US" sz="1795">
              <a:solidFill>
                <a:schemeClr val="tx1">
                  <a:lumMod val="65000"/>
                  <a:lumOff val="35000"/>
                </a:schemeClr>
              </a:solidFill>
              <a:latin typeface="Impact" panose="020B0806030902050204" pitchFamily="34" charset="0"/>
            </a:endParaRPr>
          </a:p>
        </p:txBody>
      </p:sp>
      <p:sp>
        <p:nvSpPr>
          <p:cNvPr id="52" name="文本框 51"/>
          <p:cNvSpPr txBox="1"/>
          <p:nvPr/>
        </p:nvSpPr>
        <p:spPr>
          <a:xfrm>
            <a:off x="3419989" y="1990954"/>
            <a:ext cx="1669773" cy="368562"/>
          </a:xfrm>
          <a:prstGeom prst="rect">
            <a:avLst/>
          </a:prstGeom>
          <a:noFill/>
        </p:spPr>
        <p:txBody>
          <a:bodyPr wrap="square" rtlCol="0" anchor="ctr">
            <a:spAutoFit/>
          </a:bodyPr>
          <a:lstStyle/>
          <a:p>
            <a:pPr algn="ctr"/>
            <a:r>
              <a:rPr lang="en-US" altLang="zh-CN" sz="1795">
                <a:solidFill>
                  <a:schemeClr val="tx1">
                    <a:lumMod val="65000"/>
                    <a:lumOff val="35000"/>
                  </a:schemeClr>
                </a:solidFill>
                <a:latin typeface="Impact" panose="020B0806030902050204" pitchFamily="34" charset="0"/>
              </a:rPr>
              <a:t>70%</a:t>
            </a:r>
            <a:endParaRPr lang="zh-CN" altLang="en-US" sz="1795">
              <a:solidFill>
                <a:schemeClr val="tx1">
                  <a:lumMod val="65000"/>
                  <a:lumOff val="35000"/>
                </a:schemeClr>
              </a:solidFill>
              <a:latin typeface="Impact" panose="020B0806030902050204" pitchFamily="34" charset="0"/>
            </a:endParaRPr>
          </a:p>
        </p:txBody>
      </p:sp>
      <p:sp>
        <p:nvSpPr>
          <p:cNvPr id="53" name="文本框 52"/>
          <p:cNvSpPr txBox="1"/>
          <p:nvPr/>
        </p:nvSpPr>
        <p:spPr>
          <a:xfrm>
            <a:off x="5089482" y="1990954"/>
            <a:ext cx="1669773" cy="368562"/>
          </a:xfrm>
          <a:prstGeom prst="rect">
            <a:avLst/>
          </a:prstGeom>
          <a:noFill/>
        </p:spPr>
        <p:txBody>
          <a:bodyPr wrap="square" rtlCol="0" anchor="ctr">
            <a:spAutoFit/>
          </a:bodyPr>
          <a:lstStyle/>
          <a:p>
            <a:pPr algn="ctr"/>
            <a:r>
              <a:rPr lang="en-US" altLang="zh-CN" sz="1795">
                <a:solidFill>
                  <a:schemeClr val="tx1">
                    <a:lumMod val="65000"/>
                    <a:lumOff val="35000"/>
                  </a:schemeClr>
                </a:solidFill>
                <a:latin typeface="Impact" panose="020B0806030902050204" pitchFamily="34" charset="0"/>
              </a:rPr>
              <a:t>86%</a:t>
            </a:r>
            <a:endParaRPr lang="zh-CN" altLang="en-US" sz="1795">
              <a:solidFill>
                <a:schemeClr val="tx1">
                  <a:lumMod val="65000"/>
                  <a:lumOff val="35000"/>
                </a:schemeClr>
              </a:solidFill>
              <a:latin typeface="Impact" panose="020B0806030902050204" pitchFamily="34" charset="0"/>
            </a:endParaRPr>
          </a:p>
        </p:txBody>
      </p:sp>
      <p:cxnSp>
        <p:nvCxnSpPr>
          <p:cNvPr id="57" name="直接连接符 56"/>
          <p:cNvCxnSpPr/>
          <p:nvPr/>
        </p:nvCxnSpPr>
        <p:spPr>
          <a:xfrm>
            <a:off x="1710135" y="2942414"/>
            <a:ext cx="0" cy="921469"/>
          </a:xfrm>
          <a:prstGeom prst="line">
            <a:avLst/>
          </a:prstGeom>
          <a:ln w="15875">
            <a:solidFill>
              <a:srgbClr val="A8B7C4"/>
            </a:solidFill>
            <a:prstDash val="sysDot"/>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3420269" y="2942414"/>
            <a:ext cx="0" cy="921469"/>
          </a:xfrm>
          <a:prstGeom prst="line">
            <a:avLst/>
          </a:prstGeom>
          <a:ln w="15875">
            <a:solidFill>
              <a:srgbClr val="A8B7C4"/>
            </a:solidFill>
            <a:prstDash val="sysDot"/>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5130403" y="2942414"/>
            <a:ext cx="0" cy="921469"/>
          </a:xfrm>
          <a:prstGeom prst="line">
            <a:avLst/>
          </a:prstGeom>
          <a:ln w="15875">
            <a:solidFill>
              <a:srgbClr val="A8B7C4"/>
            </a:solidFill>
            <a:prstDash val="sysDot"/>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29391" y="3074997"/>
            <a:ext cx="267164" cy="11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035221" y="3073809"/>
            <a:ext cx="267164" cy="11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854280" y="3008045"/>
            <a:ext cx="134633" cy="13463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cxnSp>
        <p:nvCxnSpPr>
          <p:cNvPr id="77" name="直接连接符 76"/>
          <p:cNvCxnSpPr/>
          <p:nvPr/>
        </p:nvCxnSpPr>
        <p:spPr>
          <a:xfrm>
            <a:off x="2198884" y="3074997"/>
            <a:ext cx="267164" cy="118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2704715" y="3073809"/>
            <a:ext cx="267164" cy="118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9" name="椭圆 78"/>
          <p:cNvSpPr/>
          <p:nvPr/>
        </p:nvSpPr>
        <p:spPr>
          <a:xfrm>
            <a:off x="2523773" y="3008045"/>
            <a:ext cx="134633" cy="13463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cxnSp>
        <p:nvCxnSpPr>
          <p:cNvPr id="81" name="直接连接符 80"/>
          <p:cNvCxnSpPr/>
          <p:nvPr/>
        </p:nvCxnSpPr>
        <p:spPr>
          <a:xfrm>
            <a:off x="3868377" y="3074997"/>
            <a:ext cx="267164" cy="11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4374208" y="3073809"/>
            <a:ext cx="267164" cy="11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83" name="椭圆 82"/>
          <p:cNvSpPr/>
          <p:nvPr/>
        </p:nvSpPr>
        <p:spPr>
          <a:xfrm>
            <a:off x="4193267" y="3008045"/>
            <a:ext cx="134633" cy="13463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cxnSp>
        <p:nvCxnSpPr>
          <p:cNvPr id="85" name="直接连接符 84"/>
          <p:cNvCxnSpPr/>
          <p:nvPr/>
        </p:nvCxnSpPr>
        <p:spPr>
          <a:xfrm>
            <a:off x="5537871" y="3074997"/>
            <a:ext cx="267164" cy="11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6043701" y="3073809"/>
            <a:ext cx="267164" cy="11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椭圆 86"/>
          <p:cNvSpPr/>
          <p:nvPr/>
        </p:nvSpPr>
        <p:spPr>
          <a:xfrm>
            <a:off x="5862760" y="3008045"/>
            <a:ext cx="134633" cy="13463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88" name="矩形 87"/>
          <p:cNvSpPr/>
          <p:nvPr/>
        </p:nvSpPr>
        <p:spPr>
          <a:xfrm>
            <a:off x="381560" y="3300371"/>
            <a:ext cx="1253464"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89" name="矩形 88"/>
          <p:cNvSpPr/>
          <p:nvPr/>
        </p:nvSpPr>
        <p:spPr>
          <a:xfrm>
            <a:off x="2056762" y="3300371"/>
            <a:ext cx="1253464"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90" name="矩形 89"/>
          <p:cNvSpPr/>
          <p:nvPr/>
        </p:nvSpPr>
        <p:spPr>
          <a:xfrm>
            <a:off x="3731964" y="3300371"/>
            <a:ext cx="1253464"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91" name="矩形 90"/>
          <p:cNvSpPr/>
          <p:nvPr/>
        </p:nvSpPr>
        <p:spPr>
          <a:xfrm>
            <a:off x="5407165" y="3300371"/>
            <a:ext cx="1253464"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2"/>
          </p:nvPr>
        </p:nvSpPr>
        <p:spPr/>
        <p:txBody>
          <a:bodyPr/>
          <a:lstStyle/>
          <a:p>
            <a:r>
              <a:rPr lang="zh-CN" altLang="en-US" dirty="0" smtClean="0"/>
              <a:t>人工智能兴起</a:t>
            </a:r>
            <a:endParaRPr lang="en-US" altLang="zh-CN" dirty="0" smtClean="0"/>
          </a:p>
          <a:p>
            <a:pPr marL="0" indent="0">
              <a:buNone/>
            </a:pPr>
            <a:endParaRPr lang="zh-CN" altLang="en-US" dirty="0"/>
          </a:p>
        </p:txBody>
      </p:sp>
      <p:sp>
        <p:nvSpPr>
          <p:cNvPr id="2" name="标题 1"/>
          <p:cNvSpPr>
            <a:spLocks noGrp="1"/>
          </p:cNvSpPr>
          <p:nvPr>
            <p:ph type="title"/>
          </p:nvPr>
        </p:nvSpPr>
        <p:spPr/>
        <p:txBody>
          <a:bodyPr/>
          <a:lstStyle/>
          <a:p>
            <a:r>
              <a:rPr lang="zh-CN" altLang="en-US" dirty="0" smtClean="0"/>
              <a:t>背景</a:t>
            </a:r>
            <a:endParaRPr lang="zh-CN" altLang="en-US" dirty="0"/>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3</a:t>
            </a:fld>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453" y="1541215"/>
            <a:ext cx="2769096" cy="1384548"/>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453" y="3285480"/>
            <a:ext cx="2753739" cy="1551272"/>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4631" y="2071291"/>
            <a:ext cx="2219408" cy="1708944"/>
          </a:xfrm>
          <a:prstGeom prst="rect">
            <a:avLst/>
          </a:prstGeom>
        </p:spPr>
      </p:pic>
    </p:spTree>
    <p:extLst>
      <p:ext uri="{BB962C8B-B14F-4D97-AF65-F5344CB8AC3E}">
        <p14:creationId xmlns:p14="http://schemas.microsoft.com/office/powerpoint/2010/main" val="14167679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29"/>
          <p:cNvSpPr>
            <a:spLocks noGrp="1"/>
          </p:cNvSpPr>
          <p:nvPr>
            <p:ph type="title"/>
          </p:nvPr>
        </p:nvSpPr>
        <p:spPr/>
        <p:txBody>
          <a:bodyPr>
            <a:normAutofit/>
          </a:bodyPr>
          <a:lstStyle/>
          <a:p>
            <a:endParaRPr lang="zh-CN" altLang="en-US"/>
          </a:p>
        </p:txBody>
      </p:sp>
      <p:graphicFrame>
        <p:nvGraphicFramePr>
          <p:cNvPr id="10" name="图表占位符 9"/>
          <p:cNvGraphicFramePr>
            <a:graphicFrameLocks noGrp="1"/>
          </p:cNvGraphicFramePr>
          <p:nvPr>
            <p:ph type="chart" sz="quarter" idx="10"/>
            <p:extLst>
              <p:ext uri="{D42A27DB-BD31-4B8C-83A1-F6EECF244321}">
                <p14:modId xmlns:p14="http://schemas.microsoft.com/office/powerpoint/2010/main" val="3305641989"/>
              </p:ext>
            </p:extLst>
          </p:nvPr>
        </p:nvGraphicFramePr>
        <p:xfrm>
          <a:off x="408461" y="1552559"/>
          <a:ext cx="1909319" cy="13904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图表占位符 13"/>
          <p:cNvGraphicFramePr>
            <a:graphicFrameLocks noGrp="1"/>
          </p:cNvGraphicFramePr>
          <p:nvPr>
            <p:ph type="chart" sz="quarter" idx="11"/>
            <p:extLst>
              <p:ext uri="{D42A27DB-BD31-4B8C-83A1-F6EECF244321}">
                <p14:modId xmlns:p14="http://schemas.microsoft.com/office/powerpoint/2010/main" val="703174379"/>
              </p:ext>
            </p:extLst>
          </p:nvPr>
        </p:nvGraphicFramePr>
        <p:xfrm>
          <a:off x="2479264" y="1552559"/>
          <a:ext cx="1909319" cy="139043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1" name="图表占位符 20"/>
          <p:cNvGraphicFramePr>
            <a:graphicFrameLocks noGrp="1"/>
          </p:cNvGraphicFramePr>
          <p:nvPr>
            <p:ph type="chart" sz="quarter" idx="12"/>
            <p:extLst>
              <p:ext uri="{D42A27DB-BD31-4B8C-83A1-F6EECF244321}">
                <p14:modId xmlns:p14="http://schemas.microsoft.com/office/powerpoint/2010/main" val="2300201956"/>
              </p:ext>
            </p:extLst>
          </p:nvPr>
        </p:nvGraphicFramePr>
        <p:xfrm>
          <a:off x="4550068" y="1552559"/>
          <a:ext cx="1908132" cy="1390430"/>
        </p:xfrm>
        <a:graphic>
          <a:graphicData uri="http://schemas.openxmlformats.org/drawingml/2006/chart">
            <c:chart xmlns:c="http://schemas.openxmlformats.org/drawingml/2006/chart" xmlns:r="http://schemas.openxmlformats.org/officeDocument/2006/relationships" r:id="rId5"/>
          </a:graphicData>
        </a:graphic>
      </p:graphicFrame>
      <p:sp>
        <p:nvSpPr>
          <p:cNvPr id="3" name="灯片编号占位符 2"/>
          <p:cNvSpPr>
            <a:spLocks noGrp="1"/>
          </p:cNvSpPr>
          <p:nvPr>
            <p:ph type="sldNum" sz="quarter" idx="17"/>
          </p:nvPr>
        </p:nvSpPr>
        <p:spPr/>
        <p:txBody>
          <a:bodyPr/>
          <a:lstStyle/>
          <a:p>
            <a:fld id="{6B3E1478-37CF-4E18-9076-DA6228555DA5}" type="slidenum">
              <a:rPr lang="zh-CN" altLang="en-US" smtClean="0"/>
              <a:pPr/>
              <a:t>30</a:t>
            </a:fld>
            <a:endParaRPr lang="zh-CN" altLang="en-US"/>
          </a:p>
        </p:txBody>
      </p:sp>
      <p:sp>
        <p:nvSpPr>
          <p:cNvPr id="11" name="矩形 10"/>
          <p:cNvSpPr/>
          <p:nvPr/>
        </p:nvSpPr>
        <p:spPr>
          <a:xfrm>
            <a:off x="619594" y="3309610"/>
            <a:ext cx="1533842"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12" name="矩形 11"/>
          <p:cNvSpPr/>
          <p:nvPr/>
        </p:nvSpPr>
        <p:spPr>
          <a:xfrm>
            <a:off x="2773959" y="3300371"/>
            <a:ext cx="1533842"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13" name="矩形 12"/>
          <p:cNvSpPr/>
          <p:nvPr/>
        </p:nvSpPr>
        <p:spPr>
          <a:xfrm>
            <a:off x="4766747" y="3300371"/>
            <a:ext cx="1533842"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2375491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29"/>
          <p:cNvSpPr>
            <a:spLocks noGrp="1"/>
          </p:cNvSpPr>
          <p:nvPr>
            <p:ph type="title"/>
          </p:nvPr>
        </p:nvSpPr>
        <p:spPr/>
        <p:txBody>
          <a:bodyPr>
            <a:normAutofit/>
          </a:bodyPr>
          <a:lstStyle/>
          <a:p>
            <a:endParaRPr lang="zh-CN" altLang="en-US"/>
          </a:p>
        </p:txBody>
      </p:sp>
      <p:sp>
        <p:nvSpPr>
          <p:cNvPr id="2" name="图表占位符 1"/>
          <p:cNvSpPr>
            <a:spLocks noGrp="1"/>
          </p:cNvSpPr>
          <p:nvPr>
            <p:ph type="chart" sz="quarter" idx="10"/>
          </p:nvPr>
        </p:nvSpPr>
        <p:spPr/>
      </p:sp>
      <p:sp>
        <p:nvSpPr>
          <p:cNvPr id="3" name="图表占位符 2"/>
          <p:cNvSpPr>
            <a:spLocks noGrp="1"/>
          </p:cNvSpPr>
          <p:nvPr>
            <p:ph type="chart" sz="quarter" idx="11"/>
          </p:nvPr>
        </p:nvSpPr>
        <p:spPr/>
      </p:sp>
      <p:sp>
        <p:nvSpPr>
          <p:cNvPr id="4" name="图表占位符 3"/>
          <p:cNvSpPr>
            <a:spLocks noGrp="1"/>
          </p:cNvSpPr>
          <p:nvPr>
            <p:ph type="chart" sz="quarter" idx="12"/>
          </p:nvPr>
        </p:nvSpPr>
        <p:spPr/>
      </p:sp>
      <p:sp>
        <p:nvSpPr>
          <p:cNvPr id="6" name="灯片编号占位符 5"/>
          <p:cNvSpPr>
            <a:spLocks noGrp="1"/>
          </p:cNvSpPr>
          <p:nvPr>
            <p:ph type="sldNum" sz="quarter" idx="17"/>
          </p:nvPr>
        </p:nvSpPr>
        <p:spPr/>
        <p:txBody>
          <a:bodyPr/>
          <a:lstStyle/>
          <a:p>
            <a:fld id="{6B3E1478-37CF-4E18-9076-DA6228555DA5}" type="slidenum">
              <a:rPr lang="zh-CN" altLang="en-US" smtClean="0"/>
              <a:pPr/>
              <a:t>31</a:t>
            </a:fld>
            <a:endParaRPr lang="zh-CN" altLang="en-US"/>
          </a:p>
        </p:txBody>
      </p:sp>
      <p:sp>
        <p:nvSpPr>
          <p:cNvPr id="11" name="矩形 10"/>
          <p:cNvSpPr/>
          <p:nvPr/>
        </p:nvSpPr>
        <p:spPr>
          <a:xfrm>
            <a:off x="619594" y="3309610"/>
            <a:ext cx="1389826"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12" name="矩形 11"/>
          <p:cNvSpPr/>
          <p:nvPr/>
        </p:nvSpPr>
        <p:spPr>
          <a:xfrm>
            <a:off x="2773959" y="3300371"/>
            <a:ext cx="1389826"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13" name="矩形 12"/>
          <p:cNvSpPr/>
          <p:nvPr/>
        </p:nvSpPr>
        <p:spPr>
          <a:xfrm>
            <a:off x="4766747" y="3300371"/>
            <a:ext cx="1389826"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0143998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2779076" y="1483069"/>
            <a:ext cx="1595860" cy="299441"/>
          </a:xfrm>
          <a:prstGeom prst="rect">
            <a:avLst/>
          </a:prstGeom>
          <a:noFill/>
        </p:spPr>
        <p:txBody>
          <a:bodyPr wrap="square" rtlCol="0">
            <a:spAutoFit/>
          </a:bodyPr>
          <a:lstStyle/>
          <a:p>
            <a:pPr lvl="0">
              <a:spcBef>
                <a:spcPct val="0"/>
              </a:spcBef>
              <a:defRPr/>
            </a:pPr>
            <a:r>
              <a:rPr lang="zh-CN" altLang="en-US" sz="1300" dirty="0">
                <a:solidFill>
                  <a:srgbClr val="595959"/>
                </a:solidFill>
                <a:latin typeface="微软雅黑" panose="020B0503020204020204" pitchFamily="34" charset="-122"/>
                <a:ea typeface="微软雅黑" panose="020B0503020204020204" pitchFamily="34" charset="-122"/>
              </a:rPr>
              <a:t>副标题文案</a:t>
            </a:r>
          </a:p>
        </p:txBody>
      </p:sp>
      <p:sp>
        <p:nvSpPr>
          <p:cNvPr id="26" name="矩形 25"/>
          <p:cNvSpPr/>
          <p:nvPr/>
        </p:nvSpPr>
        <p:spPr>
          <a:xfrm>
            <a:off x="2779076" y="1778730"/>
            <a:ext cx="1771639" cy="265009"/>
          </a:xfrm>
          <a:prstGeom prst="rect">
            <a:avLst/>
          </a:prstGeom>
        </p:spPr>
        <p:txBody>
          <a:bodyPr wrap="none">
            <a:spAutoFit/>
          </a:bodyPr>
          <a:lstStyle/>
          <a:p>
            <a:r>
              <a:rPr lang="zh-CN" altLang="en-US" sz="1122" dirty="0">
                <a:solidFill>
                  <a:srgbClr val="595959"/>
                </a:solidFill>
                <a:latin typeface="微软雅黑" panose="020B0503020204020204" pitchFamily="34" charset="-122"/>
                <a:ea typeface="微软雅黑" panose="020B0503020204020204" pitchFamily="34" charset="-122"/>
              </a:rPr>
              <a:t>主动权益类基金业绩表现</a:t>
            </a:r>
            <a:endParaRPr lang="en-US" altLang="zh-CN" sz="1122" dirty="0">
              <a:solidFill>
                <a:srgbClr val="595959"/>
              </a:solidFill>
              <a:latin typeface="微软雅黑" panose="020B0503020204020204" pitchFamily="34" charset="-122"/>
              <a:ea typeface="微软雅黑" panose="020B0503020204020204" pitchFamily="34" charset="-122"/>
            </a:endParaRPr>
          </a:p>
        </p:txBody>
      </p:sp>
      <p:pic>
        <p:nvPicPr>
          <p:cNvPr id="26633" name="Picture 9" descr="\\192.168.1.115\d 学习分享\ppt元素\0321南方基金PPT-44.png"/>
          <p:cNvPicPr>
            <a:picLocks noChangeAspect="1" noChangeArrowheads="1"/>
          </p:cNvPicPr>
          <p:nvPr/>
        </p:nvPicPr>
        <p:blipFill>
          <a:blip r:embed="rId3" cstate="print"/>
          <a:srcRect/>
          <a:stretch>
            <a:fillRect/>
          </a:stretch>
        </p:blipFill>
        <p:spPr bwMode="auto">
          <a:xfrm>
            <a:off x="1261582" y="1615483"/>
            <a:ext cx="847794" cy="847794"/>
          </a:xfrm>
          <a:prstGeom prst="rect">
            <a:avLst/>
          </a:prstGeom>
          <a:noFill/>
        </p:spPr>
      </p:pic>
      <p:pic>
        <p:nvPicPr>
          <p:cNvPr id="26634" name="Picture 10" descr="\\192.168.1.115\d 学习分享\ppt元素\0321南方基金PPT-43.png"/>
          <p:cNvPicPr>
            <a:picLocks noChangeAspect="1" noChangeArrowheads="1"/>
          </p:cNvPicPr>
          <p:nvPr/>
        </p:nvPicPr>
        <p:blipFill>
          <a:blip r:embed="rId4" cstate="print"/>
          <a:srcRect/>
          <a:stretch>
            <a:fillRect/>
          </a:stretch>
        </p:blipFill>
        <p:spPr bwMode="auto">
          <a:xfrm>
            <a:off x="374599" y="1388340"/>
            <a:ext cx="2358167" cy="1335484"/>
          </a:xfrm>
          <a:prstGeom prst="rect">
            <a:avLst/>
          </a:prstGeom>
          <a:noFill/>
        </p:spPr>
      </p:pic>
      <p:sp>
        <p:nvSpPr>
          <p:cNvPr id="36" name="矩形 35"/>
          <p:cNvSpPr/>
          <p:nvPr/>
        </p:nvSpPr>
        <p:spPr>
          <a:xfrm>
            <a:off x="4809522" y="1496744"/>
            <a:ext cx="1389253" cy="2564774"/>
          </a:xfrm>
          <a:prstGeom prst="rect">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pic>
        <p:nvPicPr>
          <p:cNvPr id="26635" name="Picture 11" descr="\\192.168.1.115\d 学习分享\ppt元素\0321南方基金PPT-44.png"/>
          <p:cNvPicPr>
            <a:picLocks noChangeAspect="1" noChangeArrowheads="1"/>
          </p:cNvPicPr>
          <p:nvPr/>
        </p:nvPicPr>
        <p:blipFill>
          <a:blip r:embed="rId5" cstate="print"/>
          <a:srcRect/>
          <a:stretch>
            <a:fillRect/>
          </a:stretch>
        </p:blipFill>
        <p:spPr bwMode="auto">
          <a:xfrm>
            <a:off x="5083817" y="1710476"/>
            <a:ext cx="847794" cy="847794"/>
          </a:xfrm>
          <a:prstGeom prst="rect">
            <a:avLst/>
          </a:prstGeom>
          <a:noFill/>
        </p:spPr>
      </p:pic>
      <p:graphicFrame>
        <p:nvGraphicFramePr>
          <p:cNvPr id="51" name="图表 50"/>
          <p:cNvGraphicFramePr/>
          <p:nvPr>
            <p:extLst>
              <p:ext uri="{D42A27DB-BD31-4B8C-83A1-F6EECF244321}">
                <p14:modId xmlns:p14="http://schemas.microsoft.com/office/powerpoint/2010/main" val="2354396626"/>
              </p:ext>
            </p:extLst>
          </p:nvPr>
        </p:nvGraphicFramePr>
        <p:xfrm>
          <a:off x="374600" y="2888555"/>
          <a:ext cx="2404476" cy="1440127"/>
        </p:xfrm>
        <a:graphic>
          <a:graphicData uri="http://schemas.openxmlformats.org/drawingml/2006/chart">
            <c:chart xmlns:c="http://schemas.openxmlformats.org/drawingml/2006/chart" xmlns:r="http://schemas.openxmlformats.org/officeDocument/2006/relationships" r:id="rId6"/>
          </a:graphicData>
        </a:graphic>
      </p:graphicFrame>
      <p:sp>
        <p:nvSpPr>
          <p:cNvPr id="27" name="TextBox 26"/>
          <p:cNvSpPr txBox="1"/>
          <p:nvPr/>
        </p:nvSpPr>
        <p:spPr>
          <a:xfrm>
            <a:off x="2779075" y="2117138"/>
            <a:ext cx="1602984" cy="368691"/>
          </a:xfrm>
          <a:prstGeom prst="rect">
            <a:avLst/>
          </a:prstGeom>
          <a:noFill/>
        </p:spPr>
        <p:txBody>
          <a:bodyPr wrap="square" rtlCol="0">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正文文案区域</a:t>
            </a:r>
            <a:r>
              <a:rPr lang="en-US" altLang="zh-CN" sz="898" dirty="0">
                <a:solidFill>
                  <a:srgbClr val="595959"/>
                </a:solidFill>
                <a:latin typeface="微软雅黑" panose="020B0503020204020204" pitchFamily="34" charset="-122"/>
                <a:ea typeface="微软雅黑" panose="020B0503020204020204" pitchFamily="34" charset="-122"/>
              </a:rPr>
              <a:t>……</a:t>
            </a:r>
            <a:endParaRPr lang="zh-CN" altLang="en-US" sz="898" dirty="0">
              <a:solidFill>
                <a:srgbClr val="595959"/>
              </a:solidFill>
              <a:latin typeface="微软雅黑" panose="020B0503020204020204" pitchFamily="34" charset="-122"/>
              <a:ea typeface="微软雅黑" panose="020B0503020204020204" pitchFamily="34" charset="-122"/>
            </a:endParaRPr>
          </a:p>
          <a:p>
            <a:endParaRPr lang="zh-CN" altLang="en-US" sz="898" dirty="0">
              <a:solidFill>
                <a:srgbClr val="595959"/>
              </a:solidFill>
            </a:endParaRPr>
          </a:p>
        </p:txBody>
      </p:sp>
      <p:sp>
        <p:nvSpPr>
          <p:cNvPr id="28" name="矩形 27"/>
          <p:cNvSpPr/>
          <p:nvPr/>
        </p:nvSpPr>
        <p:spPr>
          <a:xfrm>
            <a:off x="2779075" y="2888555"/>
            <a:ext cx="1068656" cy="606897"/>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29" name="矩形 28"/>
          <p:cNvSpPr/>
          <p:nvPr/>
        </p:nvSpPr>
        <p:spPr>
          <a:xfrm>
            <a:off x="4969820" y="2939430"/>
            <a:ext cx="1068656" cy="606897"/>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2" name="标题 1"/>
          <p:cNvSpPr>
            <a:spLocks noGrp="1"/>
          </p:cNvSpPr>
          <p:nvPr>
            <p:ph type="title"/>
          </p:nvPr>
        </p:nvSpPr>
        <p:spPr/>
        <p:txBody>
          <a:bodyPr>
            <a:normAutofit/>
          </a:bodyPr>
          <a:lstStyle/>
          <a:p>
            <a:endParaRPr lang="zh-CN" altLang="en-US"/>
          </a:p>
        </p:txBody>
      </p:sp>
      <p:sp>
        <p:nvSpPr>
          <p:cNvPr id="4" name="灯片编号占位符 3"/>
          <p:cNvSpPr>
            <a:spLocks noGrp="1"/>
          </p:cNvSpPr>
          <p:nvPr>
            <p:ph type="sldNum" sz="quarter" idx="14"/>
          </p:nvPr>
        </p:nvSpPr>
        <p:spPr/>
        <p:txBody>
          <a:bodyPr/>
          <a:lstStyle/>
          <a:p>
            <a:fld id="{6B3E1478-37CF-4E18-9076-DA6228555DA5}" type="slidenum">
              <a:rPr lang="zh-CN" altLang="en-US" smtClean="0"/>
              <a:pPr/>
              <a:t>32</a:t>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endParaRPr lang="zh-CN" altLang="en-US"/>
          </a:p>
        </p:txBody>
      </p:sp>
      <p:sp>
        <p:nvSpPr>
          <p:cNvPr id="7" name="图片占位符 6"/>
          <p:cNvSpPr>
            <a:spLocks noGrp="1"/>
          </p:cNvSpPr>
          <p:nvPr>
            <p:ph type="pic" sz="quarter" idx="10"/>
          </p:nvPr>
        </p:nvSpPr>
        <p:spPr/>
      </p:sp>
      <p:sp>
        <p:nvSpPr>
          <p:cNvPr id="8" name="图表占位符 7"/>
          <p:cNvSpPr>
            <a:spLocks noGrp="1"/>
          </p:cNvSpPr>
          <p:nvPr>
            <p:ph type="chart" sz="quarter" idx="11"/>
          </p:nvPr>
        </p:nvSpPr>
        <p:spPr/>
      </p:sp>
      <p:sp>
        <p:nvSpPr>
          <p:cNvPr id="3" name="灯片编号占位符 2"/>
          <p:cNvSpPr>
            <a:spLocks noGrp="1"/>
          </p:cNvSpPr>
          <p:nvPr>
            <p:ph type="sldNum" sz="quarter" idx="13"/>
          </p:nvPr>
        </p:nvSpPr>
        <p:spPr/>
        <p:txBody>
          <a:bodyPr/>
          <a:lstStyle/>
          <a:p>
            <a:fld id="{6B3E1478-37CF-4E18-9076-DA6228555DA5}" type="slidenum">
              <a:rPr lang="zh-CN" altLang="en-US" smtClean="0"/>
              <a:pPr/>
              <a:t>33</a:t>
            </a:fld>
            <a:endParaRPr lang="zh-CN" altLang="en-US"/>
          </a:p>
        </p:txBody>
      </p:sp>
      <p:sp>
        <p:nvSpPr>
          <p:cNvPr id="9" name="TextBox 22"/>
          <p:cNvSpPr txBox="1"/>
          <p:nvPr/>
        </p:nvSpPr>
        <p:spPr>
          <a:xfrm>
            <a:off x="2779076" y="1483069"/>
            <a:ext cx="1595860" cy="299441"/>
          </a:xfrm>
          <a:prstGeom prst="rect">
            <a:avLst/>
          </a:prstGeom>
          <a:noFill/>
        </p:spPr>
        <p:txBody>
          <a:bodyPr wrap="square" rtlCol="0">
            <a:spAutoFit/>
          </a:bodyPr>
          <a:lstStyle/>
          <a:p>
            <a:pPr lvl="0">
              <a:spcBef>
                <a:spcPct val="0"/>
              </a:spcBef>
              <a:defRPr/>
            </a:pPr>
            <a:r>
              <a:rPr lang="zh-CN" altLang="en-US" sz="1300" dirty="0">
                <a:solidFill>
                  <a:srgbClr val="595959"/>
                </a:solidFill>
                <a:latin typeface="微软雅黑" panose="020B0503020204020204" pitchFamily="34" charset="-122"/>
                <a:ea typeface="微软雅黑" panose="020B0503020204020204" pitchFamily="34" charset="-122"/>
              </a:rPr>
              <a:t>副标题文案</a:t>
            </a:r>
          </a:p>
        </p:txBody>
      </p:sp>
      <p:sp>
        <p:nvSpPr>
          <p:cNvPr id="10" name="矩形 9"/>
          <p:cNvSpPr/>
          <p:nvPr/>
        </p:nvSpPr>
        <p:spPr>
          <a:xfrm>
            <a:off x="2779076" y="1778730"/>
            <a:ext cx="1771639" cy="265009"/>
          </a:xfrm>
          <a:prstGeom prst="rect">
            <a:avLst/>
          </a:prstGeom>
        </p:spPr>
        <p:txBody>
          <a:bodyPr wrap="none">
            <a:spAutoFit/>
          </a:bodyPr>
          <a:lstStyle/>
          <a:p>
            <a:r>
              <a:rPr lang="zh-CN" altLang="en-US" sz="1122" dirty="0">
                <a:solidFill>
                  <a:srgbClr val="595959"/>
                </a:solidFill>
                <a:latin typeface="微软雅黑" panose="020B0503020204020204" pitchFamily="34" charset="-122"/>
                <a:ea typeface="微软雅黑" panose="020B0503020204020204" pitchFamily="34" charset="-122"/>
              </a:rPr>
              <a:t>主动权益类基金业绩表现</a:t>
            </a:r>
            <a:endParaRPr lang="en-US" altLang="zh-CN" sz="1122" dirty="0">
              <a:solidFill>
                <a:srgbClr val="595959"/>
              </a:solidFill>
              <a:latin typeface="微软雅黑" panose="020B0503020204020204" pitchFamily="34" charset="-122"/>
              <a:ea typeface="微软雅黑" panose="020B0503020204020204" pitchFamily="34" charset="-122"/>
            </a:endParaRPr>
          </a:p>
        </p:txBody>
      </p:sp>
      <p:sp>
        <p:nvSpPr>
          <p:cNvPr id="11" name="矩形 10"/>
          <p:cNvSpPr/>
          <p:nvPr/>
        </p:nvSpPr>
        <p:spPr>
          <a:xfrm>
            <a:off x="4809522" y="1496744"/>
            <a:ext cx="1389253" cy="2564774"/>
          </a:xfrm>
          <a:prstGeom prst="rect">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pic>
        <p:nvPicPr>
          <p:cNvPr id="12" name="Picture 11" descr="\\192.168.1.115\d 学习分享\ppt元素\0321南方基金PPT-44.png"/>
          <p:cNvPicPr>
            <a:picLocks noChangeAspect="1" noChangeArrowheads="1"/>
          </p:cNvPicPr>
          <p:nvPr/>
        </p:nvPicPr>
        <p:blipFill>
          <a:blip r:embed="rId3" cstate="print"/>
          <a:srcRect/>
          <a:stretch>
            <a:fillRect/>
          </a:stretch>
        </p:blipFill>
        <p:spPr bwMode="auto">
          <a:xfrm>
            <a:off x="5083817" y="1710476"/>
            <a:ext cx="847794" cy="847794"/>
          </a:xfrm>
          <a:prstGeom prst="rect">
            <a:avLst/>
          </a:prstGeom>
          <a:noFill/>
        </p:spPr>
      </p:pic>
      <p:sp>
        <p:nvSpPr>
          <p:cNvPr id="13" name="TextBox 26"/>
          <p:cNvSpPr txBox="1"/>
          <p:nvPr/>
        </p:nvSpPr>
        <p:spPr>
          <a:xfrm>
            <a:off x="2779075" y="2117138"/>
            <a:ext cx="1602984" cy="368691"/>
          </a:xfrm>
          <a:prstGeom prst="rect">
            <a:avLst/>
          </a:prstGeom>
          <a:noFill/>
        </p:spPr>
        <p:txBody>
          <a:bodyPr wrap="square" rtlCol="0">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正文文案区域</a:t>
            </a:r>
            <a:r>
              <a:rPr lang="en-US" altLang="zh-CN" sz="898" dirty="0">
                <a:solidFill>
                  <a:srgbClr val="595959"/>
                </a:solidFill>
                <a:latin typeface="微软雅黑" panose="020B0503020204020204" pitchFamily="34" charset="-122"/>
                <a:ea typeface="微软雅黑" panose="020B0503020204020204" pitchFamily="34" charset="-122"/>
              </a:rPr>
              <a:t>……</a:t>
            </a:r>
            <a:endParaRPr lang="zh-CN" altLang="en-US" sz="898" dirty="0">
              <a:solidFill>
                <a:srgbClr val="595959"/>
              </a:solidFill>
              <a:latin typeface="微软雅黑" panose="020B0503020204020204" pitchFamily="34" charset="-122"/>
              <a:ea typeface="微软雅黑" panose="020B0503020204020204" pitchFamily="34" charset="-122"/>
            </a:endParaRPr>
          </a:p>
          <a:p>
            <a:endParaRPr lang="zh-CN" altLang="en-US" sz="898" dirty="0">
              <a:solidFill>
                <a:srgbClr val="595959"/>
              </a:solidFill>
            </a:endParaRPr>
          </a:p>
        </p:txBody>
      </p:sp>
      <p:sp>
        <p:nvSpPr>
          <p:cNvPr id="14" name="矩形 13"/>
          <p:cNvSpPr/>
          <p:nvPr/>
        </p:nvSpPr>
        <p:spPr>
          <a:xfrm>
            <a:off x="2779075" y="2888555"/>
            <a:ext cx="1068656" cy="606897"/>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15" name="矩形 14"/>
          <p:cNvSpPr/>
          <p:nvPr/>
        </p:nvSpPr>
        <p:spPr>
          <a:xfrm>
            <a:off x="4969820" y="2939430"/>
            <a:ext cx="1068656" cy="606897"/>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9074372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流程图: 数据 26"/>
          <p:cNvSpPr/>
          <p:nvPr/>
        </p:nvSpPr>
        <p:spPr>
          <a:xfrm flipH="1">
            <a:off x="734380" y="1557301"/>
            <a:ext cx="1122089" cy="641194"/>
          </a:xfrm>
          <a:prstGeom prst="flowChartInputOutput">
            <a:avLst/>
          </a:prstGeom>
          <a:solidFill>
            <a:srgbClr val="2933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latin typeface="微软雅黑" panose="020B0503020204020204" pitchFamily="34" charset="-122"/>
              <a:ea typeface="微软雅黑" panose="020B0503020204020204" pitchFamily="34" charset="-122"/>
            </a:endParaRPr>
          </a:p>
        </p:txBody>
      </p:sp>
      <p:sp>
        <p:nvSpPr>
          <p:cNvPr id="28" name="流程图: 数据 27"/>
          <p:cNvSpPr/>
          <p:nvPr/>
        </p:nvSpPr>
        <p:spPr>
          <a:xfrm>
            <a:off x="734380" y="2198495"/>
            <a:ext cx="1122089" cy="534328"/>
          </a:xfrm>
          <a:prstGeom prst="flowChartInputOutput">
            <a:avLst/>
          </a:prstGeom>
          <a:solidFill>
            <a:srgbClr val="2933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nvGrpSpPr>
          <p:cNvPr id="2" name="组合 29"/>
          <p:cNvGrpSpPr/>
          <p:nvPr/>
        </p:nvGrpSpPr>
        <p:grpSpPr>
          <a:xfrm>
            <a:off x="1781663" y="1553738"/>
            <a:ext cx="1122089" cy="1175522"/>
            <a:chOff x="786580" y="2136772"/>
            <a:chExt cx="1571636" cy="1571636"/>
          </a:xfrm>
          <a:solidFill>
            <a:srgbClr val="0A319D"/>
          </a:solidFill>
        </p:grpSpPr>
        <p:sp>
          <p:nvSpPr>
            <p:cNvPr id="31" name="流程图: 数据 30"/>
            <p:cNvSpPr/>
            <p:nvPr/>
          </p:nvSpPr>
          <p:spPr>
            <a:xfrm flipH="1">
              <a:off x="786580" y="2136772"/>
              <a:ext cx="1571636" cy="857256"/>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32" name="流程图: 数据 31"/>
            <p:cNvSpPr/>
            <p:nvPr/>
          </p:nvSpPr>
          <p:spPr>
            <a:xfrm>
              <a:off x="786580" y="2994028"/>
              <a:ext cx="1571636" cy="714380"/>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3" name="组合 32"/>
          <p:cNvGrpSpPr/>
          <p:nvPr/>
        </p:nvGrpSpPr>
        <p:grpSpPr>
          <a:xfrm>
            <a:off x="2779075" y="1550177"/>
            <a:ext cx="1122089" cy="1175522"/>
            <a:chOff x="786580" y="2136772"/>
            <a:chExt cx="1571636" cy="1571636"/>
          </a:xfrm>
          <a:solidFill>
            <a:srgbClr val="457BDA"/>
          </a:solidFill>
        </p:grpSpPr>
        <p:sp>
          <p:nvSpPr>
            <p:cNvPr id="34" name="流程图: 数据 33"/>
            <p:cNvSpPr/>
            <p:nvPr/>
          </p:nvSpPr>
          <p:spPr>
            <a:xfrm flipH="1">
              <a:off x="786580" y="2136772"/>
              <a:ext cx="1571636" cy="857256"/>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35" name="流程图: 数据 34"/>
            <p:cNvSpPr/>
            <p:nvPr/>
          </p:nvSpPr>
          <p:spPr>
            <a:xfrm>
              <a:off x="786580" y="2994028"/>
              <a:ext cx="1571636" cy="714380"/>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4" name="组合 45"/>
          <p:cNvGrpSpPr/>
          <p:nvPr/>
        </p:nvGrpSpPr>
        <p:grpSpPr>
          <a:xfrm>
            <a:off x="4862954" y="1550177"/>
            <a:ext cx="1122089" cy="1175522"/>
            <a:chOff x="786580" y="2136772"/>
            <a:chExt cx="1571636" cy="1571636"/>
          </a:xfrm>
          <a:solidFill>
            <a:srgbClr val="C9D3EE"/>
          </a:solidFill>
        </p:grpSpPr>
        <p:sp>
          <p:nvSpPr>
            <p:cNvPr id="47" name="流程图: 数据 46"/>
            <p:cNvSpPr/>
            <p:nvPr/>
          </p:nvSpPr>
          <p:spPr>
            <a:xfrm flipH="1">
              <a:off x="786580" y="2136772"/>
              <a:ext cx="1571636" cy="857256"/>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8" name="流程图: 数据 47"/>
            <p:cNvSpPr/>
            <p:nvPr/>
          </p:nvSpPr>
          <p:spPr>
            <a:xfrm>
              <a:off x="786580" y="2994028"/>
              <a:ext cx="1571636" cy="714380"/>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5" name="组合 51"/>
          <p:cNvGrpSpPr/>
          <p:nvPr/>
        </p:nvGrpSpPr>
        <p:grpSpPr>
          <a:xfrm>
            <a:off x="3847731" y="1550177"/>
            <a:ext cx="1122089" cy="1175522"/>
            <a:chOff x="786580" y="2136772"/>
            <a:chExt cx="1571636" cy="1571636"/>
          </a:xfrm>
          <a:solidFill>
            <a:srgbClr val="C9D3EE"/>
          </a:solidFill>
        </p:grpSpPr>
        <p:sp>
          <p:nvSpPr>
            <p:cNvPr id="53" name="流程图: 数据 52"/>
            <p:cNvSpPr/>
            <p:nvPr/>
          </p:nvSpPr>
          <p:spPr>
            <a:xfrm flipH="1">
              <a:off x="786580" y="2136772"/>
              <a:ext cx="1571636" cy="857256"/>
            </a:xfrm>
            <a:prstGeom prst="flowChartInputOutput">
              <a:avLst/>
            </a:prstGeom>
            <a:solidFill>
              <a:srgbClr val="96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54" name="流程图: 数据 53"/>
            <p:cNvSpPr/>
            <p:nvPr/>
          </p:nvSpPr>
          <p:spPr>
            <a:xfrm>
              <a:off x="786580" y="2994028"/>
              <a:ext cx="1571636" cy="714380"/>
            </a:xfrm>
            <a:prstGeom prst="flowChartInputOutput">
              <a:avLst/>
            </a:prstGeom>
            <a:solidFill>
              <a:srgbClr val="96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sp>
        <p:nvSpPr>
          <p:cNvPr id="59" name="矩形 58"/>
          <p:cNvSpPr/>
          <p:nvPr/>
        </p:nvSpPr>
        <p:spPr>
          <a:xfrm>
            <a:off x="2135063" y="1679753"/>
            <a:ext cx="415498" cy="230512"/>
          </a:xfrm>
          <a:prstGeom prst="rect">
            <a:avLst/>
          </a:prstGeom>
        </p:spPr>
        <p:txBody>
          <a:bodyPr wrap="none">
            <a:spAutoFit/>
          </a:bodyPr>
          <a:lstStyle/>
          <a:p>
            <a:pPr lvl="0" algn="ctr"/>
            <a:r>
              <a:rPr lang="zh-CN" altLang="en-US" sz="898" dirty="0">
                <a:solidFill>
                  <a:prstClr val="white"/>
                </a:solidFill>
                <a:latin typeface="微软雅黑" panose="020B0503020204020204" pitchFamily="34" charset="-122"/>
                <a:ea typeface="微软雅黑" panose="020B0503020204020204" pitchFamily="34" charset="-122"/>
              </a:rPr>
              <a:t>标题</a:t>
            </a:r>
          </a:p>
        </p:txBody>
      </p:sp>
      <p:sp>
        <p:nvSpPr>
          <p:cNvPr id="60" name="矩形 59"/>
          <p:cNvSpPr/>
          <p:nvPr/>
        </p:nvSpPr>
        <p:spPr>
          <a:xfrm>
            <a:off x="3096853" y="1679753"/>
            <a:ext cx="415498" cy="230512"/>
          </a:xfrm>
          <a:prstGeom prst="rect">
            <a:avLst/>
          </a:prstGeom>
        </p:spPr>
        <p:txBody>
          <a:bodyPr wrap="none">
            <a:spAutoFit/>
          </a:bodyPr>
          <a:lstStyle/>
          <a:p>
            <a:pPr lvl="0" algn="ctr"/>
            <a:r>
              <a:rPr lang="zh-CN" altLang="en-US" sz="898" dirty="0">
                <a:solidFill>
                  <a:prstClr val="white"/>
                </a:solidFill>
                <a:latin typeface="微软雅黑" panose="020B0503020204020204" pitchFamily="34" charset="-122"/>
                <a:ea typeface="微软雅黑" panose="020B0503020204020204" pitchFamily="34" charset="-122"/>
              </a:rPr>
              <a:t>标题</a:t>
            </a:r>
          </a:p>
        </p:txBody>
      </p:sp>
      <p:sp>
        <p:nvSpPr>
          <p:cNvPr id="61" name="矩形 60"/>
          <p:cNvSpPr/>
          <p:nvPr/>
        </p:nvSpPr>
        <p:spPr>
          <a:xfrm>
            <a:off x="4165509" y="1679753"/>
            <a:ext cx="415498" cy="230512"/>
          </a:xfrm>
          <a:prstGeom prst="rect">
            <a:avLst/>
          </a:prstGeom>
        </p:spPr>
        <p:txBody>
          <a:bodyPr wrap="none">
            <a:spAutoFit/>
          </a:bodyPr>
          <a:lstStyle/>
          <a:p>
            <a:pPr lvl="0" algn="ctr"/>
            <a:r>
              <a:rPr lang="zh-CN" altLang="en-US" sz="898" dirty="0">
                <a:solidFill>
                  <a:prstClr val="white"/>
                </a:solidFill>
                <a:latin typeface="微软雅黑" panose="020B0503020204020204" pitchFamily="34" charset="-122"/>
                <a:ea typeface="微软雅黑" panose="020B0503020204020204" pitchFamily="34" charset="-122"/>
              </a:rPr>
              <a:t>标题</a:t>
            </a:r>
          </a:p>
        </p:txBody>
      </p:sp>
      <p:sp>
        <p:nvSpPr>
          <p:cNvPr id="62" name="矩形 61"/>
          <p:cNvSpPr/>
          <p:nvPr/>
        </p:nvSpPr>
        <p:spPr>
          <a:xfrm>
            <a:off x="5173608" y="1679753"/>
            <a:ext cx="415498" cy="230512"/>
          </a:xfrm>
          <a:prstGeom prst="rect">
            <a:avLst/>
          </a:prstGeom>
        </p:spPr>
        <p:txBody>
          <a:bodyPr wrap="none">
            <a:spAutoFit/>
          </a:bodyPr>
          <a:lstStyle/>
          <a:p>
            <a:pPr lvl="0" algn="ctr"/>
            <a:r>
              <a:rPr lang="zh-CN" altLang="en-US" sz="898" dirty="0">
                <a:solidFill>
                  <a:srgbClr val="0A319D"/>
                </a:solidFill>
                <a:latin typeface="微软雅黑" panose="020B0503020204020204" pitchFamily="34" charset="-122"/>
                <a:ea typeface="微软雅黑" panose="020B0503020204020204" pitchFamily="34" charset="-122"/>
              </a:rPr>
              <a:t>标题</a:t>
            </a:r>
          </a:p>
        </p:txBody>
      </p:sp>
      <p:pic>
        <p:nvPicPr>
          <p:cNvPr id="27652" name="Picture 4" descr="\\192.168.1.115\d 学习分享\ppt元素\0321南方基金PPT-46.png"/>
          <p:cNvPicPr>
            <a:picLocks noChangeAspect="1" noChangeArrowheads="1"/>
          </p:cNvPicPr>
          <p:nvPr/>
        </p:nvPicPr>
        <p:blipFill>
          <a:blip r:embed="rId3" cstate="print"/>
          <a:srcRect/>
          <a:stretch>
            <a:fillRect/>
          </a:stretch>
        </p:blipFill>
        <p:spPr bwMode="auto">
          <a:xfrm>
            <a:off x="1108410" y="1924207"/>
            <a:ext cx="383526" cy="383526"/>
          </a:xfrm>
          <a:prstGeom prst="rect">
            <a:avLst/>
          </a:prstGeom>
          <a:noFill/>
        </p:spPr>
      </p:pic>
      <p:pic>
        <p:nvPicPr>
          <p:cNvPr id="27653" name="Picture 5" descr="\\192.168.1.115\d 学习分享\ppt元素\0321南方基金PPT-47.png"/>
          <p:cNvPicPr>
            <a:picLocks noChangeAspect="1" noChangeArrowheads="1"/>
          </p:cNvPicPr>
          <p:nvPr/>
        </p:nvPicPr>
        <p:blipFill>
          <a:blip r:embed="rId4" cstate="print"/>
          <a:srcRect/>
          <a:stretch>
            <a:fillRect/>
          </a:stretch>
        </p:blipFill>
        <p:spPr bwMode="auto">
          <a:xfrm>
            <a:off x="2155693" y="1924207"/>
            <a:ext cx="383526" cy="383526"/>
          </a:xfrm>
          <a:prstGeom prst="rect">
            <a:avLst/>
          </a:prstGeom>
          <a:noFill/>
        </p:spPr>
      </p:pic>
      <p:pic>
        <p:nvPicPr>
          <p:cNvPr id="27654" name="Picture 6" descr="\\192.168.1.115\d 学习分享\ppt元素\0321南方基金PPT-48.png"/>
          <p:cNvPicPr>
            <a:picLocks noChangeAspect="1" noChangeArrowheads="1"/>
          </p:cNvPicPr>
          <p:nvPr/>
        </p:nvPicPr>
        <p:blipFill>
          <a:blip r:embed="rId5" cstate="print"/>
          <a:srcRect/>
          <a:stretch>
            <a:fillRect/>
          </a:stretch>
        </p:blipFill>
        <p:spPr bwMode="auto">
          <a:xfrm>
            <a:off x="3153105" y="1924207"/>
            <a:ext cx="383526" cy="383526"/>
          </a:xfrm>
          <a:prstGeom prst="rect">
            <a:avLst/>
          </a:prstGeom>
          <a:noFill/>
        </p:spPr>
      </p:pic>
      <p:pic>
        <p:nvPicPr>
          <p:cNvPr id="27655" name="Picture 7" descr="\\192.168.1.115\d 学习分享\ppt元素\0321南方基金PPT-49.png"/>
          <p:cNvPicPr>
            <a:picLocks noChangeAspect="1" noChangeArrowheads="1"/>
          </p:cNvPicPr>
          <p:nvPr/>
        </p:nvPicPr>
        <p:blipFill>
          <a:blip r:embed="rId6" cstate="print"/>
          <a:srcRect/>
          <a:stretch>
            <a:fillRect/>
          </a:stretch>
        </p:blipFill>
        <p:spPr bwMode="auto">
          <a:xfrm>
            <a:off x="4221761" y="1924207"/>
            <a:ext cx="383526" cy="383526"/>
          </a:xfrm>
          <a:prstGeom prst="rect">
            <a:avLst/>
          </a:prstGeom>
          <a:noFill/>
        </p:spPr>
      </p:pic>
      <p:pic>
        <p:nvPicPr>
          <p:cNvPr id="27656" name="Picture 8" descr="\\192.168.1.115\d 学习分享\ppt元素\0321南方基金PPT-23.png"/>
          <p:cNvPicPr>
            <a:picLocks noChangeAspect="1" noChangeArrowheads="1"/>
          </p:cNvPicPr>
          <p:nvPr/>
        </p:nvPicPr>
        <p:blipFill>
          <a:blip r:embed="rId7" cstate="print"/>
          <a:srcRect/>
          <a:stretch>
            <a:fillRect/>
          </a:stretch>
        </p:blipFill>
        <p:spPr bwMode="auto">
          <a:xfrm>
            <a:off x="5236984" y="1938456"/>
            <a:ext cx="383526" cy="383526"/>
          </a:xfrm>
          <a:prstGeom prst="rect">
            <a:avLst/>
          </a:prstGeom>
          <a:noFill/>
        </p:spPr>
      </p:pic>
      <p:sp>
        <p:nvSpPr>
          <p:cNvPr id="68" name="矩形 67"/>
          <p:cNvSpPr/>
          <p:nvPr/>
        </p:nvSpPr>
        <p:spPr>
          <a:xfrm>
            <a:off x="1045641" y="1679753"/>
            <a:ext cx="415498" cy="230512"/>
          </a:xfrm>
          <a:prstGeom prst="rect">
            <a:avLst/>
          </a:prstGeom>
        </p:spPr>
        <p:txBody>
          <a:bodyPr wrap="none">
            <a:spAutoFit/>
          </a:bodyPr>
          <a:lstStyle/>
          <a:p>
            <a:pPr lvl="0" algn="ctr"/>
            <a:r>
              <a:rPr lang="zh-CN" altLang="en-US" sz="898" dirty="0">
                <a:solidFill>
                  <a:prstClr val="white"/>
                </a:solidFill>
                <a:latin typeface="微软雅黑" panose="020B0503020204020204" pitchFamily="34" charset="-122"/>
                <a:ea typeface="微软雅黑" panose="020B0503020204020204" pitchFamily="34" charset="-122"/>
              </a:rPr>
              <a:t>标题</a:t>
            </a:r>
          </a:p>
        </p:txBody>
      </p:sp>
      <p:sp>
        <p:nvSpPr>
          <p:cNvPr id="70" name="椭圆 69"/>
          <p:cNvSpPr/>
          <p:nvPr/>
        </p:nvSpPr>
        <p:spPr>
          <a:xfrm>
            <a:off x="1282957" y="3153161"/>
            <a:ext cx="106866" cy="106866"/>
          </a:xfrm>
          <a:prstGeom prst="ellipse">
            <a:avLst/>
          </a:prstGeom>
          <a:noFill/>
          <a:ln>
            <a:solidFill>
              <a:srgbClr val="2933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1" name="椭圆 70"/>
          <p:cNvSpPr/>
          <p:nvPr/>
        </p:nvSpPr>
        <p:spPr>
          <a:xfrm>
            <a:off x="2319553" y="3153161"/>
            <a:ext cx="106866" cy="106866"/>
          </a:xfrm>
          <a:prstGeom prst="ellipse">
            <a:avLst/>
          </a:prstGeom>
          <a:noFill/>
          <a:ln>
            <a:solidFill>
              <a:srgbClr val="0A31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2" name="椭圆 71"/>
          <p:cNvSpPr/>
          <p:nvPr/>
        </p:nvSpPr>
        <p:spPr>
          <a:xfrm>
            <a:off x="3359712" y="3160285"/>
            <a:ext cx="106866" cy="106866"/>
          </a:xfrm>
          <a:prstGeom prst="ellipse">
            <a:avLst/>
          </a:prstGeom>
          <a:noFill/>
          <a:ln>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3" name="椭圆 72"/>
          <p:cNvSpPr/>
          <p:nvPr/>
        </p:nvSpPr>
        <p:spPr>
          <a:xfrm>
            <a:off x="4403433" y="3153161"/>
            <a:ext cx="106866" cy="106866"/>
          </a:xfrm>
          <a:prstGeom prst="ellipse">
            <a:avLst/>
          </a:prstGeom>
          <a:noFill/>
          <a:ln>
            <a:solidFill>
              <a:srgbClr val="96C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4" name="椭圆 73"/>
          <p:cNvSpPr/>
          <p:nvPr/>
        </p:nvSpPr>
        <p:spPr>
          <a:xfrm>
            <a:off x="5450715" y="3153161"/>
            <a:ext cx="106866" cy="106866"/>
          </a:xfrm>
          <a:prstGeom prst="ellipse">
            <a:avLst/>
          </a:prstGeom>
          <a:no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cxnSp>
        <p:nvCxnSpPr>
          <p:cNvPr id="83" name="直接连接符 82"/>
          <p:cNvCxnSpPr/>
          <p:nvPr/>
        </p:nvCxnSpPr>
        <p:spPr>
          <a:xfrm rot="16200000" flipH="1">
            <a:off x="1120978" y="2939738"/>
            <a:ext cx="430825" cy="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rot="16200000" flipH="1">
            <a:off x="2175384" y="2933987"/>
            <a:ext cx="430825" cy="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16200000" flipH="1">
            <a:off x="3204856" y="2941110"/>
            <a:ext cx="430825" cy="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16200000" flipH="1">
            <a:off x="4237890" y="2941111"/>
            <a:ext cx="430825" cy="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16200000" flipH="1">
            <a:off x="5285173" y="2948236"/>
            <a:ext cx="430825" cy="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10800000" flipV="1">
            <a:off x="734381" y="3206594"/>
            <a:ext cx="534328" cy="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endCxn id="70" idx="6"/>
          </p:cNvCxnSpPr>
          <p:nvPr/>
        </p:nvCxnSpPr>
        <p:spPr>
          <a:xfrm rot="10800000" flipV="1">
            <a:off x="1389822" y="3206592"/>
            <a:ext cx="908358" cy="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10800000" flipV="1">
            <a:off x="2446200" y="3206593"/>
            <a:ext cx="920637" cy="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endCxn id="72" idx="6"/>
          </p:cNvCxnSpPr>
          <p:nvPr/>
        </p:nvCxnSpPr>
        <p:spPr>
          <a:xfrm rot="10800000" flipV="1">
            <a:off x="3466578" y="3206593"/>
            <a:ext cx="917074" cy="712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10800000" flipV="1">
            <a:off x="4526518" y="3206594"/>
            <a:ext cx="924199" cy="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rot="10800000" flipV="1">
            <a:off x="5557581" y="3206594"/>
            <a:ext cx="267164" cy="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5878178" y="3205406"/>
            <a:ext cx="160298" cy="1188"/>
          </a:xfrm>
          <a:prstGeom prst="line">
            <a:avLst/>
          </a:prstGeom>
          <a:ln>
            <a:solidFill>
              <a:srgbClr val="939494"/>
            </a:solidFill>
            <a:prstDash val="dash"/>
          </a:ln>
        </p:spPr>
        <p:style>
          <a:lnRef idx="1">
            <a:schemeClr val="accent1"/>
          </a:lnRef>
          <a:fillRef idx="0">
            <a:schemeClr val="accent1"/>
          </a:fillRef>
          <a:effectRef idx="0">
            <a:schemeClr val="accent1"/>
          </a:effectRef>
          <a:fontRef idx="minor">
            <a:schemeClr val="tx1"/>
          </a:fontRef>
        </p:style>
      </p:cxnSp>
      <p:sp>
        <p:nvSpPr>
          <p:cNvPr id="107" name="椭圆 106"/>
          <p:cNvSpPr/>
          <p:nvPr/>
        </p:nvSpPr>
        <p:spPr>
          <a:xfrm>
            <a:off x="695196" y="3172398"/>
            <a:ext cx="26927" cy="34196"/>
          </a:xfrm>
          <a:prstGeom prst="ellipse">
            <a:avLst/>
          </a:prstGeom>
          <a:solidFill>
            <a:srgbClr val="2933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8" name="TextBox 107"/>
          <p:cNvSpPr txBox="1"/>
          <p:nvPr/>
        </p:nvSpPr>
        <p:spPr>
          <a:xfrm>
            <a:off x="976609" y="3195907"/>
            <a:ext cx="399468" cy="322524"/>
          </a:xfrm>
          <a:prstGeom prst="rect">
            <a:avLst/>
          </a:prstGeom>
          <a:noFill/>
        </p:spPr>
        <p:txBody>
          <a:bodyPr wrap="none" rtlCol="0">
            <a:spAutoFit/>
          </a:bodyPr>
          <a:lstStyle/>
          <a:p>
            <a:r>
              <a:rPr lang="en-US" altLang="zh-CN" sz="1496" dirty="0"/>
              <a:t>01</a:t>
            </a:r>
            <a:endParaRPr lang="zh-CN" altLang="en-US" sz="1496" dirty="0"/>
          </a:p>
        </p:txBody>
      </p:sp>
      <p:sp>
        <p:nvSpPr>
          <p:cNvPr id="109" name="TextBox 108"/>
          <p:cNvSpPr txBox="1"/>
          <p:nvPr/>
        </p:nvSpPr>
        <p:spPr>
          <a:xfrm>
            <a:off x="2091574" y="3206594"/>
            <a:ext cx="399468" cy="322524"/>
          </a:xfrm>
          <a:prstGeom prst="rect">
            <a:avLst/>
          </a:prstGeom>
          <a:noFill/>
        </p:spPr>
        <p:txBody>
          <a:bodyPr wrap="none" rtlCol="0">
            <a:spAutoFit/>
          </a:bodyPr>
          <a:lstStyle/>
          <a:p>
            <a:r>
              <a:rPr lang="en-US" altLang="zh-CN" sz="1496" dirty="0"/>
              <a:t>02</a:t>
            </a:r>
            <a:endParaRPr lang="zh-CN" altLang="en-US" sz="1496" dirty="0"/>
          </a:p>
        </p:txBody>
      </p:sp>
      <p:sp>
        <p:nvSpPr>
          <p:cNvPr id="110" name="TextBox 109"/>
          <p:cNvSpPr txBox="1"/>
          <p:nvPr/>
        </p:nvSpPr>
        <p:spPr>
          <a:xfrm>
            <a:off x="3102160" y="3206594"/>
            <a:ext cx="399468" cy="322524"/>
          </a:xfrm>
          <a:prstGeom prst="rect">
            <a:avLst/>
          </a:prstGeom>
          <a:noFill/>
        </p:spPr>
        <p:txBody>
          <a:bodyPr wrap="none" rtlCol="0">
            <a:spAutoFit/>
          </a:bodyPr>
          <a:lstStyle/>
          <a:p>
            <a:r>
              <a:rPr lang="en-US" altLang="zh-CN" sz="1496" dirty="0"/>
              <a:t>03</a:t>
            </a:r>
            <a:endParaRPr lang="zh-CN" altLang="en-US" sz="1496" dirty="0"/>
          </a:p>
        </p:txBody>
      </p:sp>
      <p:sp>
        <p:nvSpPr>
          <p:cNvPr id="111" name="TextBox 110"/>
          <p:cNvSpPr txBox="1"/>
          <p:nvPr/>
        </p:nvSpPr>
        <p:spPr>
          <a:xfrm>
            <a:off x="5183551" y="3206551"/>
            <a:ext cx="399468" cy="322524"/>
          </a:xfrm>
          <a:prstGeom prst="rect">
            <a:avLst/>
          </a:prstGeom>
          <a:noFill/>
        </p:spPr>
        <p:txBody>
          <a:bodyPr wrap="none" rtlCol="0">
            <a:spAutoFit/>
          </a:bodyPr>
          <a:lstStyle/>
          <a:p>
            <a:r>
              <a:rPr lang="en-US" altLang="zh-CN" sz="1496" b="1" dirty="0"/>
              <a:t>05</a:t>
            </a:r>
            <a:endParaRPr lang="zh-CN" altLang="en-US" sz="1496" b="1" dirty="0"/>
          </a:p>
        </p:txBody>
      </p:sp>
      <p:sp>
        <p:nvSpPr>
          <p:cNvPr id="122" name="TextBox 121"/>
          <p:cNvSpPr txBox="1"/>
          <p:nvPr/>
        </p:nvSpPr>
        <p:spPr>
          <a:xfrm>
            <a:off x="4168328" y="3206594"/>
            <a:ext cx="399468" cy="322524"/>
          </a:xfrm>
          <a:prstGeom prst="rect">
            <a:avLst/>
          </a:prstGeom>
          <a:noFill/>
        </p:spPr>
        <p:txBody>
          <a:bodyPr wrap="none" rtlCol="0">
            <a:spAutoFit/>
          </a:bodyPr>
          <a:lstStyle/>
          <a:p>
            <a:r>
              <a:rPr lang="en-US" altLang="zh-CN" sz="1496" dirty="0"/>
              <a:t>04</a:t>
            </a:r>
            <a:endParaRPr lang="zh-CN" altLang="en-US" sz="1496" dirty="0"/>
          </a:p>
        </p:txBody>
      </p:sp>
      <p:sp>
        <p:nvSpPr>
          <p:cNvPr id="67" name="矩形 66"/>
          <p:cNvSpPr/>
          <p:nvPr/>
        </p:nvSpPr>
        <p:spPr>
          <a:xfrm>
            <a:off x="908928" y="3473758"/>
            <a:ext cx="1213286"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75" name="矩形 74"/>
          <p:cNvSpPr/>
          <p:nvPr/>
        </p:nvSpPr>
        <p:spPr>
          <a:xfrm>
            <a:off x="1977583" y="3473758"/>
            <a:ext cx="1213286"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76" name="矩形 75"/>
          <p:cNvSpPr/>
          <p:nvPr/>
        </p:nvSpPr>
        <p:spPr>
          <a:xfrm>
            <a:off x="3046239" y="3473758"/>
            <a:ext cx="1213286"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77" name="矩形 76"/>
          <p:cNvSpPr/>
          <p:nvPr/>
        </p:nvSpPr>
        <p:spPr>
          <a:xfrm>
            <a:off x="4114895" y="3473758"/>
            <a:ext cx="1213286"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78" name="矩形 77"/>
          <p:cNvSpPr/>
          <p:nvPr/>
        </p:nvSpPr>
        <p:spPr>
          <a:xfrm>
            <a:off x="5183551" y="3473758"/>
            <a:ext cx="1213286"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79" name="矩形 78"/>
          <p:cNvSpPr/>
          <p:nvPr/>
        </p:nvSpPr>
        <p:spPr>
          <a:xfrm>
            <a:off x="908928" y="2351669"/>
            <a:ext cx="1068656" cy="184346"/>
          </a:xfrm>
          <a:prstGeom prst="rect">
            <a:avLst/>
          </a:prstGeom>
        </p:spPr>
        <p:txBody>
          <a:bodyPr wrap="square">
            <a:spAutoFit/>
          </a:bodyPr>
          <a:lstStyle/>
          <a:p>
            <a:r>
              <a:rPr lang="zh-CN" altLang="en-US" sz="598" dirty="0">
                <a:solidFill>
                  <a:schemeClr val="bg1"/>
                </a:solidFill>
                <a:latin typeface="微软雅黑" panose="020B0503020204020204" pitchFamily="34" charset="-122"/>
                <a:ea typeface="微软雅黑" panose="020B0503020204020204" pitchFamily="34" charset="-122"/>
              </a:rPr>
              <a:t>注解文案输入区</a:t>
            </a:r>
            <a:r>
              <a:rPr lang="en-US" altLang="zh-CN" sz="598" dirty="0">
                <a:solidFill>
                  <a:schemeClr val="bg1"/>
                </a:solidFill>
                <a:latin typeface="微软雅黑" panose="020B0503020204020204" pitchFamily="34" charset="-122"/>
                <a:ea typeface="微软雅黑" panose="020B0503020204020204" pitchFamily="34" charset="-122"/>
              </a:rPr>
              <a:t>……</a:t>
            </a:r>
          </a:p>
        </p:txBody>
      </p:sp>
      <p:sp>
        <p:nvSpPr>
          <p:cNvPr id="81" name="矩形 80"/>
          <p:cNvSpPr/>
          <p:nvPr/>
        </p:nvSpPr>
        <p:spPr>
          <a:xfrm>
            <a:off x="1924151" y="2351669"/>
            <a:ext cx="1068656" cy="184346"/>
          </a:xfrm>
          <a:prstGeom prst="rect">
            <a:avLst/>
          </a:prstGeom>
        </p:spPr>
        <p:txBody>
          <a:bodyPr wrap="square">
            <a:spAutoFit/>
          </a:bodyPr>
          <a:lstStyle/>
          <a:p>
            <a:r>
              <a:rPr lang="zh-CN" altLang="en-US" sz="598" dirty="0">
                <a:solidFill>
                  <a:schemeClr val="bg1"/>
                </a:solidFill>
                <a:latin typeface="微软雅黑" panose="020B0503020204020204" pitchFamily="34" charset="-122"/>
                <a:ea typeface="微软雅黑" panose="020B0503020204020204" pitchFamily="34" charset="-122"/>
              </a:rPr>
              <a:t>注解文案输入区</a:t>
            </a:r>
            <a:r>
              <a:rPr lang="en-US" altLang="zh-CN" sz="598" dirty="0">
                <a:solidFill>
                  <a:schemeClr val="bg1"/>
                </a:solidFill>
                <a:latin typeface="微软雅黑" panose="020B0503020204020204" pitchFamily="34" charset="-122"/>
                <a:ea typeface="微软雅黑" panose="020B0503020204020204" pitchFamily="34" charset="-122"/>
              </a:rPr>
              <a:t>……</a:t>
            </a:r>
          </a:p>
        </p:txBody>
      </p:sp>
      <p:sp>
        <p:nvSpPr>
          <p:cNvPr id="82" name="矩形 81"/>
          <p:cNvSpPr/>
          <p:nvPr/>
        </p:nvSpPr>
        <p:spPr>
          <a:xfrm>
            <a:off x="2939374" y="2351669"/>
            <a:ext cx="1068656" cy="184346"/>
          </a:xfrm>
          <a:prstGeom prst="rect">
            <a:avLst/>
          </a:prstGeom>
        </p:spPr>
        <p:txBody>
          <a:bodyPr wrap="square">
            <a:spAutoFit/>
          </a:bodyPr>
          <a:lstStyle/>
          <a:p>
            <a:r>
              <a:rPr lang="zh-CN" altLang="en-US" sz="598" dirty="0">
                <a:solidFill>
                  <a:schemeClr val="bg1"/>
                </a:solidFill>
                <a:latin typeface="微软雅黑" panose="020B0503020204020204" pitchFamily="34" charset="-122"/>
                <a:ea typeface="微软雅黑" panose="020B0503020204020204" pitchFamily="34" charset="-122"/>
              </a:rPr>
              <a:t>注解文案输入区</a:t>
            </a:r>
            <a:r>
              <a:rPr lang="en-US" altLang="zh-CN" sz="598" dirty="0">
                <a:solidFill>
                  <a:schemeClr val="bg1"/>
                </a:solidFill>
                <a:latin typeface="微软雅黑" panose="020B0503020204020204" pitchFamily="34" charset="-122"/>
                <a:ea typeface="微软雅黑" panose="020B0503020204020204" pitchFamily="34" charset="-122"/>
              </a:rPr>
              <a:t>……</a:t>
            </a:r>
          </a:p>
        </p:txBody>
      </p:sp>
      <p:sp>
        <p:nvSpPr>
          <p:cNvPr id="84" name="矩形 83"/>
          <p:cNvSpPr/>
          <p:nvPr/>
        </p:nvSpPr>
        <p:spPr>
          <a:xfrm>
            <a:off x="4008030" y="2351669"/>
            <a:ext cx="1068656" cy="184346"/>
          </a:xfrm>
          <a:prstGeom prst="rect">
            <a:avLst/>
          </a:prstGeom>
        </p:spPr>
        <p:txBody>
          <a:bodyPr wrap="square">
            <a:spAutoFit/>
          </a:bodyPr>
          <a:lstStyle/>
          <a:p>
            <a:r>
              <a:rPr lang="zh-CN" altLang="en-US" sz="598" dirty="0">
                <a:solidFill>
                  <a:schemeClr val="bg1"/>
                </a:solidFill>
                <a:latin typeface="微软雅黑" panose="020B0503020204020204" pitchFamily="34" charset="-122"/>
                <a:ea typeface="微软雅黑" panose="020B0503020204020204" pitchFamily="34" charset="-122"/>
              </a:rPr>
              <a:t>注解文案输入区</a:t>
            </a:r>
            <a:r>
              <a:rPr lang="en-US" altLang="zh-CN" sz="598" dirty="0">
                <a:solidFill>
                  <a:schemeClr val="bg1"/>
                </a:solidFill>
                <a:latin typeface="微软雅黑" panose="020B0503020204020204" pitchFamily="34" charset="-122"/>
                <a:ea typeface="微软雅黑" panose="020B0503020204020204" pitchFamily="34" charset="-122"/>
              </a:rPr>
              <a:t>……</a:t>
            </a:r>
          </a:p>
        </p:txBody>
      </p:sp>
      <p:sp>
        <p:nvSpPr>
          <p:cNvPr id="85" name="矩形 84"/>
          <p:cNvSpPr/>
          <p:nvPr/>
        </p:nvSpPr>
        <p:spPr>
          <a:xfrm>
            <a:off x="5023253" y="2351669"/>
            <a:ext cx="1068656" cy="184346"/>
          </a:xfrm>
          <a:prstGeom prst="rect">
            <a:avLst/>
          </a:prstGeom>
        </p:spPr>
        <p:txBody>
          <a:bodyPr wrap="square">
            <a:spAutoFit/>
          </a:bodyPr>
          <a:lstStyle/>
          <a:p>
            <a:r>
              <a:rPr lang="zh-CN" altLang="en-US" sz="598" dirty="0">
                <a:solidFill>
                  <a:schemeClr val="bg1"/>
                </a:solidFill>
                <a:latin typeface="微软雅黑" panose="020B0503020204020204" pitchFamily="34" charset="-122"/>
                <a:ea typeface="微软雅黑" panose="020B0503020204020204" pitchFamily="34" charset="-122"/>
              </a:rPr>
              <a:t>注解文案输入区</a:t>
            </a:r>
            <a:r>
              <a:rPr lang="en-US" altLang="zh-CN" sz="598" dirty="0">
                <a:solidFill>
                  <a:schemeClr val="bg1"/>
                </a:solidFill>
                <a:latin typeface="微软雅黑" panose="020B0503020204020204" pitchFamily="34" charset="-122"/>
                <a:ea typeface="微软雅黑" panose="020B0503020204020204" pitchFamily="34" charset="-122"/>
              </a:rPr>
              <a:t>……</a:t>
            </a:r>
          </a:p>
        </p:txBody>
      </p:sp>
      <p:sp>
        <p:nvSpPr>
          <p:cNvPr id="7" name="标题 6"/>
          <p:cNvSpPr>
            <a:spLocks noGrp="1"/>
          </p:cNvSpPr>
          <p:nvPr>
            <p:ph type="title"/>
          </p:nvPr>
        </p:nvSpPr>
        <p:spPr/>
        <p:txBody>
          <a:bodyPr/>
          <a:lstStyle/>
          <a:p>
            <a:endParaRPr lang="zh-CN" altLang="en-US"/>
          </a:p>
        </p:txBody>
      </p:sp>
      <p:sp>
        <p:nvSpPr>
          <p:cNvPr id="8" name="灯片编号占位符 7"/>
          <p:cNvSpPr>
            <a:spLocks noGrp="1"/>
          </p:cNvSpPr>
          <p:nvPr>
            <p:ph type="sldNum" sz="quarter" idx="11"/>
          </p:nvPr>
        </p:nvSpPr>
        <p:spPr/>
        <p:txBody>
          <a:bodyPr/>
          <a:lstStyle/>
          <a:p>
            <a:fld id="{6B3E1478-37CF-4E18-9076-DA6228555DA5}" type="slidenum">
              <a:rPr lang="zh-CN" altLang="en-US" smtClean="0"/>
              <a:pPr/>
              <a:t>34</a:t>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5"/>
          <p:cNvGrpSpPr/>
          <p:nvPr/>
        </p:nvGrpSpPr>
        <p:grpSpPr>
          <a:xfrm>
            <a:off x="1030042" y="1938455"/>
            <a:ext cx="1517491" cy="908358"/>
            <a:chOff x="1358084" y="1708144"/>
            <a:chExt cx="2028839" cy="1214446"/>
          </a:xfrm>
        </p:grpSpPr>
        <p:sp>
          <p:nvSpPr>
            <p:cNvPr id="67" name="矩形 66"/>
            <p:cNvSpPr/>
            <p:nvPr/>
          </p:nvSpPr>
          <p:spPr>
            <a:xfrm>
              <a:off x="1358084" y="1708144"/>
              <a:ext cx="1714512" cy="1214446"/>
            </a:xfrm>
            <a:prstGeom prst="rect">
              <a:avLst/>
            </a:prstGeom>
            <a:solidFill>
              <a:srgbClr val="0A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75" name="虚尾箭头 74"/>
            <p:cNvSpPr/>
            <p:nvPr/>
          </p:nvSpPr>
          <p:spPr>
            <a:xfrm>
              <a:off x="2315353" y="2012946"/>
              <a:ext cx="1071570" cy="642942"/>
            </a:xfrm>
            <a:prstGeom prst="stripedRightArrow">
              <a:avLst/>
            </a:prstGeom>
            <a:solidFill>
              <a:srgbClr val="0A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3" name="组合 76"/>
          <p:cNvGrpSpPr/>
          <p:nvPr/>
        </p:nvGrpSpPr>
        <p:grpSpPr>
          <a:xfrm>
            <a:off x="4275194" y="3153161"/>
            <a:ext cx="1496118" cy="908358"/>
            <a:chOff x="1072332" y="1708144"/>
            <a:chExt cx="2000264" cy="1214446"/>
          </a:xfrm>
          <a:solidFill>
            <a:srgbClr val="457BDA"/>
          </a:solidFill>
        </p:grpSpPr>
        <p:sp>
          <p:nvSpPr>
            <p:cNvPr id="78" name="矩形 77"/>
            <p:cNvSpPr/>
            <p:nvPr/>
          </p:nvSpPr>
          <p:spPr>
            <a:xfrm>
              <a:off x="1358084" y="1708144"/>
              <a:ext cx="1714512" cy="1214446"/>
            </a:xfrm>
            <a:prstGeom prst="rect">
              <a:avLst/>
            </a:prstGeom>
            <a:solidFill>
              <a:srgbClr val="96C5FF"/>
            </a:solidFill>
            <a:ln>
              <a:solidFill>
                <a:srgbClr val="96C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9" name="虚尾箭头 78"/>
            <p:cNvSpPr/>
            <p:nvPr/>
          </p:nvSpPr>
          <p:spPr>
            <a:xfrm flipH="1">
              <a:off x="1072332" y="1993896"/>
              <a:ext cx="1071570" cy="642942"/>
            </a:xfrm>
            <a:prstGeom prst="stripedRightArrow">
              <a:avLst/>
            </a:prstGeom>
            <a:solidFill>
              <a:srgbClr val="96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4" name="组合 79"/>
          <p:cNvGrpSpPr/>
          <p:nvPr/>
        </p:nvGrpSpPr>
        <p:grpSpPr>
          <a:xfrm>
            <a:off x="4524547" y="1924207"/>
            <a:ext cx="1282387" cy="1129213"/>
            <a:chOff x="1405709" y="2922590"/>
            <a:chExt cx="1714512" cy="1509723"/>
          </a:xfrm>
          <a:solidFill>
            <a:srgbClr val="6687C8"/>
          </a:solidFill>
        </p:grpSpPr>
        <p:sp>
          <p:nvSpPr>
            <p:cNvPr id="81" name="矩形 80"/>
            <p:cNvSpPr/>
            <p:nvPr/>
          </p:nvSpPr>
          <p:spPr>
            <a:xfrm>
              <a:off x="1405709" y="2922590"/>
              <a:ext cx="1714512" cy="12144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82" name="虚尾箭头 81"/>
            <p:cNvSpPr/>
            <p:nvPr/>
          </p:nvSpPr>
          <p:spPr>
            <a:xfrm rot="5400000">
              <a:off x="1724799" y="3575057"/>
              <a:ext cx="1071570" cy="642942"/>
            </a:xfrm>
            <a:prstGeom prst="striped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5" name="组合 84"/>
          <p:cNvGrpSpPr/>
          <p:nvPr/>
        </p:nvGrpSpPr>
        <p:grpSpPr>
          <a:xfrm>
            <a:off x="2511912" y="3153161"/>
            <a:ext cx="1496118" cy="908358"/>
            <a:chOff x="1072332" y="1708144"/>
            <a:chExt cx="2000264" cy="1214446"/>
          </a:xfrm>
          <a:solidFill>
            <a:srgbClr val="C9D3EE"/>
          </a:solidFill>
        </p:grpSpPr>
        <p:sp>
          <p:nvSpPr>
            <p:cNvPr id="86" name="矩形 85"/>
            <p:cNvSpPr/>
            <p:nvPr/>
          </p:nvSpPr>
          <p:spPr>
            <a:xfrm>
              <a:off x="1358084" y="1708144"/>
              <a:ext cx="1714512" cy="1214446"/>
            </a:xfrm>
            <a:prstGeom prst="rect">
              <a:avLst/>
            </a:prstGeom>
            <a:grp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87" name="虚尾箭头 86"/>
            <p:cNvSpPr/>
            <p:nvPr/>
          </p:nvSpPr>
          <p:spPr>
            <a:xfrm flipH="1">
              <a:off x="1072332" y="1993896"/>
              <a:ext cx="1071570" cy="642942"/>
            </a:xfrm>
            <a:prstGeom prst="stripedRightArrow">
              <a:avLst/>
            </a:prstGeom>
            <a:grp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6" name="组合 91"/>
          <p:cNvGrpSpPr/>
          <p:nvPr/>
        </p:nvGrpSpPr>
        <p:grpSpPr>
          <a:xfrm>
            <a:off x="1022918" y="2935867"/>
            <a:ext cx="1282387" cy="1122089"/>
            <a:chOff x="1358084" y="1422392"/>
            <a:chExt cx="1714512" cy="1500198"/>
          </a:xfrm>
          <a:solidFill>
            <a:srgbClr val="DDE0E9"/>
          </a:solidFill>
        </p:grpSpPr>
        <p:sp>
          <p:nvSpPr>
            <p:cNvPr id="94" name="矩形 93"/>
            <p:cNvSpPr/>
            <p:nvPr/>
          </p:nvSpPr>
          <p:spPr>
            <a:xfrm>
              <a:off x="1358084" y="1708144"/>
              <a:ext cx="1714512" cy="1214446"/>
            </a:xfrm>
            <a:prstGeom prst="rect">
              <a:avLst/>
            </a:prstGeom>
            <a:grpFill/>
            <a:ln>
              <a:solidFill>
                <a:srgbClr val="DDE0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96" name="虚尾箭头 95"/>
            <p:cNvSpPr/>
            <p:nvPr/>
          </p:nvSpPr>
          <p:spPr>
            <a:xfrm rot="5400000" flipH="1">
              <a:off x="1710511" y="1636706"/>
              <a:ext cx="1071570" cy="642942"/>
            </a:xfrm>
            <a:prstGeom prst="stripedRightArrow">
              <a:avLst/>
            </a:prstGeom>
            <a:grpFill/>
            <a:ln>
              <a:solidFill>
                <a:srgbClr val="DDE0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sp>
        <p:nvSpPr>
          <p:cNvPr id="103" name="TextBox 102"/>
          <p:cNvSpPr txBox="1"/>
          <p:nvPr/>
        </p:nvSpPr>
        <p:spPr>
          <a:xfrm>
            <a:off x="1083474" y="2072417"/>
            <a:ext cx="854925" cy="230512"/>
          </a:xfrm>
          <a:prstGeom prst="rect">
            <a:avLst/>
          </a:prstGeom>
          <a:noFill/>
        </p:spPr>
        <p:txBody>
          <a:bodyPr wrap="squar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标题</a:t>
            </a:r>
          </a:p>
        </p:txBody>
      </p:sp>
      <p:sp>
        <p:nvSpPr>
          <p:cNvPr id="123" name="TextBox 122"/>
          <p:cNvSpPr txBox="1"/>
          <p:nvPr/>
        </p:nvSpPr>
        <p:spPr>
          <a:xfrm>
            <a:off x="4595790" y="2059569"/>
            <a:ext cx="854925" cy="230512"/>
          </a:xfrm>
          <a:prstGeom prst="rect">
            <a:avLst/>
          </a:prstGeom>
          <a:noFill/>
        </p:spPr>
        <p:txBody>
          <a:bodyPr wrap="squar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标题</a:t>
            </a:r>
          </a:p>
        </p:txBody>
      </p:sp>
      <p:sp>
        <p:nvSpPr>
          <p:cNvPr id="126" name="TextBox 125"/>
          <p:cNvSpPr txBox="1"/>
          <p:nvPr/>
        </p:nvSpPr>
        <p:spPr>
          <a:xfrm>
            <a:off x="4585104" y="3297810"/>
            <a:ext cx="854925" cy="230512"/>
          </a:xfrm>
          <a:prstGeom prst="rect">
            <a:avLst/>
          </a:prstGeom>
          <a:noFill/>
        </p:spPr>
        <p:txBody>
          <a:bodyPr wrap="square" rtlCol="0">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标题</a:t>
            </a:r>
          </a:p>
        </p:txBody>
      </p:sp>
      <p:sp>
        <p:nvSpPr>
          <p:cNvPr id="129" name="TextBox 128"/>
          <p:cNvSpPr txBox="1"/>
          <p:nvPr/>
        </p:nvSpPr>
        <p:spPr>
          <a:xfrm>
            <a:off x="2825384" y="3297810"/>
            <a:ext cx="854925" cy="230512"/>
          </a:xfrm>
          <a:prstGeom prst="rect">
            <a:avLst/>
          </a:prstGeom>
          <a:noFill/>
        </p:spPr>
        <p:txBody>
          <a:bodyPr wrap="square" rtlCol="0">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标题</a:t>
            </a:r>
          </a:p>
        </p:txBody>
      </p:sp>
      <p:sp>
        <p:nvSpPr>
          <p:cNvPr id="132" name="TextBox 131"/>
          <p:cNvSpPr txBox="1"/>
          <p:nvPr/>
        </p:nvSpPr>
        <p:spPr>
          <a:xfrm>
            <a:off x="1115534" y="3297810"/>
            <a:ext cx="854925" cy="230512"/>
          </a:xfrm>
          <a:prstGeom prst="rect">
            <a:avLst/>
          </a:prstGeom>
          <a:noFill/>
        </p:spPr>
        <p:txBody>
          <a:bodyPr wrap="square" rtlCol="0">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标题</a:t>
            </a:r>
          </a:p>
        </p:txBody>
      </p:sp>
      <p:grpSp>
        <p:nvGrpSpPr>
          <p:cNvPr id="7" name="组合 132"/>
          <p:cNvGrpSpPr/>
          <p:nvPr/>
        </p:nvGrpSpPr>
        <p:grpSpPr>
          <a:xfrm>
            <a:off x="2725643" y="1959828"/>
            <a:ext cx="1517491" cy="908358"/>
            <a:chOff x="1358084" y="1708144"/>
            <a:chExt cx="2028839" cy="1214446"/>
          </a:xfrm>
        </p:grpSpPr>
        <p:sp>
          <p:nvSpPr>
            <p:cNvPr id="134" name="矩形 133"/>
            <p:cNvSpPr/>
            <p:nvPr/>
          </p:nvSpPr>
          <p:spPr>
            <a:xfrm>
              <a:off x="1358084" y="1708144"/>
              <a:ext cx="1714512" cy="1214446"/>
            </a:xfrm>
            <a:prstGeom prst="rect">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135" name="虚尾箭头 134"/>
            <p:cNvSpPr/>
            <p:nvPr/>
          </p:nvSpPr>
          <p:spPr>
            <a:xfrm>
              <a:off x="2315353" y="2012946"/>
              <a:ext cx="1071570" cy="642942"/>
            </a:xfrm>
            <a:prstGeom prst="stripedRightArrow">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sp>
        <p:nvSpPr>
          <p:cNvPr id="138" name="TextBox 137"/>
          <p:cNvSpPr txBox="1"/>
          <p:nvPr/>
        </p:nvSpPr>
        <p:spPr>
          <a:xfrm>
            <a:off x="2878817" y="2090186"/>
            <a:ext cx="854925" cy="230512"/>
          </a:xfrm>
          <a:prstGeom prst="rect">
            <a:avLst/>
          </a:prstGeom>
          <a:noFill/>
        </p:spPr>
        <p:txBody>
          <a:bodyPr wrap="squar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标题</a:t>
            </a:r>
          </a:p>
        </p:txBody>
      </p:sp>
      <p:cxnSp>
        <p:nvCxnSpPr>
          <p:cNvPr id="140" name="直接连接符 139"/>
          <p:cNvCxnSpPr>
            <a:stCxn id="75" idx="3"/>
            <a:endCxn id="134" idx="1"/>
          </p:cNvCxnSpPr>
          <p:nvPr/>
        </p:nvCxnSpPr>
        <p:spPr>
          <a:xfrm>
            <a:off x="2547533" y="2406883"/>
            <a:ext cx="178110" cy="71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a:off x="4221761" y="2403914"/>
            <a:ext cx="323119" cy="11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a:off x="4008030" y="3601996"/>
            <a:ext cx="323119" cy="11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a:off x="2330240" y="3601996"/>
            <a:ext cx="188486" cy="118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1069226" y="2298236"/>
            <a:ext cx="1068656" cy="215444"/>
          </a:xfrm>
          <a:prstGeom prst="rect">
            <a:avLst/>
          </a:prstGeom>
        </p:spPr>
        <p:txBody>
          <a:bodyPr wrap="square">
            <a:spAutoFit/>
          </a:bodyPr>
          <a:lstStyle/>
          <a:p>
            <a:r>
              <a:rPr lang="zh-CN" altLang="en-US" sz="800" dirty="0">
                <a:solidFill>
                  <a:schemeClr val="bg1"/>
                </a:solidFill>
                <a:latin typeface="微软雅黑" panose="020B0503020204020204" pitchFamily="34" charset="-122"/>
                <a:ea typeface="微软雅黑" panose="020B0503020204020204" pitchFamily="34" charset="-122"/>
              </a:rPr>
              <a:t>注解文案输入区</a:t>
            </a:r>
            <a:r>
              <a:rPr lang="en-US" altLang="zh-CN" sz="800" dirty="0">
                <a:solidFill>
                  <a:schemeClr val="bg1"/>
                </a:solidFill>
                <a:latin typeface="微软雅黑" panose="020B0503020204020204" pitchFamily="34" charset="-122"/>
                <a:ea typeface="微软雅黑" panose="020B0503020204020204" pitchFamily="34" charset="-122"/>
              </a:rPr>
              <a:t>……</a:t>
            </a:r>
          </a:p>
        </p:txBody>
      </p:sp>
      <p:sp>
        <p:nvSpPr>
          <p:cNvPr id="46" name="矩形 45"/>
          <p:cNvSpPr/>
          <p:nvPr/>
        </p:nvSpPr>
        <p:spPr>
          <a:xfrm>
            <a:off x="1122659" y="3527190"/>
            <a:ext cx="1068656" cy="215444"/>
          </a:xfrm>
          <a:prstGeom prst="rect">
            <a:avLst/>
          </a:prstGeom>
        </p:spPr>
        <p:txBody>
          <a:bodyPr wrap="square">
            <a:spAutoFit/>
          </a:bodyPr>
          <a:lstStyle/>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47" name="矩形 46"/>
          <p:cNvSpPr/>
          <p:nvPr/>
        </p:nvSpPr>
        <p:spPr>
          <a:xfrm>
            <a:off x="2885941" y="2298236"/>
            <a:ext cx="1068656" cy="215444"/>
          </a:xfrm>
          <a:prstGeom prst="rect">
            <a:avLst/>
          </a:prstGeom>
        </p:spPr>
        <p:txBody>
          <a:bodyPr wrap="square">
            <a:spAutoFit/>
          </a:bodyPr>
          <a:lstStyle/>
          <a:p>
            <a:r>
              <a:rPr lang="zh-CN" altLang="en-US" sz="800" dirty="0">
                <a:solidFill>
                  <a:schemeClr val="bg1"/>
                </a:solidFill>
                <a:latin typeface="微软雅黑" panose="020B0503020204020204" pitchFamily="34" charset="-122"/>
                <a:ea typeface="微软雅黑" panose="020B0503020204020204" pitchFamily="34" charset="-122"/>
              </a:rPr>
              <a:t>注解文案输入区</a:t>
            </a:r>
            <a:r>
              <a:rPr lang="en-US" altLang="zh-CN" sz="800" dirty="0">
                <a:solidFill>
                  <a:schemeClr val="bg1"/>
                </a:solidFill>
                <a:latin typeface="微软雅黑" panose="020B0503020204020204" pitchFamily="34" charset="-122"/>
                <a:ea typeface="微软雅黑" panose="020B0503020204020204" pitchFamily="34" charset="-122"/>
              </a:rPr>
              <a:t>……</a:t>
            </a:r>
          </a:p>
        </p:txBody>
      </p:sp>
      <p:sp>
        <p:nvSpPr>
          <p:cNvPr id="48" name="矩形 47"/>
          <p:cNvSpPr/>
          <p:nvPr/>
        </p:nvSpPr>
        <p:spPr>
          <a:xfrm>
            <a:off x="2832508" y="3527190"/>
            <a:ext cx="1068656" cy="215444"/>
          </a:xfrm>
          <a:prstGeom prst="rect">
            <a:avLst/>
          </a:prstGeom>
        </p:spPr>
        <p:txBody>
          <a:bodyPr wrap="square">
            <a:spAutoFit/>
          </a:bodyPr>
          <a:lstStyle/>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51" name="矩形 50"/>
          <p:cNvSpPr/>
          <p:nvPr/>
        </p:nvSpPr>
        <p:spPr>
          <a:xfrm>
            <a:off x="4595790" y="2298236"/>
            <a:ext cx="1068656" cy="215444"/>
          </a:xfrm>
          <a:prstGeom prst="rect">
            <a:avLst/>
          </a:prstGeom>
        </p:spPr>
        <p:txBody>
          <a:bodyPr wrap="square">
            <a:spAutoFit/>
          </a:bodyPr>
          <a:lstStyle/>
          <a:p>
            <a:r>
              <a:rPr lang="zh-CN" altLang="en-US" sz="800" dirty="0">
                <a:solidFill>
                  <a:schemeClr val="bg1"/>
                </a:solidFill>
                <a:latin typeface="微软雅黑" panose="020B0503020204020204" pitchFamily="34" charset="-122"/>
                <a:ea typeface="微软雅黑" panose="020B0503020204020204" pitchFamily="34" charset="-122"/>
              </a:rPr>
              <a:t>注解文案输入区</a:t>
            </a:r>
            <a:r>
              <a:rPr lang="en-US" altLang="zh-CN" sz="800" dirty="0">
                <a:solidFill>
                  <a:schemeClr val="bg1"/>
                </a:solidFill>
                <a:latin typeface="微软雅黑" panose="020B0503020204020204" pitchFamily="34" charset="-122"/>
                <a:ea typeface="微软雅黑" panose="020B0503020204020204" pitchFamily="34" charset="-122"/>
              </a:rPr>
              <a:t>……</a:t>
            </a:r>
          </a:p>
        </p:txBody>
      </p:sp>
      <p:sp>
        <p:nvSpPr>
          <p:cNvPr id="52" name="矩形 51"/>
          <p:cNvSpPr/>
          <p:nvPr/>
        </p:nvSpPr>
        <p:spPr>
          <a:xfrm>
            <a:off x="4595790" y="3527190"/>
            <a:ext cx="1068656" cy="215444"/>
          </a:xfrm>
          <a:prstGeom prst="rect">
            <a:avLst/>
          </a:prstGeom>
        </p:spPr>
        <p:txBody>
          <a:bodyPr wrap="square">
            <a:spAutoFit/>
          </a:bodyPr>
          <a:lstStyle/>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9" name="标题 8"/>
          <p:cNvSpPr>
            <a:spLocks noGrp="1"/>
          </p:cNvSpPr>
          <p:nvPr>
            <p:ph type="title"/>
          </p:nvPr>
        </p:nvSpPr>
        <p:spPr/>
        <p:txBody>
          <a:bodyPr/>
          <a:lstStyle/>
          <a:p>
            <a:endParaRPr lang="zh-CN" altLang="en-US"/>
          </a:p>
        </p:txBody>
      </p:sp>
      <p:sp>
        <p:nvSpPr>
          <p:cNvPr id="10" name="灯片编号占位符 9"/>
          <p:cNvSpPr>
            <a:spLocks noGrp="1"/>
          </p:cNvSpPr>
          <p:nvPr>
            <p:ph type="sldNum" sz="quarter" idx="11"/>
          </p:nvPr>
        </p:nvSpPr>
        <p:spPr/>
        <p:txBody>
          <a:bodyPr/>
          <a:lstStyle/>
          <a:p>
            <a:fld id="{6B3E1478-37CF-4E18-9076-DA6228555DA5}" type="slidenum">
              <a:rPr lang="zh-CN" altLang="en-US" smtClean="0"/>
              <a:pPr/>
              <a:t>35</a:t>
            </a:fld>
            <a:endParaRPr lang="zh-CN" altLang="en-US"/>
          </a:p>
        </p:txBody>
      </p:sp>
      <p:sp>
        <p:nvSpPr>
          <p:cNvPr id="40" name="矩形 39"/>
          <p:cNvSpPr/>
          <p:nvPr/>
        </p:nvSpPr>
        <p:spPr>
          <a:xfrm>
            <a:off x="351347" y="878061"/>
            <a:ext cx="1442686" cy="299441"/>
          </a:xfrm>
          <a:prstGeom prst="rect">
            <a:avLst/>
          </a:prstGeom>
        </p:spPr>
        <p:txBody>
          <a:bodyPr wrap="square">
            <a:spAutoFit/>
          </a:bodyPr>
          <a:lstStyle/>
          <a:p>
            <a:r>
              <a:rPr lang="zh-CN" altLang="en-US" sz="1346" dirty="0">
                <a:solidFill>
                  <a:srgbClr val="595959"/>
                </a:solidFill>
                <a:latin typeface="微软雅黑" panose="020B0503020204020204" pitchFamily="34" charset="-122"/>
                <a:ea typeface="微软雅黑" panose="020B0503020204020204" pitchFamily="34" charset="-122"/>
              </a:rPr>
              <a:t>副标题文案</a:t>
            </a:r>
            <a:endParaRPr lang="en-US" altLang="zh-CN" sz="1346"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27bdfb2c-7240-4214-826d-b3e9e8973e8a"/>
          <p:cNvGrpSpPr>
            <a:grpSpLocks noChangeAspect="1"/>
          </p:cNvGrpSpPr>
          <p:nvPr/>
        </p:nvGrpSpPr>
        <p:grpSpPr>
          <a:xfrm>
            <a:off x="411457" y="1488218"/>
            <a:ext cx="6017626" cy="2535302"/>
            <a:chOff x="1828795" y="2275747"/>
            <a:chExt cx="16459207" cy="6934471"/>
          </a:xfrm>
        </p:grpSpPr>
        <p:grpSp>
          <p:nvGrpSpPr>
            <p:cNvPr id="4" name="Group 2"/>
            <p:cNvGrpSpPr/>
            <p:nvPr/>
          </p:nvGrpSpPr>
          <p:grpSpPr>
            <a:xfrm>
              <a:off x="1828795" y="2275747"/>
              <a:ext cx="4572005" cy="3276871"/>
              <a:chOff x="1828795" y="2275747"/>
              <a:chExt cx="4572005" cy="3276871"/>
            </a:xfrm>
          </p:grpSpPr>
          <p:sp>
            <p:nvSpPr>
              <p:cNvPr id="35" name="Rectangle: Rounded Corners 33"/>
              <p:cNvSpPr/>
              <p:nvPr/>
            </p:nvSpPr>
            <p:spPr>
              <a:xfrm>
                <a:off x="1828799" y="2743200"/>
                <a:ext cx="4572001" cy="2743200"/>
              </a:xfrm>
              <a:prstGeom prst="roundRect">
                <a:avLst>
                  <a:gd name="adj" fmla="val 2728"/>
                </a:avLst>
              </a:prstGeom>
              <a:solidFill>
                <a:schemeClr val="accent1"/>
              </a:solidFill>
              <a:ln>
                <a:noFill/>
              </a:ln>
              <a:effectLst>
                <a:outerShdw dist="1016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36" name="Freeform: Shape 34"/>
              <p:cNvSpPr/>
              <p:nvPr/>
            </p:nvSpPr>
            <p:spPr>
              <a:xfrm>
                <a:off x="1828798" y="4114800"/>
                <a:ext cx="4572001" cy="1371600"/>
              </a:xfrm>
              <a:custGeom>
                <a:avLst/>
                <a:gdLst>
                  <a:gd name="connsiteX0" fmla="*/ 0 w 4572001"/>
                  <a:gd name="connsiteY0" fmla="*/ 0 h 1371600"/>
                  <a:gd name="connsiteX1" fmla="*/ 87289 w 4572001"/>
                  <a:gd name="connsiteY1" fmla="*/ 0 h 1371600"/>
                  <a:gd name="connsiteX2" fmla="*/ 4484712 w 4572001"/>
                  <a:gd name="connsiteY2" fmla="*/ 0 h 1371600"/>
                  <a:gd name="connsiteX3" fmla="*/ 4572001 w 4572001"/>
                  <a:gd name="connsiteY3" fmla="*/ 0 h 1371600"/>
                  <a:gd name="connsiteX4" fmla="*/ 4572001 w 4572001"/>
                  <a:gd name="connsiteY4" fmla="*/ 87289 h 1371600"/>
                  <a:gd name="connsiteX5" fmla="*/ 4572001 w 4572001"/>
                  <a:gd name="connsiteY5" fmla="*/ 760615 h 1371600"/>
                  <a:gd name="connsiteX6" fmla="*/ 4572001 w 4572001"/>
                  <a:gd name="connsiteY6" fmla="*/ 1284311 h 1371600"/>
                  <a:gd name="connsiteX7" fmla="*/ 4484712 w 4572001"/>
                  <a:gd name="connsiteY7" fmla="*/ 1371600 h 1371600"/>
                  <a:gd name="connsiteX8" fmla="*/ 87289 w 4572001"/>
                  <a:gd name="connsiteY8" fmla="*/ 1371600 h 1371600"/>
                  <a:gd name="connsiteX9" fmla="*/ 0 w 4572001"/>
                  <a:gd name="connsiteY9" fmla="*/ 1284311 h 1371600"/>
                  <a:gd name="connsiteX10" fmla="*/ 0 w 4572001"/>
                  <a:gd name="connsiteY10" fmla="*/ 760615 h 1371600"/>
                  <a:gd name="connsiteX11" fmla="*/ 0 w 4572001"/>
                  <a:gd name="connsiteY11" fmla="*/ 87289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72001" h="1371600">
                    <a:moveTo>
                      <a:pt x="0" y="0"/>
                    </a:moveTo>
                    <a:lnTo>
                      <a:pt x="87289" y="0"/>
                    </a:lnTo>
                    <a:lnTo>
                      <a:pt x="4484712" y="0"/>
                    </a:lnTo>
                    <a:lnTo>
                      <a:pt x="4572001" y="0"/>
                    </a:lnTo>
                    <a:lnTo>
                      <a:pt x="4572001" y="87289"/>
                    </a:lnTo>
                    <a:lnTo>
                      <a:pt x="4572001" y="760615"/>
                    </a:lnTo>
                    <a:lnTo>
                      <a:pt x="4572001" y="1284311"/>
                    </a:lnTo>
                    <a:cubicBezTo>
                      <a:pt x="4572001" y="1332519"/>
                      <a:pt x="4532920" y="1371600"/>
                      <a:pt x="4484712" y="1371600"/>
                    </a:cubicBezTo>
                    <a:lnTo>
                      <a:pt x="87289" y="1371600"/>
                    </a:lnTo>
                    <a:cubicBezTo>
                      <a:pt x="39081" y="1371600"/>
                      <a:pt x="0" y="1332519"/>
                      <a:pt x="0" y="1284311"/>
                    </a:cubicBezTo>
                    <a:lnTo>
                      <a:pt x="0" y="760615"/>
                    </a:lnTo>
                    <a:lnTo>
                      <a:pt x="0" y="87289"/>
                    </a:lnTo>
                    <a:close/>
                  </a:path>
                </a:pathLst>
              </a:custGeom>
              <a:solidFill>
                <a:schemeClr val="accent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37" name="Rectangle: Rounded Corners 35"/>
              <p:cNvSpPr/>
              <p:nvPr/>
            </p:nvSpPr>
            <p:spPr>
              <a:xfrm>
                <a:off x="3632658" y="2275747"/>
                <a:ext cx="964279" cy="964279"/>
              </a:xfrm>
              <a:prstGeom prst="roundRect">
                <a:avLst>
                  <a:gd name="adj" fmla="val 9625"/>
                </a:avLst>
              </a:prstGeom>
              <a:solidFill>
                <a:schemeClr val="bg2"/>
              </a:solidFill>
              <a:ln>
                <a:noFill/>
              </a:ln>
              <a:effectLst>
                <a:outerShdw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sz="2094">
                    <a:solidFill>
                      <a:schemeClr val="accent1"/>
                    </a:solidFill>
                  </a:rPr>
                  <a:t>01</a:t>
                </a:r>
              </a:p>
            </p:txBody>
          </p:sp>
          <p:sp>
            <p:nvSpPr>
              <p:cNvPr id="38" name="TextBox 36"/>
              <p:cNvSpPr txBox="1"/>
              <p:nvPr/>
            </p:nvSpPr>
            <p:spPr>
              <a:xfrm>
                <a:off x="2915203" y="3465678"/>
                <a:ext cx="2399186" cy="631364"/>
              </a:xfrm>
              <a:prstGeom prst="rect">
                <a:avLst/>
              </a:prstGeom>
              <a:noFill/>
            </p:spPr>
            <p:txBody>
              <a:bodyPr wrap="none">
                <a:spAutoFit/>
              </a:bodyPr>
              <a:lstStyle/>
              <a:p>
                <a:pPr algn="ctr"/>
                <a:r>
                  <a:rPr lang="zh-CN" altLang="en-US" sz="900">
                    <a:solidFill>
                      <a:schemeClr val="bg1"/>
                    </a:solidFill>
                  </a:rPr>
                  <a:t>标题文本预设</a:t>
                </a:r>
              </a:p>
            </p:txBody>
          </p:sp>
          <p:sp>
            <p:nvSpPr>
              <p:cNvPr id="39" name="Rectangle 37"/>
              <p:cNvSpPr/>
              <p:nvPr/>
            </p:nvSpPr>
            <p:spPr>
              <a:xfrm>
                <a:off x="1828795" y="4053126"/>
                <a:ext cx="4572005" cy="1499492"/>
              </a:xfrm>
              <a:prstGeom prst="rect">
                <a:avLst/>
              </a:prstGeom>
            </p:spPr>
            <p:txBody>
              <a:bodyPr wrap="square">
                <a:spAutoFit/>
              </a:bodyPr>
              <a:lstStyle/>
              <a:p>
                <a:pPr algn="ctr">
                  <a:lnSpc>
                    <a:spcPct val="120000"/>
                  </a:lnSpc>
                </a:pPr>
                <a:r>
                  <a:rPr lang="zh-CN" altLang="en-US" sz="800">
                    <a:solidFill>
                      <a:schemeClr val="bg1"/>
                    </a:solidFill>
                  </a:rPr>
                  <a:t>此部分内容作为文字排版占位显示</a:t>
                </a:r>
                <a:br>
                  <a:rPr lang="zh-CN" altLang="en-US" sz="800">
                    <a:solidFill>
                      <a:schemeClr val="bg1"/>
                    </a:solidFill>
                  </a:rPr>
                </a:br>
                <a:r>
                  <a:rPr lang="zh-CN" altLang="en-US" sz="800">
                    <a:solidFill>
                      <a:schemeClr val="bg1"/>
                    </a:solidFill>
                  </a:rPr>
                  <a:t>（建议使用主题字体）。</a:t>
                </a:r>
              </a:p>
            </p:txBody>
          </p:sp>
        </p:grpSp>
        <p:grpSp>
          <p:nvGrpSpPr>
            <p:cNvPr id="5" name="Group 3"/>
            <p:cNvGrpSpPr/>
            <p:nvPr/>
          </p:nvGrpSpPr>
          <p:grpSpPr>
            <a:xfrm>
              <a:off x="7772395" y="2275747"/>
              <a:ext cx="4572005" cy="3276871"/>
              <a:chOff x="7772395" y="2275747"/>
              <a:chExt cx="4572005" cy="3276871"/>
            </a:xfrm>
          </p:grpSpPr>
          <p:sp>
            <p:nvSpPr>
              <p:cNvPr id="30" name="Rectangle: Rounded Corners 28"/>
              <p:cNvSpPr/>
              <p:nvPr/>
            </p:nvSpPr>
            <p:spPr>
              <a:xfrm>
                <a:off x="7772399" y="2743200"/>
                <a:ext cx="4572001" cy="2743200"/>
              </a:xfrm>
              <a:prstGeom prst="roundRect">
                <a:avLst>
                  <a:gd name="adj" fmla="val 2728"/>
                </a:avLst>
              </a:prstGeom>
              <a:solidFill>
                <a:schemeClr val="accent2"/>
              </a:solidFill>
              <a:ln>
                <a:noFill/>
              </a:ln>
              <a:effectLst>
                <a:outerShdw dist="1016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31" name="Freeform: Shape 29"/>
              <p:cNvSpPr/>
              <p:nvPr/>
            </p:nvSpPr>
            <p:spPr>
              <a:xfrm>
                <a:off x="7772398" y="4114800"/>
                <a:ext cx="4572001" cy="1371600"/>
              </a:xfrm>
              <a:custGeom>
                <a:avLst/>
                <a:gdLst>
                  <a:gd name="connsiteX0" fmla="*/ 0 w 4572001"/>
                  <a:gd name="connsiteY0" fmla="*/ 0 h 1371600"/>
                  <a:gd name="connsiteX1" fmla="*/ 87289 w 4572001"/>
                  <a:gd name="connsiteY1" fmla="*/ 0 h 1371600"/>
                  <a:gd name="connsiteX2" fmla="*/ 4484712 w 4572001"/>
                  <a:gd name="connsiteY2" fmla="*/ 0 h 1371600"/>
                  <a:gd name="connsiteX3" fmla="*/ 4572001 w 4572001"/>
                  <a:gd name="connsiteY3" fmla="*/ 0 h 1371600"/>
                  <a:gd name="connsiteX4" fmla="*/ 4572001 w 4572001"/>
                  <a:gd name="connsiteY4" fmla="*/ 87289 h 1371600"/>
                  <a:gd name="connsiteX5" fmla="*/ 4572001 w 4572001"/>
                  <a:gd name="connsiteY5" fmla="*/ 760615 h 1371600"/>
                  <a:gd name="connsiteX6" fmla="*/ 4572001 w 4572001"/>
                  <a:gd name="connsiteY6" fmla="*/ 1284311 h 1371600"/>
                  <a:gd name="connsiteX7" fmla="*/ 4484712 w 4572001"/>
                  <a:gd name="connsiteY7" fmla="*/ 1371600 h 1371600"/>
                  <a:gd name="connsiteX8" fmla="*/ 87289 w 4572001"/>
                  <a:gd name="connsiteY8" fmla="*/ 1371600 h 1371600"/>
                  <a:gd name="connsiteX9" fmla="*/ 0 w 4572001"/>
                  <a:gd name="connsiteY9" fmla="*/ 1284311 h 1371600"/>
                  <a:gd name="connsiteX10" fmla="*/ 0 w 4572001"/>
                  <a:gd name="connsiteY10" fmla="*/ 760615 h 1371600"/>
                  <a:gd name="connsiteX11" fmla="*/ 0 w 4572001"/>
                  <a:gd name="connsiteY11" fmla="*/ 87289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72001" h="1371600">
                    <a:moveTo>
                      <a:pt x="0" y="0"/>
                    </a:moveTo>
                    <a:lnTo>
                      <a:pt x="87289" y="0"/>
                    </a:lnTo>
                    <a:lnTo>
                      <a:pt x="4484712" y="0"/>
                    </a:lnTo>
                    <a:lnTo>
                      <a:pt x="4572001" y="0"/>
                    </a:lnTo>
                    <a:lnTo>
                      <a:pt x="4572001" y="87289"/>
                    </a:lnTo>
                    <a:lnTo>
                      <a:pt x="4572001" y="760615"/>
                    </a:lnTo>
                    <a:lnTo>
                      <a:pt x="4572001" y="1284311"/>
                    </a:lnTo>
                    <a:cubicBezTo>
                      <a:pt x="4572001" y="1332519"/>
                      <a:pt x="4532920" y="1371600"/>
                      <a:pt x="4484712" y="1371600"/>
                    </a:cubicBezTo>
                    <a:lnTo>
                      <a:pt x="87289" y="1371600"/>
                    </a:lnTo>
                    <a:cubicBezTo>
                      <a:pt x="39081" y="1371600"/>
                      <a:pt x="0" y="1332519"/>
                      <a:pt x="0" y="1284311"/>
                    </a:cubicBezTo>
                    <a:lnTo>
                      <a:pt x="0" y="760615"/>
                    </a:lnTo>
                    <a:lnTo>
                      <a:pt x="0" y="87289"/>
                    </a:lnTo>
                    <a:close/>
                  </a:path>
                </a:pathLst>
              </a:custGeom>
              <a:solidFill>
                <a:schemeClr val="accent2">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32" name="Rectangle: Rounded Corners 30"/>
              <p:cNvSpPr/>
              <p:nvPr/>
            </p:nvSpPr>
            <p:spPr>
              <a:xfrm>
                <a:off x="9576258" y="2275747"/>
                <a:ext cx="964279" cy="964279"/>
              </a:xfrm>
              <a:prstGeom prst="roundRect">
                <a:avLst>
                  <a:gd name="adj" fmla="val 9625"/>
                </a:avLst>
              </a:prstGeom>
              <a:solidFill>
                <a:schemeClr val="bg2"/>
              </a:solidFill>
              <a:ln>
                <a:noFill/>
              </a:ln>
              <a:effectLst>
                <a:outerShdw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sz="2094">
                    <a:solidFill>
                      <a:schemeClr val="accent2"/>
                    </a:solidFill>
                  </a:rPr>
                  <a:t>02</a:t>
                </a:r>
              </a:p>
            </p:txBody>
          </p:sp>
          <p:sp>
            <p:nvSpPr>
              <p:cNvPr id="33" name="TextBox 31"/>
              <p:cNvSpPr txBox="1"/>
              <p:nvPr/>
            </p:nvSpPr>
            <p:spPr>
              <a:xfrm>
                <a:off x="8858803" y="3465678"/>
                <a:ext cx="2399186" cy="631364"/>
              </a:xfrm>
              <a:prstGeom prst="rect">
                <a:avLst/>
              </a:prstGeom>
              <a:noFill/>
            </p:spPr>
            <p:txBody>
              <a:bodyPr wrap="none">
                <a:spAutoFit/>
              </a:bodyPr>
              <a:lstStyle/>
              <a:p>
                <a:pPr algn="ctr"/>
                <a:r>
                  <a:rPr lang="zh-CN" altLang="en-US" sz="900">
                    <a:solidFill>
                      <a:schemeClr val="bg1"/>
                    </a:solidFill>
                  </a:rPr>
                  <a:t>标题文本预设</a:t>
                </a:r>
              </a:p>
            </p:txBody>
          </p:sp>
          <p:sp>
            <p:nvSpPr>
              <p:cNvPr id="34" name="Rectangle 32"/>
              <p:cNvSpPr/>
              <p:nvPr/>
            </p:nvSpPr>
            <p:spPr>
              <a:xfrm>
                <a:off x="7772395" y="4053126"/>
                <a:ext cx="4572005" cy="1499492"/>
              </a:xfrm>
              <a:prstGeom prst="rect">
                <a:avLst/>
              </a:prstGeom>
            </p:spPr>
            <p:txBody>
              <a:bodyPr wrap="square">
                <a:spAutoFit/>
              </a:bodyPr>
              <a:lstStyle/>
              <a:p>
                <a:pPr algn="ctr">
                  <a:lnSpc>
                    <a:spcPct val="120000"/>
                  </a:lnSpc>
                </a:pPr>
                <a:r>
                  <a:rPr lang="zh-CN" altLang="en-US" sz="800">
                    <a:solidFill>
                      <a:schemeClr val="bg1"/>
                    </a:solidFill>
                  </a:rPr>
                  <a:t>此部分内容作为文字排版占位显示</a:t>
                </a:r>
                <a:br>
                  <a:rPr lang="zh-CN" altLang="en-US" sz="800">
                    <a:solidFill>
                      <a:schemeClr val="bg1"/>
                    </a:solidFill>
                  </a:rPr>
                </a:br>
                <a:r>
                  <a:rPr lang="zh-CN" altLang="en-US" sz="800">
                    <a:solidFill>
                      <a:schemeClr val="bg1"/>
                    </a:solidFill>
                  </a:rPr>
                  <a:t>（建议使用主题字体）。</a:t>
                </a:r>
              </a:p>
            </p:txBody>
          </p:sp>
        </p:grpSp>
        <p:grpSp>
          <p:nvGrpSpPr>
            <p:cNvPr id="6" name="Group 4"/>
            <p:cNvGrpSpPr/>
            <p:nvPr/>
          </p:nvGrpSpPr>
          <p:grpSpPr>
            <a:xfrm>
              <a:off x="13715995" y="2275747"/>
              <a:ext cx="4572005" cy="3276871"/>
              <a:chOff x="13715995" y="2275747"/>
              <a:chExt cx="4572005" cy="3276871"/>
            </a:xfrm>
          </p:grpSpPr>
          <p:sp>
            <p:nvSpPr>
              <p:cNvPr id="25" name="Rectangle: Rounded Corners 23"/>
              <p:cNvSpPr/>
              <p:nvPr/>
            </p:nvSpPr>
            <p:spPr>
              <a:xfrm>
                <a:off x="13715999" y="2743200"/>
                <a:ext cx="4572001" cy="2743200"/>
              </a:xfrm>
              <a:prstGeom prst="roundRect">
                <a:avLst>
                  <a:gd name="adj" fmla="val 2728"/>
                </a:avLst>
              </a:prstGeom>
              <a:solidFill>
                <a:schemeClr val="accent3"/>
              </a:solidFill>
              <a:ln>
                <a:noFill/>
              </a:ln>
              <a:effectLst>
                <a:outerShdw dist="1016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26" name="Freeform: Shape 24"/>
              <p:cNvSpPr/>
              <p:nvPr/>
            </p:nvSpPr>
            <p:spPr>
              <a:xfrm>
                <a:off x="13715998" y="4114800"/>
                <a:ext cx="4572001" cy="1371600"/>
              </a:xfrm>
              <a:custGeom>
                <a:avLst/>
                <a:gdLst>
                  <a:gd name="connsiteX0" fmla="*/ 0 w 4572001"/>
                  <a:gd name="connsiteY0" fmla="*/ 0 h 1371600"/>
                  <a:gd name="connsiteX1" fmla="*/ 87289 w 4572001"/>
                  <a:gd name="connsiteY1" fmla="*/ 0 h 1371600"/>
                  <a:gd name="connsiteX2" fmla="*/ 4484712 w 4572001"/>
                  <a:gd name="connsiteY2" fmla="*/ 0 h 1371600"/>
                  <a:gd name="connsiteX3" fmla="*/ 4572001 w 4572001"/>
                  <a:gd name="connsiteY3" fmla="*/ 0 h 1371600"/>
                  <a:gd name="connsiteX4" fmla="*/ 4572001 w 4572001"/>
                  <a:gd name="connsiteY4" fmla="*/ 87289 h 1371600"/>
                  <a:gd name="connsiteX5" fmla="*/ 4572001 w 4572001"/>
                  <a:gd name="connsiteY5" fmla="*/ 760615 h 1371600"/>
                  <a:gd name="connsiteX6" fmla="*/ 4572001 w 4572001"/>
                  <a:gd name="connsiteY6" fmla="*/ 1284311 h 1371600"/>
                  <a:gd name="connsiteX7" fmla="*/ 4484712 w 4572001"/>
                  <a:gd name="connsiteY7" fmla="*/ 1371600 h 1371600"/>
                  <a:gd name="connsiteX8" fmla="*/ 87289 w 4572001"/>
                  <a:gd name="connsiteY8" fmla="*/ 1371600 h 1371600"/>
                  <a:gd name="connsiteX9" fmla="*/ 0 w 4572001"/>
                  <a:gd name="connsiteY9" fmla="*/ 1284311 h 1371600"/>
                  <a:gd name="connsiteX10" fmla="*/ 0 w 4572001"/>
                  <a:gd name="connsiteY10" fmla="*/ 760615 h 1371600"/>
                  <a:gd name="connsiteX11" fmla="*/ 0 w 4572001"/>
                  <a:gd name="connsiteY11" fmla="*/ 87289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72001" h="1371600">
                    <a:moveTo>
                      <a:pt x="0" y="0"/>
                    </a:moveTo>
                    <a:lnTo>
                      <a:pt x="87289" y="0"/>
                    </a:lnTo>
                    <a:lnTo>
                      <a:pt x="4484712" y="0"/>
                    </a:lnTo>
                    <a:lnTo>
                      <a:pt x="4572001" y="0"/>
                    </a:lnTo>
                    <a:lnTo>
                      <a:pt x="4572001" y="87289"/>
                    </a:lnTo>
                    <a:lnTo>
                      <a:pt x="4572001" y="760615"/>
                    </a:lnTo>
                    <a:lnTo>
                      <a:pt x="4572001" y="1284311"/>
                    </a:lnTo>
                    <a:cubicBezTo>
                      <a:pt x="4572001" y="1332519"/>
                      <a:pt x="4532920" y="1371600"/>
                      <a:pt x="4484712" y="1371600"/>
                    </a:cubicBezTo>
                    <a:lnTo>
                      <a:pt x="87289" y="1371600"/>
                    </a:lnTo>
                    <a:cubicBezTo>
                      <a:pt x="39081" y="1371600"/>
                      <a:pt x="0" y="1332519"/>
                      <a:pt x="0" y="1284311"/>
                    </a:cubicBezTo>
                    <a:lnTo>
                      <a:pt x="0" y="760615"/>
                    </a:lnTo>
                    <a:lnTo>
                      <a:pt x="0" y="87289"/>
                    </a:lnTo>
                    <a:close/>
                  </a:path>
                </a:pathLst>
              </a:custGeom>
              <a:solidFill>
                <a:schemeClr val="accent3">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27" name="Rectangle: Rounded Corners 25"/>
              <p:cNvSpPr/>
              <p:nvPr/>
            </p:nvSpPr>
            <p:spPr>
              <a:xfrm>
                <a:off x="15519858" y="2275747"/>
                <a:ext cx="964279" cy="964279"/>
              </a:xfrm>
              <a:prstGeom prst="roundRect">
                <a:avLst>
                  <a:gd name="adj" fmla="val 9625"/>
                </a:avLst>
              </a:prstGeom>
              <a:solidFill>
                <a:schemeClr val="bg2"/>
              </a:solidFill>
              <a:ln>
                <a:noFill/>
              </a:ln>
              <a:effectLst>
                <a:outerShdw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sz="2094">
                    <a:solidFill>
                      <a:schemeClr val="accent3"/>
                    </a:solidFill>
                  </a:rPr>
                  <a:t>03</a:t>
                </a:r>
              </a:p>
            </p:txBody>
          </p:sp>
          <p:sp>
            <p:nvSpPr>
              <p:cNvPr id="28" name="TextBox 26"/>
              <p:cNvSpPr txBox="1"/>
              <p:nvPr/>
            </p:nvSpPr>
            <p:spPr>
              <a:xfrm>
                <a:off x="14802403" y="3465678"/>
                <a:ext cx="2399186" cy="631364"/>
              </a:xfrm>
              <a:prstGeom prst="rect">
                <a:avLst/>
              </a:prstGeom>
              <a:noFill/>
            </p:spPr>
            <p:txBody>
              <a:bodyPr wrap="none">
                <a:spAutoFit/>
              </a:bodyPr>
              <a:lstStyle/>
              <a:p>
                <a:pPr algn="ctr"/>
                <a:r>
                  <a:rPr lang="zh-CN" altLang="en-US" sz="900">
                    <a:solidFill>
                      <a:schemeClr val="bg1"/>
                    </a:solidFill>
                  </a:rPr>
                  <a:t>标题文本预设</a:t>
                </a:r>
              </a:p>
            </p:txBody>
          </p:sp>
          <p:sp>
            <p:nvSpPr>
              <p:cNvPr id="29" name="Rectangle 27"/>
              <p:cNvSpPr/>
              <p:nvPr/>
            </p:nvSpPr>
            <p:spPr>
              <a:xfrm>
                <a:off x="13715995" y="4053126"/>
                <a:ext cx="4572005" cy="1499492"/>
              </a:xfrm>
              <a:prstGeom prst="rect">
                <a:avLst/>
              </a:prstGeom>
            </p:spPr>
            <p:txBody>
              <a:bodyPr wrap="square">
                <a:spAutoFit/>
              </a:bodyPr>
              <a:lstStyle/>
              <a:p>
                <a:pPr algn="ctr">
                  <a:lnSpc>
                    <a:spcPct val="120000"/>
                  </a:lnSpc>
                </a:pPr>
                <a:r>
                  <a:rPr lang="zh-CN" altLang="en-US" sz="800">
                    <a:solidFill>
                      <a:schemeClr val="bg1"/>
                    </a:solidFill>
                  </a:rPr>
                  <a:t>此部分内容作为文字排版占位显示</a:t>
                </a:r>
                <a:br>
                  <a:rPr lang="zh-CN" altLang="en-US" sz="800">
                    <a:solidFill>
                      <a:schemeClr val="bg1"/>
                    </a:solidFill>
                  </a:rPr>
                </a:br>
                <a:r>
                  <a:rPr lang="zh-CN" altLang="en-US" sz="800">
                    <a:solidFill>
                      <a:schemeClr val="bg1"/>
                    </a:solidFill>
                  </a:rPr>
                  <a:t>（建议使用主题字体）。</a:t>
                </a:r>
              </a:p>
            </p:txBody>
          </p:sp>
        </p:grpSp>
        <p:grpSp>
          <p:nvGrpSpPr>
            <p:cNvPr id="7" name="Group 5"/>
            <p:cNvGrpSpPr/>
            <p:nvPr/>
          </p:nvGrpSpPr>
          <p:grpSpPr>
            <a:xfrm>
              <a:off x="1828795" y="5933347"/>
              <a:ext cx="4572007" cy="3276871"/>
              <a:chOff x="1828795" y="5933347"/>
              <a:chExt cx="4572007" cy="3276871"/>
            </a:xfrm>
          </p:grpSpPr>
          <p:sp>
            <p:nvSpPr>
              <p:cNvPr id="20" name="Rectangle: Rounded Corners 18"/>
              <p:cNvSpPr/>
              <p:nvPr/>
            </p:nvSpPr>
            <p:spPr>
              <a:xfrm>
                <a:off x="1828801" y="6400800"/>
                <a:ext cx="4572001" cy="2743200"/>
              </a:xfrm>
              <a:prstGeom prst="roundRect">
                <a:avLst>
                  <a:gd name="adj" fmla="val 2728"/>
                </a:avLst>
              </a:prstGeom>
              <a:solidFill>
                <a:schemeClr val="accent5"/>
              </a:solidFill>
              <a:ln>
                <a:noFill/>
              </a:ln>
              <a:effectLst>
                <a:outerShdw dist="1016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21" name="Freeform: Shape 19"/>
              <p:cNvSpPr/>
              <p:nvPr/>
            </p:nvSpPr>
            <p:spPr>
              <a:xfrm>
                <a:off x="1828800" y="7772400"/>
                <a:ext cx="4572001" cy="1371600"/>
              </a:xfrm>
              <a:custGeom>
                <a:avLst/>
                <a:gdLst>
                  <a:gd name="connsiteX0" fmla="*/ 0 w 4572001"/>
                  <a:gd name="connsiteY0" fmla="*/ 0 h 1371600"/>
                  <a:gd name="connsiteX1" fmla="*/ 87289 w 4572001"/>
                  <a:gd name="connsiteY1" fmla="*/ 0 h 1371600"/>
                  <a:gd name="connsiteX2" fmla="*/ 4484712 w 4572001"/>
                  <a:gd name="connsiteY2" fmla="*/ 0 h 1371600"/>
                  <a:gd name="connsiteX3" fmla="*/ 4572001 w 4572001"/>
                  <a:gd name="connsiteY3" fmla="*/ 0 h 1371600"/>
                  <a:gd name="connsiteX4" fmla="*/ 4572001 w 4572001"/>
                  <a:gd name="connsiteY4" fmla="*/ 87289 h 1371600"/>
                  <a:gd name="connsiteX5" fmla="*/ 4572001 w 4572001"/>
                  <a:gd name="connsiteY5" fmla="*/ 760615 h 1371600"/>
                  <a:gd name="connsiteX6" fmla="*/ 4572001 w 4572001"/>
                  <a:gd name="connsiteY6" fmla="*/ 1284311 h 1371600"/>
                  <a:gd name="connsiteX7" fmla="*/ 4484712 w 4572001"/>
                  <a:gd name="connsiteY7" fmla="*/ 1371600 h 1371600"/>
                  <a:gd name="connsiteX8" fmla="*/ 87289 w 4572001"/>
                  <a:gd name="connsiteY8" fmla="*/ 1371600 h 1371600"/>
                  <a:gd name="connsiteX9" fmla="*/ 0 w 4572001"/>
                  <a:gd name="connsiteY9" fmla="*/ 1284311 h 1371600"/>
                  <a:gd name="connsiteX10" fmla="*/ 0 w 4572001"/>
                  <a:gd name="connsiteY10" fmla="*/ 760615 h 1371600"/>
                  <a:gd name="connsiteX11" fmla="*/ 0 w 4572001"/>
                  <a:gd name="connsiteY11" fmla="*/ 87289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72001" h="1371600">
                    <a:moveTo>
                      <a:pt x="0" y="0"/>
                    </a:moveTo>
                    <a:lnTo>
                      <a:pt x="87289" y="0"/>
                    </a:lnTo>
                    <a:lnTo>
                      <a:pt x="4484712" y="0"/>
                    </a:lnTo>
                    <a:lnTo>
                      <a:pt x="4572001" y="0"/>
                    </a:lnTo>
                    <a:lnTo>
                      <a:pt x="4572001" y="87289"/>
                    </a:lnTo>
                    <a:lnTo>
                      <a:pt x="4572001" y="760615"/>
                    </a:lnTo>
                    <a:lnTo>
                      <a:pt x="4572001" y="1284311"/>
                    </a:lnTo>
                    <a:cubicBezTo>
                      <a:pt x="4572001" y="1332519"/>
                      <a:pt x="4532920" y="1371600"/>
                      <a:pt x="4484712" y="1371600"/>
                    </a:cubicBezTo>
                    <a:lnTo>
                      <a:pt x="87289" y="1371600"/>
                    </a:lnTo>
                    <a:cubicBezTo>
                      <a:pt x="39081" y="1371600"/>
                      <a:pt x="0" y="1332519"/>
                      <a:pt x="0" y="1284311"/>
                    </a:cubicBezTo>
                    <a:lnTo>
                      <a:pt x="0" y="760615"/>
                    </a:lnTo>
                    <a:lnTo>
                      <a:pt x="0" y="87289"/>
                    </a:lnTo>
                    <a:close/>
                  </a:path>
                </a:pathLst>
              </a:custGeom>
              <a:solidFill>
                <a:schemeClr val="accent5">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22" name="Rectangle: Rounded Corners 20"/>
              <p:cNvSpPr/>
              <p:nvPr/>
            </p:nvSpPr>
            <p:spPr>
              <a:xfrm>
                <a:off x="3632660" y="5933347"/>
                <a:ext cx="964279" cy="964279"/>
              </a:xfrm>
              <a:prstGeom prst="roundRect">
                <a:avLst>
                  <a:gd name="adj" fmla="val 9625"/>
                </a:avLst>
              </a:prstGeom>
              <a:solidFill>
                <a:schemeClr val="bg2"/>
              </a:solidFill>
              <a:ln>
                <a:noFill/>
              </a:ln>
              <a:effectLst>
                <a:outerShdw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sz="2094">
                    <a:solidFill>
                      <a:schemeClr val="accent5"/>
                    </a:solidFill>
                  </a:rPr>
                  <a:t>04</a:t>
                </a:r>
              </a:p>
            </p:txBody>
          </p:sp>
          <p:sp>
            <p:nvSpPr>
              <p:cNvPr id="23" name="TextBox 21"/>
              <p:cNvSpPr txBox="1"/>
              <p:nvPr/>
            </p:nvSpPr>
            <p:spPr>
              <a:xfrm>
                <a:off x="2915205" y="7123278"/>
                <a:ext cx="2399186" cy="631364"/>
              </a:xfrm>
              <a:prstGeom prst="rect">
                <a:avLst/>
              </a:prstGeom>
              <a:noFill/>
            </p:spPr>
            <p:txBody>
              <a:bodyPr wrap="none">
                <a:spAutoFit/>
              </a:bodyPr>
              <a:lstStyle/>
              <a:p>
                <a:pPr algn="ctr"/>
                <a:r>
                  <a:rPr lang="zh-CN" altLang="en-US" sz="900">
                    <a:solidFill>
                      <a:schemeClr val="bg1"/>
                    </a:solidFill>
                  </a:rPr>
                  <a:t>标题文本预设</a:t>
                </a:r>
              </a:p>
            </p:txBody>
          </p:sp>
          <p:sp>
            <p:nvSpPr>
              <p:cNvPr id="24" name="Rectangle 22"/>
              <p:cNvSpPr/>
              <p:nvPr/>
            </p:nvSpPr>
            <p:spPr>
              <a:xfrm>
                <a:off x="1828795" y="7710726"/>
                <a:ext cx="4572004" cy="1499492"/>
              </a:xfrm>
              <a:prstGeom prst="rect">
                <a:avLst/>
              </a:prstGeom>
            </p:spPr>
            <p:txBody>
              <a:bodyPr wrap="square">
                <a:spAutoFit/>
              </a:bodyPr>
              <a:lstStyle/>
              <a:p>
                <a:pPr algn="ctr">
                  <a:lnSpc>
                    <a:spcPct val="120000"/>
                  </a:lnSpc>
                </a:pPr>
                <a:r>
                  <a:rPr lang="zh-CN" altLang="en-US" sz="800">
                    <a:solidFill>
                      <a:schemeClr val="bg1"/>
                    </a:solidFill>
                  </a:rPr>
                  <a:t>此部分内容作为文字排版占位显示</a:t>
                </a:r>
                <a:br>
                  <a:rPr lang="zh-CN" altLang="en-US" sz="800">
                    <a:solidFill>
                      <a:schemeClr val="bg1"/>
                    </a:solidFill>
                  </a:rPr>
                </a:br>
                <a:r>
                  <a:rPr lang="zh-CN" altLang="en-US" sz="800">
                    <a:solidFill>
                      <a:schemeClr val="bg1"/>
                    </a:solidFill>
                  </a:rPr>
                  <a:t>（建议使用主题字体）。</a:t>
                </a:r>
              </a:p>
            </p:txBody>
          </p:sp>
        </p:grpSp>
        <p:grpSp>
          <p:nvGrpSpPr>
            <p:cNvPr id="8" name="Group 6"/>
            <p:cNvGrpSpPr/>
            <p:nvPr/>
          </p:nvGrpSpPr>
          <p:grpSpPr>
            <a:xfrm>
              <a:off x="7772392" y="5933347"/>
              <a:ext cx="4572010" cy="3276871"/>
              <a:chOff x="7772392" y="5933347"/>
              <a:chExt cx="4572010" cy="3276871"/>
            </a:xfrm>
          </p:grpSpPr>
          <p:sp>
            <p:nvSpPr>
              <p:cNvPr id="15" name="Rectangle: Rounded Corners 13"/>
              <p:cNvSpPr/>
              <p:nvPr/>
            </p:nvSpPr>
            <p:spPr>
              <a:xfrm>
                <a:off x="7772401" y="6400800"/>
                <a:ext cx="4572001" cy="2743200"/>
              </a:xfrm>
              <a:prstGeom prst="roundRect">
                <a:avLst>
                  <a:gd name="adj" fmla="val 2728"/>
                </a:avLst>
              </a:prstGeom>
              <a:solidFill>
                <a:schemeClr val="accent4"/>
              </a:solidFill>
              <a:ln>
                <a:noFill/>
              </a:ln>
              <a:effectLst>
                <a:outerShdw dist="1016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16" name="Freeform: Shape 14"/>
              <p:cNvSpPr/>
              <p:nvPr/>
            </p:nvSpPr>
            <p:spPr>
              <a:xfrm>
                <a:off x="7772400" y="7772400"/>
                <a:ext cx="4572001" cy="1371600"/>
              </a:xfrm>
              <a:custGeom>
                <a:avLst/>
                <a:gdLst>
                  <a:gd name="connsiteX0" fmla="*/ 0 w 4572001"/>
                  <a:gd name="connsiteY0" fmla="*/ 0 h 1371600"/>
                  <a:gd name="connsiteX1" fmla="*/ 87289 w 4572001"/>
                  <a:gd name="connsiteY1" fmla="*/ 0 h 1371600"/>
                  <a:gd name="connsiteX2" fmla="*/ 4484712 w 4572001"/>
                  <a:gd name="connsiteY2" fmla="*/ 0 h 1371600"/>
                  <a:gd name="connsiteX3" fmla="*/ 4572001 w 4572001"/>
                  <a:gd name="connsiteY3" fmla="*/ 0 h 1371600"/>
                  <a:gd name="connsiteX4" fmla="*/ 4572001 w 4572001"/>
                  <a:gd name="connsiteY4" fmla="*/ 87289 h 1371600"/>
                  <a:gd name="connsiteX5" fmla="*/ 4572001 w 4572001"/>
                  <a:gd name="connsiteY5" fmla="*/ 760615 h 1371600"/>
                  <a:gd name="connsiteX6" fmla="*/ 4572001 w 4572001"/>
                  <a:gd name="connsiteY6" fmla="*/ 1284311 h 1371600"/>
                  <a:gd name="connsiteX7" fmla="*/ 4484712 w 4572001"/>
                  <a:gd name="connsiteY7" fmla="*/ 1371600 h 1371600"/>
                  <a:gd name="connsiteX8" fmla="*/ 87289 w 4572001"/>
                  <a:gd name="connsiteY8" fmla="*/ 1371600 h 1371600"/>
                  <a:gd name="connsiteX9" fmla="*/ 0 w 4572001"/>
                  <a:gd name="connsiteY9" fmla="*/ 1284311 h 1371600"/>
                  <a:gd name="connsiteX10" fmla="*/ 0 w 4572001"/>
                  <a:gd name="connsiteY10" fmla="*/ 760615 h 1371600"/>
                  <a:gd name="connsiteX11" fmla="*/ 0 w 4572001"/>
                  <a:gd name="connsiteY11" fmla="*/ 87289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72001" h="1371600">
                    <a:moveTo>
                      <a:pt x="0" y="0"/>
                    </a:moveTo>
                    <a:lnTo>
                      <a:pt x="87289" y="0"/>
                    </a:lnTo>
                    <a:lnTo>
                      <a:pt x="4484712" y="0"/>
                    </a:lnTo>
                    <a:lnTo>
                      <a:pt x="4572001" y="0"/>
                    </a:lnTo>
                    <a:lnTo>
                      <a:pt x="4572001" y="87289"/>
                    </a:lnTo>
                    <a:lnTo>
                      <a:pt x="4572001" y="760615"/>
                    </a:lnTo>
                    <a:lnTo>
                      <a:pt x="4572001" y="1284311"/>
                    </a:lnTo>
                    <a:cubicBezTo>
                      <a:pt x="4572001" y="1332519"/>
                      <a:pt x="4532920" y="1371600"/>
                      <a:pt x="4484712" y="1371600"/>
                    </a:cubicBezTo>
                    <a:lnTo>
                      <a:pt x="87289" y="1371600"/>
                    </a:lnTo>
                    <a:cubicBezTo>
                      <a:pt x="39081" y="1371600"/>
                      <a:pt x="0" y="1332519"/>
                      <a:pt x="0" y="1284311"/>
                    </a:cubicBezTo>
                    <a:lnTo>
                      <a:pt x="0" y="760615"/>
                    </a:lnTo>
                    <a:lnTo>
                      <a:pt x="0" y="87289"/>
                    </a:lnTo>
                    <a:close/>
                  </a:path>
                </a:pathLst>
              </a:custGeom>
              <a:solidFill>
                <a:schemeClr val="accent4">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17" name="Rectangle: Rounded Corners 15"/>
              <p:cNvSpPr/>
              <p:nvPr/>
            </p:nvSpPr>
            <p:spPr>
              <a:xfrm>
                <a:off x="9576260" y="5933347"/>
                <a:ext cx="964279" cy="964279"/>
              </a:xfrm>
              <a:prstGeom prst="roundRect">
                <a:avLst>
                  <a:gd name="adj" fmla="val 9625"/>
                </a:avLst>
              </a:prstGeom>
              <a:solidFill>
                <a:schemeClr val="bg2"/>
              </a:solidFill>
              <a:ln>
                <a:noFill/>
              </a:ln>
              <a:effectLst>
                <a:outerShdw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sz="2094">
                    <a:solidFill>
                      <a:schemeClr val="accent4"/>
                    </a:solidFill>
                  </a:rPr>
                  <a:t>05</a:t>
                </a:r>
              </a:p>
            </p:txBody>
          </p:sp>
          <p:sp>
            <p:nvSpPr>
              <p:cNvPr id="18" name="TextBox 16"/>
              <p:cNvSpPr txBox="1"/>
              <p:nvPr/>
            </p:nvSpPr>
            <p:spPr>
              <a:xfrm>
                <a:off x="8858805" y="7123278"/>
                <a:ext cx="2399186" cy="631364"/>
              </a:xfrm>
              <a:prstGeom prst="rect">
                <a:avLst/>
              </a:prstGeom>
              <a:noFill/>
            </p:spPr>
            <p:txBody>
              <a:bodyPr wrap="none">
                <a:spAutoFit/>
              </a:bodyPr>
              <a:lstStyle/>
              <a:p>
                <a:pPr algn="ctr"/>
                <a:r>
                  <a:rPr lang="zh-CN" altLang="en-US" sz="900">
                    <a:solidFill>
                      <a:schemeClr val="bg1"/>
                    </a:solidFill>
                  </a:rPr>
                  <a:t>标题文本预设</a:t>
                </a:r>
              </a:p>
            </p:txBody>
          </p:sp>
          <p:sp>
            <p:nvSpPr>
              <p:cNvPr id="19" name="Rectangle 17"/>
              <p:cNvSpPr/>
              <p:nvPr/>
            </p:nvSpPr>
            <p:spPr>
              <a:xfrm>
                <a:off x="7772392" y="7710726"/>
                <a:ext cx="4572005" cy="1499492"/>
              </a:xfrm>
              <a:prstGeom prst="rect">
                <a:avLst/>
              </a:prstGeom>
            </p:spPr>
            <p:txBody>
              <a:bodyPr wrap="square">
                <a:spAutoFit/>
              </a:bodyPr>
              <a:lstStyle/>
              <a:p>
                <a:pPr algn="ctr">
                  <a:lnSpc>
                    <a:spcPct val="120000"/>
                  </a:lnSpc>
                </a:pPr>
                <a:r>
                  <a:rPr lang="zh-CN" altLang="en-US" sz="800">
                    <a:solidFill>
                      <a:schemeClr val="bg1"/>
                    </a:solidFill>
                  </a:rPr>
                  <a:t>此部分内容作为文字排版占位显示</a:t>
                </a:r>
                <a:br>
                  <a:rPr lang="zh-CN" altLang="en-US" sz="800">
                    <a:solidFill>
                      <a:schemeClr val="bg1"/>
                    </a:solidFill>
                  </a:rPr>
                </a:br>
                <a:r>
                  <a:rPr lang="zh-CN" altLang="en-US" sz="800">
                    <a:solidFill>
                      <a:schemeClr val="bg1"/>
                    </a:solidFill>
                  </a:rPr>
                  <a:t>（建议使用主题字体）。</a:t>
                </a:r>
              </a:p>
            </p:txBody>
          </p:sp>
        </p:grpSp>
        <p:grpSp>
          <p:nvGrpSpPr>
            <p:cNvPr id="9" name="Group 7"/>
            <p:cNvGrpSpPr/>
            <p:nvPr/>
          </p:nvGrpSpPr>
          <p:grpSpPr>
            <a:xfrm>
              <a:off x="13715995" y="5933347"/>
              <a:ext cx="4572007" cy="3276871"/>
              <a:chOff x="13715995" y="5933347"/>
              <a:chExt cx="4572007" cy="3276871"/>
            </a:xfrm>
          </p:grpSpPr>
          <p:sp>
            <p:nvSpPr>
              <p:cNvPr id="10" name="Rectangle: Rounded Corners 8"/>
              <p:cNvSpPr/>
              <p:nvPr/>
            </p:nvSpPr>
            <p:spPr>
              <a:xfrm>
                <a:off x="13716001" y="6400800"/>
                <a:ext cx="4572001" cy="2743200"/>
              </a:xfrm>
              <a:prstGeom prst="roundRect">
                <a:avLst>
                  <a:gd name="adj" fmla="val 2728"/>
                </a:avLst>
              </a:prstGeom>
              <a:solidFill>
                <a:schemeClr val="tx2">
                  <a:lumMod val="75000"/>
                  <a:lumOff val="25000"/>
                </a:schemeClr>
              </a:solidFill>
              <a:ln>
                <a:noFill/>
              </a:ln>
              <a:effectLst>
                <a:outerShdw dist="1016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11" name="Freeform: Shape 9"/>
              <p:cNvSpPr/>
              <p:nvPr/>
            </p:nvSpPr>
            <p:spPr>
              <a:xfrm>
                <a:off x="13716000" y="7772400"/>
                <a:ext cx="4572001" cy="1371600"/>
              </a:xfrm>
              <a:custGeom>
                <a:avLst/>
                <a:gdLst>
                  <a:gd name="connsiteX0" fmla="*/ 0 w 4572001"/>
                  <a:gd name="connsiteY0" fmla="*/ 0 h 1371600"/>
                  <a:gd name="connsiteX1" fmla="*/ 87289 w 4572001"/>
                  <a:gd name="connsiteY1" fmla="*/ 0 h 1371600"/>
                  <a:gd name="connsiteX2" fmla="*/ 4484712 w 4572001"/>
                  <a:gd name="connsiteY2" fmla="*/ 0 h 1371600"/>
                  <a:gd name="connsiteX3" fmla="*/ 4572001 w 4572001"/>
                  <a:gd name="connsiteY3" fmla="*/ 0 h 1371600"/>
                  <a:gd name="connsiteX4" fmla="*/ 4572001 w 4572001"/>
                  <a:gd name="connsiteY4" fmla="*/ 87289 h 1371600"/>
                  <a:gd name="connsiteX5" fmla="*/ 4572001 w 4572001"/>
                  <a:gd name="connsiteY5" fmla="*/ 760615 h 1371600"/>
                  <a:gd name="connsiteX6" fmla="*/ 4572001 w 4572001"/>
                  <a:gd name="connsiteY6" fmla="*/ 1284311 h 1371600"/>
                  <a:gd name="connsiteX7" fmla="*/ 4484712 w 4572001"/>
                  <a:gd name="connsiteY7" fmla="*/ 1371600 h 1371600"/>
                  <a:gd name="connsiteX8" fmla="*/ 87289 w 4572001"/>
                  <a:gd name="connsiteY8" fmla="*/ 1371600 h 1371600"/>
                  <a:gd name="connsiteX9" fmla="*/ 0 w 4572001"/>
                  <a:gd name="connsiteY9" fmla="*/ 1284311 h 1371600"/>
                  <a:gd name="connsiteX10" fmla="*/ 0 w 4572001"/>
                  <a:gd name="connsiteY10" fmla="*/ 760615 h 1371600"/>
                  <a:gd name="connsiteX11" fmla="*/ 0 w 4572001"/>
                  <a:gd name="connsiteY11" fmla="*/ 87289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72001" h="1371600">
                    <a:moveTo>
                      <a:pt x="0" y="0"/>
                    </a:moveTo>
                    <a:lnTo>
                      <a:pt x="87289" y="0"/>
                    </a:lnTo>
                    <a:lnTo>
                      <a:pt x="4484712" y="0"/>
                    </a:lnTo>
                    <a:lnTo>
                      <a:pt x="4572001" y="0"/>
                    </a:lnTo>
                    <a:lnTo>
                      <a:pt x="4572001" y="87289"/>
                    </a:lnTo>
                    <a:lnTo>
                      <a:pt x="4572001" y="760615"/>
                    </a:lnTo>
                    <a:lnTo>
                      <a:pt x="4572001" y="1284311"/>
                    </a:lnTo>
                    <a:cubicBezTo>
                      <a:pt x="4572001" y="1332519"/>
                      <a:pt x="4532920" y="1371600"/>
                      <a:pt x="4484712" y="1371600"/>
                    </a:cubicBezTo>
                    <a:lnTo>
                      <a:pt x="87289" y="1371600"/>
                    </a:lnTo>
                    <a:cubicBezTo>
                      <a:pt x="39081" y="1371600"/>
                      <a:pt x="0" y="1332519"/>
                      <a:pt x="0" y="1284311"/>
                    </a:cubicBezTo>
                    <a:lnTo>
                      <a:pt x="0" y="760615"/>
                    </a:lnTo>
                    <a:lnTo>
                      <a:pt x="0" y="87289"/>
                    </a:lnTo>
                    <a:close/>
                  </a:path>
                </a:pathLst>
              </a:custGeom>
              <a:solidFill>
                <a:schemeClr val="tx2">
                  <a:lumMod val="90000"/>
                  <a:lumOff val="1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12" name="Rectangle: Rounded Corners 10"/>
              <p:cNvSpPr/>
              <p:nvPr/>
            </p:nvSpPr>
            <p:spPr>
              <a:xfrm>
                <a:off x="15519860" y="5933347"/>
                <a:ext cx="964279" cy="964279"/>
              </a:xfrm>
              <a:prstGeom prst="roundRect">
                <a:avLst>
                  <a:gd name="adj" fmla="val 9625"/>
                </a:avLst>
              </a:prstGeom>
              <a:solidFill>
                <a:schemeClr val="bg2"/>
              </a:solidFill>
              <a:ln>
                <a:noFill/>
              </a:ln>
              <a:effectLst>
                <a:outerShdw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sz="2094">
                    <a:solidFill>
                      <a:schemeClr val="tx2">
                        <a:lumMod val="75000"/>
                        <a:lumOff val="25000"/>
                      </a:schemeClr>
                    </a:solidFill>
                  </a:rPr>
                  <a:t>06</a:t>
                </a:r>
              </a:p>
            </p:txBody>
          </p:sp>
          <p:sp>
            <p:nvSpPr>
              <p:cNvPr id="13" name="TextBox 11"/>
              <p:cNvSpPr txBox="1"/>
              <p:nvPr/>
            </p:nvSpPr>
            <p:spPr>
              <a:xfrm>
                <a:off x="14802405" y="7123278"/>
                <a:ext cx="2399186" cy="631364"/>
              </a:xfrm>
              <a:prstGeom prst="rect">
                <a:avLst/>
              </a:prstGeom>
              <a:noFill/>
            </p:spPr>
            <p:txBody>
              <a:bodyPr wrap="none">
                <a:spAutoFit/>
              </a:bodyPr>
              <a:lstStyle/>
              <a:p>
                <a:pPr algn="ctr"/>
                <a:r>
                  <a:rPr lang="zh-CN" altLang="en-US" sz="900">
                    <a:solidFill>
                      <a:schemeClr val="bg1"/>
                    </a:solidFill>
                  </a:rPr>
                  <a:t>标题文本预设</a:t>
                </a:r>
              </a:p>
            </p:txBody>
          </p:sp>
          <p:sp>
            <p:nvSpPr>
              <p:cNvPr id="14" name="Rectangle 12"/>
              <p:cNvSpPr/>
              <p:nvPr/>
            </p:nvSpPr>
            <p:spPr>
              <a:xfrm>
                <a:off x="13715995" y="7710726"/>
                <a:ext cx="4572004" cy="1499492"/>
              </a:xfrm>
              <a:prstGeom prst="rect">
                <a:avLst/>
              </a:prstGeom>
            </p:spPr>
            <p:txBody>
              <a:bodyPr wrap="square">
                <a:spAutoFit/>
              </a:bodyPr>
              <a:lstStyle/>
              <a:p>
                <a:pPr algn="ctr">
                  <a:lnSpc>
                    <a:spcPct val="120000"/>
                  </a:lnSpc>
                </a:pPr>
                <a:r>
                  <a:rPr lang="zh-CN" altLang="en-US" sz="800">
                    <a:solidFill>
                      <a:schemeClr val="bg1"/>
                    </a:solidFill>
                  </a:rPr>
                  <a:t>此部分内容作为文字排版占位显示</a:t>
                </a:r>
                <a:br>
                  <a:rPr lang="zh-CN" altLang="en-US" sz="800">
                    <a:solidFill>
                      <a:schemeClr val="bg1"/>
                    </a:solidFill>
                  </a:rPr>
                </a:br>
                <a:r>
                  <a:rPr lang="zh-CN" altLang="en-US" sz="800">
                    <a:solidFill>
                      <a:schemeClr val="bg1"/>
                    </a:solidFill>
                  </a:rPr>
                  <a:t>（建议使用主题字体）。</a:t>
                </a:r>
              </a:p>
            </p:txBody>
          </p:sp>
        </p:grpSp>
      </p:grpSp>
      <p:sp>
        <p:nvSpPr>
          <p:cNvPr id="2" name="标题 1"/>
          <p:cNvSpPr>
            <a:spLocks noGrp="1"/>
          </p:cNvSpPr>
          <p:nvPr>
            <p:ph type="title"/>
          </p:nvPr>
        </p:nvSpPr>
        <p:spPr/>
        <p:txBody>
          <a:bodyPr/>
          <a:lstStyle/>
          <a:p>
            <a:endParaRPr lang="zh-CN" altLang="en-US"/>
          </a:p>
        </p:txBody>
      </p:sp>
      <p:sp>
        <p:nvSpPr>
          <p:cNvPr id="41" name="灯片编号占位符 40"/>
          <p:cNvSpPr>
            <a:spLocks noGrp="1"/>
          </p:cNvSpPr>
          <p:nvPr>
            <p:ph type="sldNum" sz="quarter" idx="11"/>
          </p:nvPr>
        </p:nvSpPr>
        <p:spPr/>
        <p:txBody>
          <a:bodyPr/>
          <a:lstStyle/>
          <a:p>
            <a:fld id="{6B3E1478-37CF-4E18-9076-DA6228555DA5}" type="slidenum">
              <a:rPr lang="zh-CN" altLang="en-US" smtClean="0"/>
              <a:pPr/>
              <a:t>36</a:t>
            </a:fld>
            <a:endParaRPr lang="zh-CN" altLang="en-US"/>
          </a:p>
        </p:txBody>
      </p:sp>
    </p:spTree>
    <p:extLst>
      <p:ext uri="{BB962C8B-B14F-4D97-AF65-F5344CB8AC3E}">
        <p14:creationId xmlns:p14="http://schemas.microsoft.com/office/powerpoint/2010/main" val="12482671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855495" y="1711188"/>
            <a:ext cx="896810" cy="487307"/>
          </a:xfrm>
          <a:prstGeom prst="rect">
            <a:avLst/>
          </a:prstGeom>
          <a:solidFill>
            <a:srgbClr val="0A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grpSp>
        <p:nvGrpSpPr>
          <p:cNvPr id="2" name="组合 50"/>
          <p:cNvGrpSpPr/>
          <p:nvPr/>
        </p:nvGrpSpPr>
        <p:grpSpPr>
          <a:xfrm>
            <a:off x="1810161" y="1710476"/>
            <a:ext cx="990288" cy="473770"/>
            <a:chOff x="786580" y="2136772"/>
            <a:chExt cx="1571636" cy="1571636"/>
          </a:xfrm>
          <a:solidFill>
            <a:srgbClr val="457BDA"/>
          </a:solidFill>
        </p:grpSpPr>
        <p:sp>
          <p:nvSpPr>
            <p:cNvPr id="52" name="流程图: 数据 51"/>
            <p:cNvSpPr/>
            <p:nvPr/>
          </p:nvSpPr>
          <p:spPr>
            <a:xfrm flipH="1">
              <a:off x="786580" y="2136772"/>
              <a:ext cx="1571636" cy="857256"/>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53" name="流程图: 数据 52"/>
            <p:cNvSpPr/>
            <p:nvPr/>
          </p:nvSpPr>
          <p:spPr>
            <a:xfrm>
              <a:off x="786580" y="2994028"/>
              <a:ext cx="1571636" cy="714380"/>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3" name="组合 53"/>
          <p:cNvGrpSpPr/>
          <p:nvPr/>
        </p:nvGrpSpPr>
        <p:grpSpPr>
          <a:xfrm>
            <a:off x="2643712" y="1717600"/>
            <a:ext cx="990288" cy="473770"/>
            <a:chOff x="786580" y="2136772"/>
            <a:chExt cx="1571636" cy="1571636"/>
          </a:xfrm>
          <a:solidFill>
            <a:srgbClr val="96C5FF"/>
          </a:solidFill>
        </p:grpSpPr>
        <p:sp>
          <p:nvSpPr>
            <p:cNvPr id="55" name="流程图: 数据 54"/>
            <p:cNvSpPr/>
            <p:nvPr/>
          </p:nvSpPr>
          <p:spPr>
            <a:xfrm flipH="1">
              <a:off x="786580" y="2136772"/>
              <a:ext cx="1571636" cy="857256"/>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56" name="流程图: 数据 55"/>
            <p:cNvSpPr/>
            <p:nvPr/>
          </p:nvSpPr>
          <p:spPr>
            <a:xfrm>
              <a:off x="786580" y="2994028"/>
              <a:ext cx="1571636" cy="714380"/>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4" name="组合 56"/>
          <p:cNvGrpSpPr/>
          <p:nvPr/>
        </p:nvGrpSpPr>
        <p:grpSpPr>
          <a:xfrm>
            <a:off x="3470140" y="1717600"/>
            <a:ext cx="990288" cy="473770"/>
            <a:chOff x="786580" y="2136772"/>
            <a:chExt cx="1571636" cy="1571636"/>
          </a:xfrm>
          <a:solidFill>
            <a:srgbClr val="C9D3EE"/>
          </a:solidFill>
        </p:grpSpPr>
        <p:sp>
          <p:nvSpPr>
            <p:cNvPr id="58" name="流程图: 数据 57"/>
            <p:cNvSpPr/>
            <p:nvPr/>
          </p:nvSpPr>
          <p:spPr>
            <a:xfrm flipH="1">
              <a:off x="786580" y="2136772"/>
              <a:ext cx="1571636" cy="857256"/>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59" name="流程图: 数据 58"/>
            <p:cNvSpPr/>
            <p:nvPr/>
          </p:nvSpPr>
          <p:spPr>
            <a:xfrm>
              <a:off x="786580" y="2994028"/>
              <a:ext cx="1571636" cy="714380"/>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sp>
        <p:nvSpPr>
          <p:cNvPr id="61" name="TextBox 60"/>
          <p:cNvSpPr txBox="1"/>
          <p:nvPr/>
        </p:nvSpPr>
        <p:spPr>
          <a:xfrm>
            <a:off x="1977584" y="1824465"/>
            <a:ext cx="415498" cy="230512"/>
          </a:xfrm>
          <a:prstGeom prst="rect">
            <a:avLst/>
          </a:prstGeom>
          <a:noFill/>
        </p:spPr>
        <p:txBody>
          <a:bodyPr wrap="non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标题</a:t>
            </a:r>
          </a:p>
        </p:txBody>
      </p:sp>
      <p:sp>
        <p:nvSpPr>
          <p:cNvPr id="62" name="TextBox 61"/>
          <p:cNvSpPr txBox="1"/>
          <p:nvPr/>
        </p:nvSpPr>
        <p:spPr>
          <a:xfrm>
            <a:off x="2885941" y="1824465"/>
            <a:ext cx="415498" cy="230512"/>
          </a:xfrm>
          <a:prstGeom prst="rect">
            <a:avLst/>
          </a:prstGeom>
          <a:noFill/>
        </p:spPr>
        <p:txBody>
          <a:bodyPr wrap="non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标题</a:t>
            </a:r>
          </a:p>
        </p:txBody>
      </p:sp>
      <p:sp>
        <p:nvSpPr>
          <p:cNvPr id="63" name="TextBox 62"/>
          <p:cNvSpPr txBox="1"/>
          <p:nvPr/>
        </p:nvSpPr>
        <p:spPr>
          <a:xfrm>
            <a:off x="3687433" y="1824465"/>
            <a:ext cx="415498" cy="230512"/>
          </a:xfrm>
          <a:prstGeom prst="rect">
            <a:avLst/>
          </a:prstGeom>
          <a:noFill/>
        </p:spPr>
        <p:txBody>
          <a:bodyPr wrap="non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标题</a:t>
            </a:r>
          </a:p>
        </p:txBody>
      </p:sp>
      <p:grpSp>
        <p:nvGrpSpPr>
          <p:cNvPr id="5" name="组合 63"/>
          <p:cNvGrpSpPr/>
          <p:nvPr/>
        </p:nvGrpSpPr>
        <p:grpSpPr>
          <a:xfrm>
            <a:off x="908928" y="1710475"/>
            <a:ext cx="1068656" cy="480895"/>
            <a:chOff x="797886" y="2030418"/>
            <a:chExt cx="1582944" cy="1577010"/>
          </a:xfrm>
          <a:solidFill>
            <a:srgbClr val="C9D3EE"/>
          </a:solidFill>
        </p:grpSpPr>
        <p:sp>
          <p:nvSpPr>
            <p:cNvPr id="65" name="流程图: 数据 64"/>
            <p:cNvSpPr/>
            <p:nvPr/>
          </p:nvSpPr>
          <p:spPr>
            <a:xfrm flipH="1">
              <a:off x="797886" y="2030418"/>
              <a:ext cx="1571636" cy="867998"/>
            </a:xfrm>
            <a:prstGeom prst="flowChartInputOutput">
              <a:avLst/>
            </a:prstGeom>
            <a:solidFill>
              <a:srgbClr val="0A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66" name="流程图: 数据 65"/>
            <p:cNvSpPr/>
            <p:nvPr/>
          </p:nvSpPr>
          <p:spPr>
            <a:xfrm>
              <a:off x="809194" y="2893049"/>
              <a:ext cx="1571636" cy="714379"/>
            </a:xfrm>
            <a:prstGeom prst="flowChartInputOutput">
              <a:avLst/>
            </a:prstGeom>
            <a:solidFill>
              <a:srgbClr val="0A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sp>
        <p:nvSpPr>
          <p:cNvPr id="68" name="TextBox 67"/>
          <p:cNvSpPr txBox="1"/>
          <p:nvPr/>
        </p:nvSpPr>
        <p:spPr>
          <a:xfrm>
            <a:off x="1020087" y="1817341"/>
            <a:ext cx="415498" cy="230512"/>
          </a:xfrm>
          <a:prstGeom prst="rect">
            <a:avLst/>
          </a:prstGeom>
          <a:noFill/>
        </p:spPr>
        <p:txBody>
          <a:bodyPr wrap="non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标题</a:t>
            </a:r>
          </a:p>
        </p:txBody>
      </p:sp>
      <p:grpSp>
        <p:nvGrpSpPr>
          <p:cNvPr id="6" name="组合 70"/>
          <p:cNvGrpSpPr/>
          <p:nvPr/>
        </p:nvGrpSpPr>
        <p:grpSpPr>
          <a:xfrm>
            <a:off x="876867" y="2244803"/>
            <a:ext cx="886985" cy="1549551"/>
            <a:chOff x="1286646" y="2136772"/>
            <a:chExt cx="1071570" cy="2071702"/>
          </a:xfrm>
          <a:solidFill>
            <a:srgbClr val="DDE0E9"/>
          </a:solidFill>
        </p:grpSpPr>
        <p:sp>
          <p:nvSpPr>
            <p:cNvPr id="69" name="矩形 68"/>
            <p:cNvSpPr/>
            <p:nvPr/>
          </p:nvSpPr>
          <p:spPr>
            <a:xfrm>
              <a:off x="1286646" y="2136772"/>
              <a:ext cx="1071570" cy="1428760"/>
            </a:xfrm>
            <a:prstGeom prst="rect">
              <a:avLst/>
            </a:prstGeom>
            <a:grpFill/>
            <a:ln>
              <a:solidFill>
                <a:srgbClr val="DDE0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0" name="椭圆 69"/>
            <p:cNvSpPr/>
            <p:nvPr/>
          </p:nvSpPr>
          <p:spPr>
            <a:xfrm>
              <a:off x="1286646" y="3208342"/>
              <a:ext cx="1071570" cy="1000132"/>
            </a:xfrm>
            <a:prstGeom prst="ellipse">
              <a:avLst/>
            </a:prstGeom>
            <a:grpFill/>
            <a:ln>
              <a:solidFill>
                <a:srgbClr val="DDE0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7" name="组合 71"/>
          <p:cNvGrpSpPr/>
          <p:nvPr/>
        </p:nvGrpSpPr>
        <p:grpSpPr>
          <a:xfrm>
            <a:off x="2657960" y="2244803"/>
            <a:ext cx="801492" cy="1549551"/>
            <a:chOff x="1286646" y="2136772"/>
            <a:chExt cx="1071570" cy="2071702"/>
          </a:xfrm>
          <a:solidFill>
            <a:srgbClr val="DDE0E9"/>
          </a:solidFill>
        </p:grpSpPr>
        <p:sp>
          <p:nvSpPr>
            <p:cNvPr id="73" name="矩形 72"/>
            <p:cNvSpPr/>
            <p:nvPr/>
          </p:nvSpPr>
          <p:spPr>
            <a:xfrm>
              <a:off x="1286646" y="2136772"/>
              <a:ext cx="1071570" cy="1428760"/>
            </a:xfrm>
            <a:prstGeom prst="rect">
              <a:avLst/>
            </a:prstGeom>
            <a:grpFill/>
            <a:ln>
              <a:solidFill>
                <a:srgbClr val="DDE0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4" name="椭圆 73"/>
            <p:cNvSpPr/>
            <p:nvPr/>
          </p:nvSpPr>
          <p:spPr>
            <a:xfrm>
              <a:off x="1286646" y="3065466"/>
              <a:ext cx="1071570" cy="1143008"/>
            </a:xfrm>
            <a:prstGeom prst="ellipse">
              <a:avLst/>
            </a:prstGeom>
            <a:grpFill/>
            <a:ln>
              <a:solidFill>
                <a:srgbClr val="DDE0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8" name="组合 75"/>
          <p:cNvGrpSpPr/>
          <p:nvPr/>
        </p:nvGrpSpPr>
        <p:grpSpPr>
          <a:xfrm>
            <a:off x="3505761" y="2244803"/>
            <a:ext cx="801492" cy="2030446"/>
            <a:chOff x="1286646" y="2136772"/>
            <a:chExt cx="1071570" cy="2071702"/>
          </a:xfrm>
          <a:solidFill>
            <a:srgbClr val="DDE0E9"/>
          </a:solidFill>
        </p:grpSpPr>
        <p:sp>
          <p:nvSpPr>
            <p:cNvPr id="77" name="矩形 76"/>
            <p:cNvSpPr/>
            <p:nvPr/>
          </p:nvSpPr>
          <p:spPr>
            <a:xfrm>
              <a:off x="1286646" y="2136772"/>
              <a:ext cx="1071570" cy="1428760"/>
            </a:xfrm>
            <a:prstGeom prst="rect">
              <a:avLst/>
            </a:prstGeom>
            <a:grpFill/>
            <a:ln>
              <a:solidFill>
                <a:srgbClr val="DDE0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80" name="椭圆 79"/>
            <p:cNvSpPr/>
            <p:nvPr/>
          </p:nvSpPr>
          <p:spPr>
            <a:xfrm>
              <a:off x="1286646" y="3118105"/>
              <a:ext cx="1071570" cy="1090369"/>
            </a:xfrm>
            <a:prstGeom prst="ellipse">
              <a:avLst/>
            </a:prstGeom>
            <a:grpFill/>
            <a:ln>
              <a:solidFill>
                <a:srgbClr val="DDE0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9" name="组合 87"/>
          <p:cNvGrpSpPr/>
          <p:nvPr/>
        </p:nvGrpSpPr>
        <p:grpSpPr>
          <a:xfrm>
            <a:off x="1803036" y="2244803"/>
            <a:ext cx="801492" cy="1335820"/>
            <a:chOff x="1286646" y="2136772"/>
            <a:chExt cx="1071570" cy="2071702"/>
          </a:xfrm>
          <a:solidFill>
            <a:srgbClr val="DDE0E9"/>
          </a:solidFill>
        </p:grpSpPr>
        <p:sp>
          <p:nvSpPr>
            <p:cNvPr id="89" name="矩形 88"/>
            <p:cNvSpPr/>
            <p:nvPr/>
          </p:nvSpPr>
          <p:spPr>
            <a:xfrm>
              <a:off x="1286646" y="2136772"/>
              <a:ext cx="1071570" cy="1428760"/>
            </a:xfrm>
            <a:prstGeom prst="rect">
              <a:avLst/>
            </a:prstGeom>
            <a:grpFill/>
            <a:ln>
              <a:solidFill>
                <a:srgbClr val="DDE0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90" name="椭圆 89"/>
            <p:cNvSpPr/>
            <p:nvPr/>
          </p:nvSpPr>
          <p:spPr>
            <a:xfrm>
              <a:off x="1286646" y="3208342"/>
              <a:ext cx="1071570" cy="1000132"/>
            </a:xfrm>
            <a:prstGeom prst="ellipse">
              <a:avLst/>
            </a:prstGeom>
            <a:grpFill/>
            <a:ln>
              <a:solidFill>
                <a:srgbClr val="DDE0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sp>
        <p:nvSpPr>
          <p:cNvPr id="42" name="矩形 41"/>
          <p:cNvSpPr/>
          <p:nvPr/>
        </p:nvSpPr>
        <p:spPr>
          <a:xfrm>
            <a:off x="876867" y="2458534"/>
            <a:ext cx="886985" cy="338554"/>
          </a:xfrm>
          <a:prstGeom prst="rect">
            <a:avLst/>
          </a:prstGeom>
        </p:spPr>
        <p:txBody>
          <a:bodyPr wrap="square">
            <a:spAutoFit/>
          </a:bodyPr>
          <a:lstStyle/>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43" name="矩形 42"/>
          <p:cNvSpPr/>
          <p:nvPr/>
        </p:nvSpPr>
        <p:spPr>
          <a:xfrm>
            <a:off x="1799473" y="2458534"/>
            <a:ext cx="812178" cy="338554"/>
          </a:xfrm>
          <a:prstGeom prst="rect">
            <a:avLst/>
          </a:prstGeom>
        </p:spPr>
        <p:txBody>
          <a:bodyPr wrap="square">
            <a:spAutoFit/>
          </a:bodyPr>
          <a:lstStyle/>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44" name="矩形 43"/>
          <p:cNvSpPr/>
          <p:nvPr/>
        </p:nvSpPr>
        <p:spPr>
          <a:xfrm>
            <a:off x="2657960" y="2458534"/>
            <a:ext cx="801492" cy="338554"/>
          </a:xfrm>
          <a:prstGeom prst="rect">
            <a:avLst/>
          </a:prstGeom>
        </p:spPr>
        <p:txBody>
          <a:bodyPr wrap="square">
            <a:spAutoFit/>
          </a:bodyPr>
          <a:lstStyle/>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45" name="矩形 44"/>
          <p:cNvSpPr/>
          <p:nvPr/>
        </p:nvSpPr>
        <p:spPr>
          <a:xfrm>
            <a:off x="3512884" y="2458534"/>
            <a:ext cx="794369" cy="338554"/>
          </a:xfrm>
          <a:prstGeom prst="rect">
            <a:avLst/>
          </a:prstGeom>
        </p:spPr>
        <p:txBody>
          <a:bodyPr wrap="square">
            <a:spAutoFit/>
          </a:bodyPr>
          <a:lstStyle/>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46" name="TextBox 45"/>
          <p:cNvSpPr txBox="1"/>
          <p:nvPr/>
        </p:nvSpPr>
        <p:spPr>
          <a:xfrm>
            <a:off x="4702656" y="1763908"/>
            <a:ext cx="1595860" cy="299441"/>
          </a:xfrm>
          <a:prstGeom prst="rect">
            <a:avLst/>
          </a:prstGeom>
          <a:noFill/>
        </p:spPr>
        <p:txBody>
          <a:bodyPr wrap="square" rtlCol="0">
            <a:spAutoFit/>
          </a:bodyPr>
          <a:lstStyle/>
          <a:p>
            <a:pPr lvl="0">
              <a:spcBef>
                <a:spcPct val="0"/>
              </a:spcBef>
              <a:defRPr/>
            </a:pPr>
            <a:r>
              <a:rPr lang="zh-CN" altLang="en-US" sz="1346" dirty="0">
                <a:solidFill>
                  <a:srgbClr val="595959"/>
                </a:solidFill>
                <a:latin typeface="微软雅黑" panose="020B0503020204020204" pitchFamily="34" charset="-122"/>
                <a:ea typeface="微软雅黑" panose="020B0503020204020204" pitchFamily="34" charset="-122"/>
              </a:rPr>
              <a:t>副标题文案</a:t>
            </a:r>
          </a:p>
        </p:txBody>
      </p:sp>
      <p:sp>
        <p:nvSpPr>
          <p:cNvPr id="48" name="矩形 47"/>
          <p:cNvSpPr/>
          <p:nvPr/>
        </p:nvSpPr>
        <p:spPr>
          <a:xfrm>
            <a:off x="4702656" y="2059570"/>
            <a:ext cx="1771639" cy="265009"/>
          </a:xfrm>
          <a:prstGeom prst="rect">
            <a:avLst/>
          </a:prstGeom>
        </p:spPr>
        <p:txBody>
          <a:bodyPr wrap="none">
            <a:spAutoFit/>
          </a:bodyPr>
          <a:lstStyle/>
          <a:p>
            <a:r>
              <a:rPr lang="zh-CN" altLang="en-US" sz="1122" dirty="0">
                <a:solidFill>
                  <a:srgbClr val="595959"/>
                </a:solidFill>
                <a:latin typeface="微软雅黑" panose="020B0503020204020204" pitchFamily="34" charset="-122"/>
                <a:ea typeface="微软雅黑" panose="020B0503020204020204" pitchFamily="34" charset="-122"/>
              </a:rPr>
              <a:t>主动权益类基金业绩表现</a:t>
            </a:r>
            <a:endParaRPr lang="en-US" altLang="zh-CN" sz="1122" dirty="0">
              <a:solidFill>
                <a:srgbClr val="595959"/>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4702656" y="2397978"/>
            <a:ext cx="1602984" cy="368691"/>
          </a:xfrm>
          <a:prstGeom prst="rect">
            <a:avLst/>
          </a:prstGeom>
          <a:noFill/>
        </p:spPr>
        <p:txBody>
          <a:bodyPr wrap="square" rtlCol="0">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正文文案区域</a:t>
            </a:r>
            <a:r>
              <a:rPr lang="en-US" altLang="zh-CN" sz="898" dirty="0">
                <a:solidFill>
                  <a:srgbClr val="595959"/>
                </a:solidFill>
                <a:latin typeface="微软雅黑" panose="020B0503020204020204" pitchFamily="34" charset="-122"/>
                <a:ea typeface="微软雅黑" panose="020B0503020204020204" pitchFamily="34" charset="-122"/>
              </a:rPr>
              <a:t>……</a:t>
            </a:r>
            <a:endParaRPr lang="zh-CN" altLang="en-US" sz="898" dirty="0">
              <a:solidFill>
                <a:srgbClr val="595959"/>
              </a:solidFill>
              <a:latin typeface="微软雅黑" panose="020B0503020204020204" pitchFamily="34" charset="-122"/>
              <a:ea typeface="微软雅黑" panose="020B0503020204020204" pitchFamily="34" charset="-122"/>
            </a:endParaRPr>
          </a:p>
          <a:p>
            <a:endParaRPr lang="zh-CN" altLang="en-US" sz="898" dirty="0">
              <a:solidFill>
                <a:srgbClr val="595959"/>
              </a:solidFill>
            </a:endParaRPr>
          </a:p>
        </p:txBody>
      </p:sp>
      <p:sp>
        <p:nvSpPr>
          <p:cNvPr id="11" name="标题 10"/>
          <p:cNvSpPr>
            <a:spLocks noGrp="1"/>
          </p:cNvSpPr>
          <p:nvPr>
            <p:ph type="title"/>
          </p:nvPr>
        </p:nvSpPr>
        <p:spPr/>
        <p:txBody>
          <a:bodyPr/>
          <a:lstStyle/>
          <a:p>
            <a:endParaRPr lang="zh-CN" altLang="en-US"/>
          </a:p>
        </p:txBody>
      </p:sp>
      <p:sp>
        <p:nvSpPr>
          <p:cNvPr id="12" name="灯片编号占位符 11"/>
          <p:cNvSpPr>
            <a:spLocks noGrp="1"/>
          </p:cNvSpPr>
          <p:nvPr>
            <p:ph type="sldNum" sz="quarter" idx="11"/>
          </p:nvPr>
        </p:nvSpPr>
        <p:spPr/>
        <p:txBody>
          <a:bodyPr/>
          <a:lstStyle/>
          <a:p>
            <a:fld id="{6B3E1478-37CF-4E18-9076-DA6228555DA5}" type="slidenum">
              <a:rPr lang="zh-CN" altLang="en-US" smtClean="0"/>
              <a:pPr/>
              <a:t>37</a:t>
            </a:fld>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标题 32"/>
          <p:cNvSpPr>
            <a:spLocks noGrp="1"/>
          </p:cNvSpPr>
          <p:nvPr>
            <p:ph type="title"/>
          </p:nvPr>
        </p:nvSpPr>
        <p:spPr/>
        <p:txBody>
          <a:bodyPr/>
          <a:lstStyle/>
          <a:p>
            <a:endParaRPr lang="zh-CN" altLang="en-US"/>
          </a:p>
        </p:txBody>
      </p:sp>
      <p:sp>
        <p:nvSpPr>
          <p:cNvPr id="34" name="灯片编号占位符 33"/>
          <p:cNvSpPr>
            <a:spLocks noGrp="1"/>
          </p:cNvSpPr>
          <p:nvPr>
            <p:ph type="sldNum" sz="quarter" idx="11"/>
          </p:nvPr>
        </p:nvSpPr>
        <p:spPr/>
        <p:txBody>
          <a:bodyPr/>
          <a:lstStyle/>
          <a:p>
            <a:fld id="{6B3E1478-37CF-4E18-9076-DA6228555DA5}" type="slidenum">
              <a:rPr lang="zh-CN" altLang="en-US" smtClean="0"/>
              <a:pPr/>
              <a:t>38</a:t>
            </a:fld>
            <a:endParaRPr lang="zh-CN" altLang="en-US"/>
          </a:p>
        </p:txBody>
      </p:sp>
      <p:grpSp>
        <p:nvGrpSpPr>
          <p:cNvPr id="3" name="组合 2"/>
          <p:cNvGrpSpPr/>
          <p:nvPr/>
        </p:nvGrpSpPr>
        <p:grpSpPr>
          <a:xfrm>
            <a:off x="289052" y="1649795"/>
            <a:ext cx="6254639" cy="2344981"/>
            <a:chOff x="685802" y="1750531"/>
            <a:chExt cx="7778646" cy="2916360"/>
          </a:xfrm>
        </p:grpSpPr>
        <p:sp>
          <p:nvSpPr>
            <p:cNvPr id="4" name="Rounded Rectangle 3"/>
            <p:cNvSpPr>
              <a:spLocks/>
            </p:cNvSpPr>
            <p:nvPr/>
          </p:nvSpPr>
          <p:spPr>
            <a:xfrm>
              <a:off x="685802" y="2166830"/>
              <a:ext cx="1567288" cy="2500061"/>
            </a:xfrm>
            <a:prstGeom prst="rect">
              <a:avLst/>
            </a:prstGeom>
            <a:solidFill>
              <a:schemeClr val="accent2">
                <a:alpha val="20000"/>
              </a:schemeClr>
            </a:solidFill>
            <a:effectLst/>
          </p:spPr>
          <p:txBody>
            <a:bodyPr wrap="square" lIns="51295" tIns="205181" rIns="51295" bIns="102590">
              <a:normAutofit/>
            </a:bodyPr>
            <a:lstStyle/>
            <a:p>
              <a:pPr marL="96173" indent="-96173">
                <a:lnSpc>
                  <a:spcPct val="150000"/>
                </a:lnSpc>
                <a:spcAft>
                  <a:spcPts val="450"/>
                </a:spcAft>
                <a:buClr>
                  <a:schemeClr val="accent1"/>
                </a:buClr>
                <a:buFont typeface="Arial" panose="020B0604020202020204" pitchFamily="34" charset="0"/>
                <a:buChar char="•"/>
              </a:pPr>
              <a:r>
                <a:rPr lang="zh-CN" altLang="en-US" sz="800" dirty="0">
                  <a:solidFill>
                    <a:srgbClr val="4C4948"/>
                  </a:solidFill>
                  <a:latin typeface="Arial"/>
                  <a:ea typeface="微软雅黑"/>
                  <a:cs typeface="+mn-ea"/>
                  <a:sym typeface="+mn-lt"/>
                </a:rPr>
                <a:t>文本占位符示意，文字内容本身无实际意义。</a:t>
              </a:r>
              <a:endParaRPr lang="en-US" altLang="zh-CN" sz="800" dirty="0">
                <a:solidFill>
                  <a:srgbClr val="4C4948"/>
                </a:solidFill>
                <a:latin typeface="Arial"/>
                <a:ea typeface="微软雅黑"/>
                <a:cs typeface="+mn-ea"/>
                <a:sym typeface="+mn-lt"/>
              </a:endParaRPr>
            </a:p>
            <a:p>
              <a:pPr marL="96173" indent="-96173">
                <a:lnSpc>
                  <a:spcPct val="150000"/>
                </a:lnSpc>
                <a:spcAft>
                  <a:spcPts val="450"/>
                </a:spcAft>
                <a:buClr>
                  <a:schemeClr val="accent1"/>
                </a:buClr>
                <a:buFont typeface="Arial" panose="020B0604020202020204" pitchFamily="34" charset="0"/>
                <a:buChar char="•"/>
              </a:pPr>
              <a:r>
                <a:rPr lang="zh-CN" altLang="en-US" sz="800" dirty="0">
                  <a:solidFill>
                    <a:srgbClr val="4C4948"/>
                  </a:solidFill>
                  <a:latin typeface="Arial"/>
                  <a:ea typeface="微软雅黑"/>
                  <a:cs typeface="+mn-ea"/>
                  <a:sym typeface="+mn-lt"/>
                </a:rPr>
                <a:t>建议文本行距定义为</a:t>
              </a:r>
              <a:r>
                <a:rPr lang="en-US" altLang="zh-CN" sz="800" dirty="0">
                  <a:solidFill>
                    <a:srgbClr val="4C4948"/>
                  </a:solidFill>
                  <a:latin typeface="Arial"/>
                  <a:ea typeface="微软雅黑"/>
                  <a:cs typeface="+mn-ea"/>
                  <a:sym typeface="+mn-lt"/>
                </a:rPr>
                <a:t>1.2/1.5</a:t>
              </a:r>
              <a:r>
                <a:rPr lang="zh-CN" altLang="en-US" sz="800" dirty="0">
                  <a:solidFill>
                    <a:srgbClr val="4C4948"/>
                  </a:solidFill>
                  <a:latin typeface="Arial"/>
                  <a:ea typeface="微软雅黑"/>
                  <a:cs typeface="+mn-ea"/>
                  <a:sym typeface="+mn-lt"/>
                </a:rPr>
                <a:t>倍行距请使用默认的主题字体。</a:t>
              </a:r>
            </a:p>
          </p:txBody>
        </p:sp>
        <p:sp>
          <p:nvSpPr>
            <p:cNvPr id="5" name="TextBox 4"/>
            <p:cNvSpPr txBox="1"/>
            <p:nvPr/>
          </p:nvSpPr>
          <p:spPr>
            <a:xfrm>
              <a:off x="685802" y="1970768"/>
              <a:ext cx="1567288" cy="344025"/>
            </a:xfrm>
            <a:prstGeom prst="rect">
              <a:avLst/>
            </a:prstGeom>
            <a:solidFill>
              <a:schemeClr val="accent1"/>
            </a:solidFill>
          </p:spPr>
          <p:txBody>
            <a:bodyPr wrap="square" lIns="136787" tIns="68394" rIns="136787" bIns="68394" rtlCol="0">
              <a:spAutoFit/>
            </a:bodyPr>
            <a:lstStyle/>
            <a:p>
              <a:r>
                <a:rPr lang="zh-CN" altLang="en-US" sz="900" b="1" dirty="0">
                  <a:solidFill>
                    <a:srgbClr val="FFFFFF"/>
                  </a:solidFill>
                  <a:latin typeface="+mn-ea"/>
                  <a:cs typeface="+mn-ea"/>
                  <a:sym typeface="+mn-lt"/>
                </a:rPr>
                <a:t>标题文本</a:t>
              </a:r>
            </a:p>
          </p:txBody>
        </p:sp>
        <p:sp>
          <p:nvSpPr>
            <p:cNvPr id="6" name="Right Arrow 5"/>
            <p:cNvSpPr/>
            <p:nvPr/>
          </p:nvSpPr>
          <p:spPr>
            <a:xfrm>
              <a:off x="2253090" y="3053802"/>
              <a:ext cx="288758" cy="372979"/>
            </a:xfrm>
            <a:prstGeom prst="rightArrow">
              <a:avLst>
                <a:gd name="adj1" fmla="val 50000"/>
                <a:gd name="adj2" fmla="val 68571"/>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97">
                <a:cs typeface="+mn-ea"/>
                <a:sym typeface="+mn-lt"/>
              </a:endParaRPr>
            </a:p>
          </p:txBody>
        </p:sp>
        <p:sp>
          <p:nvSpPr>
            <p:cNvPr id="7" name="Rounded Rectangle 8"/>
            <p:cNvSpPr>
              <a:spLocks/>
            </p:cNvSpPr>
            <p:nvPr/>
          </p:nvSpPr>
          <p:spPr>
            <a:xfrm>
              <a:off x="2689061" y="2166830"/>
              <a:ext cx="1567288" cy="2500061"/>
            </a:xfrm>
            <a:prstGeom prst="rect">
              <a:avLst/>
            </a:prstGeom>
            <a:solidFill>
              <a:schemeClr val="accent2">
                <a:alpha val="20000"/>
              </a:schemeClr>
            </a:solidFill>
            <a:effectLst/>
          </p:spPr>
          <p:txBody>
            <a:bodyPr wrap="square" lIns="51295" tIns="205181" rIns="51295" bIns="102590">
              <a:normAutofit/>
            </a:bodyPr>
            <a:lstStyle/>
            <a:p>
              <a:pPr marL="96173" indent="-96173">
                <a:lnSpc>
                  <a:spcPct val="150000"/>
                </a:lnSpc>
                <a:spcAft>
                  <a:spcPts val="450"/>
                </a:spcAft>
                <a:buClr>
                  <a:schemeClr val="accent2"/>
                </a:buClr>
                <a:buFont typeface="Arial" panose="020B0604020202020204" pitchFamily="34" charset="0"/>
                <a:buChar char="•"/>
              </a:pPr>
              <a:r>
                <a:rPr lang="zh-CN" altLang="en-US" sz="800" dirty="0">
                  <a:solidFill>
                    <a:srgbClr val="4C4948"/>
                  </a:solidFill>
                  <a:latin typeface="Arial"/>
                  <a:ea typeface="微软雅黑"/>
                  <a:cs typeface="+mn-ea"/>
                  <a:sym typeface="+mn-lt"/>
                </a:rPr>
                <a:t>文本占位符示意，文字内容本身无实际意义。</a:t>
              </a:r>
              <a:endParaRPr lang="en-US" altLang="zh-CN" sz="800" dirty="0">
                <a:solidFill>
                  <a:srgbClr val="4C4948"/>
                </a:solidFill>
                <a:latin typeface="Arial"/>
                <a:ea typeface="微软雅黑"/>
                <a:cs typeface="+mn-ea"/>
                <a:sym typeface="+mn-lt"/>
              </a:endParaRPr>
            </a:p>
            <a:p>
              <a:pPr marL="96173" indent="-96173">
                <a:lnSpc>
                  <a:spcPct val="150000"/>
                </a:lnSpc>
                <a:spcAft>
                  <a:spcPts val="450"/>
                </a:spcAft>
                <a:buClr>
                  <a:schemeClr val="accent2"/>
                </a:buClr>
                <a:buFont typeface="Arial" panose="020B0604020202020204" pitchFamily="34" charset="0"/>
                <a:buChar char="•"/>
              </a:pPr>
              <a:r>
                <a:rPr lang="zh-CN" altLang="en-US" sz="800" dirty="0">
                  <a:solidFill>
                    <a:srgbClr val="4C4948"/>
                  </a:solidFill>
                  <a:latin typeface="Arial"/>
                  <a:ea typeface="微软雅黑"/>
                  <a:cs typeface="+mn-ea"/>
                  <a:sym typeface="+mn-lt"/>
                </a:rPr>
                <a:t>建议文本行距定义为</a:t>
              </a:r>
              <a:r>
                <a:rPr lang="en-US" altLang="zh-CN" sz="800" dirty="0">
                  <a:solidFill>
                    <a:srgbClr val="4C4948"/>
                  </a:solidFill>
                  <a:latin typeface="Arial"/>
                  <a:ea typeface="微软雅黑"/>
                  <a:cs typeface="+mn-ea"/>
                  <a:sym typeface="+mn-lt"/>
                </a:rPr>
                <a:t>1.2/1.5</a:t>
              </a:r>
              <a:r>
                <a:rPr lang="zh-CN" altLang="en-US" sz="800" dirty="0">
                  <a:solidFill>
                    <a:srgbClr val="4C4948"/>
                  </a:solidFill>
                  <a:latin typeface="Arial"/>
                  <a:ea typeface="微软雅黑"/>
                  <a:cs typeface="+mn-ea"/>
                  <a:sym typeface="+mn-lt"/>
                </a:rPr>
                <a:t>倍行距请使用默认的主题字体。</a:t>
              </a:r>
            </a:p>
          </p:txBody>
        </p:sp>
        <p:sp>
          <p:nvSpPr>
            <p:cNvPr id="8" name="TextBox 9"/>
            <p:cNvSpPr txBox="1"/>
            <p:nvPr/>
          </p:nvSpPr>
          <p:spPr>
            <a:xfrm>
              <a:off x="2689061" y="1970768"/>
              <a:ext cx="1567288" cy="344025"/>
            </a:xfrm>
            <a:prstGeom prst="rect">
              <a:avLst/>
            </a:prstGeom>
            <a:solidFill>
              <a:schemeClr val="accent2"/>
            </a:solidFill>
          </p:spPr>
          <p:txBody>
            <a:bodyPr wrap="square" lIns="136787" tIns="68394" rIns="136787" bIns="68394" rtlCol="0">
              <a:spAutoFit/>
            </a:bodyPr>
            <a:lstStyle/>
            <a:p>
              <a:r>
                <a:rPr lang="zh-CN" altLang="en-US" sz="900" b="1" dirty="0">
                  <a:solidFill>
                    <a:srgbClr val="FFFFFF"/>
                  </a:solidFill>
                  <a:latin typeface="+mn-ea"/>
                  <a:cs typeface="+mn-ea"/>
                  <a:sym typeface="+mn-lt"/>
                </a:rPr>
                <a:t>标题文本</a:t>
              </a:r>
            </a:p>
          </p:txBody>
        </p:sp>
        <p:sp>
          <p:nvSpPr>
            <p:cNvPr id="9" name="Right Arrow 10"/>
            <p:cNvSpPr/>
            <p:nvPr/>
          </p:nvSpPr>
          <p:spPr>
            <a:xfrm>
              <a:off x="4256347" y="3053802"/>
              <a:ext cx="288758" cy="372979"/>
            </a:xfrm>
            <a:prstGeom prst="rightArrow">
              <a:avLst>
                <a:gd name="adj1" fmla="val 50000"/>
                <a:gd name="adj2" fmla="val 68571"/>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97">
                <a:cs typeface="+mn-ea"/>
                <a:sym typeface="+mn-lt"/>
              </a:endParaRPr>
            </a:p>
          </p:txBody>
        </p:sp>
        <p:sp>
          <p:nvSpPr>
            <p:cNvPr id="10" name="Rounded Rectangle 11"/>
            <p:cNvSpPr>
              <a:spLocks/>
            </p:cNvSpPr>
            <p:nvPr/>
          </p:nvSpPr>
          <p:spPr>
            <a:xfrm>
              <a:off x="4692318" y="2166830"/>
              <a:ext cx="1567288" cy="2500061"/>
            </a:xfrm>
            <a:prstGeom prst="rect">
              <a:avLst/>
            </a:prstGeom>
            <a:solidFill>
              <a:schemeClr val="accent3">
                <a:alpha val="20000"/>
              </a:schemeClr>
            </a:solidFill>
            <a:effectLst/>
          </p:spPr>
          <p:txBody>
            <a:bodyPr wrap="square" lIns="51295" tIns="205181" rIns="51295" bIns="102590">
              <a:normAutofit/>
            </a:bodyPr>
            <a:lstStyle/>
            <a:p>
              <a:pPr marL="96173" indent="-96173">
                <a:lnSpc>
                  <a:spcPct val="150000"/>
                </a:lnSpc>
                <a:spcAft>
                  <a:spcPts val="450"/>
                </a:spcAft>
                <a:buClr>
                  <a:schemeClr val="accent3"/>
                </a:buClr>
                <a:buFont typeface="Arial" panose="020B0604020202020204" pitchFamily="34" charset="0"/>
                <a:buChar char="•"/>
              </a:pPr>
              <a:r>
                <a:rPr lang="zh-CN" altLang="en-US" sz="800" dirty="0">
                  <a:solidFill>
                    <a:srgbClr val="4C4948"/>
                  </a:solidFill>
                  <a:latin typeface="Arial"/>
                  <a:ea typeface="微软雅黑"/>
                  <a:cs typeface="+mn-ea"/>
                  <a:sym typeface="+mn-lt"/>
                </a:rPr>
                <a:t>文本占位符示意，文字内容本身无实际意义。</a:t>
              </a:r>
              <a:endParaRPr lang="en-US" altLang="zh-CN" sz="800" dirty="0">
                <a:solidFill>
                  <a:srgbClr val="4C4948"/>
                </a:solidFill>
                <a:latin typeface="Arial"/>
                <a:ea typeface="微软雅黑"/>
                <a:cs typeface="+mn-ea"/>
                <a:sym typeface="+mn-lt"/>
              </a:endParaRPr>
            </a:p>
            <a:p>
              <a:pPr marL="96173" indent="-96173">
                <a:lnSpc>
                  <a:spcPct val="150000"/>
                </a:lnSpc>
                <a:spcAft>
                  <a:spcPts val="450"/>
                </a:spcAft>
                <a:buClr>
                  <a:schemeClr val="accent3"/>
                </a:buClr>
                <a:buFont typeface="Arial" panose="020B0604020202020204" pitchFamily="34" charset="0"/>
                <a:buChar char="•"/>
              </a:pPr>
              <a:r>
                <a:rPr lang="zh-CN" altLang="en-US" sz="800" dirty="0">
                  <a:solidFill>
                    <a:srgbClr val="4C4948"/>
                  </a:solidFill>
                  <a:latin typeface="Arial"/>
                  <a:ea typeface="微软雅黑"/>
                  <a:cs typeface="+mn-ea"/>
                  <a:sym typeface="+mn-lt"/>
                </a:rPr>
                <a:t>建议文本行距定义为</a:t>
              </a:r>
              <a:r>
                <a:rPr lang="en-US" altLang="zh-CN" sz="800" dirty="0">
                  <a:solidFill>
                    <a:srgbClr val="4C4948"/>
                  </a:solidFill>
                  <a:latin typeface="Arial"/>
                  <a:ea typeface="微软雅黑"/>
                  <a:cs typeface="+mn-ea"/>
                  <a:sym typeface="+mn-lt"/>
                </a:rPr>
                <a:t>1.2/1.5</a:t>
              </a:r>
              <a:r>
                <a:rPr lang="zh-CN" altLang="en-US" sz="800" dirty="0">
                  <a:solidFill>
                    <a:srgbClr val="4C4948"/>
                  </a:solidFill>
                  <a:latin typeface="Arial"/>
                  <a:ea typeface="微软雅黑"/>
                  <a:cs typeface="+mn-ea"/>
                  <a:sym typeface="+mn-lt"/>
                </a:rPr>
                <a:t>倍行距请使用默认的主题字体。</a:t>
              </a:r>
            </a:p>
          </p:txBody>
        </p:sp>
        <p:sp>
          <p:nvSpPr>
            <p:cNvPr id="11" name="TextBox 12"/>
            <p:cNvSpPr txBox="1"/>
            <p:nvPr/>
          </p:nvSpPr>
          <p:spPr>
            <a:xfrm>
              <a:off x="4692318" y="1970768"/>
              <a:ext cx="1567288" cy="344025"/>
            </a:xfrm>
            <a:prstGeom prst="rect">
              <a:avLst/>
            </a:prstGeom>
            <a:solidFill>
              <a:schemeClr val="accent3"/>
            </a:solidFill>
          </p:spPr>
          <p:txBody>
            <a:bodyPr wrap="square" lIns="136787" tIns="68394" rIns="136787" bIns="68394" rtlCol="0">
              <a:spAutoFit/>
            </a:bodyPr>
            <a:lstStyle/>
            <a:p>
              <a:r>
                <a:rPr lang="zh-CN" altLang="en-US" sz="900" b="1" dirty="0">
                  <a:solidFill>
                    <a:srgbClr val="FFFFFF"/>
                  </a:solidFill>
                  <a:latin typeface="+mn-ea"/>
                  <a:cs typeface="+mn-ea"/>
                  <a:sym typeface="+mn-lt"/>
                </a:rPr>
                <a:t>标题文本</a:t>
              </a:r>
            </a:p>
          </p:txBody>
        </p:sp>
        <p:sp>
          <p:nvSpPr>
            <p:cNvPr id="12" name="Right Arrow 13"/>
            <p:cNvSpPr/>
            <p:nvPr/>
          </p:nvSpPr>
          <p:spPr>
            <a:xfrm>
              <a:off x="6259606" y="3053802"/>
              <a:ext cx="288758" cy="372979"/>
            </a:xfrm>
            <a:prstGeom prst="rightArrow">
              <a:avLst>
                <a:gd name="adj1" fmla="val 50000"/>
                <a:gd name="adj2" fmla="val 68571"/>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97">
                <a:cs typeface="+mn-ea"/>
                <a:sym typeface="+mn-lt"/>
              </a:endParaRPr>
            </a:p>
          </p:txBody>
        </p:sp>
        <p:sp>
          <p:nvSpPr>
            <p:cNvPr id="13" name="Rounded Rectangle 14"/>
            <p:cNvSpPr>
              <a:spLocks/>
            </p:cNvSpPr>
            <p:nvPr/>
          </p:nvSpPr>
          <p:spPr>
            <a:xfrm>
              <a:off x="6695575" y="2166830"/>
              <a:ext cx="1567288" cy="2500061"/>
            </a:xfrm>
            <a:prstGeom prst="rect">
              <a:avLst/>
            </a:prstGeom>
            <a:solidFill>
              <a:schemeClr val="accent3">
                <a:alpha val="20000"/>
              </a:schemeClr>
            </a:solidFill>
            <a:effectLst/>
          </p:spPr>
          <p:txBody>
            <a:bodyPr wrap="square" lIns="51295" tIns="205181" rIns="51295" bIns="102590">
              <a:normAutofit/>
            </a:bodyPr>
            <a:lstStyle/>
            <a:p>
              <a:pPr marL="96173" indent="-96173">
                <a:lnSpc>
                  <a:spcPct val="150000"/>
                </a:lnSpc>
                <a:spcAft>
                  <a:spcPts val="450"/>
                </a:spcAft>
                <a:buClr>
                  <a:schemeClr val="accent5"/>
                </a:buClr>
                <a:buFont typeface="Arial" panose="020B0604020202020204" pitchFamily="34" charset="0"/>
                <a:buChar char="•"/>
              </a:pPr>
              <a:r>
                <a:rPr lang="zh-CN" altLang="en-US" sz="800" dirty="0">
                  <a:solidFill>
                    <a:srgbClr val="4C4948"/>
                  </a:solidFill>
                  <a:latin typeface="Arial"/>
                  <a:ea typeface="微软雅黑"/>
                  <a:cs typeface="+mn-ea"/>
                  <a:sym typeface="+mn-lt"/>
                </a:rPr>
                <a:t>文本占位符示意，文字内容本身无实际意义。</a:t>
              </a:r>
              <a:endParaRPr lang="en-US" altLang="zh-CN" sz="800" dirty="0">
                <a:solidFill>
                  <a:srgbClr val="4C4948"/>
                </a:solidFill>
                <a:latin typeface="Arial"/>
                <a:ea typeface="微软雅黑"/>
                <a:cs typeface="+mn-ea"/>
                <a:sym typeface="+mn-lt"/>
              </a:endParaRPr>
            </a:p>
            <a:p>
              <a:pPr marL="96173" indent="-96173">
                <a:lnSpc>
                  <a:spcPct val="150000"/>
                </a:lnSpc>
                <a:spcAft>
                  <a:spcPts val="450"/>
                </a:spcAft>
                <a:buClr>
                  <a:schemeClr val="accent5"/>
                </a:buClr>
                <a:buFont typeface="Arial" panose="020B0604020202020204" pitchFamily="34" charset="0"/>
                <a:buChar char="•"/>
              </a:pPr>
              <a:r>
                <a:rPr lang="zh-CN" altLang="en-US" sz="800" dirty="0">
                  <a:solidFill>
                    <a:srgbClr val="4C4948"/>
                  </a:solidFill>
                  <a:latin typeface="Arial"/>
                  <a:ea typeface="微软雅黑"/>
                  <a:cs typeface="+mn-ea"/>
                  <a:sym typeface="+mn-lt"/>
                </a:rPr>
                <a:t>建议文本行距定义为</a:t>
              </a:r>
              <a:r>
                <a:rPr lang="en-US" altLang="zh-CN" sz="800" dirty="0">
                  <a:solidFill>
                    <a:srgbClr val="4C4948"/>
                  </a:solidFill>
                  <a:latin typeface="Arial"/>
                  <a:ea typeface="微软雅黑"/>
                  <a:cs typeface="+mn-ea"/>
                  <a:sym typeface="+mn-lt"/>
                </a:rPr>
                <a:t>1.2/1.5</a:t>
              </a:r>
              <a:r>
                <a:rPr lang="zh-CN" altLang="en-US" sz="800" dirty="0">
                  <a:solidFill>
                    <a:srgbClr val="4C4948"/>
                  </a:solidFill>
                  <a:latin typeface="Arial"/>
                  <a:ea typeface="微软雅黑"/>
                  <a:cs typeface="+mn-ea"/>
                  <a:sym typeface="+mn-lt"/>
                </a:rPr>
                <a:t>倍行距请使用默认的主题字体。</a:t>
              </a:r>
            </a:p>
          </p:txBody>
        </p:sp>
        <p:sp>
          <p:nvSpPr>
            <p:cNvPr id="14" name="TextBox 15"/>
            <p:cNvSpPr txBox="1"/>
            <p:nvPr/>
          </p:nvSpPr>
          <p:spPr>
            <a:xfrm>
              <a:off x="6695575" y="1970768"/>
              <a:ext cx="1567288" cy="344025"/>
            </a:xfrm>
            <a:prstGeom prst="rect">
              <a:avLst/>
            </a:prstGeom>
            <a:solidFill>
              <a:schemeClr val="accent4"/>
            </a:solidFill>
          </p:spPr>
          <p:txBody>
            <a:bodyPr wrap="square" lIns="136787" tIns="68394" rIns="136787" bIns="68394" rtlCol="0">
              <a:spAutoFit/>
            </a:bodyPr>
            <a:lstStyle/>
            <a:p>
              <a:r>
                <a:rPr lang="zh-CN" altLang="en-US" sz="900" b="1" dirty="0">
                  <a:solidFill>
                    <a:srgbClr val="FFFFFF"/>
                  </a:solidFill>
                  <a:latin typeface="+mn-ea"/>
                  <a:cs typeface="+mn-ea"/>
                  <a:sym typeface="+mn-lt"/>
                </a:rPr>
                <a:t>标题文本</a:t>
              </a:r>
            </a:p>
          </p:txBody>
        </p:sp>
        <p:sp useBgFill="1">
          <p:nvSpPr>
            <p:cNvPr id="15" name="Rounded Rectangle 17"/>
            <p:cNvSpPr/>
            <p:nvPr/>
          </p:nvSpPr>
          <p:spPr>
            <a:xfrm>
              <a:off x="2051504" y="1750531"/>
              <a:ext cx="403168" cy="403168"/>
            </a:xfrm>
            <a:prstGeom prst="rect">
              <a:avLst/>
            </a:prstGeom>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047" dirty="0">
                <a:solidFill>
                  <a:schemeClr val="tx1"/>
                </a:solidFill>
                <a:cs typeface="+mn-ea"/>
                <a:sym typeface="+mn-lt"/>
              </a:endParaRPr>
            </a:p>
          </p:txBody>
        </p:sp>
        <p:sp useBgFill="1">
          <p:nvSpPr>
            <p:cNvPr id="16" name="Rounded Rectangle 18"/>
            <p:cNvSpPr/>
            <p:nvPr/>
          </p:nvSpPr>
          <p:spPr>
            <a:xfrm>
              <a:off x="4054764" y="1750531"/>
              <a:ext cx="403168" cy="403168"/>
            </a:xfrm>
            <a:prstGeom prst="rect">
              <a:avLst/>
            </a:prstGeom>
            <a:ln w="12700">
              <a:solidFill>
                <a:schemeClr val="accent2"/>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047" dirty="0">
                <a:solidFill>
                  <a:schemeClr val="tx1"/>
                </a:solidFill>
                <a:cs typeface="+mn-ea"/>
                <a:sym typeface="+mn-lt"/>
              </a:endParaRPr>
            </a:p>
          </p:txBody>
        </p:sp>
        <p:sp useBgFill="1">
          <p:nvSpPr>
            <p:cNvPr id="17" name="Rounded Rectangle 19"/>
            <p:cNvSpPr/>
            <p:nvPr/>
          </p:nvSpPr>
          <p:spPr>
            <a:xfrm>
              <a:off x="6058020" y="1750531"/>
              <a:ext cx="403168" cy="403168"/>
            </a:xfrm>
            <a:prstGeom prst="rect">
              <a:avLst/>
            </a:prstGeom>
            <a:ln w="12700">
              <a:solidFill>
                <a:schemeClr val="accent3"/>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047" dirty="0">
                <a:solidFill>
                  <a:schemeClr val="tx1"/>
                </a:solidFill>
                <a:cs typeface="+mn-ea"/>
                <a:sym typeface="+mn-lt"/>
              </a:endParaRPr>
            </a:p>
          </p:txBody>
        </p:sp>
        <p:sp useBgFill="1">
          <p:nvSpPr>
            <p:cNvPr id="18" name="Rounded Rectangle 20"/>
            <p:cNvSpPr/>
            <p:nvPr/>
          </p:nvSpPr>
          <p:spPr>
            <a:xfrm>
              <a:off x="8061280" y="1750531"/>
              <a:ext cx="403168" cy="403168"/>
            </a:xfrm>
            <a:prstGeom prst="rect">
              <a:avLst/>
            </a:prstGeom>
            <a:ln w="12700">
              <a:solidFill>
                <a:schemeClr val="accent4"/>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047" dirty="0">
                <a:solidFill>
                  <a:schemeClr val="tx1"/>
                </a:solidFill>
                <a:cs typeface="+mn-ea"/>
                <a:sym typeface="+mn-lt"/>
              </a:endParaRPr>
            </a:p>
          </p:txBody>
        </p:sp>
        <p:sp>
          <p:nvSpPr>
            <p:cNvPr id="19" name="AutoShape 126"/>
            <p:cNvSpPr>
              <a:spLocks/>
            </p:cNvSpPr>
            <p:nvPr/>
          </p:nvSpPr>
          <p:spPr bwMode="auto">
            <a:xfrm>
              <a:off x="4169431" y="1829995"/>
              <a:ext cx="173830" cy="173830"/>
            </a:xfrm>
            <a:custGeom>
              <a:avLst/>
              <a:gdLst>
                <a:gd name="T0" fmla="*/ 177354294 w 21600"/>
                <a:gd name="T1" fmla="*/ 119619947 h 21600"/>
                <a:gd name="T2" fmla="*/ 181994773 w 21600"/>
                <a:gd name="T3" fmla="*/ 90970153 h 21600"/>
                <a:gd name="T4" fmla="*/ 90997440 w 21600"/>
                <a:gd name="T5" fmla="*/ 0 h 21600"/>
                <a:gd name="T6" fmla="*/ 0 w 21600"/>
                <a:gd name="T7" fmla="*/ 90970153 h 21600"/>
                <a:gd name="T8" fmla="*/ 90997440 w 21600"/>
                <a:gd name="T9" fmla="*/ 181941690 h 21600"/>
                <a:gd name="T10" fmla="*/ 119632265 w 21600"/>
                <a:gd name="T11" fmla="*/ 177314796 h 21600"/>
                <a:gd name="T12" fmla="*/ 140353873 w 21600"/>
                <a:gd name="T13" fmla="*/ 198036404 h 21600"/>
                <a:gd name="T14" fmla="*/ 184433669 w 21600"/>
                <a:gd name="T15" fmla="*/ 198036404 h 21600"/>
                <a:gd name="T16" fmla="*/ 184433669 w 21600"/>
                <a:gd name="T17" fmla="*/ 242088912 h 21600"/>
                <a:gd name="T18" fmla="*/ 184513921 w 21600"/>
                <a:gd name="T19" fmla="*/ 242169283 h 21600"/>
                <a:gd name="T20" fmla="*/ 228567695 w 21600"/>
                <a:gd name="T21" fmla="*/ 242169283 h 21600"/>
                <a:gd name="T22" fmla="*/ 228567695 w 21600"/>
                <a:gd name="T23" fmla="*/ 286223057 h 21600"/>
                <a:gd name="T24" fmla="*/ 228660384 w 21600"/>
                <a:gd name="T25" fmla="*/ 286302043 h 21600"/>
                <a:gd name="T26" fmla="*/ 286355233 w 21600"/>
                <a:gd name="T27" fmla="*/ 286302043 h 21600"/>
                <a:gd name="T28" fmla="*/ 286355233 w 21600"/>
                <a:gd name="T29" fmla="*/ 286355233 h 21600"/>
                <a:gd name="T30" fmla="*/ 286355233 w 21600"/>
                <a:gd name="T31" fmla="*/ 228580132 h 21600"/>
                <a:gd name="T32" fmla="*/ 177354294 w 21600"/>
                <a:gd name="T33" fmla="*/ 119619947 h 21600"/>
                <a:gd name="T34" fmla="*/ 72066037 w 21600"/>
                <a:gd name="T35" fmla="*/ 102106942 h 21600"/>
                <a:gd name="T36" fmla="*/ 41349250 w 21600"/>
                <a:gd name="T37" fmla="*/ 71416187 h 21600"/>
                <a:gd name="T38" fmla="*/ 72066037 w 21600"/>
                <a:gd name="T39" fmla="*/ 40712996 h 21600"/>
                <a:gd name="T40" fmla="*/ 102769110 w 21600"/>
                <a:gd name="T41" fmla="*/ 71416187 h 21600"/>
                <a:gd name="T42" fmla="*/ 72066037 w 21600"/>
                <a:gd name="T43" fmla="*/ 102106942 h 21600"/>
                <a:gd name="T44" fmla="*/ 72066037 w 21600"/>
                <a:gd name="T45" fmla="*/ 102106942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3378" y="9023"/>
                  </a:moveTo>
                  <a:cubicBezTo>
                    <a:pt x="13604" y="8343"/>
                    <a:pt x="13728" y="7617"/>
                    <a:pt x="13728" y="6862"/>
                  </a:cubicBezTo>
                  <a:cubicBezTo>
                    <a:pt x="13728" y="3072"/>
                    <a:pt x="10655" y="0"/>
                    <a:pt x="6864" y="0"/>
                  </a:cubicBezTo>
                  <a:cubicBezTo>
                    <a:pt x="3073" y="0"/>
                    <a:pt x="0" y="3072"/>
                    <a:pt x="0" y="6862"/>
                  </a:cubicBezTo>
                  <a:cubicBezTo>
                    <a:pt x="0" y="10652"/>
                    <a:pt x="3073" y="13724"/>
                    <a:pt x="6864" y="13724"/>
                  </a:cubicBezTo>
                  <a:cubicBezTo>
                    <a:pt x="7619" y="13724"/>
                    <a:pt x="8345" y="13600"/>
                    <a:pt x="9024" y="13375"/>
                  </a:cubicBezTo>
                  <a:lnTo>
                    <a:pt x="10587" y="14938"/>
                  </a:lnTo>
                  <a:lnTo>
                    <a:pt x="13912" y="14938"/>
                  </a:lnTo>
                  <a:lnTo>
                    <a:pt x="13912" y="18261"/>
                  </a:lnTo>
                  <a:lnTo>
                    <a:pt x="13918" y="18267"/>
                  </a:lnTo>
                  <a:lnTo>
                    <a:pt x="17241" y="18267"/>
                  </a:lnTo>
                  <a:lnTo>
                    <a:pt x="17241" y="21590"/>
                  </a:lnTo>
                  <a:lnTo>
                    <a:pt x="17248" y="21596"/>
                  </a:lnTo>
                  <a:lnTo>
                    <a:pt x="21600" y="21596"/>
                  </a:lnTo>
                  <a:lnTo>
                    <a:pt x="21600" y="21600"/>
                  </a:lnTo>
                  <a:lnTo>
                    <a:pt x="21600" y="17242"/>
                  </a:lnTo>
                  <a:lnTo>
                    <a:pt x="13378" y="9023"/>
                  </a:lnTo>
                  <a:close/>
                  <a:moveTo>
                    <a:pt x="5436" y="7702"/>
                  </a:moveTo>
                  <a:cubicBezTo>
                    <a:pt x="4157" y="7702"/>
                    <a:pt x="3119" y="6665"/>
                    <a:pt x="3119" y="5387"/>
                  </a:cubicBezTo>
                  <a:cubicBezTo>
                    <a:pt x="3119" y="4108"/>
                    <a:pt x="4157" y="3071"/>
                    <a:pt x="5436" y="3071"/>
                  </a:cubicBezTo>
                  <a:cubicBezTo>
                    <a:pt x="6715" y="3071"/>
                    <a:pt x="7752" y="4108"/>
                    <a:pt x="7752" y="5387"/>
                  </a:cubicBezTo>
                  <a:cubicBezTo>
                    <a:pt x="7751" y="6665"/>
                    <a:pt x="6715" y="7702"/>
                    <a:pt x="5436" y="7702"/>
                  </a:cubicBezTo>
                  <a:close/>
                  <a:moveTo>
                    <a:pt x="5436" y="7702"/>
                  </a:moveTo>
                </a:path>
              </a:pathLst>
            </a:custGeom>
            <a:solidFill>
              <a:schemeClr val="accent2"/>
            </a:solidFill>
            <a:ln>
              <a:noFill/>
            </a:ln>
          </p:spPr>
          <p:txBody>
            <a:bodyPr lIns="0" tIns="0" rIns="0" bIns="0"/>
            <a:lstStyle/>
            <a:p>
              <a:endParaRPr lang="en-US" sz="1197">
                <a:cs typeface="+mn-ea"/>
                <a:sym typeface="+mn-lt"/>
              </a:endParaRPr>
            </a:p>
          </p:txBody>
        </p:sp>
        <p:grpSp>
          <p:nvGrpSpPr>
            <p:cNvPr id="20" name="Group 197"/>
            <p:cNvGrpSpPr>
              <a:grpSpLocks/>
            </p:cNvGrpSpPr>
            <p:nvPr/>
          </p:nvGrpSpPr>
          <p:grpSpPr bwMode="auto">
            <a:xfrm>
              <a:off x="6187757" y="1844927"/>
              <a:ext cx="172641" cy="175022"/>
              <a:chOff x="0" y="0"/>
              <a:chExt cx="570" cy="576"/>
            </a:xfrm>
            <a:solidFill>
              <a:schemeClr val="accent3"/>
            </a:solidFill>
          </p:grpSpPr>
          <p:sp>
            <p:nvSpPr>
              <p:cNvPr id="31" name="AutoShape 195"/>
              <p:cNvSpPr>
                <a:spLocks/>
              </p:cNvSpPr>
              <p:nvPr/>
            </p:nvSpPr>
            <p:spPr bwMode="auto">
              <a:xfrm>
                <a:off x="376" y="248"/>
                <a:ext cx="21" cy="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600"/>
                    </a:moveTo>
                    <a:cubicBezTo>
                      <a:pt x="16007" y="16818"/>
                      <a:pt x="8457" y="9069"/>
                      <a:pt x="0" y="0"/>
                    </a:cubicBezTo>
                    <a:cubicBezTo>
                      <a:pt x="6420" y="10388"/>
                      <a:pt x="13700" y="17478"/>
                      <a:pt x="21600" y="21600"/>
                    </a:cubicBezTo>
                    <a:close/>
                    <a:moveTo>
                      <a:pt x="21600" y="21600"/>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1197">
                  <a:cs typeface="+mn-ea"/>
                  <a:sym typeface="+mn-lt"/>
                </a:endParaRPr>
              </a:p>
            </p:txBody>
          </p:sp>
          <p:sp>
            <p:nvSpPr>
              <p:cNvPr id="32" name="AutoShape 196"/>
              <p:cNvSpPr>
                <a:spLocks/>
              </p:cNvSpPr>
              <p:nvPr/>
            </p:nvSpPr>
            <p:spPr bwMode="auto">
              <a:xfrm>
                <a:off x="0" y="0"/>
                <a:ext cx="570" cy="576"/>
              </a:xfrm>
              <a:custGeom>
                <a:avLst/>
                <a:gdLst>
                  <a:gd name="T0" fmla="*/ 0 w 20024"/>
                  <a:gd name="T1" fmla="*/ 0 h 21059"/>
                  <a:gd name="T2" fmla="*/ 0 w 20024"/>
                  <a:gd name="T3" fmla="*/ 0 h 21059"/>
                  <a:gd name="T4" fmla="*/ 0 w 20024"/>
                  <a:gd name="T5" fmla="*/ 0 h 21059"/>
                  <a:gd name="T6" fmla="*/ 0 w 20024"/>
                  <a:gd name="T7" fmla="*/ 0 h 21059"/>
                  <a:gd name="T8" fmla="*/ 0 w 20024"/>
                  <a:gd name="T9" fmla="*/ 0 h 21059"/>
                  <a:gd name="T10" fmla="*/ 0 w 20024"/>
                  <a:gd name="T11" fmla="*/ 0 h 21059"/>
                  <a:gd name="T12" fmla="*/ 0 w 20024"/>
                  <a:gd name="T13" fmla="*/ 0 h 21059"/>
                  <a:gd name="T14" fmla="*/ 0 w 20024"/>
                  <a:gd name="T15" fmla="*/ 0 h 21059"/>
                  <a:gd name="T16" fmla="*/ 0 w 20024"/>
                  <a:gd name="T17" fmla="*/ 0 h 21059"/>
                  <a:gd name="T18" fmla="*/ 0 w 20024"/>
                  <a:gd name="T19" fmla="*/ 0 h 21059"/>
                  <a:gd name="T20" fmla="*/ 0 w 20024"/>
                  <a:gd name="T21" fmla="*/ 0 h 21059"/>
                  <a:gd name="T22" fmla="*/ 0 w 20024"/>
                  <a:gd name="T23" fmla="*/ 0 h 21059"/>
                  <a:gd name="T24" fmla="*/ 0 w 20024"/>
                  <a:gd name="T25" fmla="*/ 0 h 21059"/>
                  <a:gd name="T26" fmla="*/ 0 w 20024"/>
                  <a:gd name="T27" fmla="*/ 0 h 21059"/>
                  <a:gd name="T28" fmla="*/ 0 w 20024"/>
                  <a:gd name="T29" fmla="*/ 0 h 21059"/>
                  <a:gd name="T30" fmla="*/ 0 w 20024"/>
                  <a:gd name="T31" fmla="*/ 0 h 21059"/>
                  <a:gd name="T32" fmla="*/ 0 w 20024"/>
                  <a:gd name="T33" fmla="*/ 0 h 21059"/>
                  <a:gd name="T34" fmla="*/ 0 w 20024"/>
                  <a:gd name="T35" fmla="*/ 0 h 21059"/>
                  <a:gd name="T36" fmla="*/ 0 w 20024"/>
                  <a:gd name="T37" fmla="*/ 0 h 21059"/>
                  <a:gd name="T38" fmla="*/ 0 w 20024"/>
                  <a:gd name="T39" fmla="*/ 0 h 21059"/>
                  <a:gd name="T40" fmla="*/ 0 w 20024"/>
                  <a:gd name="T41" fmla="*/ 0 h 21059"/>
                  <a:gd name="T42" fmla="*/ 0 w 20024"/>
                  <a:gd name="T43" fmla="*/ 0 h 21059"/>
                  <a:gd name="T44" fmla="*/ 0 w 20024"/>
                  <a:gd name="T45" fmla="*/ 0 h 21059"/>
                  <a:gd name="T46" fmla="*/ 0 w 20024"/>
                  <a:gd name="T47" fmla="*/ 0 h 21059"/>
                  <a:gd name="T48" fmla="*/ 0 w 20024"/>
                  <a:gd name="T49" fmla="*/ 0 h 21059"/>
                  <a:gd name="T50" fmla="*/ 0 w 20024"/>
                  <a:gd name="T51" fmla="*/ 0 h 21059"/>
                  <a:gd name="T52" fmla="*/ 0 w 20024"/>
                  <a:gd name="T53" fmla="*/ 0 h 21059"/>
                  <a:gd name="T54" fmla="*/ 0 w 20024"/>
                  <a:gd name="T55" fmla="*/ 0 h 21059"/>
                  <a:gd name="T56" fmla="*/ 0 w 20024"/>
                  <a:gd name="T57" fmla="*/ 0 h 21059"/>
                  <a:gd name="T58" fmla="*/ 0 w 20024"/>
                  <a:gd name="T59" fmla="*/ 0 h 21059"/>
                  <a:gd name="T60" fmla="*/ 0 w 20024"/>
                  <a:gd name="T61" fmla="*/ 0 h 21059"/>
                  <a:gd name="T62" fmla="*/ 0 w 20024"/>
                  <a:gd name="T63" fmla="*/ 0 h 21059"/>
                  <a:gd name="T64" fmla="*/ 0 w 20024"/>
                  <a:gd name="T65" fmla="*/ 0 h 21059"/>
                  <a:gd name="T66" fmla="*/ 0 w 20024"/>
                  <a:gd name="T67" fmla="*/ 0 h 21059"/>
                  <a:gd name="T68" fmla="*/ 0 w 20024"/>
                  <a:gd name="T69" fmla="*/ 0 h 21059"/>
                  <a:gd name="T70" fmla="*/ 0 w 20024"/>
                  <a:gd name="T71" fmla="*/ 0 h 21059"/>
                  <a:gd name="T72" fmla="*/ 0 w 20024"/>
                  <a:gd name="T73" fmla="*/ 0 h 21059"/>
                  <a:gd name="T74" fmla="*/ 0 w 20024"/>
                  <a:gd name="T75" fmla="*/ 0 h 21059"/>
                  <a:gd name="T76" fmla="*/ 0 w 20024"/>
                  <a:gd name="T77" fmla="*/ 0 h 21059"/>
                  <a:gd name="T78" fmla="*/ 0 w 20024"/>
                  <a:gd name="T79" fmla="*/ 0 h 21059"/>
                  <a:gd name="T80" fmla="*/ 0 w 20024"/>
                  <a:gd name="T81" fmla="*/ 0 h 21059"/>
                  <a:gd name="T82" fmla="*/ 0 w 20024"/>
                  <a:gd name="T83" fmla="*/ 0 h 21059"/>
                  <a:gd name="T84" fmla="*/ 0 w 20024"/>
                  <a:gd name="T85" fmla="*/ 0 h 21059"/>
                  <a:gd name="T86" fmla="*/ 0 w 20024"/>
                  <a:gd name="T87" fmla="*/ 0 h 21059"/>
                  <a:gd name="T88" fmla="*/ 0 w 20024"/>
                  <a:gd name="T89" fmla="*/ 0 h 21059"/>
                  <a:gd name="T90" fmla="*/ 0 w 20024"/>
                  <a:gd name="T91" fmla="*/ 0 h 21059"/>
                  <a:gd name="T92" fmla="*/ 0 w 20024"/>
                  <a:gd name="T93" fmla="*/ 0 h 2105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0024" h="21059">
                    <a:moveTo>
                      <a:pt x="14769" y="15886"/>
                    </a:moveTo>
                    <a:lnTo>
                      <a:pt x="14493" y="15660"/>
                    </a:lnTo>
                    <a:lnTo>
                      <a:pt x="14788" y="15467"/>
                    </a:lnTo>
                    <a:lnTo>
                      <a:pt x="14936" y="15456"/>
                    </a:lnTo>
                    <a:cubicBezTo>
                      <a:pt x="15071" y="15448"/>
                      <a:pt x="17233" y="15305"/>
                      <a:pt x="18271" y="15227"/>
                    </a:cubicBezTo>
                    <a:cubicBezTo>
                      <a:pt x="19519" y="14334"/>
                      <a:pt x="19268" y="13379"/>
                      <a:pt x="18975" y="12855"/>
                    </a:cubicBezTo>
                    <a:cubicBezTo>
                      <a:pt x="18898" y="12856"/>
                      <a:pt x="18811" y="12857"/>
                      <a:pt x="18699" y="12858"/>
                    </a:cubicBezTo>
                    <a:lnTo>
                      <a:pt x="18683" y="12858"/>
                    </a:lnTo>
                    <a:lnTo>
                      <a:pt x="18682" y="12858"/>
                    </a:lnTo>
                    <a:cubicBezTo>
                      <a:pt x="18319" y="12856"/>
                      <a:pt x="15012" y="12701"/>
                      <a:pt x="14844" y="12694"/>
                    </a:cubicBezTo>
                    <a:lnTo>
                      <a:pt x="14678" y="12685"/>
                    </a:lnTo>
                    <a:lnTo>
                      <a:pt x="14386" y="12463"/>
                    </a:lnTo>
                    <a:lnTo>
                      <a:pt x="14656" y="12254"/>
                    </a:lnTo>
                    <a:lnTo>
                      <a:pt x="14818" y="12242"/>
                    </a:lnTo>
                    <a:cubicBezTo>
                      <a:pt x="14990" y="12229"/>
                      <a:pt x="18422" y="11964"/>
                      <a:pt x="18704" y="11959"/>
                    </a:cubicBezTo>
                    <a:cubicBezTo>
                      <a:pt x="19123" y="11953"/>
                      <a:pt x="19273" y="11951"/>
                      <a:pt x="19311" y="11951"/>
                    </a:cubicBezTo>
                    <a:cubicBezTo>
                      <a:pt x="19311" y="11951"/>
                      <a:pt x="19312" y="11951"/>
                      <a:pt x="19312" y="11951"/>
                    </a:cubicBezTo>
                    <a:cubicBezTo>
                      <a:pt x="19991" y="11309"/>
                      <a:pt x="20387" y="10507"/>
                      <a:pt x="19554" y="9691"/>
                    </a:cubicBezTo>
                    <a:cubicBezTo>
                      <a:pt x="18782" y="8935"/>
                      <a:pt x="15840" y="9089"/>
                      <a:pt x="13784" y="9056"/>
                    </a:cubicBezTo>
                    <a:cubicBezTo>
                      <a:pt x="13757" y="9057"/>
                      <a:pt x="13732" y="9057"/>
                      <a:pt x="13702" y="9057"/>
                    </a:cubicBezTo>
                    <a:lnTo>
                      <a:pt x="13698" y="9059"/>
                    </a:lnTo>
                    <a:cubicBezTo>
                      <a:pt x="13649" y="9059"/>
                      <a:pt x="14137" y="9054"/>
                      <a:pt x="13988" y="9048"/>
                    </a:cubicBezTo>
                    <a:cubicBezTo>
                      <a:pt x="13710" y="9040"/>
                      <a:pt x="13453" y="9028"/>
                      <a:pt x="13226" y="9009"/>
                    </a:cubicBezTo>
                    <a:cubicBezTo>
                      <a:pt x="12251" y="8958"/>
                      <a:pt x="10497" y="8968"/>
                      <a:pt x="10398" y="8964"/>
                    </a:cubicBezTo>
                    <a:lnTo>
                      <a:pt x="10343" y="8961"/>
                    </a:lnTo>
                    <a:lnTo>
                      <a:pt x="10040" y="8818"/>
                    </a:lnTo>
                    <a:lnTo>
                      <a:pt x="10340" y="8761"/>
                    </a:lnTo>
                    <a:lnTo>
                      <a:pt x="10392" y="8756"/>
                    </a:lnTo>
                    <a:cubicBezTo>
                      <a:pt x="10458" y="8750"/>
                      <a:pt x="10646" y="8743"/>
                      <a:pt x="11319" y="8672"/>
                    </a:cubicBezTo>
                    <a:cubicBezTo>
                      <a:pt x="10380" y="6546"/>
                      <a:pt x="12015" y="5309"/>
                      <a:pt x="12293" y="4218"/>
                    </a:cubicBezTo>
                    <a:cubicBezTo>
                      <a:pt x="13281" y="346"/>
                      <a:pt x="11306" y="0"/>
                      <a:pt x="11306" y="0"/>
                    </a:cubicBezTo>
                    <a:cubicBezTo>
                      <a:pt x="11306" y="0"/>
                      <a:pt x="6375" y="6964"/>
                      <a:pt x="5882" y="9217"/>
                    </a:cubicBezTo>
                    <a:cubicBezTo>
                      <a:pt x="5540" y="10780"/>
                      <a:pt x="3524" y="10650"/>
                      <a:pt x="2827" y="10619"/>
                    </a:cubicBezTo>
                    <a:cubicBezTo>
                      <a:pt x="-538" y="10467"/>
                      <a:pt x="-1213" y="19295"/>
                      <a:pt x="2526" y="20068"/>
                    </a:cubicBezTo>
                    <a:cubicBezTo>
                      <a:pt x="3273" y="20222"/>
                      <a:pt x="4127" y="19355"/>
                      <a:pt x="5727" y="20057"/>
                    </a:cubicBezTo>
                    <a:cubicBezTo>
                      <a:pt x="9239" y="21600"/>
                      <a:pt x="12279" y="20917"/>
                      <a:pt x="15069" y="20857"/>
                    </a:cubicBezTo>
                    <a:cubicBezTo>
                      <a:pt x="16961" y="20816"/>
                      <a:pt x="16824" y="19393"/>
                      <a:pt x="16651" y="18696"/>
                    </a:cubicBezTo>
                    <a:cubicBezTo>
                      <a:pt x="15741" y="18643"/>
                      <a:pt x="14834" y="18622"/>
                      <a:pt x="14748" y="18618"/>
                    </a:cubicBezTo>
                    <a:lnTo>
                      <a:pt x="14581" y="18611"/>
                    </a:lnTo>
                    <a:lnTo>
                      <a:pt x="14288" y="18403"/>
                    </a:lnTo>
                    <a:lnTo>
                      <a:pt x="14572" y="18191"/>
                    </a:lnTo>
                    <a:lnTo>
                      <a:pt x="14734" y="18179"/>
                    </a:lnTo>
                    <a:cubicBezTo>
                      <a:pt x="14837" y="18172"/>
                      <a:pt x="16113" y="18101"/>
                      <a:pt x="17172" y="18012"/>
                    </a:cubicBezTo>
                    <a:cubicBezTo>
                      <a:pt x="18121" y="17273"/>
                      <a:pt x="17881" y="16561"/>
                      <a:pt x="17661" y="16030"/>
                    </a:cubicBezTo>
                    <a:cubicBezTo>
                      <a:pt x="16564" y="15964"/>
                      <a:pt x="15065" y="15902"/>
                      <a:pt x="14953" y="15897"/>
                    </a:cubicBezTo>
                    <a:lnTo>
                      <a:pt x="14769" y="15886"/>
                    </a:lnTo>
                    <a:close/>
                    <a:moveTo>
                      <a:pt x="14769" y="15886"/>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1197">
                  <a:cs typeface="+mn-ea"/>
                  <a:sym typeface="+mn-lt"/>
                </a:endParaRPr>
              </a:p>
            </p:txBody>
          </p:sp>
        </p:grpSp>
        <p:grpSp>
          <p:nvGrpSpPr>
            <p:cNvPr id="21" name="Group 220"/>
            <p:cNvGrpSpPr>
              <a:grpSpLocks/>
            </p:cNvGrpSpPr>
            <p:nvPr/>
          </p:nvGrpSpPr>
          <p:grpSpPr bwMode="auto">
            <a:xfrm>
              <a:off x="8175947" y="1873712"/>
              <a:ext cx="173830" cy="158353"/>
              <a:chOff x="0" y="0"/>
              <a:chExt cx="575" cy="523"/>
            </a:xfrm>
            <a:solidFill>
              <a:schemeClr val="accent4"/>
            </a:solidFill>
          </p:grpSpPr>
          <p:sp>
            <p:nvSpPr>
              <p:cNvPr id="28" name="AutoShape 217"/>
              <p:cNvSpPr>
                <a:spLocks/>
              </p:cNvSpPr>
              <p:nvPr/>
            </p:nvSpPr>
            <p:spPr bwMode="auto">
              <a:xfrm>
                <a:off x="248" y="0"/>
                <a:ext cx="327" cy="523"/>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599" h="21600">
                    <a:moveTo>
                      <a:pt x="19521" y="0"/>
                    </a:moveTo>
                    <a:lnTo>
                      <a:pt x="2078" y="0"/>
                    </a:lnTo>
                    <a:cubicBezTo>
                      <a:pt x="666" y="0"/>
                      <a:pt x="0" y="417"/>
                      <a:pt x="0" y="1302"/>
                    </a:cubicBezTo>
                    <a:lnTo>
                      <a:pt x="0" y="3279"/>
                    </a:lnTo>
                    <a:lnTo>
                      <a:pt x="4806" y="5801"/>
                    </a:lnTo>
                    <a:lnTo>
                      <a:pt x="4806" y="3011"/>
                    </a:lnTo>
                    <a:lnTo>
                      <a:pt x="16793" y="3011"/>
                    </a:lnTo>
                    <a:lnTo>
                      <a:pt x="16793" y="21600"/>
                    </a:lnTo>
                    <a:lnTo>
                      <a:pt x="21599" y="21600"/>
                    </a:lnTo>
                    <a:lnTo>
                      <a:pt x="21599" y="1302"/>
                    </a:lnTo>
                    <a:cubicBezTo>
                      <a:pt x="21600" y="417"/>
                      <a:pt x="20934" y="0"/>
                      <a:pt x="19521" y="0"/>
                    </a:cubicBezTo>
                    <a:close/>
                    <a:moveTo>
                      <a:pt x="19521" y="0"/>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1197">
                  <a:cs typeface="+mn-ea"/>
                  <a:sym typeface="+mn-lt"/>
                </a:endParaRPr>
              </a:p>
            </p:txBody>
          </p:sp>
          <p:sp>
            <p:nvSpPr>
              <p:cNvPr id="29" name="AutoShape 218"/>
              <p:cNvSpPr>
                <a:spLocks/>
              </p:cNvSpPr>
              <p:nvPr/>
            </p:nvSpPr>
            <p:spPr bwMode="auto">
              <a:xfrm>
                <a:off x="248" y="408"/>
                <a:ext cx="72" cy="11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0"/>
                    </a:lnTo>
                    <a:lnTo>
                      <a:pt x="0" y="11452"/>
                    </a:lnTo>
                    <a:lnTo>
                      <a:pt x="0" y="21600"/>
                    </a:lnTo>
                    <a:close/>
                    <a:moveTo>
                      <a:pt x="0" y="21600"/>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1197">
                  <a:cs typeface="+mn-ea"/>
                  <a:sym typeface="+mn-lt"/>
                </a:endParaRPr>
              </a:p>
            </p:txBody>
          </p:sp>
          <p:sp>
            <p:nvSpPr>
              <p:cNvPr id="30" name="AutoShape 219"/>
              <p:cNvSpPr>
                <a:spLocks/>
              </p:cNvSpPr>
              <p:nvPr/>
            </p:nvSpPr>
            <p:spPr bwMode="auto">
              <a:xfrm>
                <a:off x="0" y="103"/>
                <a:ext cx="399" cy="341"/>
              </a:xfrm>
              <a:custGeom>
                <a:avLst/>
                <a:gdLst>
                  <a:gd name="T0" fmla="*/ 0 w 21430"/>
                  <a:gd name="T1" fmla="*/ 0 h 21600"/>
                  <a:gd name="T2" fmla="*/ 0 w 21430"/>
                  <a:gd name="T3" fmla="*/ 0 h 21600"/>
                  <a:gd name="T4" fmla="*/ 0 w 21430"/>
                  <a:gd name="T5" fmla="*/ 0 h 21600"/>
                  <a:gd name="T6" fmla="*/ 0 w 21430"/>
                  <a:gd name="T7" fmla="*/ 0 h 21600"/>
                  <a:gd name="T8" fmla="*/ 0 w 21430"/>
                  <a:gd name="T9" fmla="*/ 0 h 21600"/>
                  <a:gd name="T10" fmla="*/ 0 w 21430"/>
                  <a:gd name="T11" fmla="*/ 0 h 21600"/>
                  <a:gd name="T12" fmla="*/ 0 w 21430"/>
                  <a:gd name="T13" fmla="*/ 0 h 21600"/>
                  <a:gd name="T14" fmla="*/ 0 w 21430"/>
                  <a:gd name="T15" fmla="*/ 0 h 21600"/>
                  <a:gd name="T16" fmla="*/ 0 w 21430"/>
                  <a:gd name="T17" fmla="*/ 0 h 21600"/>
                  <a:gd name="T18" fmla="*/ 0 w 21430"/>
                  <a:gd name="T19" fmla="*/ 0 h 21600"/>
                  <a:gd name="T20" fmla="*/ 0 w 21430"/>
                  <a:gd name="T21" fmla="*/ 0 h 21600"/>
                  <a:gd name="T22" fmla="*/ 0 w 21430"/>
                  <a:gd name="T23" fmla="*/ 0 h 21600"/>
                  <a:gd name="T24" fmla="*/ 0 w 21430"/>
                  <a:gd name="T25" fmla="*/ 0 h 21600"/>
                  <a:gd name="T26" fmla="*/ 0 w 21430"/>
                  <a:gd name="T27" fmla="*/ 0 h 21600"/>
                  <a:gd name="T28" fmla="*/ 0 w 21430"/>
                  <a:gd name="T29" fmla="*/ 0 h 21600"/>
                  <a:gd name="T30" fmla="*/ 0 w 21430"/>
                  <a:gd name="T31" fmla="*/ 0 h 21600"/>
                  <a:gd name="T32" fmla="*/ 0 w 21430"/>
                  <a:gd name="T33" fmla="*/ 0 h 21600"/>
                  <a:gd name="T34" fmla="*/ 0 w 21430"/>
                  <a:gd name="T35" fmla="*/ 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430" h="21600">
                    <a:moveTo>
                      <a:pt x="11596" y="357"/>
                    </a:moveTo>
                    <a:cubicBezTo>
                      <a:pt x="11352" y="115"/>
                      <a:pt x="11123" y="1"/>
                      <a:pt x="10931" y="0"/>
                    </a:cubicBezTo>
                    <a:cubicBezTo>
                      <a:pt x="10587" y="0"/>
                      <a:pt x="10359" y="367"/>
                      <a:pt x="10359" y="1039"/>
                    </a:cubicBezTo>
                    <a:lnTo>
                      <a:pt x="10359" y="5885"/>
                    </a:lnTo>
                    <a:cubicBezTo>
                      <a:pt x="10359" y="6409"/>
                      <a:pt x="10359" y="7100"/>
                      <a:pt x="10359" y="7791"/>
                    </a:cubicBezTo>
                    <a:lnTo>
                      <a:pt x="1613" y="7791"/>
                    </a:lnTo>
                    <a:cubicBezTo>
                      <a:pt x="726" y="7791"/>
                      <a:pt x="0" y="8649"/>
                      <a:pt x="0" y="9697"/>
                    </a:cubicBezTo>
                    <a:lnTo>
                      <a:pt x="0" y="11903"/>
                    </a:lnTo>
                    <a:cubicBezTo>
                      <a:pt x="0" y="12951"/>
                      <a:pt x="726" y="13809"/>
                      <a:pt x="1613" y="13809"/>
                    </a:cubicBezTo>
                    <a:lnTo>
                      <a:pt x="10359" y="13809"/>
                    </a:lnTo>
                    <a:cubicBezTo>
                      <a:pt x="10359" y="14499"/>
                      <a:pt x="10359" y="15191"/>
                      <a:pt x="10359" y="15714"/>
                    </a:cubicBezTo>
                    <a:lnTo>
                      <a:pt x="10359" y="20562"/>
                    </a:lnTo>
                    <a:cubicBezTo>
                      <a:pt x="10359" y="21233"/>
                      <a:pt x="10587" y="21600"/>
                      <a:pt x="10931" y="21600"/>
                    </a:cubicBezTo>
                    <a:cubicBezTo>
                      <a:pt x="11123" y="21600"/>
                      <a:pt x="11351" y="21485"/>
                      <a:pt x="11596" y="21244"/>
                    </a:cubicBezTo>
                    <a:lnTo>
                      <a:pt x="20920" y="12024"/>
                    </a:lnTo>
                    <a:cubicBezTo>
                      <a:pt x="21600" y="11351"/>
                      <a:pt x="21600" y="10250"/>
                      <a:pt x="20920" y="9578"/>
                    </a:cubicBezTo>
                    <a:lnTo>
                      <a:pt x="11596" y="357"/>
                    </a:lnTo>
                    <a:close/>
                    <a:moveTo>
                      <a:pt x="11596" y="357"/>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1197">
                  <a:cs typeface="+mn-ea"/>
                  <a:sym typeface="+mn-lt"/>
                </a:endParaRPr>
              </a:p>
            </p:txBody>
          </p:sp>
        </p:grpSp>
        <p:grpSp>
          <p:nvGrpSpPr>
            <p:cNvPr id="22" name="Group 473"/>
            <p:cNvGrpSpPr>
              <a:grpSpLocks/>
            </p:cNvGrpSpPr>
            <p:nvPr/>
          </p:nvGrpSpPr>
          <p:grpSpPr bwMode="auto">
            <a:xfrm>
              <a:off x="2166173" y="1865197"/>
              <a:ext cx="173830" cy="173830"/>
              <a:chOff x="0" y="0"/>
              <a:chExt cx="574" cy="574"/>
            </a:xfrm>
            <a:solidFill>
              <a:schemeClr val="accent1"/>
            </a:solidFill>
          </p:grpSpPr>
          <p:sp>
            <p:nvSpPr>
              <p:cNvPr id="23" name="AutoShape 468"/>
              <p:cNvSpPr>
                <a:spLocks/>
              </p:cNvSpPr>
              <p:nvPr/>
            </p:nvSpPr>
            <p:spPr bwMode="auto">
              <a:xfrm>
                <a:off x="280" y="0"/>
                <a:ext cx="294" cy="5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11838"/>
                    </a:moveTo>
                    <a:lnTo>
                      <a:pt x="5393" y="21600"/>
                    </a:lnTo>
                    <a:lnTo>
                      <a:pt x="21600" y="0"/>
                    </a:lnTo>
                    <a:lnTo>
                      <a:pt x="0" y="11838"/>
                    </a:lnTo>
                    <a:close/>
                    <a:moveTo>
                      <a:pt x="0" y="11838"/>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1197">
                  <a:cs typeface="+mn-ea"/>
                  <a:sym typeface="+mn-lt"/>
                </a:endParaRPr>
              </a:p>
            </p:txBody>
          </p:sp>
          <p:sp>
            <p:nvSpPr>
              <p:cNvPr id="24" name="AutoShape 469"/>
              <p:cNvSpPr>
                <a:spLocks/>
              </p:cNvSpPr>
              <p:nvPr/>
            </p:nvSpPr>
            <p:spPr bwMode="auto">
              <a:xfrm>
                <a:off x="176" y="328"/>
                <a:ext cx="154" cy="2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7372"/>
                    </a:moveTo>
                    <a:lnTo>
                      <a:pt x="7525" y="21599"/>
                    </a:lnTo>
                    <a:lnTo>
                      <a:pt x="21600" y="21600"/>
                    </a:lnTo>
                    <a:lnTo>
                      <a:pt x="11447" y="0"/>
                    </a:lnTo>
                    <a:lnTo>
                      <a:pt x="0" y="7372"/>
                    </a:lnTo>
                    <a:close/>
                    <a:moveTo>
                      <a:pt x="0" y="7372"/>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1197">
                  <a:cs typeface="+mn-ea"/>
                  <a:sym typeface="+mn-lt"/>
                </a:endParaRPr>
              </a:p>
            </p:txBody>
          </p:sp>
          <p:sp>
            <p:nvSpPr>
              <p:cNvPr id="25" name="AutoShape 470"/>
              <p:cNvSpPr>
                <a:spLocks/>
              </p:cNvSpPr>
              <p:nvPr/>
            </p:nvSpPr>
            <p:spPr bwMode="auto">
              <a:xfrm>
                <a:off x="16" y="0"/>
                <a:ext cx="551" cy="29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0"/>
                    </a:moveTo>
                    <a:lnTo>
                      <a:pt x="0" y="16191"/>
                    </a:lnTo>
                    <a:lnTo>
                      <a:pt x="9750" y="21600"/>
                    </a:lnTo>
                    <a:lnTo>
                      <a:pt x="21600" y="0"/>
                    </a:lnTo>
                    <a:close/>
                    <a:moveTo>
                      <a:pt x="21600" y="0"/>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1197">
                  <a:cs typeface="+mn-ea"/>
                  <a:sym typeface="+mn-lt"/>
                </a:endParaRPr>
              </a:p>
            </p:txBody>
          </p:sp>
          <p:sp>
            <p:nvSpPr>
              <p:cNvPr id="26" name="AutoShape 471"/>
              <p:cNvSpPr>
                <a:spLocks/>
              </p:cNvSpPr>
              <p:nvPr/>
            </p:nvSpPr>
            <p:spPr bwMode="auto">
              <a:xfrm>
                <a:off x="0" y="240"/>
                <a:ext cx="246" cy="15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172"/>
                    </a:moveTo>
                    <a:lnTo>
                      <a:pt x="0" y="0"/>
                    </a:lnTo>
                    <a:lnTo>
                      <a:pt x="0" y="14092"/>
                    </a:lnTo>
                    <a:lnTo>
                      <a:pt x="14214" y="21600"/>
                    </a:lnTo>
                    <a:lnTo>
                      <a:pt x="21600" y="10172"/>
                    </a:lnTo>
                    <a:close/>
                    <a:moveTo>
                      <a:pt x="21600" y="10172"/>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1197">
                  <a:cs typeface="+mn-ea"/>
                  <a:sym typeface="+mn-lt"/>
                </a:endParaRPr>
              </a:p>
            </p:txBody>
          </p:sp>
          <p:sp>
            <p:nvSpPr>
              <p:cNvPr id="27" name="AutoShape 472"/>
              <p:cNvSpPr>
                <a:spLocks/>
              </p:cNvSpPr>
              <p:nvPr/>
            </p:nvSpPr>
            <p:spPr bwMode="auto">
              <a:xfrm>
                <a:off x="112" y="424"/>
                <a:ext cx="53" cy="8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9535"/>
                    </a:moveTo>
                    <a:lnTo>
                      <a:pt x="2431" y="21600"/>
                    </a:lnTo>
                    <a:lnTo>
                      <a:pt x="21600" y="9677"/>
                    </a:lnTo>
                    <a:lnTo>
                      <a:pt x="15975" y="0"/>
                    </a:lnTo>
                    <a:lnTo>
                      <a:pt x="0" y="9535"/>
                    </a:lnTo>
                    <a:close/>
                    <a:moveTo>
                      <a:pt x="0" y="9535"/>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1197">
                  <a:cs typeface="+mn-ea"/>
                  <a:sym typeface="+mn-lt"/>
                </a:endParaRPr>
              </a:p>
            </p:txBody>
          </p:sp>
        </p:grpSp>
      </p:grpSp>
    </p:spTree>
    <p:extLst>
      <p:ext uri="{BB962C8B-B14F-4D97-AF65-F5344CB8AC3E}">
        <p14:creationId xmlns:p14="http://schemas.microsoft.com/office/powerpoint/2010/main" val="27291726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6"/>
          <p:cNvGrpSpPr/>
          <p:nvPr/>
        </p:nvGrpSpPr>
        <p:grpSpPr>
          <a:xfrm>
            <a:off x="1642738" y="1909958"/>
            <a:ext cx="1681889" cy="689266"/>
            <a:chOff x="2196290" y="1689094"/>
            <a:chExt cx="2248634" cy="921527"/>
          </a:xfrm>
        </p:grpSpPr>
        <p:sp>
          <p:nvSpPr>
            <p:cNvPr id="72" name="右箭头 71"/>
            <p:cNvSpPr/>
            <p:nvPr/>
          </p:nvSpPr>
          <p:spPr>
            <a:xfrm rot="13948010" flipH="1">
              <a:off x="3513021" y="1678717"/>
              <a:ext cx="879352" cy="984455"/>
            </a:xfrm>
            <a:prstGeom prst="rightArrow">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4" name="矩形 43"/>
            <p:cNvSpPr/>
            <p:nvPr/>
          </p:nvSpPr>
          <p:spPr>
            <a:xfrm>
              <a:off x="2196290" y="1689094"/>
              <a:ext cx="1500198" cy="571504"/>
            </a:xfrm>
            <a:prstGeom prst="rect">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tLang="zh-CN" sz="673" b="1" dirty="0">
                <a:solidFill>
                  <a:srgbClr val="6B6B6B"/>
                </a:solidFill>
                <a:latin typeface="微软雅黑" panose="020B0503020204020204" pitchFamily="34" charset="-122"/>
                <a:ea typeface="微软雅黑" panose="020B0503020204020204" pitchFamily="34" charset="-122"/>
              </a:endParaRPr>
            </a:p>
          </p:txBody>
        </p:sp>
      </p:grpSp>
      <p:grpSp>
        <p:nvGrpSpPr>
          <p:cNvPr id="3" name="组合 37"/>
          <p:cNvGrpSpPr/>
          <p:nvPr/>
        </p:nvGrpSpPr>
        <p:grpSpPr>
          <a:xfrm>
            <a:off x="1079913" y="2725698"/>
            <a:ext cx="1699163" cy="587761"/>
            <a:chOff x="1443810" y="2779714"/>
            <a:chExt cx="2271728" cy="785818"/>
          </a:xfrm>
        </p:grpSpPr>
        <p:sp>
          <p:nvSpPr>
            <p:cNvPr id="64" name="右箭头 63"/>
            <p:cNvSpPr/>
            <p:nvPr/>
          </p:nvSpPr>
          <p:spPr>
            <a:xfrm>
              <a:off x="2858282" y="2779714"/>
              <a:ext cx="857256" cy="785818"/>
            </a:xfrm>
            <a:prstGeom prst="rightArrow">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6" name="矩形 45"/>
            <p:cNvSpPr/>
            <p:nvPr/>
          </p:nvSpPr>
          <p:spPr>
            <a:xfrm>
              <a:off x="1443810" y="2870200"/>
              <a:ext cx="1857388" cy="571504"/>
            </a:xfrm>
            <a:prstGeom prst="rect">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grpSp>
      <p:pic>
        <p:nvPicPr>
          <p:cNvPr id="30729" name="Picture 9" descr="\\192.168.1.115\d 学习分享\ppt元素\0321南方基金PPT_复制-58.png"/>
          <p:cNvPicPr>
            <a:picLocks noChangeAspect="1" noChangeArrowheads="1"/>
          </p:cNvPicPr>
          <p:nvPr/>
        </p:nvPicPr>
        <p:blipFill>
          <a:blip r:embed="rId3" cstate="print"/>
          <a:srcRect/>
          <a:stretch>
            <a:fillRect/>
          </a:stretch>
        </p:blipFill>
        <p:spPr bwMode="auto">
          <a:xfrm>
            <a:off x="2084449" y="2793380"/>
            <a:ext cx="453582" cy="453582"/>
          </a:xfrm>
          <a:prstGeom prst="rect">
            <a:avLst/>
          </a:prstGeom>
          <a:noFill/>
        </p:spPr>
      </p:pic>
      <p:pic>
        <p:nvPicPr>
          <p:cNvPr id="30736" name="Picture 16" descr="\\192.168.1.115\d 学习分享\ppt元素\0321南方基金PPT_复制-59.png"/>
          <p:cNvPicPr>
            <a:picLocks noChangeAspect="1" noChangeArrowheads="1"/>
          </p:cNvPicPr>
          <p:nvPr/>
        </p:nvPicPr>
        <p:blipFill>
          <a:blip r:embed="rId4" cstate="print"/>
          <a:srcRect/>
          <a:stretch>
            <a:fillRect/>
          </a:stretch>
        </p:blipFill>
        <p:spPr bwMode="auto">
          <a:xfrm>
            <a:off x="2567830" y="1890276"/>
            <a:ext cx="453582" cy="453582"/>
          </a:xfrm>
          <a:prstGeom prst="rect">
            <a:avLst/>
          </a:prstGeom>
          <a:noFill/>
        </p:spPr>
      </p:pic>
      <p:grpSp>
        <p:nvGrpSpPr>
          <p:cNvPr id="4" name="组合 35"/>
          <p:cNvGrpSpPr/>
          <p:nvPr/>
        </p:nvGrpSpPr>
        <p:grpSpPr>
          <a:xfrm>
            <a:off x="3699561" y="1881496"/>
            <a:ext cx="1683473" cy="736333"/>
            <a:chOff x="4946199" y="1651041"/>
            <a:chExt cx="2250751" cy="984455"/>
          </a:xfrm>
        </p:grpSpPr>
        <p:sp>
          <p:nvSpPr>
            <p:cNvPr id="45" name="矩形 44"/>
            <p:cNvSpPr/>
            <p:nvPr/>
          </p:nvSpPr>
          <p:spPr>
            <a:xfrm>
              <a:off x="5696752" y="1689094"/>
              <a:ext cx="1500198" cy="571504"/>
            </a:xfrm>
            <a:prstGeom prst="rect">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67" name="右箭头 66"/>
            <p:cNvSpPr/>
            <p:nvPr/>
          </p:nvSpPr>
          <p:spPr>
            <a:xfrm rot="19348010" flipH="1">
              <a:off x="4946199" y="1651041"/>
              <a:ext cx="879352" cy="984455"/>
            </a:xfrm>
            <a:prstGeom prst="rightArrow">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pic>
        <p:nvPicPr>
          <p:cNvPr id="30730" name="Picture 10" descr="\\192.168.1.115\d 学习分享\ppt元素\0321南方基金PPT_复制-60.png"/>
          <p:cNvPicPr>
            <a:picLocks noChangeAspect="1" noChangeArrowheads="1"/>
          </p:cNvPicPr>
          <p:nvPr/>
        </p:nvPicPr>
        <p:blipFill>
          <a:blip r:embed="rId5" cstate="print"/>
          <a:srcRect/>
          <a:stretch>
            <a:fillRect/>
          </a:stretch>
        </p:blipFill>
        <p:spPr bwMode="auto">
          <a:xfrm>
            <a:off x="3954597" y="1902834"/>
            <a:ext cx="453582" cy="453582"/>
          </a:xfrm>
          <a:prstGeom prst="rect">
            <a:avLst/>
          </a:prstGeom>
          <a:noFill/>
        </p:spPr>
      </p:pic>
      <p:grpSp>
        <p:nvGrpSpPr>
          <p:cNvPr id="5" name="组合 34"/>
          <p:cNvGrpSpPr/>
          <p:nvPr/>
        </p:nvGrpSpPr>
        <p:grpSpPr>
          <a:xfrm>
            <a:off x="4175453" y="2718574"/>
            <a:ext cx="1702725" cy="587761"/>
            <a:chOff x="5582451" y="2770189"/>
            <a:chExt cx="2276491" cy="785818"/>
          </a:xfrm>
        </p:grpSpPr>
        <p:sp>
          <p:nvSpPr>
            <p:cNvPr id="48" name="矩形 47"/>
            <p:cNvSpPr/>
            <p:nvPr/>
          </p:nvSpPr>
          <p:spPr>
            <a:xfrm>
              <a:off x="6001554" y="2860677"/>
              <a:ext cx="1857388" cy="571504"/>
            </a:xfrm>
            <a:prstGeom prst="rect">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71" name="右箭头 70"/>
            <p:cNvSpPr/>
            <p:nvPr/>
          </p:nvSpPr>
          <p:spPr>
            <a:xfrm flipH="1">
              <a:off x="5582451" y="2770189"/>
              <a:ext cx="857256" cy="785818"/>
            </a:xfrm>
            <a:prstGeom prst="rightArrow">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pic>
        <p:nvPicPr>
          <p:cNvPr id="30731" name="Picture 11" descr="\\192.168.1.115\d 学习分享\ppt元素\0321南方基金PPT_复制-61.png"/>
          <p:cNvPicPr>
            <a:picLocks noChangeAspect="1" noChangeArrowheads="1"/>
          </p:cNvPicPr>
          <p:nvPr/>
        </p:nvPicPr>
        <p:blipFill>
          <a:blip r:embed="rId6" cstate="print"/>
          <a:srcRect/>
          <a:stretch>
            <a:fillRect/>
          </a:stretch>
        </p:blipFill>
        <p:spPr bwMode="auto">
          <a:xfrm>
            <a:off x="4435492" y="2779132"/>
            <a:ext cx="453582" cy="453582"/>
          </a:xfrm>
          <a:prstGeom prst="rect">
            <a:avLst/>
          </a:prstGeom>
          <a:noFill/>
        </p:spPr>
      </p:pic>
      <p:grpSp>
        <p:nvGrpSpPr>
          <p:cNvPr id="6" name="组合 38"/>
          <p:cNvGrpSpPr/>
          <p:nvPr/>
        </p:nvGrpSpPr>
        <p:grpSpPr>
          <a:xfrm>
            <a:off x="3648900" y="3349132"/>
            <a:ext cx="1694950" cy="712387"/>
            <a:chOff x="4878466" y="3613225"/>
            <a:chExt cx="2266096" cy="952439"/>
          </a:xfrm>
        </p:grpSpPr>
        <p:sp>
          <p:nvSpPr>
            <p:cNvPr id="54" name="矩形 53"/>
            <p:cNvSpPr/>
            <p:nvPr/>
          </p:nvSpPr>
          <p:spPr>
            <a:xfrm>
              <a:off x="5572926" y="3994160"/>
              <a:ext cx="1571636" cy="571504"/>
            </a:xfrm>
            <a:prstGeom prst="rect">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75" name="右箭头 74"/>
            <p:cNvSpPr/>
            <p:nvPr/>
          </p:nvSpPr>
          <p:spPr>
            <a:xfrm rot="3148010" flipH="1">
              <a:off x="4912493" y="3579198"/>
              <a:ext cx="844503" cy="912557"/>
            </a:xfrm>
            <a:prstGeom prst="rightArrow">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pic>
        <p:nvPicPr>
          <p:cNvPr id="30732" name="Picture 12" descr="\\192.168.1.115\d 学习分享\ppt元素\0321南方基金PPT_复制-62.png"/>
          <p:cNvPicPr>
            <a:picLocks noChangeAspect="1" noChangeArrowheads="1"/>
          </p:cNvPicPr>
          <p:nvPr/>
        </p:nvPicPr>
        <p:blipFill>
          <a:blip r:embed="rId7" cstate="print"/>
          <a:srcRect/>
          <a:stretch>
            <a:fillRect/>
          </a:stretch>
        </p:blipFill>
        <p:spPr bwMode="auto">
          <a:xfrm>
            <a:off x="3894040" y="3619808"/>
            <a:ext cx="453582" cy="453582"/>
          </a:xfrm>
          <a:prstGeom prst="rect">
            <a:avLst/>
          </a:prstGeom>
          <a:noFill/>
        </p:spPr>
      </p:pic>
      <p:grpSp>
        <p:nvGrpSpPr>
          <p:cNvPr id="7" name="组合 39"/>
          <p:cNvGrpSpPr/>
          <p:nvPr/>
        </p:nvGrpSpPr>
        <p:grpSpPr>
          <a:xfrm>
            <a:off x="1603555" y="3339145"/>
            <a:ext cx="1730480" cy="722373"/>
            <a:chOff x="2143902" y="3599873"/>
            <a:chExt cx="2313599" cy="965791"/>
          </a:xfrm>
        </p:grpSpPr>
        <p:sp>
          <p:nvSpPr>
            <p:cNvPr id="51" name="矩形 50"/>
            <p:cNvSpPr/>
            <p:nvPr/>
          </p:nvSpPr>
          <p:spPr>
            <a:xfrm>
              <a:off x="2143902" y="3994160"/>
              <a:ext cx="1500198" cy="571504"/>
            </a:xfrm>
            <a:prstGeom prst="rect">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6" name="右箭头 75"/>
            <p:cNvSpPr/>
            <p:nvPr/>
          </p:nvSpPr>
          <p:spPr>
            <a:xfrm rot="8515493" flipH="1">
              <a:off x="3567883" y="3599873"/>
              <a:ext cx="889618" cy="912557"/>
            </a:xfrm>
            <a:prstGeom prst="rightArrow">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pic>
        <p:nvPicPr>
          <p:cNvPr id="30728" name="Picture 8" descr="\\192.168.1.115\d 学习分享\ppt元素\0321南方基金PPT_复制-63.png"/>
          <p:cNvPicPr>
            <a:picLocks noChangeAspect="1" noChangeArrowheads="1"/>
          </p:cNvPicPr>
          <p:nvPr/>
        </p:nvPicPr>
        <p:blipFill>
          <a:blip r:embed="rId8" cstate="print"/>
          <a:srcRect/>
          <a:stretch>
            <a:fillRect/>
          </a:stretch>
        </p:blipFill>
        <p:spPr bwMode="auto">
          <a:xfrm>
            <a:off x="2558654" y="3634056"/>
            <a:ext cx="453582" cy="453582"/>
          </a:xfrm>
          <a:prstGeom prst="rect">
            <a:avLst/>
          </a:prstGeom>
          <a:noFill/>
        </p:spPr>
      </p:pic>
      <p:sp>
        <p:nvSpPr>
          <p:cNvPr id="78" name="椭圆 77"/>
          <p:cNvSpPr/>
          <p:nvPr/>
        </p:nvSpPr>
        <p:spPr>
          <a:xfrm>
            <a:off x="3046239" y="2511967"/>
            <a:ext cx="908358" cy="908358"/>
          </a:xfrm>
          <a:prstGeom prst="ellipse">
            <a:avLst/>
          </a:prstGeom>
          <a:noFill/>
          <a:ln w="76200">
            <a:solidFill>
              <a:srgbClr val="0A31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noFill/>
            </a:endParaRPr>
          </a:p>
        </p:txBody>
      </p:sp>
      <p:sp>
        <p:nvSpPr>
          <p:cNvPr id="79" name="TextBox 78"/>
          <p:cNvSpPr txBox="1"/>
          <p:nvPr/>
        </p:nvSpPr>
        <p:spPr>
          <a:xfrm>
            <a:off x="3255038" y="2839689"/>
            <a:ext cx="530915" cy="299441"/>
          </a:xfrm>
          <a:prstGeom prst="rect">
            <a:avLst/>
          </a:prstGeom>
          <a:noFill/>
        </p:spPr>
        <p:txBody>
          <a:bodyPr wrap="none" rtlCol="0">
            <a:spAutoFit/>
          </a:bodyPr>
          <a:lstStyle/>
          <a:p>
            <a:r>
              <a:rPr lang="zh-CN" altLang="en-US" sz="1346" b="1" dirty="0">
                <a:solidFill>
                  <a:srgbClr val="6B6B6B"/>
                </a:solidFill>
                <a:latin typeface="+mj-ea"/>
                <a:ea typeface="+mj-ea"/>
              </a:rPr>
              <a:t>标题</a:t>
            </a:r>
          </a:p>
        </p:txBody>
      </p:sp>
      <p:sp>
        <p:nvSpPr>
          <p:cNvPr id="42" name="矩形 41"/>
          <p:cNvSpPr/>
          <p:nvPr/>
        </p:nvSpPr>
        <p:spPr>
          <a:xfrm>
            <a:off x="1642738" y="1954412"/>
            <a:ext cx="925092" cy="338554"/>
          </a:xfrm>
          <a:prstGeom prst="rect">
            <a:avLst/>
          </a:prstGeom>
        </p:spPr>
        <p:txBody>
          <a:bodyPr wrap="square">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7" name="矩形 46"/>
          <p:cNvSpPr/>
          <p:nvPr/>
        </p:nvSpPr>
        <p:spPr>
          <a:xfrm>
            <a:off x="1079913" y="2836532"/>
            <a:ext cx="998166" cy="338554"/>
          </a:xfrm>
          <a:prstGeom prst="rect">
            <a:avLst/>
          </a:prstGeom>
        </p:spPr>
        <p:txBody>
          <a:bodyPr wrap="square" anchor="ctr">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52" name="矩形 51"/>
          <p:cNvSpPr/>
          <p:nvPr/>
        </p:nvSpPr>
        <p:spPr>
          <a:xfrm>
            <a:off x="1603554" y="3679366"/>
            <a:ext cx="964276" cy="338554"/>
          </a:xfrm>
          <a:prstGeom prst="rect">
            <a:avLst/>
          </a:prstGeom>
        </p:spPr>
        <p:txBody>
          <a:bodyPr wrap="square" anchor="ctr">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53" name="矩形 52"/>
          <p:cNvSpPr/>
          <p:nvPr/>
        </p:nvSpPr>
        <p:spPr>
          <a:xfrm>
            <a:off x="4347621" y="3679366"/>
            <a:ext cx="996229" cy="338554"/>
          </a:xfrm>
          <a:prstGeom prst="rect">
            <a:avLst/>
          </a:prstGeom>
        </p:spPr>
        <p:txBody>
          <a:bodyPr wrap="square" anchor="ctr">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55" name="矩形 54"/>
          <p:cNvSpPr/>
          <p:nvPr/>
        </p:nvSpPr>
        <p:spPr>
          <a:xfrm>
            <a:off x="4889073" y="2850301"/>
            <a:ext cx="989105" cy="338554"/>
          </a:xfrm>
          <a:prstGeom prst="rect">
            <a:avLst/>
          </a:prstGeom>
        </p:spPr>
        <p:txBody>
          <a:bodyPr wrap="square" anchor="ctr">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56" name="矩形 55"/>
          <p:cNvSpPr/>
          <p:nvPr/>
        </p:nvSpPr>
        <p:spPr>
          <a:xfrm>
            <a:off x="4408179" y="1951618"/>
            <a:ext cx="974855" cy="338554"/>
          </a:xfrm>
          <a:prstGeom prst="rect">
            <a:avLst/>
          </a:prstGeom>
        </p:spPr>
        <p:txBody>
          <a:bodyPr wrap="square" anchor="ctr">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9" name="标题 8"/>
          <p:cNvSpPr>
            <a:spLocks noGrp="1"/>
          </p:cNvSpPr>
          <p:nvPr>
            <p:ph type="title"/>
          </p:nvPr>
        </p:nvSpPr>
        <p:spPr/>
        <p:txBody>
          <a:bodyPr/>
          <a:lstStyle/>
          <a:p>
            <a:endParaRPr lang="zh-CN" altLang="en-US"/>
          </a:p>
        </p:txBody>
      </p:sp>
      <p:sp>
        <p:nvSpPr>
          <p:cNvPr id="10" name="灯片编号占位符 9"/>
          <p:cNvSpPr>
            <a:spLocks noGrp="1"/>
          </p:cNvSpPr>
          <p:nvPr>
            <p:ph type="sldNum" sz="quarter" idx="11"/>
          </p:nvPr>
        </p:nvSpPr>
        <p:spPr/>
        <p:txBody>
          <a:bodyPr/>
          <a:lstStyle/>
          <a:p>
            <a:fld id="{6B3E1478-37CF-4E18-9076-DA6228555DA5}" type="slidenum">
              <a:rPr lang="zh-CN" altLang="en-US" smtClean="0"/>
              <a:pPr/>
              <a:t>39</a:t>
            </a:fld>
            <a:endParaRPr lang="zh-CN" altLang="en-US"/>
          </a:p>
        </p:txBody>
      </p:sp>
      <p:sp>
        <p:nvSpPr>
          <p:cNvPr id="38" name="矩形 37"/>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2"/>
          </p:nvPr>
        </p:nvSpPr>
        <p:spPr/>
        <p:txBody>
          <a:bodyPr/>
          <a:lstStyle/>
          <a:p>
            <a:r>
              <a:rPr lang="zh-CN" altLang="en-US" sz="1400" dirty="0" smtClean="0"/>
              <a:t>搭建深度学习的框架</a:t>
            </a:r>
            <a:endParaRPr lang="en-US" altLang="zh-CN" sz="1400" dirty="0" smtClean="0"/>
          </a:p>
          <a:p>
            <a:endParaRPr lang="en-US" altLang="zh-CN" sz="1400" dirty="0" smtClean="0"/>
          </a:p>
          <a:p>
            <a:r>
              <a:rPr lang="zh-CN" altLang="en-US" sz="1400" dirty="0" smtClean="0"/>
              <a:t>前期调研</a:t>
            </a:r>
            <a:endParaRPr lang="en-US" altLang="zh-CN" sz="1400" dirty="0" smtClean="0"/>
          </a:p>
          <a:p>
            <a:endParaRPr lang="en-US" altLang="zh-CN" sz="1400" dirty="0" smtClean="0"/>
          </a:p>
          <a:p>
            <a:r>
              <a:rPr lang="zh-CN" altLang="en-US" sz="1400" dirty="0" smtClean="0"/>
              <a:t>实验部分：构建模型、调整模型参数、进行预测</a:t>
            </a:r>
            <a:endParaRPr lang="en-US" altLang="zh-CN" sz="1400" dirty="0" smtClean="0"/>
          </a:p>
          <a:p>
            <a:endParaRPr lang="en-US" altLang="zh-CN" sz="1400" dirty="0"/>
          </a:p>
          <a:p>
            <a:r>
              <a:rPr lang="zh-CN" altLang="en-US" sz="1400" dirty="0" smtClean="0"/>
              <a:t>分析得出结论</a:t>
            </a:r>
            <a:endParaRPr lang="en-US" altLang="zh-CN" sz="1400" dirty="0" smtClean="0"/>
          </a:p>
          <a:p>
            <a:pPr marL="0" indent="0">
              <a:buNone/>
            </a:pPr>
            <a:endParaRPr lang="en-US" altLang="zh-CN" sz="1400" dirty="0" smtClean="0"/>
          </a:p>
          <a:p>
            <a:pPr marL="0" indent="0">
              <a:buNone/>
            </a:pPr>
            <a:endParaRPr lang="en-US" altLang="zh-CN" sz="1400" dirty="0" smtClean="0"/>
          </a:p>
          <a:p>
            <a:pPr marL="0" indent="0">
              <a:buNone/>
            </a:pPr>
            <a:endParaRPr lang="zh-CN" altLang="en-US" dirty="0"/>
          </a:p>
        </p:txBody>
      </p:sp>
      <p:sp>
        <p:nvSpPr>
          <p:cNvPr id="2" name="标题 1"/>
          <p:cNvSpPr>
            <a:spLocks noGrp="1"/>
          </p:cNvSpPr>
          <p:nvPr>
            <p:ph type="title"/>
          </p:nvPr>
        </p:nvSpPr>
        <p:spPr/>
        <p:txBody>
          <a:bodyPr/>
          <a:lstStyle/>
          <a:p>
            <a:r>
              <a:rPr lang="zh-CN" altLang="en-US" dirty="0" smtClean="0"/>
              <a:t>工作和实验</a:t>
            </a:r>
            <a:endParaRPr lang="zh-CN" altLang="en-US" dirty="0"/>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4</a:t>
            </a:fld>
            <a:endParaRPr lang="zh-CN" altLang="en-US"/>
          </a:p>
        </p:txBody>
      </p:sp>
    </p:spTree>
    <p:extLst>
      <p:ext uri="{BB962C8B-B14F-4D97-AF65-F5344CB8AC3E}">
        <p14:creationId xmlns:p14="http://schemas.microsoft.com/office/powerpoint/2010/main" val="27428234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a511c76c-1a3f-4939-92e4-096473c80b7c">
            <a:extLst>
              <a:ext uri="{FF2B5EF4-FFF2-40B4-BE49-F238E27FC236}">
                <a16:creationId xmlns:a16="http://schemas.microsoft.com/office/drawing/2014/main" id="{A1094218-5483-4CA6-97DB-93B6F43569B4}"/>
              </a:ext>
            </a:extLst>
          </p:cNvPr>
          <p:cNvGrpSpPr>
            <a:grpSpLocks noChangeAspect="1"/>
          </p:cNvGrpSpPr>
          <p:nvPr/>
        </p:nvGrpSpPr>
        <p:grpSpPr>
          <a:xfrm>
            <a:off x="740704" y="1811372"/>
            <a:ext cx="5379331" cy="2158011"/>
            <a:chOff x="1307468" y="1500776"/>
            <a:chExt cx="9613068" cy="3856448"/>
          </a:xfrm>
        </p:grpSpPr>
        <p:grpSp>
          <p:nvGrpSpPr>
            <p:cNvPr id="37" name="组合 36"/>
            <p:cNvGrpSpPr/>
            <p:nvPr/>
          </p:nvGrpSpPr>
          <p:grpSpPr>
            <a:xfrm>
              <a:off x="3942357" y="1500776"/>
              <a:ext cx="4307285" cy="3856448"/>
              <a:chOff x="2940843" y="1512917"/>
              <a:chExt cx="3251201" cy="2910903"/>
            </a:xfrm>
          </p:grpSpPr>
          <p:sp>
            <p:nvSpPr>
              <p:cNvPr id="87" name="圆: 空心 1"/>
              <p:cNvSpPr/>
              <p:nvPr/>
            </p:nvSpPr>
            <p:spPr>
              <a:xfrm>
                <a:off x="3398043" y="1799969"/>
                <a:ext cx="2336799" cy="2336800"/>
              </a:xfrm>
              <a:prstGeom prst="donut">
                <a:avLst>
                  <a:gd name="adj" fmla="val 12516"/>
                </a:avLst>
              </a:prstGeom>
              <a:solidFill>
                <a:schemeClr val="tx2">
                  <a:alpha val="14000"/>
                </a:schemeClr>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96">
                  <a:sym typeface="华文细黑" panose="02010600040101010101" pitchFamily="2" charset="-122"/>
                </a:endParaRPr>
              </a:p>
            </p:txBody>
          </p:sp>
          <p:sp>
            <p:nvSpPr>
              <p:cNvPr id="88" name="椭圆 87"/>
              <p:cNvSpPr/>
              <p:nvPr/>
            </p:nvSpPr>
            <p:spPr>
              <a:xfrm>
                <a:off x="4083842" y="2485769"/>
                <a:ext cx="965199" cy="965200"/>
              </a:xfrm>
              <a:prstGeom prst="ellipse">
                <a:avLst/>
              </a:prstGeom>
              <a:solidFill>
                <a:schemeClr val="tx2"/>
              </a:solidFill>
              <a:ln w="92075">
                <a:solidFill>
                  <a:schemeClr val="accent1">
                    <a:alpha val="18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a:r>
                  <a:rPr lang="zh-CN" altLang="en-US" sz="1100" b="1">
                    <a:solidFill>
                      <a:schemeClr val="bg1"/>
                    </a:solidFill>
                    <a:latin typeface="+mn-ea"/>
                    <a:sym typeface="华文细黑" panose="02010600040101010101" pitchFamily="2" charset="-122"/>
                  </a:rPr>
                  <a:t>关键词</a:t>
                </a:r>
                <a:endParaRPr lang="en-US" altLang="zh-CN" sz="1100">
                  <a:solidFill>
                    <a:schemeClr val="bg1"/>
                  </a:solidFill>
                  <a:latin typeface="+mn-ea"/>
                  <a:sym typeface="华文细黑" panose="02010600040101010101" pitchFamily="2" charset="-122"/>
                </a:endParaRPr>
              </a:p>
            </p:txBody>
          </p:sp>
          <p:grpSp>
            <p:nvGrpSpPr>
              <p:cNvPr id="89" name="组合 88"/>
              <p:cNvGrpSpPr/>
              <p:nvPr/>
            </p:nvGrpSpPr>
            <p:grpSpPr>
              <a:xfrm>
                <a:off x="3563144" y="2092712"/>
                <a:ext cx="2006600" cy="1788811"/>
                <a:chOff x="3563144" y="2092712"/>
                <a:chExt cx="2006600" cy="1788811"/>
              </a:xfrm>
            </p:grpSpPr>
            <p:cxnSp>
              <p:nvCxnSpPr>
                <p:cNvPr id="97" name="直接连接符 96"/>
                <p:cNvCxnSpPr/>
                <p:nvPr/>
              </p:nvCxnSpPr>
              <p:spPr>
                <a:xfrm rot="16200000">
                  <a:off x="3753644" y="2796618"/>
                  <a:ext cx="0" cy="381000"/>
                </a:xfrm>
                <a:prstGeom prst="line">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19800000">
                  <a:off x="4160044" y="2092712"/>
                  <a:ext cx="0" cy="381000"/>
                </a:xfrm>
                <a:prstGeom prst="line">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1800000">
                  <a:off x="4972844" y="2092712"/>
                  <a:ext cx="0" cy="381000"/>
                </a:xfrm>
                <a:prstGeom prst="line">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rot="5400000">
                  <a:off x="5379244" y="2796618"/>
                  <a:ext cx="0" cy="381000"/>
                </a:xfrm>
                <a:prstGeom prst="line">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9000000">
                  <a:off x="4972844" y="3500523"/>
                  <a:ext cx="0" cy="381000"/>
                </a:xfrm>
                <a:prstGeom prst="line">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12600000">
                  <a:off x="4160044" y="3500523"/>
                  <a:ext cx="0" cy="381000"/>
                </a:xfrm>
                <a:prstGeom prst="line">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90" name="组合 89"/>
              <p:cNvGrpSpPr/>
              <p:nvPr/>
            </p:nvGrpSpPr>
            <p:grpSpPr>
              <a:xfrm>
                <a:off x="2940843" y="1512917"/>
                <a:ext cx="3251201" cy="2910903"/>
                <a:chOff x="2940843" y="1512917"/>
                <a:chExt cx="3251201" cy="2910903"/>
              </a:xfrm>
            </p:grpSpPr>
            <p:sp>
              <p:nvSpPr>
                <p:cNvPr id="91" name="椭圆 90"/>
                <p:cNvSpPr/>
                <p:nvPr/>
              </p:nvSpPr>
              <p:spPr>
                <a:xfrm>
                  <a:off x="2940843" y="2612769"/>
                  <a:ext cx="711199" cy="711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68394" tIns="34197" rIns="68394" bIns="34197" numCol="1" spcCol="0" rtlCol="0" fromWordArt="0" anchor="ctr" anchorCtr="0" forceAA="0" compatLnSpc="1">
                  <a:prstTxWarp prst="textNoShape">
                    <a:avLst/>
                  </a:prstTxWarp>
                  <a:noAutofit/>
                </a:bodyPr>
                <a:lstStyle/>
                <a:p>
                  <a:pPr algn="ctr"/>
                  <a:r>
                    <a:rPr lang="zh-CN" altLang="en-US" sz="900" b="1">
                      <a:solidFill>
                        <a:schemeClr val="bg1"/>
                      </a:solidFill>
                      <a:latin typeface="+mn-ea"/>
                    </a:rPr>
                    <a:t>关键词</a:t>
                  </a:r>
                </a:p>
              </p:txBody>
            </p:sp>
            <p:sp>
              <p:nvSpPr>
                <p:cNvPr id="92" name="椭圆 91"/>
                <p:cNvSpPr/>
                <p:nvPr/>
              </p:nvSpPr>
              <p:spPr>
                <a:xfrm>
                  <a:off x="3575844" y="1512917"/>
                  <a:ext cx="711199" cy="711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900" b="1" dirty="0">
                      <a:solidFill>
                        <a:schemeClr val="bg1"/>
                      </a:solidFill>
                      <a:latin typeface="+mn-ea"/>
                      <a:sym typeface="华文细黑" panose="02010600040101010101" pitchFamily="2" charset="-122"/>
                    </a:rPr>
                    <a:t>关键词</a:t>
                  </a:r>
                  <a:endParaRPr lang="en-US" altLang="zh-CN" sz="900" b="1" dirty="0">
                    <a:solidFill>
                      <a:schemeClr val="bg1"/>
                    </a:solidFill>
                    <a:latin typeface="+mn-ea"/>
                    <a:sym typeface="华文细黑" panose="02010600040101010101" pitchFamily="2" charset="-122"/>
                  </a:endParaRPr>
                </a:p>
              </p:txBody>
            </p:sp>
            <p:sp>
              <p:nvSpPr>
                <p:cNvPr id="93" name="椭圆 92"/>
                <p:cNvSpPr/>
                <p:nvPr/>
              </p:nvSpPr>
              <p:spPr>
                <a:xfrm>
                  <a:off x="4845844" y="1512917"/>
                  <a:ext cx="711199" cy="711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68394" tIns="34197" rIns="68394" bIns="34197" numCol="1" spcCol="0" rtlCol="0" fromWordArt="0" anchor="ctr" anchorCtr="0" forceAA="0" compatLnSpc="1">
                  <a:prstTxWarp prst="textNoShape">
                    <a:avLst/>
                  </a:prstTxWarp>
                  <a:noAutofit/>
                </a:bodyPr>
                <a:lstStyle/>
                <a:p>
                  <a:pPr algn="ctr"/>
                  <a:r>
                    <a:rPr lang="zh-CN" altLang="en-US" sz="900" b="1">
                      <a:solidFill>
                        <a:schemeClr val="bg1"/>
                      </a:solidFill>
                      <a:latin typeface="+mn-ea"/>
                    </a:rPr>
                    <a:t>关键词</a:t>
                  </a:r>
                </a:p>
              </p:txBody>
            </p:sp>
            <p:sp>
              <p:nvSpPr>
                <p:cNvPr id="94" name="椭圆 93"/>
                <p:cNvSpPr/>
                <p:nvPr/>
              </p:nvSpPr>
              <p:spPr>
                <a:xfrm>
                  <a:off x="5480845" y="2612769"/>
                  <a:ext cx="711199" cy="711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68394" tIns="34197" rIns="68394" bIns="34197" numCol="1" spcCol="0" rtlCol="0" fromWordArt="0" anchor="ctr" anchorCtr="0" forceAA="0" compatLnSpc="1">
                  <a:prstTxWarp prst="textNoShape">
                    <a:avLst/>
                  </a:prstTxWarp>
                  <a:noAutofit/>
                </a:bodyPr>
                <a:lstStyle/>
                <a:p>
                  <a:pPr algn="ctr"/>
                  <a:r>
                    <a:rPr lang="zh-CN" altLang="en-US" sz="900" b="1">
                      <a:solidFill>
                        <a:schemeClr val="bg1"/>
                      </a:solidFill>
                      <a:latin typeface="+mn-ea"/>
                    </a:rPr>
                    <a:t>关键词</a:t>
                  </a:r>
                </a:p>
              </p:txBody>
            </p:sp>
            <p:sp>
              <p:nvSpPr>
                <p:cNvPr id="95" name="椭圆 94"/>
                <p:cNvSpPr/>
                <p:nvPr/>
              </p:nvSpPr>
              <p:spPr>
                <a:xfrm>
                  <a:off x="4845844" y="3712620"/>
                  <a:ext cx="711199" cy="711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68394" tIns="34197" rIns="68394" bIns="34197" numCol="1" spcCol="0" rtlCol="0" fromWordArt="0" anchor="ctr" anchorCtr="0" forceAA="0" compatLnSpc="1">
                  <a:prstTxWarp prst="textNoShape">
                    <a:avLst/>
                  </a:prstTxWarp>
                  <a:noAutofit/>
                </a:bodyPr>
                <a:lstStyle/>
                <a:p>
                  <a:pPr algn="ctr"/>
                  <a:r>
                    <a:rPr lang="zh-CN" altLang="en-US" sz="900" b="1">
                      <a:solidFill>
                        <a:schemeClr val="bg1"/>
                      </a:solidFill>
                      <a:latin typeface="+mn-ea"/>
                    </a:rPr>
                    <a:t>关键词</a:t>
                  </a:r>
                </a:p>
              </p:txBody>
            </p:sp>
            <p:sp>
              <p:nvSpPr>
                <p:cNvPr id="96" name="椭圆 95"/>
                <p:cNvSpPr/>
                <p:nvPr/>
              </p:nvSpPr>
              <p:spPr>
                <a:xfrm>
                  <a:off x="3575844" y="3712620"/>
                  <a:ext cx="711199" cy="711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68394" tIns="34197" rIns="68394" bIns="34197" numCol="1" spcCol="0" rtlCol="0" fromWordArt="0" anchor="ctr" anchorCtr="0" forceAA="0" compatLnSpc="1">
                  <a:prstTxWarp prst="textNoShape">
                    <a:avLst/>
                  </a:prstTxWarp>
                  <a:noAutofit/>
                </a:bodyPr>
                <a:lstStyle/>
                <a:p>
                  <a:pPr algn="ctr"/>
                  <a:r>
                    <a:rPr lang="zh-CN" altLang="en-US" sz="900" b="1">
                      <a:solidFill>
                        <a:schemeClr val="bg1"/>
                      </a:solidFill>
                      <a:latin typeface="+mn-ea"/>
                    </a:rPr>
                    <a:t>关键词</a:t>
                  </a:r>
                </a:p>
              </p:txBody>
            </p:sp>
          </p:grpSp>
        </p:grpSp>
        <p:grpSp>
          <p:nvGrpSpPr>
            <p:cNvPr id="38" name="组合 37"/>
            <p:cNvGrpSpPr/>
            <p:nvPr/>
          </p:nvGrpSpPr>
          <p:grpSpPr>
            <a:xfrm>
              <a:off x="8170814" y="1736812"/>
              <a:ext cx="2749722" cy="3577446"/>
              <a:chOff x="8170814" y="1912116"/>
              <a:chExt cx="2749722" cy="3577446"/>
            </a:xfrm>
          </p:grpSpPr>
          <p:grpSp>
            <p:nvGrpSpPr>
              <p:cNvPr id="69" name="组合 68"/>
              <p:cNvGrpSpPr/>
              <p:nvPr/>
            </p:nvGrpSpPr>
            <p:grpSpPr>
              <a:xfrm>
                <a:off x="8170814" y="1912116"/>
                <a:ext cx="2611177" cy="3577446"/>
                <a:chOff x="1193500" y="1491637"/>
                <a:chExt cx="3761195" cy="3577446"/>
              </a:xfrm>
            </p:grpSpPr>
            <p:grpSp>
              <p:nvGrpSpPr>
                <p:cNvPr id="74" name="组合 73"/>
                <p:cNvGrpSpPr/>
                <p:nvPr/>
              </p:nvGrpSpPr>
              <p:grpSpPr>
                <a:xfrm>
                  <a:off x="1193500" y="1491637"/>
                  <a:ext cx="3761195" cy="929630"/>
                  <a:chOff x="1317257" y="1824875"/>
                  <a:chExt cx="3761195" cy="929630"/>
                </a:xfrm>
              </p:grpSpPr>
              <p:sp>
                <p:nvSpPr>
                  <p:cNvPr id="85" name="文本框 60"/>
                  <p:cNvSpPr txBox="1"/>
                  <p:nvPr/>
                </p:nvSpPr>
                <p:spPr>
                  <a:xfrm>
                    <a:off x="1317257" y="2132651"/>
                    <a:ext cx="3761195" cy="621854"/>
                  </a:xfrm>
                  <a:prstGeom prst="rect">
                    <a:avLst/>
                  </a:prstGeom>
                  <a:noFill/>
                </p:spPr>
                <p:txBody>
                  <a:bodyPr wrap="square" lIns="0" tIns="0" rIns="0" bIns="0" rtlCol="0">
                    <a:spAutoFit/>
                  </a:bodyPr>
                  <a:lstStyle/>
                  <a:p>
                    <a:pPr algn="r">
                      <a:lnSpc>
                        <a:spcPct val="150000"/>
                      </a:lnSpc>
                    </a:pPr>
                    <a:r>
                      <a:rPr lang="zh-CN" altLang="en-US" sz="800">
                        <a:cs typeface="+mn-ea"/>
                        <a:sym typeface="+mn-lt"/>
                      </a:rPr>
                      <a:t>此部分内容作为文字排版占位</a:t>
                    </a:r>
                    <a:r>
                      <a:rPr lang="zh-CN" altLang="en-US" sz="800" smtClean="0">
                        <a:cs typeface="+mn-ea"/>
                        <a:sym typeface="+mn-lt"/>
                      </a:rPr>
                      <a:t>显示</a:t>
                    </a:r>
                    <a:endParaRPr lang="zh-CN" altLang="en-US" sz="800">
                      <a:cs typeface="+mn-ea"/>
                      <a:sym typeface="+mn-lt"/>
                    </a:endParaRPr>
                  </a:p>
                </p:txBody>
              </p:sp>
              <p:sp>
                <p:nvSpPr>
                  <p:cNvPr id="86" name="矩形 85"/>
                  <p:cNvSpPr/>
                  <p:nvPr/>
                </p:nvSpPr>
                <p:spPr>
                  <a:xfrm>
                    <a:off x="1317257" y="1824875"/>
                    <a:ext cx="3761195" cy="247503"/>
                  </a:xfrm>
                  <a:prstGeom prst="rect">
                    <a:avLst/>
                  </a:prstGeom>
                </p:spPr>
                <p:txBody>
                  <a:bodyPr wrap="square" lIns="0" tIns="0" rIns="0" bIns="0">
                    <a:spAutoFit/>
                  </a:bodyPr>
                  <a:lstStyle/>
                  <a:p>
                    <a:pPr algn="r"/>
                    <a:r>
                      <a:rPr lang="zh-CN" altLang="en-US" sz="900" b="1" dirty="0">
                        <a:cs typeface="+mn-ea"/>
                        <a:sym typeface="+mn-lt"/>
                      </a:rPr>
                      <a:t>标题文本预设</a:t>
                    </a:r>
                    <a:endParaRPr lang="en-US" sz="900" b="1" dirty="0">
                      <a:cs typeface="+mn-ea"/>
                      <a:sym typeface="+mn-lt"/>
                    </a:endParaRPr>
                  </a:p>
                </p:txBody>
              </p:sp>
            </p:grpSp>
            <p:grpSp>
              <p:nvGrpSpPr>
                <p:cNvPr id="77" name="组合 76"/>
                <p:cNvGrpSpPr/>
                <p:nvPr/>
              </p:nvGrpSpPr>
              <p:grpSpPr>
                <a:xfrm>
                  <a:off x="1193500" y="2815545"/>
                  <a:ext cx="3761195" cy="929630"/>
                  <a:chOff x="1317257" y="1824875"/>
                  <a:chExt cx="3761195" cy="929630"/>
                </a:xfrm>
              </p:grpSpPr>
              <p:sp>
                <p:nvSpPr>
                  <p:cNvPr id="83" name="文本框 58"/>
                  <p:cNvSpPr txBox="1"/>
                  <p:nvPr/>
                </p:nvSpPr>
                <p:spPr>
                  <a:xfrm>
                    <a:off x="1317257" y="2132651"/>
                    <a:ext cx="3761195" cy="621854"/>
                  </a:xfrm>
                  <a:prstGeom prst="rect">
                    <a:avLst/>
                  </a:prstGeom>
                  <a:noFill/>
                </p:spPr>
                <p:txBody>
                  <a:bodyPr wrap="square" lIns="0" tIns="0" rIns="0" bIns="0" rtlCol="0">
                    <a:spAutoFit/>
                  </a:bodyPr>
                  <a:lstStyle/>
                  <a:p>
                    <a:pPr algn="r">
                      <a:lnSpc>
                        <a:spcPct val="150000"/>
                      </a:lnSpc>
                    </a:pPr>
                    <a:r>
                      <a:rPr lang="zh-CN" altLang="en-US" sz="800">
                        <a:cs typeface="+mn-ea"/>
                        <a:sym typeface="+mn-lt"/>
                      </a:rPr>
                      <a:t>此部分内容作为文字排版占位</a:t>
                    </a:r>
                    <a:r>
                      <a:rPr lang="zh-CN" altLang="en-US" sz="800" smtClean="0">
                        <a:cs typeface="+mn-ea"/>
                        <a:sym typeface="+mn-lt"/>
                      </a:rPr>
                      <a:t>显示</a:t>
                    </a:r>
                    <a:endParaRPr lang="zh-CN" altLang="en-US" sz="800">
                      <a:cs typeface="+mn-ea"/>
                      <a:sym typeface="+mn-lt"/>
                    </a:endParaRPr>
                  </a:p>
                </p:txBody>
              </p:sp>
              <p:sp>
                <p:nvSpPr>
                  <p:cNvPr id="84" name="矩形 83"/>
                  <p:cNvSpPr/>
                  <p:nvPr/>
                </p:nvSpPr>
                <p:spPr>
                  <a:xfrm>
                    <a:off x="1317257" y="1824875"/>
                    <a:ext cx="3761195" cy="247503"/>
                  </a:xfrm>
                  <a:prstGeom prst="rect">
                    <a:avLst/>
                  </a:prstGeom>
                </p:spPr>
                <p:txBody>
                  <a:bodyPr wrap="square" lIns="0" tIns="0" rIns="0" bIns="0">
                    <a:spAutoFit/>
                  </a:bodyPr>
                  <a:lstStyle/>
                  <a:p>
                    <a:pPr algn="r"/>
                    <a:r>
                      <a:rPr lang="zh-CN" altLang="en-US" sz="900" b="1" dirty="0">
                        <a:cs typeface="+mn-ea"/>
                        <a:sym typeface="+mn-lt"/>
                      </a:rPr>
                      <a:t>标题文本预设</a:t>
                    </a:r>
                    <a:endParaRPr lang="en-US" sz="900" b="1" dirty="0">
                      <a:cs typeface="+mn-ea"/>
                      <a:sym typeface="+mn-lt"/>
                    </a:endParaRPr>
                  </a:p>
                </p:txBody>
              </p:sp>
            </p:grpSp>
            <p:grpSp>
              <p:nvGrpSpPr>
                <p:cNvPr id="80" name="组合 79"/>
                <p:cNvGrpSpPr/>
                <p:nvPr/>
              </p:nvGrpSpPr>
              <p:grpSpPr>
                <a:xfrm>
                  <a:off x="1193500" y="4139453"/>
                  <a:ext cx="3761195" cy="929630"/>
                  <a:chOff x="1317257" y="1824875"/>
                  <a:chExt cx="3761195" cy="929630"/>
                </a:xfrm>
              </p:grpSpPr>
              <p:sp>
                <p:nvSpPr>
                  <p:cNvPr id="81" name="文本框 56"/>
                  <p:cNvSpPr txBox="1"/>
                  <p:nvPr/>
                </p:nvSpPr>
                <p:spPr>
                  <a:xfrm>
                    <a:off x="1317257" y="2132651"/>
                    <a:ext cx="3761195" cy="621854"/>
                  </a:xfrm>
                  <a:prstGeom prst="rect">
                    <a:avLst/>
                  </a:prstGeom>
                  <a:noFill/>
                </p:spPr>
                <p:txBody>
                  <a:bodyPr wrap="square" lIns="0" tIns="0" rIns="0" bIns="0" rtlCol="0">
                    <a:spAutoFit/>
                  </a:bodyPr>
                  <a:lstStyle/>
                  <a:p>
                    <a:pPr algn="r">
                      <a:lnSpc>
                        <a:spcPct val="150000"/>
                      </a:lnSpc>
                    </a:pPr>
                    <a:r>
                      <a:rPr lang="zh-CN" altLang="en-US" sz="800">
                        <a:cs typeface="+mn-ea"/>
                        <a:sym typeface="+mn-lt"/>
                      </a:rPr>
                      <a:t>此部分内容作为文字排版占位</a:t>
                    </a:r>
                    <a:r>
                      <a:rPr lang="zh-CN" altLang="en-US" sz="800" smtClean="0">
                        <a:cs typeface="+mn-ea"/>
                        <a:sym typeface="+mn-lt"/>
                      </a:rPr>
                      <a:t>显示</a:t>
                    </a:r>
                    <a:endParaRPr lang="zh-CN" altLang="en-US" sz="800">
                      <a:cs typeface="+mn-ea"/>
                      <a:sym typeface="+mn-lt"/>
                    </a:endParaRPr>
                  </a:p>
                </p:txBody>
              </p:sp>
              <p:sp>
                <p:nvSpPr>
                  <p:cNvPr id="82" name="矩形 81"/>
                  <p:cNvSpPr/>
                  <p:nvPr/>
                </p:nvSpPr>
                <p:spPr>
                  <a:xfrm>
                    <a:off x="1317257" y="1824875"/>
                    <a:ext cx="3761195" cy="247503"/>
                  </a:xfrm>
                  <a:prstGeom prst="rect">
                    <a:avLst/>
                  </a:prstGeom>
                </p:spPr>
                <p:txBody>
                  <a:bodyPr wrap="square" lIns="0" tIns="0" rIns="0" bIns="0">
                    <a:spAutoFit/>
                  </a:bodyPr>
                  <a:lstStyle/>
                  <a:p>
                    <a:pPr algn="r"/>
                    <a:r>
                      <a:rPr lang="zh-CN" altLang="en-US" sz="900" b="1" dirty="0">
                        <a:cs typeface="+mn-ea"/>
                        <a:sym typeface="+mn-lt"/>
                      </a:rPr>
                      <a:t>标题文本预设</a:t>
                    </a:r>
                    <a:endParaRPr lang="en-US" sz="900" b="1" dirty="0">
                      <a:cs typeface="+mn-ea"/>
                      <a:sym typeface="+mn-lt"/>
                    </a:endParaRPr>
                  </a:p>
                </p:txBody>
              </p:sp>
            </p:grpSp>
          </p:grpSp>
          <p:cxnSp>
            <p:nvCxnSpPr>
              <p:cNvPr id="70" name="直接连接符 69"/>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8472264"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1307468" y="1736812"/>
              <a:ext cx="2713719" cy="3577446"/>
              <a:chOff x="1307468" y="1697288"/>
              <a:chExt cx="2713719" cy="3577446"/>
            </a:xfrm>
          </p:grpSpPr>
          <p:grpSp>
            <p:nvGrpSpPr>
              <p:cNvPr id="40" name="组合 39"/>
              <p:cNvGrpSpPr/>
              <p:nvPr/>
            </p:nvGrpSpPr>
            <p:grpSpPr>
              <a:xfrm>
                <a:off x="1410010" y="1697288"/>
                <a:ext cx="2611177" cy="3577446"/>
                <a:chOff x="1193500" y="1491637"/>
                <a:chExt cx="3761195" cy="3577446"/>
              </a:xfrm>
            </p:grpSpPr>
            <p:grpSp>
              <p:nvGrpSpPr>
                <p:cNvPr id="58" name="组合 57"/>
                <p:cNvGrpSpPr/>
                <p:nvPr/>
              </p:nvGrpSpPr>
              <p:grpSpPr>
                <a:xfrm>
                  <a:off x="1193500" y="1491637"/>
                  <a:ext cx="3761195" cy="929630"/>
                  <a:chOff x="1317257" y="1824875"/>
                  <a:chExt cx="3761195" cy="929630"/>
                </a:xfrm>
              </p:grpSpPr>
              <p:sp>
                <p:nvSpPr>
                  <p:cNvPr id="66" name="文本框 74"/>
                  <p:cNvSpPr txBox="1"/>
                  <p:nvPr/>
                </p:nvSpPr>
                <p:spPr>
                  <a:xfrm>
                    <a:off x="1317257" y="2132651"/>
                    <a:ext cx="3761195" cy="621854"/>
                  </a:xfrm>
                  <a:prstGeom prst="rect">
                    <a:avLst/>
                  </a:prstGeom>
                  <a:noFill/>
                </p:spPr>
                <p:txBody>
                  <a:bodyPr wrap="square" lIns="0" tIns="0" rIns="0" bIns="0" rtlCol="0">
                    <a:spAutoFit/>
                  </a:bodyPr>
                  <a:lstStyle/>
                  <a:p>
                    <a:pPr>
                      <a:lnSpc>
                        <a:spcPct val="150000"/>
                      </a:lnSpc>
                    </a:pPr>
                    <a:r>
                      <a:rPr lang="zh-CN" altLang="en-US" sz="800">
                        <a:cs typeface="+mn-ea"/>
                        <a:sym typeface="+mn-lt"/>
                      </a:rPr>
                      <a:t>此部分内容作为文字排版占位</a:t>
                    </a:r>
                    <a:r>
                      <a:rPr lang="zh-CN" altLang="en-US" sz="800" smtClean="0">
                        <a:cs typeface="+mn-ea"/>
                        <a:sym typeface="+mn-lt"/>
                      </a:rPr>
                      <a:t>显示</a:t>
                    </a:r>
                    <a:endParaRPr lang="zh-CN" altLang="en-US" sz="800">
                      <a:cs typeface="+mn-ea"/>
                      <a:sym typeface="+mn-lt"/>
                    </a:endParaRPr>
                  </a:p>
                </p:txBody>
              </p:sp>
              <p:sp>
                <p:nvSpPr>
                  <p:cNvPr id="68" name="矩形 67"/>
                  <p:cNvSpPr/>
                  <p:nvPr/>
                </p:nvSpPr>
                <p:spPr>
                  <a:xfrm>
                    <a:off x="1317257" y="1824875"/>
                    <a:ext cx="3761195" cy="247503"/>
                  </a:xfrm>
                  <a:prstGeom prst="rect">
                    <a:avLst/>
                  </a:prstGeom>
                </p:spPr>
                <p:txBody>
                  <a:bodyPr wrap="square" lIns="0" tIns="0" rIns="0" bIns="0">
                    <a:spAutoFit/>
                  </a:bodyPr>
                  <a:lstStyle/>
                  <a:p>
                    <a:r>
                      <a:rPr lang="zh-CN" altLang="en-US" sz="900" b="1" dirty="0">
                        <a:cs typeface="+mn-ea"/>
                        <a:sym typeface="+mn-lt"/>
                      </a:rPr>
                      <a:t>标题文本预设</a:t>
                    </a:r>
                    <a:endParaRPr lang="en-US" sz="900" b="1" dirty="0">
                      <a:cs typeface="+mn-ea"/>
                      <a:sym typeface="+mn-lt"/>
                    </a:endParaRPr>
                  </a:p>
                </p:txBody>
              </p:sp>
            </p:grpSp>
            <p:grpSp>
              <p:nvGrpSpPr>
                <p:cNvPr id="59" name="组合 58"/>
                <p:cNvGrpSpPr/>
                <p:nvPr/>
              </p:nvGrpSpPr>
              <p:grpSpPr>
                <a:xfrm>
                  <a:off x="1193500" y="2815545"/>
                  <a:ext cx="3761195" cy="929630"/>
                  <a:chOff x="1317257" y="1824875"/>
                  <a:chExt cx="3761195" cy="929630"/>
                </a:xfrm>
              </p:grpSpPr>
              <p:sp>
                <p:nvSpPr>
                  <p:cNvPr id="63" name="文本框 72"/>
                  <p:cNvSpPr txBox="1"/>
                  <p:nvPr/>
                </p:nvSpPr>
                <p:spPr>
                  <a:xfrm>
                    <a:off x="1317257" y="2132651"/>
                    <a:ext cx="3761195" cy="621854"/>
                  </a:xfrm>
                  <a:prstGeom prst="rect">
                    <a:avLst/>
                  </a:prstGeom>
                  <a:noFill/>
                </p:spPr>
                <p:txBody>
                  <a:bodyPr wrap="square" lIns="0" tIns="0" rIns="0" bIns="0" rtlCol="0">
                    <a:spAutoFit/>
                  </a:bodyPr>
                  <a:lstStyle/>
                  <a:p>
                    <a:pPr>
                      <a:lnSpc>
                        <a:spcPct val="150000"/>
                      </a:lnSpc>
                    </a:pPr>
                    <a:r>
                      <a:rPr lang="zh-CN" altLang="en-US" sz="800">
                        <a:cs typeface="+mn-ea"/>
                        <a:sym typeface="+mn-lt"/>
                      </a:rPr>
                      <a:t>此部分内容作为文字排版占位</a:t>
                    </a:r>
                    <a:r>
                      <a:rPr lang="zh-CN" altLang="en-US" sz="800" smtClean="0">
                        <a:cs typeface="+mn-ea"/>
                        <a:sym typeface="+mn-lt"/>
                      </a:rPr>
                      <a:t>显示</a:t>
                    </a:r>
                    <a:endParaRPr lang="zh-CN" altLang="en-US" sz="800">
                      <a:cs typeface="+mn-ea"/>
                      <a:sym typeface="+mn-lt"/>
                    </a:endParaRPr>
                  </a:p>
                </p:txBody>
              </p:sp>
              <p:sp>
                <p:nvSpPr>
                  <p:cNvPr id="65" name="矩形 64"/>
                  <p:cNvSpPr/>
                  <p:nvPr/>
                </p:nvSpPr>
                <p:spPr>
                  <a:xfrm>
                    <a:off x="1317257" y="1824875"/>
                    <a:ext cx="3761195" cy="247503"/>
                  </a:xfrm>
                  <a:prstGeom prst="rect">
                    <a:avLst/>
                  </a:prstGeom>
                </p:spPr>
                <p:txBody>
                  <a:bodyPr wrap="square" lIns="0" tIns="0" rIns="0" bIns="0">
                    <a:spAutoFit/>
                  </a:bodyPr>
                  <a:lstStyle/>
                  <a:p>
                    <a:r>
                      <a:rPr lang="zh-CN" altLang="en-US" sz="900" b="1">
                        <a:cs typeface="+mn-ea"/>
                        <a:sym typeface="+mn-lt"/>
                      </a:rPr>
                      <a:t>标题文本预设</a:t>
                    </a:r>
                    <a:endParaRPr lang="en-US" sz="900" b="1" dirty="0">
                      <a:cs typeface="+mn-ea"/>
                      <a:sym typeface="+mn-lt"/>
                    </a:endParaRPr>
                  </a:p>
                </p:txBody>
              </p:sp>
            </p:grpSp>
            <p:grpSp>
              <p:nvGrpSpPr>
                <p:cNvPr id="60" name="组合 59"/>
                <p:cNvGrpSpPr/>
                <p:nvPr/>
              </p:nvGrpSpPr>
              <p:grpSpPr>
                <a:xfrm>
                  <a:off x="1193500" y="4139453"/>
                  <a:ext cx="3761195" cy="929630"/>
                  <a:chOff x="1317257" y="1824875"/>
                  <a:chExt cx="3761195" cy="929630"/>
                </a:xfrm>
              </p:grpSpPr>
              <p:sp>
                <p:nvSpPr>
                  <p:cNvPr id="61" name="文本框 70"/>
                  <p:cNvSpPr txBox="1"/>
                  <p:nvPr/>
                </p:nvSpPr>
                <p:spPr>
                  <a:xfrm>
                    <a:off x="1317257" y="2132651"/>
                    <a:ext cx="3761195" cy="621854"/>
                  </a:xfrm>
                  <a:prstGeom prst="rect">
                    <a:avLst/>
                  </a:prstGeom>
                  <a:noFill/>
                </p:spPr>
                <p:txBody>
                  <a:bodyPr wrap="square" lIns="0" tIns="0" rIns="0" bIns="0" rtlCol="0">
                    <a:spAutoFit/>
                  </a:bodyPr>
                  <a:lstStyle/>
                  <a:p>
                    <a:pPr>
                      <a:lnSpc>
                        <a:spcPct val="150000"/>
                      </a:lnSpc>
                    </a:pPr>
                    <a:r>
                      <a:rPr lang="zh-CN" altLang="en-US" sz="800">
                        <a:cs typeface="+mn-ea"/>
                        <a:sym typeface="+mn-lt"/>
                      </a:rPr>
                      <a:t>此部分内容作为文字排版占位</a:t>
                    </a:r>
                    <a:r>
                      <a:rPr lang="zh-CN" altLang="en-US" sz="800" smtClean="0">
                        <a:cs typeface="+mn-ea"/>
                        <a:sym typeface="+mn-lt"/>
                      </a:rPr>
                      <a:t>显示</a:t>
                    </a:r>
                    <a:endParaRPr lang="zh-CN" altLang="en-US" sz="800">
                      <a:cs typeface="+mn-ea"/>
                      <a:sym typeface="+mn-lt"/>
                    </a:endParaRPr>
                  </a:p>
                </p:txBody>
              </p:sp>
              <p:sp>
                <p:nvSpPr>
                  <p:cNvPr id="62" name="矩形 61"/>
                  <p:cNvSpPr/>
                  <p:nvPr/>
                </p:nvSpPr>
                <p:spPr>
                  <a:xfrm>
                    <a:off x="1317257" y="1824875"/>
                    <a:ext cx="3761195" cy="247503"/>
                  </a:xfrm>
                  <a:prstGeom prst="rect">
                    <a:avLst/>
                  </a:prstGeom>
                </p:spPr>
                <p:txBody>
                  <a:bodyPr wrap="square" lIns="0" tIns="0" rIns="0" bIns="0">
                    <a:spAutoFit/>
                  </a:bodyPr>
                  <a:lstStyle/>
                  <a:p>
                    <a:r>
                      <a:rPr lang="zh-CN" altLang="en-US" sz="900" b="1">
                        <a:cs typeface="+mn-ea"/>
                        <a:sym typeface="+mn-lt"/>
                      </a:rPr>
                      <a:t>标题文本预设</a:t>
                    </a:r>
                    <a:endParaRPr lang="en-US" sz="900" b="1" dirty="0">
                      <a:cs typeface="+mn-ea"/>
                      <a:sym typeface="+mn-lt"/>
                    </a:endParaRPr>
                  </a:p>
                </p:txBody>
              </p:sp>
            </p:grpSp>
          </p:grpSp>
          <p:grpSp>
            <p:nvGrpSpPr>
              <p:cNvPr id="43" name="组合 42"/>
              <p:cNvGrpSpPr/>
              <p:nvPr/>
            </p:nvGrpSpPr>
            <p:grpSpPr>
              <a:xfrm>
                <a:off x="1307468" y="2710116"/>
                <a:ext cx="2448272" cy="1338747"/>
                <a:chOff x="1307468" y="2924944"/>
                <a:chExt cx="2448272" cy="1338747"/>
              </a:xfrm>
            </p:grpSpPr>
            <p:cxnSp>
              <p:nvCxnSpPr>
                <p:cNvPr id="49" name="直接连接符 48"/>
                <p:cNvCxnSpPr/>
                <p:nvPr/>
              </p:nvCxnSpPr>
              <p:spPr>
                <a:xfrm>
                  <a:off x="1307468"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307468"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gr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40</a:t>
            </a:fld>
            <a:endParaRPr lang="zh-CN" altLang="en-US"/>
          </a:p>
        </p:txBody>
      </p:sp>
      <p:sp>
        <p:nvSpPr>
          <p:cNvPr id="51" name="矩形 50"/>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51858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descr="C:\Users\Administrator\Desktop\PPT元素\0321南方基金PPT_复制-65.png"/>
          <p:cNvPicPr>
            <a:picLocks noChangeAspect="1" noChangeArrowheads="1"/>
          </p:cNvPicPr>
          <p:nvPr/>
        </p:nvPicPr>
        <p:blipFill>
          <a:blip r:embed="rId3" cstate="print"/>
          <a:srcRect/>
          <a:stretch>
            <a:fillRect/>
          </a:stretch>
        </p:blipFill>
        <p:spPr bwMode="auto">
          <a:xfrm>
            <a:off x="3527135" y="1131676"/>
            <a:ext cx="123488" cy="167421"/>
          </a:xfrm>
          <a:prstGeom prst="rect">
            <a:avLst/>
          </a:prstGeom>
          <a:noFill/>
        </p:spPr>
      </p:pic>
      <p:grpSp>
        <p:nvGrpSpPr>
          <p:cNvPr id="2" name="组合 46"/>
          <p:cNvGrpSpPr/>
          <p:nvPr/>
        </p:nvGrpSpPr>
        <p:grpSpPr>
          <a:xfrm>
            <a:off x="2816439" y="2321047"/>
            <a:ext cx="489839" cy="431423"/>
            <a:chOff x="7132604" y="1488534"/>
            <a:chExt cx="654900" cy="576800"/>
          </a:xfrm>
        </p:grpSpPr>
        <p:sp>
          <p:nvSpPr>
            <p:cNvPr id="17" name="圆角矩形 16"/>
            <p:cNvSpPr/>
            <p:nvPr/>
          </p:nvSpPr>
          <p:spPr>
            <a:xfrm>
              <a:off x="7287438" y="1565268"/>
              <a:ext cx="500066" cy="500066"/>
            </a:xfrm>
            <a:prstGeom prst="roundRect">
              <a:avLst/>
            </a:prstGeom>
            <a:solidFill>
              <a:srgbClr val="96C5FF"/>
            </a:solidFill>
            <a:ln>
              <a:solidFill>
                <a:srgbClr val="96C5FF"/>
              </a:solidFill>
            </a:ln>
            <a:effectLst>
              <a:outerShdw blurRad="101600" dist="38100" dir="10260000" sx="111000" sy="111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pic>
          <p:nvPicPr>
            <p:cNvPr id="1034" name="Picture 10" descr="C:\Users\Administrator\Desktop\PPT元素\0321南方基金PPT_复制-66.png"/>
            <p:cNvPicPr>
              <a:picLocks noChangeAspect="1" noChangeArrowheads="1"/>
            </p:cNvPicPr>
            <p:nvPr/>
          </p:nvPicPr>
          <p:blipFill>
            <a:blip r:embed="rId4" cstate="print"/>
            <a:srcRect/>
            <a:stretch>
              <a:fillRect/>
            </a:stretch>
          </p:blipFill>
          <p:spPr bwMode="auto">
            <a:xfrm>
              <a:off x="7430314" y="1708144"/>
              <a:ext cx="263525" cy="227013"/>
            </a:xfrm>
            <a:prstGeom prst="rect">
              <a:avLst/>
            </a:prstGeom>
            <a:noFill/>
          </p:spPr>
        </p:pic>
        <p:sp>
          <p:nvSpPr>
            <p:cNvPr id="18" name="椭圆 17"/>
            <p:cNvSpPr/>
            <p:nvPr/>
          </p:nvSpPr>
          <p:spPr>
            <a:xfrm>
              <a:off x="7144562" y="1493830"/>
              <a:ext cx="288000" cy="288000"/>
            </a:xfrm>
            <a:prstGeom prst="ellipse">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ln>
                  <a:solidFill>
                    <a:schemeClr val="bg1"/>
                  </a:solidFill>
                </a:ln>
                <a:solidFill>
                  <a:schemeClr val="bg1"/>
                </a:solidFill>
              </a:endParaRPr>
            </a:p>
          </p:txBody>
        </p:sp>
        <p:sp>
          <p:nvSpPr>
            <p:cNvPr id="19" name="椭圆 18"/>
            <p:cNvSpPr/>
            <p:nvPr/>
          </p:nvSpPr>
          <p:spPr>
            <a:xfrm>
              <a:off x="7181238" y="1531930"/>
              <a:ext cx="212400" cy="212400"/>
            </a:xfrm>
            <a:prstGeom prst="ellipse">
              <a:avLst/>
            </a:prstGeom>
            <a:solidFill>
              <a:srgbClr val="96C5FF"/>
            </a:solidFill>
            <a:ln>
              <a:solidFill>
                <a:srgbClr val="96C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ln>
                  <a:solidFill>
                    <a:schemeClr val="bg1"/>
                  </a:solidFill>
                </a:ln>
                <a:solidFill>
                  <a:schemeClr val="bg1"/>
                </a:solidFill>
              </a:endParaRPr>
            </a:p>
          </p:txBody>
        </p:sp>
        <p:sp>
          <p:nvSpPr>
            <p:cNvPr id="20" name="TextBox 19"/>
            <p:cNvSpPr txBox="1"/>
            <p:nvPr/>
          </p:nvSpPr>
          <p:spPr>
            <a:xfrm>
              <a:off x="7132604" y="1488534"/>
              <a:ext cx="334764" cy="292758"/>
            </a:xfrm>
            <a:prstGeom prst="rect">
              <a:avLst/>
            </a:prstGeom>
            <a:noFill/>
          </p:spPr>
          <p:txBody>
            <a:bodyPr wrap="none" rtlCol="0">
              <a:spAutoFit/>
            </a:bodyPr>
            <a:lstStyle/>
            <a:p>
              <a:r>
                <a:rPr lang="en-US" altLang="zh-CN" sz="823" b="1" dirty="0">
                  <a:solidFill>
                    <a:schemeClr val="bg1"/>
                  </a:solidFill>
                  <a:latin typeface="微软雅黑" panose="020B0503020204020204" pitchFamily="34" charset="-122"/>
                  <a:ea typeface="微软雅黑" panose="020B0503020204020204" pitchFamily="34" charset="-122"/>
                </a:rPr>
                <a:t>3</a:t>
              </a:r>
              <a:endParaRPr lang="zh-CN" altLang="en-US" sz="823" b="1" dirty="0">
                <a:solidFill>
                  <a:schemeClr val="bg1"/>
                </a:solidFill>
                <a:latin typeface="微软雅黑" panose="020B0503020204020204" pitchFamily="34" charset="-122"/>
                <a:ea typeface="微软雅黑" panose="020B0503020204020204" pitchFamily="34" charset="-122"/>
              </a:endParaRPr>
            </a:p>
          </p:txBody>
        </p:sp>
      </p:grpSp>
      <p:pic>
        <p:nvPicPr>
          <p:cNvPr id="1035" name="Picture 11" descr="C:\Users\Administrator\Desktop\PPT元素\0321南方基金PPT_复制-67.png"/>
          <p:cNvPicPr>
            <a:picLocks noChangeAspect="1" noChangeArrowheads="1"/>
          </p:cNvPicPr>
          <p:nvPr/>
        </p:nvPicPr>
        <p:blipFill>
          <a:blip r:embed="rId5" cstate="print"/>
          <a:srcRect/>
          <a:stretch>
            <a:fillRect/>
          </a:stretch>
        </p:blipFill>
        <p:spPr bwMode="auto">
          <a:xfrm>
            <a:off x="3847731" y="2040034"/>
            <a:ext cx="128238" cy="155548"/>
          </a:xfrm>
          <a:prstGeom prst="rect">
            <a:avLst/>
          </a:prstGeom>
          <a:noFill/>
        </p:spPr>
      </p:pic>
      <p:grpSp>
        <p:nvGrpSpPr>
          <p:cNvPr id="3" name="组合 47"/>
          <p:cNvGrpSpPr/>
          <p:nvPr/>
        </p:nvGrpSpPr>
        <p:grpSpPr>
          <a:xfrm>
            <a:off x="2393225" y="3696450"/>
            <a:ext cx="492719" cy="429144"/>
            <a:chOff x="7281154" y="2348838"/>
            <a:chExt cx="658750" cy="573752"/>
          </a:xfrm>
        </p:grpSpPr>
        <p:sp>
          <p:nvSpPr>
            <p:cNvPr id="22" name="圆角矩形 21"/>
            <p:cNvSpPr/>
            <p:nvPr/>
          </p:nvSpPr>
          <p:spPr>
            <a:xfrm>
              <a:off x="7439838" y="2422524"/>
              <a:ext cx="500066" cy="500066"/>
            </a:xfrm>
            <a:prstGeom prst="roundRect">
              <a:avLst/>
            </a:prstGeom>
            <a:solidFill>
              <a:srgbClr val="457BDA"/>
            </a:solidFill>
            <a:ln>
              <a:solidFill>
                <a:srgbClr val="457BDA"/>
              </a:solidFill>
            </a:ln>
            <a:effectLst>
              <a:outerShdw blurRad="101600" dist="38100" dir="10260000" sx="111000" sy="111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pic>
          <p:nvPicPr>
            <p:cNvPr id="1032" name="Picture 8" descr="C:\Users\Administrator\Desktop\PPT元素\0321南方基金PPT_复制-64.png"/>
            <p:cNvPicPr>
              <a:picLocks noChangeAspect="1" noChangeArrowheads="1"/>
            </p:cNvPicPr>
            <p:nvPr/>
          </p:nvPicPr>
          <p:blipFill>
            <a:blip r:embed="rId6" cstate="print"/>
            <a:srcRect/>
            <a:stretch>
              <a:fillRect/>
            </a:stretch>
          </p:blipFill>
          <p:spPr bwMode="auto">
            <a:xfrm>
              <a:off x="7601765" y="2565400"/>
              <a:ext cx="204788" cy="249237"/>
            </a:xfrm>
            <a:prstGeom prst="rect">
              <a:avLst/>
            </a:prstGeom>
            <a:noFill/>
          </p:spPr>
        </p:pic>
        <p:sp>
          <p:nvSpPr>
            <p:cNvPr id="24" name="椭圆 23"/>
            <p:cNvSpPr/>
            <p:nvPr/>
          </p:nvSpPr>
          <p:spPr>
            <a:xfrm>
              <a:off x="7296962" y="2348838"/>
              <a:ext cx="288000" cy="288000"/>
            </a:xfrm>
            <a:prstGeom prst="ellipse">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ln>
                  <a:solidFill>
                    <a:schemeClr val="bg1"/>
                  </a:solidFill>
                </a:ln>
                <a:solidFill>
                  <a:schemeClr val="bg1"/>
                </a:solidFill>
              </a:endParaRPr>
            </a:p>
          </p:txBody>
        </p:sp>
        <p:sp>
          <p:nvSpPr>
            <p:cNvPr id="25" name="椭圆 24"/>
            <p:cNvSpPr/>
            <p:nvPr/>
          </p:nvSpPr>
          <p:spPr>
            <a:xfrm>
              <a:off x="7333638" y="2386938"/>
              <a:ext cx="212400" cy="212400"/>
            </a:xfrm>
            <a:prstGeom prst="ellipse">
              <a:avLst/>
            </a:prstGeom>
            <a:solidFill>
              <a:srgbClr val="457BDA"/>
            </a:solidFill>
            <a:ln>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ln>
                  <a:solidFill>
                    <a:schemeClr val="bg1"/>
                  </a:solidFill>
                </a:ln>
                <a:solidFill>
                  <a:schemeClr val="bg1"/>
                </a:solidFill>
              </a:endParaRPr>
            </a:p>
          </p:txBody>
        </p:sp>
        <p:sp>
          <p:nvSpPr>
            <p:cNvPr id="26" name="TextBox 25"/>
            <p:cNvSpPr txBox="1"/>
            <p:nvPr/>
          </p:nvSpPr>
          <p:spPr>
            <a:xfrm>
              <a:off x="7281154" y="2350440"/>
              <a:ext cx="334764" cy="292757"/>
            </a:xfrm>
            <a:prstGeom prst="rect">
              <a:avLst/>
            </a:prstGeom>
            <a:noFill/>
          </p:spPr>
          <p:txBody>
            <a:bodyPr wrap="none" rtlCol="0">
              <a:spAutoFit/>
            </a:bodyPr>
            <a:lstStyle/>
            <a:p>
              <a:r>
                <a:rPr lang="en-US" altLang="zh-CN" sz="823" b="1" dirty="0">
                  <a:solidFill>
                    <a:schemeClr val="bg1"/>
                  </a:solidFill>
                  <a:latin typeface="微软雅黑" panose="020B0503020204020204" pitchFamily="34" charset="-122"/>
                  <a:ea typeface="微软雅黑" panose="020B0503020204020204" pitchFamily="34" charset="-122"/>
                </a:rPr>
                <a:t>1</a:t>
              </a:r>
              <a:endParaRPr lang="zh-CN" altLang="en-US" sz="823" b="1" dirty="0">
                <a:solidFill>
                  <a:schemeClr val="bg1"/>
                </a:solidFill>
                <a:latin typeface="微软雅黑" panose="020B0503020204020204" pitchFamily="34" charset="-122"/>
                <a:ea typeface="微软雅黑" panose="020B0503020204020204" pitchFamily="34" charset="-122"/>
              </a:endParaRPr>
            </a:p>
          </p:txBody>
        </p:sp>
      </p:grpSp>
      <p:grpSp>
        <p:nvGrpSpPr>
          <p:cNvPr id="4" name="组合 41"/>
          <p:cNvGrpSpPr/>
          <p:nvPr/>
        </p:nvGrpSpPr>
        <p:grpSpPr>
          <a:xfrm>
            <a:off x="2507500" y="2948391"/>
            <a:ext cx="485304" cy="429144"/>
            <a:chOff x="7853047" y="3491846"/>
            <a:chExt cx="648837" cy="573752"/>
          </a:xfrm>
        </p:grpSpPr>
        <p:sp>
          <p:nvSpPr>
            <p:cNvPr id="32" name="圆角矩形 31"/>
            <p:cNvSpPr/>
            <p:nvPr/>
          </p:nvSpPr>
          <p:spPr>
            <a:xfrm>
              <a:off x="8001818" y="3565532"/>
              <a:ext cx="500066" cy="500066"/>
            </a:xfrm>
            <a:prstGeom prst="roundRect">
              <a:avLst/>
            </a:prstGeom>
            <a:solidFill>
              <a:srgbClr val="FD625E"/>
            </a:solidFill>
            <a:ln>
              <a:solidFill>
                <a:srgbClr val="FD625E"/>
              </a:solidFill>
            </a:ln>
            <a:effectLst>
              <a:outerShdw blurRad="101600" dist="38100" dir="10260000" sx="111000" sy="111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pic>
          <p:nvPicPr>
            <p:cNvPr id="33" name="Picture 8" descr="C:\Users\Administrator\Desktop\PPT元素\0321南方基金PPT_复制-64.png"/>
            <p:cNvPicPr>
              <a:picLocks noChangeAspect="1" noChangeArrowheads="1"/>
            </p:cNvPicPr>
            <p:nvPr/>
          </p:nvPicPr>
          <p:blipFill>
            <a:blip r:embed="rId6" cstate="print"/>
            <a:srcRect/>
            <a:stretch>
              <a:fillRect/>
            </a:stretch>
          </p:blipFill>
          <p:spPr bwMode="auto">
            <a:xfrm>
              <a:off x="8163745" y="3708408"/>
              <a:ext cx="204788" cy="249237"/>
            </a:xfrm>
            <a:prstGeom prst="rect">
              <a:avLst/>
            </a:prstGeom>
            <a:noFill/>
          </p:spPr>
        </p:pic>
        <p:sp>
          <p:nvSpPr>
            <p:cNvPr id="34" name="椭圆 33"/>
            <p:cNvSpPr/>
            <p:nvPr/>
          </p:nvSpPr>
          <p:spPr>
            <a:xfrm>
              <a:off x="7858942" y="3491846"/>
              <a:ext cx="288000" cy="288000"/>
            </a:xfrm>
            <a:prstGeom prst="ellipse">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ln>
                  <a:solidFill>
                    <a:schemeClr val="bg1"/>
                  </a:solidFill>
                </a:ln>
                <a:solidFill>
                  <a:schemeClr val="bg1"/>
                </a:solidFill>
              </a:endParaRPr>
            </a:p>
          </p:txBody>
        </p:sp>
        <p:sp>
          <p:nvSpPr>
            <p:cNvPr id="35" name="椭圆 34"/>
            <p:cNvSpPr/>
            <p:nvPr/>
          </p:nvSpPr>
          <p:spPr>
            <a:xfrm>
              <a:off x="7895618" y="3529946"/>
              <a:ext cx="212400" cy="212400"/>
            </a:xfrm>
            <a:prstGeom prst="ellipse">
              <a:avLst/>
            </a:prstGeom>
            <a:solidFill>
              <a:srgbClr val="FD625E"/>
            </a:solidFill>
            <a:ln>
              <a:solidFill>
                <a:srgbClr val="FD62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ln>
                  <a:solidFill>
                    <a:schemeClr val="bg1"/>
                  </a:solidFill>
                </a:ln>
                <a:solidFill>
                  <a:schemeClr val="bg1"/>
                </a:solidFill>
              </a:endParaRPr>
            </a:p>
          </p:txBody>
        </p:sp>
        <p:sp>
          <p:nvSpPr>
            <p:cNvPr id="36" name="TextBox 35"/>
            <p:cNvSpPr txBox="1"/>
            <p:nvPr/>
          </p:nvSpPr>
          <p:spPr>
            <a:xfrm>
              <a:off x="7853047" y="3491846"/>
              <a:ext cx="334764" cy="292757"/>
            </a:xfrm>
            <a:prstGeom prst="rect">
              <a:avLst/>
            </a:prstGeom>
            <a:noFill/>
          </p:spPr>
          <p:txBody>
            <a:bodyPr wrap="none" rtlCol="0">
              <a:spAutoFit/>
            </a:bodyPr>
            <a:lstStyle/>
            <a:p>
              <a:r>
                <a:rPr lang="en-US" altLang="zh-CN" sz="823" b="1" dirty="0">
                  <a:solidFill>
                    <a:schemeClr val="bg1"/>
                  </a:solidFill>
                  <a:latin typeface="微软雅黑" panose="020B0503020204020204" pitchFamily="34" charset="-122"/>
                  <a:ea typeface="微软雅黑" panose="020B0503020204020204" pitchFamily="34" charset="-122"/>
                </a:rPr>
                <a:t>2</a:t>
              </a:r>
              <a:endParaRPr lang="zh-CN" altLang="en-US" sz="823" b="1" dirty="0">
                <a:solidFill>
                  <a:schemeClr val="bg1"/>
                </a:solidFill>
                <a:latin typeface="微软雅黑" panose="020B0503020204020204" pitchFamily="34" charset="-122"/>
                <a:ea typeface="微软雅黑" panose="020B0503020204020204" pitchFamily="34" charset="-122"/>
              </a:endParaRPr>
            </a:p>
          </p:txBody>
        </p:sp>
      </p:grpSp>
      <p:grpSp>
        <p:nvGrpSpPr>
          <p:cNvPr id="5" name="组合 43"/>
          <p:cNvGrpSpPr/>
          <p:nvPr/>
        </p:nvGrpSpPr>
        <p:grpSpPr>
          <a:xfrm>
            <a:off x="4295379" y="1893984"/>
            <a:ext cx="482086" cy="429144"/>
            <a:chOff x="8266927" y="2277400"/>
            <a:chExt cx="644534" cy="573752"/>
          </a:xfrm>
        </p:grpSpPr>
        <p:sp>
          <p:nvSpPr>
            <p:cNvPr id="27" name="圆角矩形 26"/>
            <p:cNvSpPr/>
            <p:nvPr/>
          </p:nvSpPr>
          <p:spPr>
            <a:xfrm>
              <a:off x="8411395" y="2351086"/>
              <a:ext cx="500066" cy="500066"/>
            </a:xfrm>
            <a:prstGeom prst="roundRect">
              <a:avLst/>
            </a:prstGeom>
            <a:solidFill>
              <a:srgbClr val="7E4D76"/>
            </a:solidFill>
            <a:ln>
              <a:solidFill>
                <a:srgbClr val="7E4D76"/>
              </a:solidFill>
            </a:ln>
            <a:effectLst>
              <a:outerShdw blurRad="101600" dist="38100" dir="10260000" sx="111000" sy="111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9" name="椭圆 28"/>
            <p:cNvSpPr/>
            <p:nvPr/>
          </p:nvSpPr>
          <p:spPr>
            <a:xfrm>
              <a:off x="8268519" y="2277400"/>
              <a:ext cx="288000" cy="288000"/>
            </a:xfrm>
            <a:prstGeom prst="ellipse">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ln>
                  <a:solidFill>
                    <a:schemeClr val="bg1"/>
                  </a:solidFill>
                </a:ln>
                <a:solidFill>
                  <a:schemeClr val="bg1"/>
                </a:solidFill>
              </a:endParaRPr>
            </a:p>
          </p:txBody>
        </p:sp>
        <p:sp>
          <p:nvSpPr>
            <p:cNvPr id="30" name="椭圆 29"/>
            <p:cNvSpPr/>
            <p:nvPr/>
          </p:nvSpPr>
          <p:spPr>
            <a:xfrm>
              <a:off x="8305195" y="2315500"/>
              <a:ext cx="212400" cy="212400"/>
            </a:xfrm>
            <a:prstGeom prst="ellipse">
              <a:avLst/>
            </a:prstGeom>
            <a:solidFill>
              <a:srgbClr val="7E4D76"/>
            </a:solidFill>
            <a:ln>
              <a:solidFill>
                <a:srgbClr val="7E4D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ln>
                  <a:solidFill>
                    <a:schemeClr val="bg1"/>
                  </a:solidFill>
                </a:ln>
                <a:solidFill>
                  <a:schemeClr val="bg1"/>
                </a:solidFill>
              </a:endParaRPr>
            </a:p>
          </p:txBody>
        </p:sp>
        <p:sp>
          <p:nvSpPr>
            <p:cNvPr id="31" name="TextBox 30"/>
            <p:cNvSpPr txBox="1"/>
            <p:nvPr/>
          </p:nvSpPr>
          <p:spPr>
            <a:xfrm>
              <a:off x="8266927" y="2279647"/>
              <a:ext cx="334764" cy="292757"/>
            </a:xfrm>
            <a:prstGeom prst="rect">
              <a:avLst/>
            </a:prstGeom>
            <a:noFill/>
          </p:spPr>
          <p:txBody>
            <a:bodyPr wrap="none" rtlCol="0">
              <a:spAutoFit/>
            </a:bodyPr>
            <a:lstStyle/>
            <a:p>
              <a:r>
                <a:rPr lang="en-US" altLang="zh-CN" sz="823" b="1" dirty="0">
                  <a:solidFill>
                    <a:schemeClr val="bg1"/>
                  </a:solidFill>
                  <a:latin typeface="微软雅黑" panose="020B0503020204020204" pitchFamily="34" charset="-122"/>
                  <a:ea typeface="微软雅黑" panose="020B0503020204020204" pitchFamily="34" charset="-122"/>
                </a:rPr>
                <a:t>5</a:t>
              </a:r>
              <a:endParaRPr lang="zh-CN" altLang="en-US" sz="823" b="1" dirty="0">
                <a:solidFill>
                  <a:schemeClr val="bg1"/>
                </a:solidFill>
                <a:latin typeface="微软雅黑" panose="020B0503020204020204" pitchFamily="34" charset="-122"/>
                <a:ea typeface="微软雅黑" panose="020B0503020204020204" pitchFamily="34" charset="-122"/>
              </a:endParaRPr>
            </a:p>
          </p:txBody>
        </p:sp>
        <p:pic>
          <p:nvPicPr>
            <p:cNvPr id="1036" name="Picture 12" descr="C:\Users\Administrator\Desktop\PPT元素\0321南方基金PPT_复制-68.png"/>
            <p:cNvPicPr>
              <a:picLocks noChangeAspect="1" noChangeArrowheads="1"/>
            </p:cNvPicPr>
            <p:nvPr/>
          </p:nvPicPr>
          <p:blipFill>
            <a:blip r:embed="rId7" cstate="print"/>
            <a:srcRect/>
            <a:stretch>
              <a:fillRect/>
            </a:stretch>
          </p:blipFill>
          <p:spPr bwMode="auto">
            <a:xfrm>
              <a:off x="8573322" y="2493962"/>
              <a:ext cx="179388" cy="233363"/>
            </a:xfrm>
            <a:prstGeom prst="rect">
              <a:avLst/>
            </a:prstGeom>
            <a:noFill/>
          </p:spPr>
        </p:pic>
      </p:grpSp>
      <p:grpSp>
        <p:nvGrpSpPr>
          <p:cNvPr id="6" name="组合 45"/>
          <p:cNvGrpSpPr/>
          <p:nvPr/>
        </p:nvGrpSpPr>
        <p:grpSpPr>
          <a:xfrm>
            <a:off x="3518239" y="1950979"/>
            <a:ext cx="489788" cy="429144"/>
            <a:chOff x="8347118" y="1350954"/>
            <a:chExt cx="654832" cy="573752"/>
          </a:xfrm>
        </p:grpSpPr>
        <p:sp>
          <p:nvSpPr>
            <p:cNvPr id="37" name="圆角矩形 36"/>
            <p:cNvSpPr/>
            <p:nvPr/>
          </p:nvSpPr>
          <p:spPr>
            <a:xfrm>
              <a:off x="8501884" y="1424640"/>
              <a:ext cx="500066" cy="500066"/>
            </a:xfrm>
            <a:prstGeom prst="roundRect">
              <a:avLst/>
            </a:prstGeom>
            <a:solidFill>
              <a:srgbClr val="C1EBFF"/>
            </a:solidFill>
            <a:ln>
              <a:solidFill>
                <a:srgbClr val="C1EBFF"/>
              </a:solidFill>
            </a:ln>
            <a:effectLst>
              <a:outerShdw blurRad="101600" dist="38100" dir="10260000" sx="111000" sy="111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38" name="椭圆 37"/>
            <p:cNvSpPr/>
            <p:nvPr/>
          </p:nvSpPr>
          <p:spPr>
            <a:xfrm>
              <a:off x="8359008" y="1350954"/>
              <a:ext cx="288000" cy="288000"/>
            </a:xfrm>
            <a:prstGeom prst="ellipse">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ln>
                  <a:solidFill>
                    <a:schemeClr val="bg1"/>
                  </a:solidFill>
                </a:ln>
                <a:solidFill>
                  <a:schemeClr val="bg1"/>
                </a:solidFill>
              </a:endParaRPr>
            </a:p>
          </p:txBody>
        </p:sp>
        <p:sp>
          <p:nvSpPr>
            <p:cNvPr id="39" name="椭圆 38"/>
            <p:cNvSpPr/>
            <p:nvPr/>
          </p:nvSpPr>
          <p:spPr>
            <a:xfrm>
              <a:off x="8395684" y="1389054"/>
              <a:ext cx="212400" cy="212400"/>
            </a:xfrm>
            <a:prstGeom prst="ellipse">
              <a:avLst/>
            </a:prstGeom>
            <a:solidFill>
              <a:srgbClr val="C1EBFF"/>
            </a:solidFill>
            <a:ln>
              <a:solidFill>
                <a:srgbClr val="C1E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ln>
                  <a:solidFill>
                    <a:schemeClr val="bg1"/>
                  </a:solidFill>
                </a:ln>
                <a:solidFill>
                  <a:schemeClr val="bg1"/>
                </a:solidFill>
              </a:endParaRPr>
            </a:p>
          </p:txBody>
        </p:sp>
        <p:sp>
          <p:nvSpPr>
            <p:cNvPr id="40" name="TextBox 39"/>
            <p:cNvSpPr txBox="1"/>
            <p:nvPr/>
          </p:nvSpPr>
          <p:spPr>
            <a:xfrm>
              <a:off x="8347118" y="1357154"/>
              <a:ext cx="334764" cy="292757"/>
            </a:xfrm>
            <a:prstGeom prst="rect">
              <a:avLst/>
            </a:prstGeom>
            <a:noFill/>
          </p:spPr>
          <p:txBody>
            <a:bodyPr wrap="none" rtlCol="0">
              <a:spAutoFit/>
            </a:bodyPr>
            <a:lstStyle/>
            <a:p>
              <a:r>
                <a:rPr lang="en-US" altLang="zh-CN" sz="823" b="1" smtClean="0">
                  <a:solidFill>
                    <a:schemeClr val="bg1"/>
                  </a:solidFill>
                  <a:latin typeface="微软雅黑" panose="020B0503020204020204" pitchFamily="34" charset="-122"/>
                  <a:ea typeface="微软雅黑" panose="020B0503020204020204" pitchFamily="34" charset="-122"/>
                </a:rPr>
                <a:t>4</a:t>
              </a:r>
              <a:endParaRPr lang="zh-CN" altLang="en-US" sz="823" b="1" dirty="0">
                <a:solidFill>
                  <a:schemeClr val="bg1"/>
                </a:solidFill>
                <a:latin typeface="微软雅黑" panose="020B0503020204020204" pitchFamily="34" charset="-122"/>
                <a:ea typeface="微软雅黑" panose="020B0503020204020204" pitchFamily="34" charset="-122"/>
              </a:endParaRPr>
            </a:p>
          </p:txBody>
        </p:sp>
        <p:pic>
          <p:nvPicPr>
            <p:cNvPr id="41" name="Picture 12" descr="C:\Users\Administrator\Desktop\PPT元素\0321南方基金PPT_复制-68.png"/>
            <p:cNvPicPr>
              <a:picLocks noChangeAspect="1" noChangeArrowheads="1"/>
            </p:cNvPicPr>
            <p:nvPr/>
          </p:nvPicPr>
          <p:blipFill>
            <a:blip r:embed="rId7" cstate="print"/>
            <a:srcRect/>
            <a:stretch>
              <a:fillRect/>
            </a:stretch>
          </p:blipFill>
          <p:spPr bwMode="auto">
            <a:xfrm>
              <a:off x="8663811" y="1567516"/>
              <a:ext cx="179388" cy="233363"/>
            </a:xfrm>
            <a:prstGeom prst="rect">
              <a:avLst/>
            </a:prstGeom>
            <a:noFill/>
          </p:spPr>
        </p:pic>
      </p:grpSp>
      <p:sp>
        <p:nvSpPr>
          <p:cNvPr id="63" name="弧形 62"/>
          <p:cNvSpPr/>
          <p:nvPr/>
        </p:nvSpPr>
        <p:spPr>
          <a:xfrm rot="744247" flipH="1">
            <a:off x="3891660" y="2677908"/>
            <a:ext cx="1439552" cy="771600"/>
          </a:xfrm>
          <a:prstGeom prst="arc">
            <a:avLst>
              <a:gd name="adj1" fmla="val 17004569"/>
              <a:gd name="adj2" fmla="val 20543143"/>
            </a:avLst>
          </a:prstGeom>
          <a:ln>
            <a:solidFill>
              <a:srgbClr val="7E4D7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47"/>
          </a:p>
        </p:txBody>
      </p:sp>
      <p:sp>
        <p:nvSpPr>
          <p:cNvPr id="64" name="弧形 63"/>
          <p:cNvSpPr/>
          <p:nvPr/>
        </p:nvSpPr>
        <p:spPr>
          <a:xfrm rot="20784934" flipH="1">
            <a:off x="3486340" y="2700569"/>
            <a:ext cx="1439552" cy="771600"/>
          </a:xfrm>
          <a:prstGeom prst="arc">
            <a:avLst>
              <a:gd name="adj1" fmla="val 17004569"/>
              <a:gd name="adj2" fmla="val 20056927"/>
            </a:avLst>
          </a:prstGeom>
          <a:ln>
            <a:solidFill>
              <a:srgbClr val="C1EB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47"/>
          </a:p>
        </p:txBody>
      </p:sp>
      <p:sp>
        <p:nvSpPr>
          <p:cNvPr id="65" name="弧形 64"/>
          <p:cNvSpPr/>
          <p:nvPr/>
        </p:nvSpPr>
        <p:spPr>
          <a:xfrm rot="19249122" flipH="1">
            <a:off x="3159224" y="2838466"/>
            <a:ext cx="1549683" cy="832745"/>
          </a:xfrm>
          <a:prstGeom prst="arc">
            <a:avLst>
              <a:gd name="adj1" fmla="val 17004569"/>
              <a:gd name="adj2" fmla="val 19510601"/>
            </a:avLst>
          </a:prstGeom>
          <a:ln>
            <a:solidFill>
              <a:srgbClr val="96C5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47"/>
          </a:p>
        </p:txBody>
      </p:sp>
      <p:sp>
        <p:nvSpPr>
          <p:cNvPr id="66" name="弧形 65"/>
          <p:cNvSpPr/>
          <p:nvPr/>
        </p:nvSpPr>
        <p:spPr>
          <a:xfrm rot="17641913" flipH="1">
            <a:off x="2914407" y="3209516"/>
            <a:ext cx="1439552" cy="771600"/>
          </a:xfrm>
          <a:prstGeom prst="arc">
            <a:avLst>
              <a:gd name="adj1" fmla="val 15532671"/>
              <a:gd name="adj2" fmla="val 19822795"/>
            </a:avLst>
          </a:prstGeom>
          <a:ln>
            <a:solidFill>
              <a:srgbClr val="FD62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47"/>
          </a:p>
        </p:txBody>
      </p:sp>
      <p:sp>
        <p:nvSpPr>
          <p:cNvPr id="67" name="弧形 66"/>
          <p:cNvSpPr/>
          <p:nvPr/>
        </p:nvSpPr>
        <p:spPr>
          <a:xfrm rot="16200000" flipH="1">
            <a:off x="2851190" y="3602964"/>
            <a:ext cx="1439552" cy="771600"/>
          </a:xfrm>
          <a:prstGeom prst="arc">
            <a:avLst>
              <a:gd name="adj1" fmla="val 15532671"/>
              <a:gd name="adj2" fmla="val 19822795"/>
            </a:avLst>
          </a:prstGeom>
          <a:ln>
            <a:solidFill>
              <a:srgbClr val="457BD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47"/>
          </a:p>
        </p:txBody>
      </p:sp>
      <p:sp>
        <p:nvSpPr>
          <p:cNvPr id="68" name="椭圆 67"/>
          <p:cNvSpPr/>
          <p:nvPr/>
        </p:nvSpPr>
        <p:spPr>
          <a:xfrm>
            <a:off x="4574417" y="2620670"/>
            <a:ext cx="53433" cy="53433"/>
          </a:xfrm>
          <a:prstGeom prst="ellipse">
            <a:avLst/>
          </a:prstGeom>
          <a:solidFill>
            <a:srgbClr val="7E4D76"/>
          </a:solidFill>
          <a:ln>
            <a:solidFill>
              <a:srgbClr val="7E4D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pic>
        <p:nvPicPr>
          <p:cNvPr id="1037" name="Picture 13" descr="\\192.168.1.115\d 学习分享\ppt元素\0321南方基金PPT_复制-71.png"/>
          <p:cNvPicPr>
            <a:picLocks noChangeAspect="1" noChangeArrowheads="1"/>
          </p:cNvPicPr>
          <p:nvPr/>
        </p:nvPicPr>
        <p:blipFill>
          <a:blip r:embed="rId8" cstate="print"/>
          <a:srcRect/>
          <a:stretch>
            <a:fillRect/>
          </a:stretch>
        </p:blipFill>
        <p:spPr bwMode="auto">
          <a:xfrm>
            <a:off x="4542358" y="3643018"/>
            <a:ext cx="924974" cy="713619"/>
          </a:xfrm>
          <a:prstGeom prst="rect">
            <a:avLst/>
          </a:prstGeom>
          <a:noFill/>
        </p:spPr>
      </p:pic>
      <p:pic>
        <p:nvPicPr>
          <p:cNvPr id="1040" name="Picture 16" descr="\\192.168.1.115\d 学习分享\ppt元素\0321南方基金PPT_复制-70.png"/>
          <p:cNvPicPr>
            <a:picLocks noChangeAspect="1" noChangeArrowheads="1"/>
          </p:cNvPicPr>
          <p:nvPr/>
        </p:nvPicPr>
        <p:blipFill>
          <a:blip r:embed="rId9" cstate="print"/>
          <a:srcRect/>
          <a:stretch>
            <a:fillRect/>
          </a:stretch>
        </p:blipFill>
        <p:spPr bwMode="auto">
          <a:xfrm>
            <a:off x="4542358" y="3482719"/>
            <a:ext cx="924974" cy="713619"/>
          </a:xfrm>
          <a:prstGeom prst="rect">
            <a:avLst/>
          </a:prstGeom>
          <a:noFill/>
        </p:spPr>
      </p:pic>
      <p:pic>
        <p:nvPicPr>
          <p:cNvPr id="1039" name="Picture 15" descr="\\192.168.1.115\d 学习分享\ppt元素\0321南方基金PPT_复制-69.png"/>
          <p:cNvPicPr>
            <a:picLocks noChangeAspect="1" noChangeArrowheads="1"/>
          </p:cNvPicPr>
          <p:nvPr/>
        </p:nvPicPr>
        <p:blipFill>
          <a:blip r:embed="rId10" cstate="print"/>
          <a:srcRect/>
          <a:stretch>
            <a:fillRect/>
          </a:stretch>
        </p:blipFill>
        <p:spPr bwMode="auto">
          <a:xfrm>
            <a:off x="4563731" y="3290361"/>
            <a:ext cx="924974" cy="713619"/>
          </a:xfrm>
          <a:prstGeom prst="rect">
            <a:avLst/>
          </a:prstGeom>
          <a:noFill/>
        </p:spPr>
      </p:pic>
      <p:pic>
        <p:nvPicPr>
          <p:cNvPr id="1038" name="Picture 14" descr="\\192.168.1.115\d 学习分享\ppt元素\0321南方基金PPT_复制-68.png"/>
          <p:cNvPicPr>
            <a:picLocks noChangeAspect="1" noChangeArrowheads="1"/>
          </p:cNvPicPr>
          <p:nvPr/>
        </p:nvPicPr>
        <p:blipFill>
          <a:blip r:embed="rId11" cstate="print"/>
          <a:srcRect/>
          <a:stretch>
            <a:fillRect/>
          </a:stretch>
        </p:blipFill>
        <p:spPr bwMode="auto">
          <a:xfrm>
            <a:off x="4556606" y="3094441"/>
            <a:ext cx="924974" cy="713619"/>
          </a:xfrm>
          <a:prstGeom prst="rect">
            <a:avLst/>
          </a:prstGeom>
          <a:noFill/>
        </p:spPr>
      </p:pic>
      <p:sp>
        <p:nvSpPr>
          <p:cNvPr id="70" name="椭圆 69"/>
          <p:cNvSpPr/>
          <p:nvPr/>
        </p:nvSpPr>
        <p:spPr>
          <a:xfrm>
            <a:off x="3983094" y="2709724"/>
            <a:ext cx="53433" cy="53433"/>
          </a:xfrm>
          <a:prstGeom prst="ellipse">
            <a:avLst/>
          </a:prstGeom>
          <a:solidFill>
            <a:srgbClr val="C1EBFF"/>
          </a:solidFill>
          <a:ln>
            <a:solidFill>
              <a:srgbClr val="C1E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1" name="椭圆 70"/>
          <p:cNvSpPr/>
          <p:nvPr/>
        </p:nvSpPr>
        <p:spPr>
          <a:xfrm>
            <a:off x="3594816" y="2934142"/>
            <a:ext cx="53433" cy="53433"/>
          </a:xfrm>
          <a:prstGeom prst="ellipse">
            <a:avLst/>
          </a:prstGeom>
          <a:solidFill>
            <a:srgbClr val="96C5FF"/>
          </a:solidFill>
          <a:ln>
            <a:solidFill>
              <a:srgbClr val="96C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2" name="椭圆 71"/>
          <p:cNvSpPr/>
          <p:nvPr/>
        </p:nvSpPr>
        <p:spPr>
          <a:xfrm>
            <a:off x="3306279" y="3322420"/>
            <a:ext cx="53433" cy="53433"/>
          </a:xfrm>
          <a:prstGeom prst="ellipse">
            <a:avLst/>
          </a:prstGeom>
          <a:solidFill>
            <a:srgbClr val="FD625E"/>
          </a:solidFill>
          <a:ln>
            <a:solidFill>
              <a:srgbClr val="FD62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3" name="椭圆 72"/>
          <p:cNvSpPr/>
          <p:nvPr/>
        </p:nvSpPr>
        <p:spPr>
          <a:xfrm>
            <a:off x="3163792" y="3885246"/>
            <a:ext cx="53433" cy="53433"/>
          </a:xfrm>
          <a:prstGeom prst="ellipse">
            <a:avLst/>
          </a:prstGeom>
          <a:solidFill>
            <a:srgbClr val="457BDA"/>
          </a:solidFill>
          <a:ln>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4" name="TextBox 73"/>
          <p:cNvSpPr txBox="1"/>
          <p:nvPr/>
        </p:nvSpPr>
        <p:spPr>
          <a:xfrm>
            <a:off x="4431932" y="2680382"/>
            <a:ext cx="421910" cy="207429"/>
          </a:xfrm>
          <a:prstGeom prst="rect">
            <a:avLst/>
          </a:prstGeom>
          <a:noFill/>
        </p:spPr>
        <p:txBody>
          <a:bodyPr wrap="none" rtlCol="0">
            <a:spAutoFit/>
          </a:bodyPr>
          <a:lstStyle/>
          <a:p>
            <a:r>
              <a:rPr lang="en-US" altLang="zh-CN" sz="748" b="1" dirty="0">
                <a:solidFill>
                  <a:schemeClr val="bg1">
                    <a:lumMod val="50000"/>
                  </a:schemeClr>
                </a:solidFill>
                <a:latin typeface="微软雅黑" panose="020B0503020204020204" pitchFamily="34" charset="-122"/>
                <a:ea typeface="微软雅黑" panose="020B0503020204020204" pitchFamily="34" charset="-122"/>
              </a:rPr>
              <a:t>2015</a:t>
            </a:r>
            <a:endParaRPr lang="zh-CN" altLang="en-US" sz="748"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5" name="TextBox 74"/>
          <p:cNvSpPr txBox="1"/>
          <p:nvPr/>
        </p:nvSpPr>
        <p:spPr>
          <a:xfrm>
            <a:off x="3955503" y="2734660"/>
            <a:ext cx="421910" cy="207429"/>
          </a:xfrm>
          <a:prstGeom prst="rect">
            <a:avLst/>
          </a:prstGeom>
          <a:noFill/>
        </p:spPr>
        <p:txBody>
          <a:bodyPr wrap="none" rtlCol="0">
            <a:spAutoFit/>
          </a:bodyPr>
          <a:lstStyle/>
          <a:p>
            <a:r>
              <a:rPr lang="en-US" altLang="zh-CN" sz="748" b="1" dirty="0">
                <a:solidFill>
                  <a:schemeClr val="bg1">
                    <a:lumMod val="50000"/>
                  </a:schemeClr>
                </a:solidFill>
                <a:latin typeface="微软雅黑" panose="020B0503020204020204" pitchFamily="34" charset="-122"/>
                <a:ea typeface="微软雅黑" panose="020B0503020204020204" pitchFamily="34" charset="-122"/>
              </a:rPr>
              <a:t>2010</a:t>
            </a:r>
            <a:endParaRPr lang="zh-CN" altLang="en-US" sz="748"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6" name="TextBox 75"/>
          <p:cNvSpPr txBox="1"/>
          <p:nvPr/>
        </p:nvSpPr>
        <p:spPr>
          <a:xfrm>
            <a:off x="3619752" y="2923456"/>
            <a:ext cx="421910" cy="207429"/>
          </a:xfrm>
          <a:prstGeom prst="rect">
            <a:avLst/>
          </a:prstGeom>
          <a:noFill/>
        </p:spPr>
        <p:txBody>
          <a:bodyPr wrap="none" rtlCol="0">
            <a:spAutoFit/>
          </a:bodyPr>
          <a:lstStyle/>
          <a:p>
            <a:r>
              <a:rPr lang="en-US" altLang="zh-CN" sz="748" b="1" dirty="0">
                <a:solidFill>
                  <a:schemeClr val="bg1">
                    <a:lumMod val="50000"/>
                  </a:schemeClr>
                </a:solidFill>
                <a:latin typeface="微软雅黑" panose="020B0503020204020204" pitchFamily="34" charset="-122"/>
                <a:ea typeface="微软雅黑" panose="020B0503020204020204" pitchFamily="34" charset="-122"/>
              </a:rPr>
              <a:t>2000</a:t>
            </a:r>
            <a:endParaRPr lang="zh-CN" altLang="en-US" sz="748"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7" name="TextBox 76"/>
          <p:cNvSpPr txBox="1"/>
          <p:nvPr/>
        </p:nvSpPr>
        <p:spPr>
          <a:xfrm>
            <a:off x="3334776" y="3277183"/>
            <a:ext cx="421910" cy="207429"/>
          </a:xfrm>
          <a:prstGeom prst="rect">
            <a:avLst/>
          </a:prstGeom>
          <a:noFill/>
        </p:spPr>
        <p:txBody>
          <a:bodyPr wrap="none" rtlCol="0">
            <a:spAutoFit/>
          </a:bodyPr>
          <a:lstStyle/>
          <a:p>
            <a:r>
              <a:rPr lang="en-US" altLang="zh-CN" sz="748" b="1" dirty="0">
                <a:solidFill>
                  <a:schemeClr val="bg1">
                    <a:lumMod val="50000"/>
                  </a:schemeClr>
                </a:solidFill>
                <a:latin typeface="微软雅黑" panose="020B0503020204020204" pitchFamily="34" charset="-122"/>
                <a:ea typeface="微软雅黑" panose="020B0503020204020204" pitchFamily="34" charset="-122"/>
              </a:rPr>
              <a:t>1990</a:t>
            </a:r>
            <a:endParaRPr lang="zh-CN" altLang="en-US" sz="748"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8" name="TextBox 77"/>
          <p:cNvSpPr txBox="1"/>
          <p:nvPr/>
        </p:nvSpPr>
        <p:spPr>
          <a:xfrm>
            <a:off x="3220786" y="3840008"/>
            <a:ext cx="421910" cy="207429"/>
          </a:xfrm>
          <a:prstGeom prst="rect">
            <a:avLst/>
          </a:prstGeom>
          <a:noFill/>
        </p:spPr>
        <p:txBody>
          <a:bodyPr wrap="none" rtlCol="0">
            <a:spAutoFit/>
          </a:bodyPr>
          <a:lstStyle/>
          <a:p>
            <a:r>
              <a:rPr lang="en-US" altLang="zh-CN" sz="748" b="1" dirty="0">
                <a:solidFill>
                  <a:schemeClr val="bg1">
                    <a:lumMod val="50000"/>
                  </a:schemeClr>
                </a:solidFill>
                <a:latin typeface="微软雅黑" panose="020B0503020204020204" pitchFamily="34" charset="-122"/>
                <a:ea typeface="微软雅黑" panose="020B0503020204020204" pitchFamily="34" charset="-122"/>
              </a:rPr>
              <a:t>1980</a:t>
            </a:r>
            <a:endParaRPr lang="zh-CN" altLang="en-US" sz="748"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80" name="直接连接符 79"/>
          <p:cNvCxnSpPr/>
          <p:nvPr/>
        </p:nvCxnSpPr>
        <p:spPr>
          <a:xfrm rot="5400000">
            <a:off x="4436086" y="2466902"/>
            <a:ext cx="320597" cy="1188"/>
          </a:xfrm>
          <a:prstGeom prst="line">
            <a:avLst/>
          </a:prstGeom>
          <a:ln>
            <a:solidFill>
              <a:srgbClr val="7E4D76"/>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flipV="1">
            <a:off x="2885941" y="3916118"/>
            <a:ext cx="320597" cy="1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rot="5400000">
            <a:off x="3707774" y="2475652"/>
            <a:ext cx="188486" cy="1188"/>
          </a:xfrm>
          <a:prstGeom prst="line">
            <a:avLst/>
          </a:prstGeom>
          <a:ln>
            <a:solidFill>
              <a:srgbClr val="C1EBFF"/>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rot="10800000">
            <a:off x="3794299" y="2574362"/>
            <a:ext cx="213731" cy="160298"/>
          </a:xfrm>
          <a:prstGeom prst="line">
            <a:avLst/>
          </a:prstGeom>
          <a:ln>
            <a:solidFill>
              <a:srgbClr val="C1EBFF"/>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H="1" flipV="1">
            <a:off x="3284906" y="2734660"/>
            <a:ext cx="107706" cy="1188"/>
          </a:xfrm>
          <a:prstGeom prst="line">
            <a:avLst/>
          </a:prstGeom>
          <a:ln>
            <a:solidFill>
              <a:srgbClr val="96C5FF"/>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rot="10800000">
            <a:off x="3366836" y="2727536"/>
            <a:ext cx="267164" cy="213731"/>
          </a:xfrm>
          <a:prstGeom prst="line">
            <a:avLst/>
          </a:prstGeom>
          <a:ln>
            <a:solidFill>
              <a:srgbClr val="96C5FF"/>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77" idx="1"/>
          </p:cNvCxnSpPr>
          <p:nvPr/>
        </p:nvCxnSpPr>
        <p:spPr>
          <a:xfrm flipH="1" flipV="1">
            <a:off x="3153107" y="3215558"/>
            <a:ext cx="181669" cy="165340"/>
          </a:xfrm>
          <a:prstGeom prst="line">
            <a:avLst/>
          </a:prstGeom>
          <a:ln>
            <a:solidFill>
              <a:srgbClr val="FD625E"/>
            </a:solidFill>
          </a:ln>
        </p:spPr>
        <p:style>
          <a:lnRef idx="1">
            <a:schemeClr val="accent1"/>
          </a:lnRef>
          <a:fillRef idx="0">
            <a:schemeClr val="accent1"/>
          </a:fillRef>
          <a:effectRef idx="0">
            <a:schemeClr val="accent1"/>
          </a:effectRef>
          <a:fontRef idx="minor">
            <a:schemeClr val="tx1"/>
          </a:fontRef>
        </p:style>
      </p:cxnSp>
      <p:pic>
        <p:nvPicPr>
          <p:cNvPr id="1041" name="Picture 17" descr="\\192.168.1.115\d 学习分享\ppt元素\0321南方基金PPT_复制-72.png"/>
          <p:cNvPicPr>
            <a:picLocks noChangeAspect="1" noChangeArrowheads="1"/>
          </p:cNvPicPr>
          <p:nvPr/>
        </p:nvPicPr>
        <p:blipFill>
          <a:blip r:embed="rId12" cstate="print"/>
          <a:srcRect/>
          <a:stretch>
            <a:fillRect/>
          </a:stretch>
        </p:blipFill>
        <p:spPr bwMode="auto">
          <a:xfrm>
            <a:off x="3954597" y="3308172"/>
            <a:ext cx="702933" cy="169797"/>
          </a:xfrm>
          <a:prstGeom prst="rect">
            <a:avLst/>
          </a:prstGeom>
          <a:noFill/>
        </p:spPr>
      </p:pic>
      <p:pic>
        <p:nvPicPr>
          <p:cNvPr id="101" name="Picture 17" descr="\\192.168.1.115\d 学习分享\ppt元素\0321南方基金PPT_复制-72.png"/>
          <p:cNvPicPr>
            <a:picLocks noChangeAspect="1" noChangeArrowheads="1"/>
          </p:cNvPicPr>
          <p:nvPr/>
        </p:nvPicPr>
        <p:blipFill>
          <a:blip r:embed="rId12" cstate="print"/>
          <a:srcRect/>
          <a:stretch>
            <a:fillRect/>
          </a:stretch>
        </p:blipFill>
        <p:spPr bwMode="auto">
          <a:xfrm>
            <a:off x="3943910" y="3482719"/>
            <a:ext cx="702933" cy="169797"/>
          </a:xfrm>
          <a:prstGeom prst="rect">
            <a:avLst/>
          </a:prstGeom>
          <a:noFill/>
        </p:spPr>
      </p:pic>
      <p:pic>
        <p:nvPicPr>
          <p:cNvPr id="102" name="Picture 17" descr="\\192.168.1.115\d 学习分享\ppt元素\0321南方基金PPT_复制-72.png"/>
          <p:cNvPicPr>
            <a:picLocks noChangeAspect="1" noChangeArrowheads="1"/>
          </p:cNvPicPr>
          <p:nvPr/>
        </p:nvPicPr>
        <p:blipFill>
          <a:blip r:embed="rId12" cstate="print"/>
          <a:srcRect/>
          <a:stretch>
            <a:fillRect/>
          </a:stretch>
        </p:blipFill>
        <p:spPr bwMode="auto">
          <a:xfrm>
            <a:off x="3954597" y="3692888"/>
            <a:ext cx="702933" cy="169797"/>
          </a:xfrm>
          <a:prstGeom prst="rect">
            <a:avLst/>
          </a:prstGeom>
          <a:noFill/>
        </p:spPr>
      </p:pic>
      <p:pic>
        <p:nvPicPr>
          <p:cNvPr id="103" name="Picture 17" descr="\\192.168.1.115\d 学习分享\ppt元素\0321南方基金PPT_复制-72.png"/>
          <p:cNvPicPr>
            <a:picLocks noChangeAspect="1" noChangeArrowheads="1"/>
          </p:cNvPicPr>
          <p:nvPr/>
        </p:nvPicPr>
        <p:blipFill>
          <a:blip r:embed="rId12" cstate="print"/>
          <a:srcRect/>
          <a:stretch>
            <a:fillRect/>
          </a:stretch>
        </p:blipFill>
        <p:spPr bwMode="auto">
          <a:xfrm>
            <a:off x="3908289" y="3879310"/>
            <a:ext cx="702933" cy="169797"/>
          </a:xfrm>
          <a:prstGeom prst="rect">
            <a:avLst/>
          </a:prstGeom>
          <a:noFill/>
        </p:spPr>
      </p:pic>
      <p:cxnSp>
        <p:nvCxnSpPr>
          <p:cNvPr id="104" name="直接连接符 103"/>
          <p:cNvCxnSpPr/>
          <p:nvPr/>
        </p:nvCxnSpPr>
        <p:spPr>
          <a:xfrm flipH="1" flipV="1">
            <a:off x="3002653" y="3214367"/>
            <a:ext cx="161559" cy="1188"/>
          </a:xfrm>
          <a:prstGeom prst="line">
            <a:avLst/>
          </a:prstGeom>
          <a:ln>
            <a:solidFill>
              <a:srgbClr val="FD625E"/>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1116013" y="3803316"/>
            <a:ext cx="1235600"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83" name="矩形 82"/>
          <p:cNvSpPr/>
          <p:nvPr/>
        </p:nvSpPr>
        <p:spPr>
          <a:xfrm>
            <a:off x="1222879" y="3001824"/>
            <a:ext cx="1235600"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88" name="矩形 87"/>
          <p:cNvSpPr/>
          <p:nvPr/>
        </p:nvSpPr>
        <p:spPr>
          <a:xfrm>
            <a:off x="1490043" y="2307198"/>
            <a:ext cx="1235600"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89" name="矩形 88"/>
          <p:cNvSpPr/>
          <p:nvPr/>
        </p:nvSpPr>
        <p:spPr>
          <a:xfrm>
            <a:off x="2398400" y="1772870"/>
            <a:ext cx="1235600"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90" name="矩形 89"/>
          <p:cNvSpPr/>
          <p:nvPr/>
        </p:nvSpPr>
        <p:spPr>
          <a:xfrm>
            <a:off x="3467056" y="1398840"/>
            <a:ext cx="1235600"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8" name="标题 7"/>
          <p:cNvSpPr>
            <a:spLocks noGrp="1"/>
          </p:cNvSpPr>
          <p:nvPr>
            <p:ph type="title"/>
          </p:nvPr>
        </p:nvSpPr>
        <p:spPr/>
        <p:txBody>
          <a:bodyPr/>
          <a:lstStyle/>
          <a:p>
            <a:endParaRPr lang="zh-CN" altLang="en-US"/>
          </a:p>
        </p:txBody>
      </p:sp>
      <p:sp>
        <p:nvSpPr>
          <p:cNvPr id="9" name="灯片编号占位符 8"/>
          <p:cNvSpPr>
            <a:spLocks noGrp="1"/>
          </p:cNvSpPr>
          <p:nvPr>
            <p:ph type="sldNum" sz="quarter" idx="11"/>
          </p:nvPr>
        </p:nvSpPr>
        <p:spPr/>
        <p:txBody>
          <a:bodyPr/>
          <a:lstStyle/>
          <a:p>
            <a:fld id="{6B3E1478-37CF-4E18-9076-DA6228555DA5}" type="slidenum">
              <a:rPr lang="zh-CN" altLang="en-US" smtClean="0"/>
              <a:pPr/>
              <a:t>41</a:t>
            </a:fld>
            <a:endParaRPr lang="zh-CN" altLang="en-US"/>
          </a:p>
        </p:txBody>
      </p:sp>
      <p:sp>
        <p:nvSpPr>
          <p:cNvPr id="81" name="矩形 80"/>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2582767" y="2160088"/>
            <a:ext cx="1763282" cy="1763282"/>
          </a:xfrm>
          <a:prstGeom prst="ellipse">
            <a:avLst/>
          </a:prstGeom>
          <a:noFill/>
          <a:ln w="101600">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 name="椭圆 6"/>
          <p:cNvSpPr/>
          <p:nvPr/>
        </p:nvSpPr>
        <p:spPr>
          <a:xfrm>
            <a:off x="3117095" y="1835929"/>
            <a:ext cx="694626" cy="694626"/>
          </a:xfrm>
          <a:prstGeom prst="ellipse">
            <a:avLst/>
          </a:prstGeom>
          <a:solidFill>
            <a:srgbClr val="0A319D"/>
          </a:solidFill>
          <a:ln>
            <a:solidFill>
              <a:srgbClr val="0A31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8" name="椭圆 7"/>
          <p:cNvSpPr/>
          <p:nvPr/>
        </p:nvSpPr>
        <p:spPr>
          <a:xfrm>
            <a:off x="3882965" y="2263391"/>
            <a:ext cx="694626" cy="694626"/>
          </a:xfrm>
          <a:prstGeom prst="ellipse">
            <a:avLst/>
          </a:prstGeom>
          <a:solidFill>
            <a:srgbClr val="457BDA"/>
          </a:solidFill>
          <a:ln>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9" name="椭圆 8"/>
          <p:cNvSpPr/>
          <p:nvPr/>
        </p:nvSpPr>
        <p:spPr>
          <a:xfrm>
            <a:off x="3893651" y="3171749"/>
            <a:ext cx="694626" cy="694626"/>
          </a:xfrm>
          <a:prstGeom prst="ellipse">
            <a:avLst/>
          </a:prstGeom>
          <a:solidFill>
            <a:srgbClr val="6687C8"/>
          </a:solidFill>
          <a:ln>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椭圆 9"/>
          <p:cNvSpPr/>
          <p:nvPr/>
        </p:nvSpPr>
        <p:spPr>
          <a:xfrm>
            <a:off x="3117095" y="3599211"/>
            <a:ext cx="694626" cy="694626"/>
          </a:xfrm>
          <a:prstGeom prst="ellipse">
            <a:avLst/>
          </a:prstGeom>
          <a:solidFill>
            <a:srgbClr val="96C5FF"/>
          </a:solidFill>
          <a:ln>
            <a:solidFill>
              <a:srgbClr val="96C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1" name="椭圆 10"/>
          <p:cNvSpPr/>
          <p:nvPr/>
        </p:nvSpPr>
        <p:spPr>
          <a:xfrm>
            <a:off x="2326289" y="3171749"/>
            <a:ext cx="694626" cy="694626"/>
          </a:xfrm>
          <a:prstGeom prst="ellipse">
            <a:avLst/>
          </a:prstGeom>
          <a:solidFill>
            <a:srgbClr val="96C5FF"/>
          </a:solidFill>
          <a:ln>
            <a:solidFill>
              <a:srgbClr val="96C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2" name="椭圆 11"/>
          <p:cNvSpPr/>
          <p:nvPr/>
        </p:nvSpPr>
        <p:spPr>
          <a:xfrm>
            <a:off x="2336976" y="2270516"/>
            <a:ext cx="694626" cy="694626"/>
          </a:xfrm>
          <a:prstGeom prst="ellipse">
            <a:avLst/>
          </a:prstGeom>
          <a:solidFill>
            <a:srgbClr val="4764AA"/>
          </a:solidFill>
          <a:ln>
            <a:solidFill>
              <a:srgbClr val="4764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13" name="TextBox 12"/>
          <p:cNvSpPr txBox="1"/>
          <p:nvPr/>
        </p:nvSpPr>
        <p:spPr>
          <a:xfrm>
            <a:off x="2367402" y="2491371"/>
            <a:ext cx="646331" cy="230512"/>
          </a:xfrm>
          <a:prstGeom prst="rect">
            <a:avLst/>
          </a:prstGeom>
          <a:noFill/>
        </p:spPr>
        <p:txBody>
          <a:bodyPr wrap="non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添加标题</a:t>
            </a:r>
          </a:p>
        </p:txBody>
      </p:sp>
      <p:sp>
        <p:nvSpPr>
          <p:cNvPr id="14" name="TextBox 13"/>
          <p:cNvSpPr txBox="1"/>
          <p:nvPr/>
        </p:nvSpPr>
        <p:spPr>
          <a:xfrm>
            <a:off x="3154646" y="2049660"/>
            <a:ext cx="646331" cy="230512"/>
          </a:xfrm>
          <a:prstGeom prst="rect">
            <a:avLst/>
          </a:prstGeom>
          <a:noFill/>
        </p:spPr>
        <p:txBody>
          <a:bodyPr wrap="non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添加标题</a:t>
            </a:r>
          </a:p>
        </p:txBody>
      </p:sp>
      <p:sp>
        <p:nvSpPr>
          <p:cNvPr id="15" name="TextBox 14"/>
          <p:cNvSpPr txBox="1"/>
          <p:nvPr/>
        </p:nvSpPr>
        <p:spPr>
          <a:xfrm>
            <a:off x="3924078" y="2477122"/>
            <a:ext cx="646331" cy="230512"/>
          </a:xfrm>
          <a:prstGeom prst="rect">
            <a:avLst/>
          </a:prstGeom>
          <a:noFill/>
        </p:spPr>
        <p:txBody>
          <a:bodyPr wrap="non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添加标题</a:t>
            </a:r>
          </a:p>
        </p:txBody>
      </p:sp>
      <p:sp>
        <p:nvSpPr>
          <p:cNvPr id="16" name="TextBox 15"/>
          <p:cNvSpPr txBox="1"/>
          <p:nvPr/>
        </p:nvSpPr>
        <p:spPr>
          <a:xfrm>
            <a:off x="3961248" y="3415315"/>
            <a:ext cx="646331" cy="230512"/>
          </a:xfrm>
          <a:prstGeom prst="rect">
            <a:avLst/>
          </a:prstGeom>
          <a:noFill/>
        </p:spPr>
        <p:txBody>
          <a:bodyPr wrap="non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添加标题</a:t>
            </a:r>
          </a:p>
        </p:txBody>
      </p:sp>
      <p:sp>
        <p:nvSpPr>
          <p:cNvPr id="17" name="TextBox 16"/>
          <p:cNvSpPr txBox="1"/>
          <p:nvPr/>
        </p:nvSpPr>
        <p:spPr>
          <a:xfrm>
            <a:off x="3174005" y="3812942"/>
            <a:ext cx="646331" cy="230512"/>
          </a:xfrm>
          <a:prstGeom prst="rect">
            <a:avLst/>
          </a:prstGeom>
          <a:noFill/>
        </p:spPr>
        <p:txBody>
          <a:bodyPr wrap="non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添加标题</a:t>
            </a:r>
          </a:p>
        </p:txBody>
      </p:sp>
      <p:sp>
        <p:nvSpPr>
          <p:cNvPr id="18" name="TextBox 17"/>
          <p:cNvSpPr txBox="1"/>
          <p:nvPr/>
        </p:nvSpPr>
        <p:spPr>
          <a:xfrm>
            <a:off x="2385213" y="3438913"/>
            <a:ext cx="646331" cy="230512"/>
          </a:xfrm>
          <a:prstGeom prst="rect">
            <a:avLst/>
          </a:prstGeom>
          <a:noFill/>
        </p:spPr>
        <p:txBody>
          <a:bodyPr wrap="non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添加标题</a:t>
            </a:r>
          </a:p>
        </p:txBody>
      </p:sp>
      <p:sp>
        <p:nvSpPr>
          <p:cNvPr id="32" name="矩形 31"/>
          <p:cNvSpPr/>
          <p:nvPr/>
        </p:nvSpPr>
        <p:spPr>
          <a:xfrm>
            <a:off x="1062815" y="2382434"/>
            <a:ext cx="1233307"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33" name="矩形 32"/>
          <p:cNvSpPr/>
          <p:nvPr/>
        </p:nvSpPr>
        <p:spPr>
          <a:xfrm>
            <a:off x="1134253" y="3351218"/>
            <a:ext cx="1233307"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34" name="矩形 33"/>
          <p:cNvSpPr/>
          <p:nvPr/>
        </p:nvSpPr>
        <p:spPr>
          <a:xfrm>
            <a:off x="1848633" y="4239822"/>
            <a:ext cx="1256701"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35" name="矩形 34"/>
          <p:cNvSpPr/>
          <p:nvPr/>
        </p:nvSpPr>
        <p:spPr>
          <a:xfrm>
            <a:off x="4613213" y="3239690"/>
            <a:ext cx="1277950"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36" name="矩形 35"/>
          <p:cNvSpPr/>
          <p:nvPr/>
        </p:nvSpPr>
        <p:spPr>
          <a:xfrm>
            <a:off x="4613213" y="2310996"/>
            <a:ext cx="1277950"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37" name="矩形 36"/>
          <p:cNvSpPr/>
          <p:nvPr/>
        </p:nvSpPr>
        <p:spPr>
          <a:xfrm>
            <a:off x="3763183" y="1422392"/>
            <a:ext cx="1228722"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3" name="标题 2"/>
          <p:cNvSpPr>
            <a:spLocks noGrp="1"/>
          </p:cNvSpPr>
          <p:nvPr>
            <p:ph type="title"/>
          </p:nvPr>
        </p:nvSpPr>
        <p:spPr/>
        <p:txBody>
          <a:bodyPr/>
          <a:lstStyle/>
          <a:p>
            <a:endParaRPr lang="zh-CN" altLang="en-US"/>
          </a:p>
        </p:txBody>
      </p:sp>
      <p:sp>
        <p:nvSpPr>
          <p:cNvPr id="4" name="灯片编号占位符 3"/>
          <p:cNvSpPr>
            <a:spLocks noGrp="1"/>
          </p:cNvSpPr>
          <p:nvPr>
            <p:ph type="sldNum" sz="quarter" idx="11"/>
          </p:nvPr>
        </p:nvSpPr>
        <p:spPr/>
        <p:txBody>
          <a:bodyPr/>
          <a:lstStyle/>
          <a:p>
            <a:fld id="{6B3E1478-37CF-4E18-9076-DA6228555DA5}" type="slidenum">
              <a:rPr lang="zh-CN" altLang="en-US" smtClean="0"/>
              <a:pPr/>
              <a:t>42</a:t>
            </a:fld>
            <a:endParaRPr lang="zh-CN" altLang="en-US"/>
          </a:p>
        </p:txBody>
      </p:sp>
      <p:sp>
        <p:nvSpPr>
          <p:cNvPr id="25" name="矩形 24"/>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流程图: 联系 5"/>
          <p:cNvSpPr/>
          <p:nvPr/>
        </p:nvSpPr>
        <p:spPr>
          <a:xfrm>
            <a:off x="2949152" y="3460998"/>
            <a:ext cx="1015223" cy="961790"/>
          </a:xfrm>
          <a:prstGeom prst="flowChartConnector">
            <a:avLst/>
          </a:prstGeom>
          <a:solidFill>
            <a:srgbClr val="476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添加标题</a:t>
            </a:r>
          </a:p>
        </p:txBody>
      </p:sp>
      <p:cxnSp>
        <p:nvCxnSpPr>
          <p:cNvPr id="8" name="直接箭头连接符 7"/>
          <p:cNvCxnSpPr/>
          <p:nvPr/>
        </p:nvCxnSpPr>
        <p:spPr>
          <a:xfrm rot="10800000">
            <a:off x="2307959" y="3888460"/>
            <a:ext cx="587761" cy="1188"/>
          </a:xfrm>
          <a:prstGeom prst="straightConnector1">
            <a:avLst/>
          </a:prstGeom>
          <a:ln w="127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10800000">
            <a:off x="2468258" y="3354131"/>
            <a:ext cx="480895" cy="267164"/>
          </a:xfrm>
          <a:prstGeom prst="straightConnector1">
            <a:avLst/>
          </a:prstGeom>
          <a:ln w="127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rot="16200000" flipV="1">
            <a:off x="2762139" y="3006818"/>
            <a:ext cx="480894" cy="320597"/>
          </a:xfrm>
          <a:prstGeom prst="straightConnector1">
            <a:avLst/>
          </a:prstGeom>
          <a:ln w="127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rot="16200000" flipV="1">
            <a:off x="3136169" y="3060252"/>
            <a:ext cx="587760" cy="1"/>
          </a:xfrm>
          <a:prstGeom prst="straightConnector1">
            <a:avLst/>
          </a:prstGeom>
          <a:ln w="127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5400000" flipH="1" flipV="1">
            <a:off x="3620623" y="3063815"/>
            <a:ext cx="527203" cy="267161"/>
          </a:xfrm>
          <a:prstGeom prst="straightConnector1">
            <a:avLst/>
          </a:prstGeom>
          <a:ln w="127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3964376" y="3354132"/>
            <a:ext cx="480895" cy="320597"/>
          </a:xfrm>
          <a:prstGeom prst="straightConnector1">
            <a:avLst/>
          </a:prstGeom>
          <a:ln w="127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4017808" y="3934769"/>
            <a:ext cx="580637" cy="7124"/>
          </a:xfrm>
          <a:prstGeom prst="straightConnector1">
            <a:avLst/>
          </a:prstGeom>
          <a:ln w="127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流程图: 联系 25"/>
          <p:cNvSpPr/>
          <p:nvPr/>
        </p:nvSpPr>
        <p:spPr>
          <a:xfrm>
            <a:off x="1827064" y="2873236"/>
            <a:ext cx="587761" cy="587761"/>
          </a:xfrm>
          <a:prstGeom prst="flowChartConnector">
            <a:avLst/>
          </a:prstGeom>
          <a:solidFill>
            <a:schemeClr val="bg1"/>
          </a:solidFill>
          <a:ln w="76200">
            <a:solidFill>
              <a:srgbClr val="FD62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96" dirty="0">
                <a:solidFill>
                  <a:schemeClr val="tx1"/>
                </a:solidFill>
                <a:latin typeface="微软雅黑" panose="020B0503020204020204" pitchFamily="34" charset="-122"/>
                <a:ea typeface="微软雅黑" panose="020B0503020204020204" pitchFamily="34" charset="-122"/>
              </a:rPr>
              <a:t>2</a:t>
            </a:r>
            <a:endParaRPr lang="zh-CN" altLang="en-US" sz="1496" dirty="0">
              <a:solidFill>
                <a:schemeClr val="tx1"/>
              </a:solidFill>
              <a:latin typeface="微软雅黑" panose="020B0503020204020204" pitchFamily="34" charset="-122"/>
              <a:ea typeface="微软雅黑" panose="020B0503020204020204" pitchFamily="34" charset="-122"/>
            </a:endParaRPr>
          </a:p>
        </p:txBody>
      </p:sp>
      <p:sp>
        <p:nvSpPr>
          <p:cNvPr id="27" name="流程图: 联系 26"/>
          <p:cNvSpPr/>
          <p:nvPr/>
        </p:nvSpPr>
        <p:spPr>
          <a:xfrm>
            <a:off x="1613332" y="3621296"/>
            <a:ext cx="587761" cy="587761"/>
          </a:xfrm>
          <a:prstGeom prst="flowChartConnector">
            <a:avLst/>
          </a:prstGeom>
          <a:solidFill>
            <a:schemeClr val="bg1"/>
          </a:solidFill>
          <a:ln w="76200">
            <a:solidFill>
              <a:srgbClr val="A584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96" dirty="0">
                <a:solidFill>
                  <a:schemeClr val="tx1"/>
                </a:solidFill>
                <a:latin typeface="微软雅黑" panose="020B0503020204020204" pitchFamily="34" charset="-122"/>
                <a:ea typeface="微软雅黑" panose="020B0503020204020204" pitchFamily="34" charset="-122"/>
              </a:rPr>
              <a:t>1</a:t>
            </a:r>
            <a:endParaRPr lang="zh-CN" altLang="en-US" sz="1496" dirty="0">
              <a:solidFill>
                <a:schemeClr val="tx1"/>
              </a:solidFill>
              <a:latin typeface="微软雅黑" panose="020B0503020204020204" pitchFamily="34" charset="-122"/>
              <a:ea typeface="微软雅黑" panose="020B0503020204020204" pitchFamily="34" charset="-122"/>
            </a:endParaRPr>
          </a:p>
        </p:txBody>
      </p:sp>
      <p:sp>
        <p:nvSpPr>
          <p:cNvPr id="28" name="流程图: 联系 27"/>
          <p:cNvSpPr/>
          <p:nvPr/>
        </p:nvSpPr>
        <p:spPr>
          <a:xfrm>
            <a:off x="2361392" y="2285476"/>
            <a:ext cx="587761" cy="587761"/>
          </a:xfrm>
          <a:prstGeom prst="flowChartConnector">
            <a:avLst/>
          </a:prstGeom>
          <a:solidFill>
            <a:schemeClr val="bg1"/>
          </a:solidFill>
          <a:ln w="76200">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96" dirty="0">
                <a:solidFill>
                  <a:schemeClr val="tx1"/>
                </a:solidFill>
                <a:latin typeface="微软雅黑" panose="020B0503020204020204" pitchFamily="34" charset="-122"/>
                <a:ea typeface="微软雅黑" panose="020B0503020204020204" pitchFamily="34" charset="-122"/>
              </a:rPr>
              <a:t>3</a:t>
            </a:r>
            <a:endParaRPr lang="zh-CN" altLang="en-US" sz="1496" dirty="0">
              <a:solidFill>
                <a:schemeClr val="tx1"/>
              </a:solidFill>
              <a:latin typeface="微软雅黑" panose="020B0503020204020204" pitchFamily="34" charset="-122"/>
              <a:ea typeface="微软雅黑" panose="020B0503020204020204" pitchFamily="34" charset="-122"/>
            </a:endParaRPr>
          </a:p>
        </p:txBody>
      </p:sp>
      <p:sp>
        <p:nvSpPr>
          <p:cNvPr id="29" name="流程图: 联系 28"/>
          <p:cNvSpPr/>
          <p:nvPr/>
        </p:nvSpPr>
        <p:spPr>
          <a:xfrm>
            <a:off x="3162883" y="2071745"/>
            <a:ext cx="587761" cy="587761"/>
          </a:xfrm>
          <a:prstGeom prst="flowChartConnector">
            <a:avLst/>
          </a:prstGeom>
          <a:solidFill>
            <a:schemeClr val="bg1"/>
          </a:solidFill>
          <a:ln w="76200">
            <a:solidFill>
              <a:srgbClr val="2933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96" dirty="0">
                <a:solidFill>
                  <a:schemeClr val="tx1"/>
                </a:solidFill>
                <a:latin typeface="微软雅黑" panose="020B0503020204020204" pitchFamily="34" charset="-122"/>
                <a:ea typeface="微软雅黑" panose="020B0503020204020204" pitchFamily="34" charset="-122"/>
              </a:rPr>
              <a:t>4</a:t>
            </a:r>
            <a:endParaRPr lang="zh-CN" altLang="en-US" sz="1496" dirty="0">
              <a:solidFill>
                <a:schemeClr val="tx1"/>
              </a:solidFill>
              <a:latin typeface="微软雅黑" panose="020B0503020204020204" pitchFamily="34" charset="-122"/>
              <a:ea typeface="微软雅黑" panose="020B0503020204020204" pitchFamily="34" charset="-122"/>
            </a:endParaRPr>
          </a:p>
        </p:txBody>
      </p:sp>
      <p:sp>
        <p:nvSpPr>
          <p:cNvPr id="30" name="流程图: 联系 29"/>
          <p:cNvSpPr/>
          <p:nvPr/>
        </p:nvSpPr>
        <p:spPr>
          <a:xfrm>
            <a:off x="3910943" y="2285476"/>
            <a:ext cx="587761" cy="587761"/>
          </a:xfrm>
          <a:prstGeom prst="flowChartConnector">
            <a:avLst/>
          </a:prstGeom>
          <a:solidFill>
            <a:schemeClr val="bg1"/>
          </a:solidFill>
          <a:ln w="76200">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96" dirty="0">
                <a:solidFill>
                  <a:schemeClr val="tx1"/>
                </a:solidFill>
                <a:latin typeface="微软雅黑" panose="020B0503020204020204" pitchFamily="34" charset="-122"/>
                <a:ea typeface="微软雅黑" panose="020B0503020204020204" pitchFamily="34" charset="-122"/>
              </a:rPr>
              <a:t>5</a:t>
            </a:r>
            <a:endParaRPr lang="zh-CN" altLang="en-US" sz="1496" dirty="0">
              <a:solidFill>
                <a:schemeClr val="tx1"/>
              </a:solidFill>
              <a:latin typeface="微软雅黑" panose="020B0503020204020204" pitchFamily="34" charset="-122"/>
              <a:ea typeface="微软雅黑" panose="020B0503020204020204" pitchFamily="34" charset="-122"/>
            </a:endParaRPr>
          </a:p>
        </p:txBody>
      </p:sp>
      <p:sp>
        <p:nvSpPr>
          <p:cNvPr id="31" name="流程图: 联系 30"/>
          <p:cNvSpPr/>
          <p:nvPr/>
        </p:nvSpPr>
        <p:spPr>
          <a:xfrm>
            <a:off x="4498703" y="2873236"/>
            <a:ext cx="587761" cy="587761"/>
          </a:xfrm>
          <a:prstGeom prst="flowChartConnector">
            <a:avLst/>
          </a:prstGeom>
          <a:solidFill>
            <a:schemeClr val="bg1"/>
          </a:solidFill>
          <a:ln w="76200">
            <a:solidFill>
              <a:srgbClr val="FD62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96" dirty="0">
                <a:solidFill>
                  <a:schemeClr val="tx1"/>
                </a:solidFill>
                <a:latin typeface="微软雅黑" panose="020B0503020204020204" pitchFamily="34" charset="-122"/>
                <a:ea typeface="微软雅黑" panose="020B0503020204020204" pitchFamily="34" charset="-122"/>
              </a:rPr>
              <a:t>6</a:t>
            </a:r>
            <a:endParaRPr lang="zh-CN" altLang="en-US" sz="1496" dirty="0">
              <a:solidFill>
                <a:schemeClr val="tx1"/>
              </a:solidFill>
              <a:latin typeface="微软雅黑" panose="020B0503020204020204" pitchFamily="34" charset="-122"/>
              <a:ea typeface="微软雅黑" panose="020B0503020204020204" pitchFamily="34" charset="-122"/>
            </a:endParaRPr>
          </a:p>
        </p:txBody>
      </p:sp>
      <p:sp>
        <p:nvSpPr>
          <p:cNvPr id="32" name="流程图: 联系 31"/>
          <p:cNvSpPr/>
          <p:nvPr/>
        </p:nvSpPr>
        <p:spPr>
          <a:xfrm>
            <a:off x="4712435" y="3621296"/>
            <a:ext cx="587761" cy="587761"/>
          </a:xfrm>
          <a:prstGeom prst="flowChartConnector">
            <a:avLst/>
          </a:prstGeom>
          <a:solidFill>
            <a:schemeClr val="bg1"/>
          </a:solidFill>
          <a:ln w="76200">
            <a:solidFill>
              <a:srgbClr val="A584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96" dirty="0" smtClean="0">
                <a:solidFill>
                  <a:schemeClr val="tx1"/>
                </a:solidFill>
                <a:latin typeface="微软雅黑" panose="020B0503020204020204" pitchFamily="34" charset="-122"/>
                <a:ea typeface="微软雅黑" panose="020B0503020204020204" pitchFamily="34" charset="-122"/>
              </a:rPr>
              <a:t>7</a:t>
            </a:r>
            <a:endParaRPr lang="zh-CN" altLang="en-US" sz="1496" dirty="0">
              <a:solidFill>
                <a:schemeClr val="tx1"/>
              </a:solidFill>
              <a:latin typeface="微软雅黑" panose="020B0503020204020204" pitchFamily="34" charset="-122"/>
              <a:ea typeface="微软雅黑" panose="020B0503020204020204" pitchFamily="34" charset="-122"/>
            </a:endParaRPr>
          </a:p>
        </p:txBody>
      </p:sp>
      <p:sp>
        <p:nvSpPr>
          <p:cNvPr id="42" name="矩形 41"/>
          <p:cNvSpPr/>
          <p:nvPr/>
        </p:nvSpPr>
        <p:spPr>
          <a:xfrm>
            <a:off x="1453035" y="1911446"/>
            <a:ext cx="1228953"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3" name="矩形 42"/>
          <p:cNvSpPr/>
          <p:nvPr/>
        </p:nvSpPr>
        <p:spPr>
          <a:xfrm>
            <a:off x="2949152" y="1590850"/>
            <a:ext cx="1238126"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4" name="矩形 43"/>
          <p:cNvSpPr/>
          <p:nvPr/>
        </p:nvSpPr>
        <p:spPr>
          <a:xfrm>
            <a:off x="758409" y="2659506"/>
            <a:ext cx="1228953"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5" name="矩形 44"/>
          <p:cNvSpPr/>
          <p:nvPr/>
        </p:nvSpPr>
        <p:spPr>
          <a:xfrm>
            <a:off x="491245" y="3460998"/>
            <a:ext cx="1228953"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6" name="矩形 45"/>
          <p:cNvSpPr/>
          <p:nvPr/>
        </p:nvSpPr>
        <p:spPr>
          <a:xfrm>
            <a:off x="4338404" y="1911446"/>
            <a:ext cx="1263347"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7" name="矩形 46"/>
          <p:cNvSpPr/>
          <p:nvPr/>
        </p:nvSpPr>
        <p:spPr>
          <a:xfrm>
            <a:off x="5086463" y="2819804"/>
            <a:ext cx="1263347"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8" name="矩形 47"/>
          <p:cNvSpPr/>
          <p:nvPr/>
        </p:nvSpPr>
        <p:spPr>
          <a:xfrm>
            <a:off x="5300194" y="3621296"/>
            <a:ext cx="1263347"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43</a:t>
            </a:fld>
            <a:endParaRPr lang="zh-CN" altLang="en-US"/>
          </a:p>
        </p:txBody>
      </p:sp>
      <p:sp>
        <p:nvSpPr>
          <p:cNvPr id="33" name="矩形 32"/>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089314" y="2045580"/>
            <a:ext cx="1335820" cy="1389253"/>
          </a:xfrm>
          <a:prstGeom prst="rect">
            <a:avLst/>
          </a:prstGeom>
          <a:noFill/>
          <a:ln w="190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98"/>
          </a:p>
        </p:txBody>
      </p:sp>
      <p:sp>
        <p:nvSpPr>
          <p:cNvPr id="13" name="矩形 12"/>
          <p:cNvSpPr/>
          <p:nvPr/>
        </p:nvSpPr>
        <p:spPr>
          <a:xfrm>
            <a:off x="3715284" y="1671551"/>
            <a:ext cx="2137312" cy="2137312"/>
          </a:xfrm>
          <a:prstGeom prst="rect">
            <a:avLst/>
          </a:prstGeom>
          <a:noFill/>
          <a:ln w="190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98"/>
          </a:p>
        </p:txBody>
      </p:sp>
      <p:sp>
        <p:nvSpPr>
          <p:cNvPr id="8" name="十字箭头标注 7"/>
          <p:cNvSpPr/>
          <p:nvPr/>
        </p:nvSpPr>
        <p:spPr>
          <a:xfrm>
            <a:off x="4035881" y="2045580"/>
            <a:ext cx="1442686" cy="1389253"/>
          </a:xfrm>
          <a:prstGeom prst="quadArrowCallout">
            <a:avLst>
              <a:gd name="adj1" fmla="val 18515"/>
              <a:gd name="adj2" fmla="val 15960"/>
              <a:gd name="adj3" fmla="val 14374"/>
              <a:gd name="adj4" fmla="val 6230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添加标题</a:t>
            </a:r>
          </a:p>
        </p:txBody>
      </p:sp>
      <p:sp>
        <p:nvSpPr>
          <p:cNvPr id="9" name="流程图: 联系 8"/>
          <p:cNvSpPr/>
          <p:nvPr/>
        </p:nvSpPr>
        <p:spPr>
          <a:xfrm>
            <a:off x="3341255" y="2419610"/>
            <a:ext cx="694626" cy="694626"/>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添加标题</a:t>
            </a:r>
          </a:p>
        </p:txBody>
      </p:sp>
      <p:sp>
        <p:nvSpPr>
          <p:cNvPr id="10" name="流程图: 联系 9"/>
          <p:cNvSpPr/>
          <p:nvPr/>
        </p:nvSpPr>
        <p:spPr>
          <a:xfrm>
            <a:off x="4409911" y="1350954"/>
            <a:ext cx="694626" cy="694626"/>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添加标题</a:t>
            </a:r>
          </a:p>
        </p:txBody>
      </p:sp>
      <p:sp>
        <p:nvSpPr>
          <p:cNvPr id="11" name="流程图: 联系 10"/>
          <p:cNvSpPr/>
          <p:nvPr/>
        </p:nvSpPr>
        <p:spPr>
          <a:xfrm>
            <a:off x="4409911" y="3434833"/>
            <a:ext cx="694626" cy="694626"/>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添加标题</a:t>
            </a:r>
          </a:p>
        </p:txBody>
      </p:sp>
      <p:sp>
        <p:nvSpPr>
          <p:cNvPr id="12" name="流程图: 联系 11"/>
          <p:cNvSpPr/>
          <p:nvPr/>
        </p:nvSpPr>
        <p:spPr>
          <a:xfrm>
            <a:off x="5478567" y="2419610"/>
            <a:ext cx="694626" cy="694626"/>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添加标题</a:t>
            </a:r>
          </a:p>
        </p:txBody>
      </p:sp>
      <p:sp>
        <p:nvSpPr>
          <p:cNvPr id="15" name="TextBox 14"/>
          <p:cNvSpPr txBox="1"/>
          <p:nvPr/>
        </p:nvSpPr>
        <p:spPr>
          <a:xfrm>
            <a:off x="562750" y="1511253"/>
            <a:ext cx="1595860" cy="299441"/>
          </a:xfrm>
          <a:prstGeom prst="rect">
            <a:avLst/>
          </a:prstGeom>
          <a:noFill/>
        </p:spPr>
        <p:txBody>
          <a:bodyPr wrap="square" rtlCol="0">
            <a:spAutoFit/>
          </a:bodyPr>
          <a:lstStyle/>
          <a:p>
            <a:pPr lvl="0">
              <a:spcBef>
                <a:spcPct val="0"/>
              </a:spcBef>
              <a:defRPr/>
            </a:pPr>
            <a:r>
              <a:rPr lang="zh-CN" altLang="en-US" sz="1300" dirty="0">
                <a:solidFill>
                  <a:srgbClr val="595959"/>
                </a:solidFill>
                <a:latin typeface="微软雅黑" panose="020B0503020204020204" pitchFamily="34" charset="-122"/>
                <a:ea typeface="微软雅黑" panose="020B0503020204020204" pitchFamily="34" charset="-122"/>
              </a:rPr>
              <a:t>副标题文案</a:t>
            </a:r>
          </a:p>
        </p:txBody>
      </p:sp>
      <p:sp>
        <p:nvSpPr>
          <p:cNvPr id="16" name="矩形 15"/>
          <p:cNvSpPr/>
          <p:nvPr/>
        </p:nvSpPr>
        <p:spPr>
          <a:xfrm>
            <a:off x="562750" y="1806914"/>
            <a:ext cx="1771639" cy="265009"/>
          </a:xfrm>
          <a:prstGeom prst="rect">
            <a:avLst/>
          </a:prstGeom>
        </p:spPr>
        <p:txBody>
          <a:bodyPr wrap="none">
            <a:spAutoFit/>
          </a:bodyPr>
          <a:lstStyle/>
          <a:p>
            <a:r>
              <a:rPr lang="zh-CN" altLang="en-US" sz="1122" dirty="0">
                <a:solidFill>
                  <a:srgbClr val="595959"/>
                </a:solidFill>
                <a:latin typeface="微软雅黑" panose="020B0503020204020204" pitchFamily="34" charset="-122"/>
                <a:ea typeface="微软雅黑" panose="020B0503020204020204" pitchFamily="34" charset="-122"/>
              </a:rPr>
              <a:t>主动权益类基金业绩表现</a:t>
            </a:r>
            <a:endParaRPr lang="en-US" altLang="zh-CN" sz="1122" dirty="0">
              <a:solidFill>
                <a:srgbClr val="595959"/>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562749" y="2145322"/>
            <a:ext cx="1602984" cy="368691"/>
          </a:xfrm>
          <a:prstGeom prst="rect">
            <a:avLst/>
          </a:prstGeom>
          <a:noFill/>
        </p:spPr>
        <p:txBody>
          <a:bodyPr wrap="square" rtlCol="0">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正文文案区域</a:t>
            </a:r>
            <a:r>
              <a:rPr lang="en-US" altLang="zh-CN" sz="898" dirty="0">
                <a:solidFill>
                  <a:srgbClr val="595959"/>
                </a:solidFill>
                <a:latin typeface="微软雅黑" panose="020B0503020204020204" pitchFamily="34" charset="-122"/>
                <a:ea typeface="微软雅黑" panose="020B0503020204020204" pitchFamily="34" charset="-122"/>
              </a:rPr>
              <a:t>……</a:t>
            </a:r>
            <a:endParaRPr lang="zh-CN" altLang="en-US" sz="898" dirty="0">
              <a:solidFill>
                <a:srgbClr val="595959"/>
              </a:solidFill>
              <a:latin typeface="微软雅黑" panose="020B0503020204020204" pitchFamily="34" charset="-122"/>
              <a:ea typeface="微软雅黑" panose="020B0503020204020204" pitchFamily="34" charset="-122"/>
            </a:endParaRPr>
          </a:p>
          <a:p>
            <a:endParaRPr lang="zh-CN" altLang="en-US" sz="898" dirty="0">
              <a:solidFill>
                <a:srgbClr val="595959"/>
              </a:solidFill>
            </a:endParaRPr>
          </a:p>
        </p:txBody>
      </p:sp>
      <p:sp>
        <p:nvSpPr>
          <p:cNvPr id="18" name="TextBox 17"/>
          <p:cNvSpPr txBox="1"/>
          <p:nvPr/>
        </p:nvSpPr>
        <p:spPr>
          <a:xfrm>
            <a:off x="562750" y="2686774"/>
            <a:ext cx="1595860" cy="299441"/>
          </a:xfrm>
          <a:prstGeom prst="rect">
            <a:avLst/>
          </a:prstGeom>
          <a:noFill/>
        </p:spPr>
        <p:txBody>
          <a:bodyPr wrap="square" rtlCol="0">
            <a:spAutoFit/>
          </a:bodyPr>
          <a:lstStyle/>
          <a:p>
            <a:pPr lvl="0">
              <a:spcBef>
                <a:spcPct val="0"/>
              </a:spcBef>
              <a:defRPr/>
            </a:pPr>
            <a:r>
              <a:rPr lang="zh-CN" altLang="en-US" sz="1300" dirty="0">
                <a:solidFill>
                  <a:srgbClr val="595959"/>
                </a:solidFill>
                <a:latin typeface="微软雅黑" panose="020B0503020204020204" pitchFamily="34" charset="-122"/>
                <a:ea typeface="微软雅黑" panose="020B0503020204020204" pitchFamily="34" charset="-122"/>
              </a:rPr>
              <a:t>副标题文案</a:t>
            </a:r>
          </a:p>
        </p:txBody>
      </p:sp>
      <p:sp>
        <p:nvSpPr>
          <p:cNvPr id="19" name="矩形 18"/>
          <p:cNvSpPr/>
          <p:nvPr/>
        </p:nvSpPr>
        <p:spPr>
          <a:xfrm>
            <a:off x="562750" y="2982436"/>
            <a:ext cx="1771639" cy="265009"/>
          </a:xfrm>
          <a:prstGeom prst="rect">
            <a:avLst/>
          </a:prstGeom>
        </p:spPr>
        <p:txBody>
          <a:bodyPr wrap="none">
            <a:spAutoFit/>
          </a:bodyPr>
          <a:lstStyle/>
          <a:p>
            <a:r>
              <a:rPr lang="zh-CN" altLang="en-US" sz="1122" dirty="0">
                <a:solidFill>
                  <a:srgbClr val="595959"/>
                </a:solidFill>
                <a:latin typeface="微软雅黑" panose="020B0503020204020204" pitchFamily="34" charset="-122"/>
                <a:ea typeface="微软雅黑" panose="020B0503020204020204" pitchFamily="34" charset="-122"/>
              </a:rPr>
              <a:t>主动权益类基金业绩表现</a:t>
            </a:r>
            <a:endParaRPr lang="en-US" altLang="zh-CN" sz="1122" dirty="0">
              <a:solidFill>
                <a:srgbClr val="595959"/>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562749" y="3320844"/>
            <a:ext cx="1602984" cy="368691"/>
          </a:xfrm>
          <a:prstGeom prst="rect">
            <a:avLst/>
          </a:prstGeom>
          <a:noFill/>
        </p:spPr>
        <p:txBody>
          <a:bodyPr wrap="square" rtlCol="0">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正文文案区域</a:t>
            </a:r>
            <a:r>
              <a:rPr lang="en-US" altLang="zh-CN" sz="898" dirty="0">
                <a:solidFill>
                  <a:srgbClr val="595959"/>
                </a:solidFill>
                <a:latin typeface="微软雅黑" panose="020B0503020204020204" pitchFamily="34" charset="-122"/>
                <a:ea typeface="微软雅黑" panose="020B0503020204020204" pitchFamily="34" charset="-122"/>
              </a:rPr>
              <a:t>……</a:t>
            </a:r>
            <a:endParaRPr lang="zh-CN" altLang="en-US" sz="898" dirty="0">
              <a:solidFill>
                <a:srgbClr val="595959"/>
              </a:solidFill>
              <a:latin typeface="微软雅黑" panose="020B0503020204020204" pitchFamily="34" charset="-122"/>
              <a:ea typeface="微软雅黑" panose="020B0503020204020204" pitchFamily="34" charset="-122"/>
            </a:endParaRPr>
          </a:p>
          <a:p>
            <a:endParaRPr lang="zh-CN" altLang="en-US" sz="898" dirty="0">
              <a:solidFill>
                <a:srgbClr val="595959"/>
              </a:solidFill>
            </a:endParaRPr>
          </a:p>
        </p:txBody>
      </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44</a:t>
            </a:fld>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38077" y="1920044"/>
            <a:ext cx="4820368" cy="2159282"/>
            <a:chOff x="-136815" y="1143005"/>
            <a:chExt cx="9362171" cy="4193780"/>
          </a:xfrm>
        </p:grpSpPr>
        <p:sp>
          <p:nvSpPr>
            <p:cNvPr id="30" name="Freeform 9"/>
            <p:cNvSpPr/>
            <p:nvPr/>
          </p:nvSpPr>
          <p:spPr>
            <a:xfrm flipH="1">
              <a:off x="2838698" y="3909300"/>
              <a:ext cx="668639" cy="256575"/>
            </a:xfrm>
            <a:custGeom>
              <a:avLst/>
              <a:gdLst>
                <a:gd name="connsiteX0" fmla="*/ 9167091 w 9167091"/>
                <a:gd name="connsiteY0" fmla="*/ 5137727 h 5149273"/>
                <a:gd name="connsiteX1" fmla="*/ 11546 w 9167091"/>
                <a:gd name="connsiteY1" fmla="*/ 5149273 h 5149273"/>
                <a:gd name="connsiteX2" fmla="*/ 0 w 9167091"/>
                <a:gd name="connsiteY2" fmla="*/ 0 h 5149273"/>
              </a:gdLst>
              <a:ahLst/>
              <a:cxnLst>
                <a:cxn ang="0">
                  <a:pos x="connsiteX0" y="connsiteY0"/>
                </a:cxn>
                <a:cxn ang="0">
                  <a:pos x="connsiteX1" y="connsiteY1"/>
                </a:cxn>
                <a:cxn ang="0">
                  <a:pos x="connsiteX2" y="connsiteY2"/>
                </a:cxn>
              </a:cxnLst>
              <a:rect l="l" t="t" r="r" b="b"/>
              <a:pathLst>
                <a:path w="9167091" h="5149273">
                  <a:moveTo>
                    <a:pt x="9167091" y="5137727"/>
                  </a:moveTo>
                  <a:lnTo>
                    <a:pt x="11546" y="5149273"/>
                  </a:lnTo>
                  <a:cubicBezTo>
                    <a:pt x="7697" y="3432849"/>
                    <a:pt x="3849" y="1716424"/>
                    <a:pt x="0" y="0"/>
                  </a:cubicBezTo>
                </a:path>
              </a:pathLst>
            </a:custGeom>
            <a:ln w="12700" cmpd="sng">
              <a:solidFill>
                <a:schemeClr val="accent1"/>
              </a:solidFill>
              <a:prstDash val="sysDash"/>
              <a:headEnd type="oval" w="lg" len="lg"/>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898">
                <a:cs typeface="+mn-ea"/>
                <a:sym typeface="+mn-lt"/>
              </a:endParaRPr>
            </a:p>
          </p:txBody>
        </p:sp>
        <p:sp>
          <p:nvSpPr>
            <p:cNvPr id="31" name="Freeform 10"/>
            <p:cNvSpPr/>
            <p:nvPr/>
          </p:nvSpPr>
          <p:spPr>
            <a:xfrm flipH="1" flipV="1">
              <a:off x="2838698" y="2433452"/>
              <a:ext cx="668639" cy="256575"/>
            </a:xfrm>
            <a:custGeom>
              <a:avLst/>
              <a:gdLst>
                <a:gd name="connsiteX0" fmla="*/ 9167091 w 9167091"/>
                <a:gd name="connsiteY0" fmla="*/ 5137727 h 5149273"/>
                <a:gd name="connsiteX1" fmla="*/ 11546 w 9167091"/>
                <a:gd name="connsiteY1" fmla="*/ 5149273 h 5149273"/>
                <a:gd name="connsiteX2" fmla="*/ 0 w 9167091"/>
                <a:gd name="connsiteY2" fmla="*/ 0 h 5149273"/>
              </a:gdLst>
              <a:ahLst/>
              <a:cxnLst>
                <a:cxn ang="0">
                  <a:pos x="connsiteX0" y="connsiteY0"/>
                </a:cxn>
                <a:cxn ang="0">
                  <a:pos x="connsiteX1" y="connsiteY1"/>
                </a:cxn>
                <a:cxn ang="0">
                  <a:pos x="connsiteX2" y="connsiteY2"/>
                </a:cxn>
              </a:cxnLst>
              <a:rect l="l" t="t" r="r" b="b"/>
              <a:pathLst>
                <a:path w="9167091" h="5149273">
                  <a:moveTo>
                    <a:pt x="9167091" y="5137727"/>
                  </a:moveTo>
                  <a:lnTo>
                    <a:pt x="11546" y="5149273"/>
                  </a:lnTo>
                  <a:cubicBezTo>
                    <a:pt x="7697" y="3432849"/>
                    <a:pt x="3849" y="1716424"/>
                    <a:pt x="0" y="0"/>
                  </a:cubicBezTo>
                </a:path>
              </a:pathLst>
            </a:custGeom>
            <a:ln w="12700" cmpd="sng">
              <a:solidFill>
                <a:schemeClr val="accent2"/>
              </a:solidFill>
              <a:prstDash val="sysDash"/>
              <a:headEnd type="oval" w="lg" len="lg"/>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898">
                <a:cs typeface="+mn-ea"/>
                <a:sym typeface="+mn-lt"/>
              </a:endParaRPr>
            </a:p>
          </p:txBody>
        </p:sp>
        <p:sp>
          <p:nvSpPr>
            <p:cNvPr id="32" name="Freeform 11"/>
            <p:cNvSpPr/>
            <p:nvPr/>
          </p:nvSpPr>
          <p:spPr>
            <a:xfrm>
              <a:off x="5651703" y="3909300"/>
              <a:ext cx="668639" cy="256575"/>
            </a:xfrm>
            <a:custGeom>
              <a:avLst/>
              <a:gdLst>
                <a:gd name="connsiteX0" fmla="*/ 9167091 w 9167091"/>
                <a:gd name="connsiteY0" fmla="*/ 5137727 h 5149273"/>
                <a:gd name="connsiteX1" fmla="*/ 11546 w 9167091"/>
                <a:gd name="connsiteY1" fmla="*/ 5149273 h 5149273"/>
                <a:gd name="connsiteX2" fmla="*/ 0 w 9167091"/>
                <a:gd name="connsiteY2" fmla="*/ 0 h 5149273"/>
              </a:gdLst>
              <a:ahLst/>
              <a:cxnLst>
                <a:cxn ang="0">
                  <a:pos x="connsiteX0" y="connsiteY0"/>
                </a:cxn>
                <a:cxn ang="0">
                  <a:pos x="connsiteX1" y="connsiteY1"/>
                </a:cxn>
                <a:cxn ang="0">
                  <a:pos x="connsiteX2" y="connsiteY2"/>
                </a:cxn>
              </a:cxnLst>
              <a:rect l="l" t="t" r="r" b="b"/>
              <a:pathLst>
                <a:path w="9167091" h="5149273">
                  <a:moveTo>
                    <a:pt x="9167091" y="5137727"/>
                  </a:moveTo>
                  <a:lnTo>
                    <a:pt x="11546" y="5149273"/>
                  </a:lnTo>
                  <a:cubicBezTo>
                    <a:pt x="7697" y="3432849"/>
                    <a:pt x="3849" y="1716424"/>
                    <a:pt x="0" y="0"/>
                  </a:cubicBezTo>
                </a:path>
              </a:pathLst>
            </a:custGeom>
            <a:ln w="12700" cmpd="sng">
              <a:solidFill>
                <a:schemeClr val="accent4"/>
              </a:solidFill>
              <a:prstDash val="sysDash"/>
              <a:headEnd type="oval" w="lg" len="lg"/>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898">
                <a:cs typeface="+mn-ea"/>
                <a:sym typeface="+mn-lt"/>
              </a:endParaRPr>
            </a:p>
          </p:txBody>
        </p:sp>
        <p:sp>
          <p:nvSpPr>
            <p:cNvPr id="33" name="Freeform 12"/>
            <p:cNvSpPr/>
            <p:nvPr/>
          </p:nvSpPr>
          <p:spPr>
            <a:xfrm flipV="1">
              <a:off x="5651703" y="2433452"/>
              <a:ext cx="668639" cy="256575"/>
            </a:xfrm>
            <a:custGeom>
              <a:avLst/>
              <a:gdLst>
                <a:gd name="connsiteX0" fmla="*/ 9167091 w 9167091"/>
                <a:gd name="connsiteY0" fmla="*/ 5137727 h 5149273"/>
                <a:gd name="connsiteX1" fmla="*/ 11546 w 9167091"/>
                <a:gd name="connsiteY1" fmla="*/ 5149273 h 5149273"/>
                <a:gd name="connsiteX2" fmla="*/ 0 w 9167091"/>
                <a:gd name="connsiteY2" fmla="*/ 0 h 5149273"/>
              </a:gdLst>
              <a:ahLst/>
              <a:cxnLst>
                <a:cxn ang="0">
                  <a:pos x="connsiteX0" y="connsiteY0"/>
                </a:cxn>
                <a:cxn ang="0">
                  <a:pos x="connsiteX1" y="connsiteY1"/>
                </a:cxn>
                <a:cxn ang="0">
                  <a:pos x="connsiteX2" y="connsiteY2"/>
                </a:cxn>
              </a:cxnLst>
              <a:rect l="l" t="t" r="r" b="b"/>
              <a:pathLst>
                <a:path w="9167091" h="5149273">
                  <a:moveTo>
                    <a:pt x="9167091" y="5137727"/>
                  </a:moveTo>
                  <a:lnTo>
                    <a:pt x="11546" y="5149273"/>
                  </a:lnTo>
                  <a:cubicBezTo>
                    <a:pt x="7697" y="3432849"/>
                    <a:pt x="3849" y="1716424"/>
                    <a:pt x="0" y="0"/>
                  </a:cubicBezTo>
                </a:path>
              </a:pathLst>
            </a:custGeom>
            <a:ln w="12700" cmpd="sng">
              <a:solidFill>
                <a:schemeClr val="accent3"/>
              </a:solidFill>
              <a:prstDash val="sysDash"/>
              <a:headEnd type="oval" w="lg" len="lg"/>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898">
                <a:cs typeface="+mn-ea"/>
                <a:sym typeface="+mn-lt"/>
              </a:endParaRPr>
            </a:p>
          </p:txBody>
        </p:sp>
        <p:grpSp>
          <p:nvGrpSpPr>
            <p:cNvPr id="34" name="Group 22"/>
            <p:cNvGrpSpPr/>
            <p:nvPr/>
          </p:nvGrpSpPr>
          <p:grpSpPr>
            <a:xfrm>
              <a:off x="3173016" y="1904530"/>
              <a:ext cx="2802732" cy="2801540"/>
              <a:chOff x="4230687" y="1876258"/>
              <a:chExt cx="3736976" cy="3735387"/>
            </a:xfrm>
            <a:effectLst/>
          </p:grpSpPr>
          <p:sp>
            <p:nvSpPr>
              <p:cNvPr id="35" name="Freeform 5"/>
              <p:cNvSpPr>
                <a:spLocks/>
              </p:cNvSpPr>
              <p:nvPr/>
            </p:nvSpPr>
            <p:spPr bwMode="auto">
              <a:xfrm>
                <a:off x="4230687" y="3147845"/>
                <a:ext cx="1865313" cy="2238375"/>
              </a:xfrm>
              <a:custGeom>
                <a:avLst/>
                <a:gdLst/>
                <a:ahLst/>
                <a:cxnLst>
                  <a:cxn ang="0">
                    <a:pos x="248" y="158"/>
                  </a:cxn>
                  <a:cxn ang="0">
                    <a:pos x="248" y="160"/>
                  </a:cxn>
                  <a:cxn ang="0">
                    <a:pos x="250" y="192"/>
                  </a:cxn>
                  <a:cxn ang="0">
                    <a:pos x="321" y="335"/>
                  </a:cxn>
                  <a:cxn ang="0">
                    <a:pos x="437" y="401"/>
                  </a:cxn>
                  <a:cxn ang="0">
                    <a:pos x="496" y="408"/>
                  </a:cxn>
                  <a:cxn ang="0">
                    <a:pos x="496" y="595"/>
                  </a:cxn>
                  <a:cxn ang="0">
                    <a:pos x="430" y="591"/>
                  </a:cxn>
                  <a:cxn ang="0">
                    <a:pos x="189" y="468"/>
                  </a:cxn>
                  <a:cxn ang="0">
                    <a:pos x="62" y="192"/>
                  </a:cxn>
                  <a:cxn ang="0">
                    <a:pos x="61" y="160"/>
                  </a:cxn>
                  <a:cxn ang="0">
                    <a:pos x="61" y="158"/>
                  </a:cxn>
                  <a:cxn ang="0">
                    <a:pos x="0" y="158"/>
                  </a:cxn>
                  <a:cxn ang="0">
                    <a:pos x="157" y="0"/>
                  </a:cxn>
                  <a:cxn ang="0">
                    <a:pos x="313" y="158"/>
                  </a:cxn>
                  <a:cxn ang="0">
                    <a:pos x="248" y="158"/>
                  </a:cxn>
                </a:cxnLst>
                <a:rect l="0" t="0" r="r" b="b"/>
                <a:pathLst>
                  <a:path w="496" h="595">
                    <a:moveTo>
                      <a:pt x="248" y="158"/>
                    </a:moveTo>
                    <a:cubicBezTo>
                      <a:pt x="248" y="158"/>
                      <a:pt x="248" y="159"/>
                      <a:pt x="248" y="160"/>
                    </a:cubicBezTo>
                    <a:cubicBezTo>
                      <a:pt x="248" y="171"/>
                      <a:pt x="249" y="182"/>
                      <a:pt x="250" y="192"/>
                    </a:cubicBezTo>
                    <a:cubicBezTo>
                      <a:pt x="257" y="247"/>
                      <a:pt x="281" y="295"/>
                      <a:pt x="321" y="335"/>
                    </a:cubicBezTo>
                    <a:cubicBezTo>
                      <a:pt x="355" y="369"/>
                      <a:pt x="393" y="391"/>
                      <a:pt x="437" y="401"/>
                    </a:cubicBezTo>
                    <a:cubicBezTo>
                      <a:pt x="456" y="406"/>
                      <a:pt x="475" y="408"/>
                      <a:pt x="496" y="408"/>
                    </a:cubicBezTo>
                    <a:cubicBezTo>
                      <a:pt x="496" y="595"/>
                      <a:pt x="496" y="595"/>
                      <a:pt x="496" y="595"/>
                    </a:cubicBezTo>
                    <a:cubicBezTo>
                      <a:pt x="474" y="595"/>
                      <a:pt x="452" y="594"/>
                      <a:pt x="430" y="591"/>
                    </a:cubicBezTo>
                    <a:cubicBezTo>
                      <a:pt x="338" y="578"/>
                      <a:pt x="258" y="537"/>
                      <a:pt x="189" y="468"/>
                    </a:cubicBezTo>
                    <a:cubicBezTo>
                      <a:pt x="112" y="390"/>
                      <a:pt x="69" y="299"/>
                      <a:pt x="62" y="192"/>
                    </a:cubicBezTo>
                    <a:cubicBezTo>
                      <a:pt x="61" y="182"/>
                      <a:pt x="61" y="171"/>
                      <a:pt x="61" y="160"/>
                    </a:cubicBezTo>
                    <a:cubicBezTo>
                      <a:pt x="61" y="159"/>
                      <a:pt x="61" y="158"/>
                      <a:pt x="61" y="158"/>
                    </a:cubicBezTo>
                    <a:cubicBezTo>
                      <a:pt x="0" y="158"/>
                      <a:pt x="0" y="158"/>
                      <a:pt x="0" y="158"/>
                    </a:cubicBezTo>
                    <a:cubicBezTo>
                      <a:pt x="157" y="0"/>
                      <a:pt x="157" y="0"/>
                      <a:pt x="157" y="0"/>
                    </a:cubicBezTo>
                    <a:cubicBezTo>
                      <a:pt x="313" y="158"/>
                      <a:pt x="313" y="158"/>
                      <a:pt x="313" y="158"/>
                    </a:cubicBezTo>
                    <a:lnTo>
                      <a:pt x="248" y="158"/>
                    </a:lnTo>
                    <a:close/>
                  </a:path>
                </a:pathLst>
              </a:custGeom>
              <a:solidFill>
                <a:schemeClr val="accent1"/>
              </a:solidFill>
              <a:ln w="9525">
                <a:noFill/>
                <a:round/>
                <a:headEnd/>
                <a:tailEnd/>
              </a:ln>
            </p:spPr>
            <p:txBody>
              <a:bodyPr vert="horz" wrap="square" lIns="51295" tIns="25648" rIns="51295" bIns="25648" numCol="1" anchor="t" anchorCtr="0" compatLnSpc="1">
                <a:prstTxWarp prst="textNoShape">
                  <a:avLst/>
                </a:prstTxWarp>
              </a:bodyPr>
              <a:lstStyle/>
              <a:p>
                <a:endParaRPr lang="en-US" sz="673">
                  <a:cs typeface="+mn-ea"/>
                  <a:sym typeface="+mn-lt"/>
                </a:endParaRPr>
              </a:p>
            </p:txBody>
          </p:sp>
          <p:sp>
            <p:nvSpPr>
              <p:cNvPr id="36" name="Freeform 6"/>
              <p:cNvSpPr>
                <a:spLocks/>
              </p:cNvSpPr>
              <p:nvPr/>
            </p:nvSpPr>
            <p:spPr bwMode="auto">
              <a:xfrm>
                <a:off x="5494337" y="3741570"/>
                <a:ext cx="2244725" cy="1870075"/>
              </a:xfrm>
              <a:custGeom>
                <a:avLst/>
                <a:gdLst/>
                <a:ahLst/>
                <a:cxnLst>
                  <a:cxn ang="0">
                    <a:pos x="403" y="61"/>
                  </a:cxn>
                  <a:cxn ang="0">
                    <a:pos x="410" y="2"/>
                  </a:cxn>
                  <a:cxn ang="0">
                    <a:pos x="410" y="0"/>
                  </a:cxn>
                  <a:cxn ang="0">
                    <a:pos x="597" y="0"/>
                  </a:cxn>
                  <a:cxn ang="0">
                    <a:pos x="597" y="2"/>
                  </a:cxn>
                  <a:cxn ang="0">
                    <a:pos x="592" y="68"/>
                  </a:cxn>
                  <a:cxn ang="0">
                    <a:pos x="469" y="310"/>
                  </a:cxn>
                  <a:cxn ang="0">
                    <a:pos x="161" y="437"/>
                  </a:cxn>
                  <a:cxn ang="0">
                    <a:pos x="160" y="437"/>
                  </a:cxn>
                  <a:cxn ang="0">
                    <a:pos x="160" y="497"/>
                  </a:cxn>
                  <a:cxn ang="0">
                    <a:pos x="0" y="341"/>
                  </a:cxn>
                  <a:cxn ang="0">
                    <a:pos x="160" y="185"/>
                  </a:cxn>
                  <a:cxn ang="0">
                    <a:pos x="160" y="250"/>
                  </a:cxn>
                  <a:cxn ang="0">
                    <a:pos x="161" y="250"/>
                  </a:cxn>
                  <a:cxn ang="0">
                    <a:pos x="337" y="177"/>
                  </a:cxn>
                  <a:cxn ang="0">
                    <a:pos x="403" y="61"/>
                  </a:cxn>
                </a:cxnLst>
                <a:rect l="0" t="0" r="r" b="b"/>
                <a:pathLst>
                  <a:path w="597" h="497">
                    <a:moveTo>
                      <a:pt x="403" y="61"/>
                    </a:moveTo>
                    <a:cubicBezTo>
                      <a:pt x="408" y="42"/>
                      <a:pt x="410" y="22"/>
                      <a:pt x="410" y="2"/>
                    </a:cubicBezTo>
                    <a:cubicBezTo>
                      <a:pt x="410" y="1"/>
                      <a:pt x="410" y="0"/>
                      <a:pt x="410" y="0"/>
                    </a:cubicBezTo>
                    <a:cubicBezTo>
                      <a:pt x="597" y="0"/>
                      <a:pt x="597" y="0"/>
                      <a:pt x="597" y="0"/>
                    </a:cubicBezTo>
                    <a:cubicBezTo>
                      <a:pt x="597" y="0"/>
                      <a:pt x="597" y="1"/>
                      <a:pt x="597" y="2"/>
                    </a:cubicBezTo>
                    <a:cubicBezTo>
                      <a:pt x="597" y="24"/>
                      <a:pt x="595" y="46"/>
                      <a:pt x="592" y="68"/>
                    </a:cubicBezTo>
                    <a:cubicBezTo>
                      <a:pt x="579" y="160"/>
                      <a:pt x="538" y="241"/>
                      <a:pt x="469" y="310"/>
                    </a:cubicBezTo>
                    <a:cubicBezTo>
                      <a:pt x="384" y="395"/>
                      <a:pt x="281" y="437"/>
                      <a:pt x="161" y="437"/>
                    </a:cubicBezTo>
                    <a:cubicBezTo>
                      <a:pt x="161" y="437"/>
                      <a:pt x="160" y="437"/>
                      <a:pt x="160" y="437"/>
                    </a:cubicBezTo>
                    <a:cubicBezTo>
                      <a:pt x="160" y="497"/>
                      <a:pt x="160" y="497"/>
                      <a:pt x="160" y="497"/>
                    </a:cubicBezTo>
                    <a:cubicBezTo>
                      <a:pt x="0" y="341"/>
                      <a:pt x="0" y="341"/>
                      <a:pt x="0" y="341"/>
                    </a:cubicBezTo>
                    <a:cubicBezTo>
                      <a:pt x="160" y="185"/>
                      <a:pt x="160" y="185"/>
                      <a:pt x="160" y="185"/>
                    </a:cubicBezTo>
                    <a:cubicBezTo>
                      <a:pt x="160" y="250"/>
                      <a:pt x="160" y="250"/>
                      <a:pt x="160" y="250"/>
                    </a:cubicBezTo>
                    <a:cubicBezTo>
                      <a:pt x="160" y="250"/>
                      <a:pt x="161" y="250"/>
                      <a:pt x="161" y="250"/>
                    </a:cubicBezTo>
                    <a:cubicBezTo>
                      <a:pt x="230" y="250"/>
                      <a:pt x="288" y="226"/>
                      <a:pt x="337" y="177"/>
                    </a:cubicBezTo>
                    <a:cubicBezTo>
                      <a:pt x="371" y="143"/>
                      <a:pt x="393" y="104"/>
                      <a:pt x="403" y="61"/>
                    </a:cubicBezTo>
                    <a:close/>
                  </a:path>
                </a:pathLst>
              </a:custGeom>
              <a:solidFill>
                <a:schemeClr val="accent4"/>
              </a:solidFill>
              <a:ln w="9525">
                <a:noFill/>
                <a:round/>
                <a:headEnd/>
                <a:tailEnd/>
              </a:ln>
            </p:spPr>
            <p:txBody>
              <a:bodyPr vert="horz" wrap="square" lIns="51295" tIns="25648" rIns="51295" bIns="25648" numCol="1" anchor="t" anchorCtr="0" compatLnSpc="1">
                <a:prstTxWarp prst="textNoShape">
                  <a:avLst/>
                </a:prstTxWarp>
              </a:bodyPr>
              <a:lstStyle/>
              <a:p>
                <a:endParaRPr lang="en-US" sz="673">
                  <a:cs typeface="+mn-ea"/>
                  <a:sym typeface="+mn-lt"/>
                </a:endParaRPr>
              </a:p>
            </p:txBody>
          </p:sp>
          <p:sp>
            <p:nvSpPr>
              <p:cNvPr id="37" name="Freeform 7"/>
              <p:cNvSpPr>
                <a:spLocks/>
              </p:cNvSpPr>
              <p:nvPr/>
            </p:nvSpPr>
            <p:spPr bwMode="auto">
              <a:xfrm>
                <a:off x="6096000" y="2104858"/>
                <a:ext cx="1871663" cy="2246312"/>
              </a:xfrm>
              <a:custGeom>
                <a:avLst/>
                <a:gdLst/>
                <a:ahLst/>
                <a:cxnLst>
                  <a:cxn ang="0">
                    <a:pos x="67" y="5"/>
                  </a:cxn>
                  <a:cxn ang="0">
                    <a:pos x="309" y="129"/>
                  </a:cxn>
                  <a:cxn ang="0">
                    <a:pos x="437" y="435"/>
                  </a:cxn>
                  <a:cxn ang="0">
                    <a:pos x="498" y="435"/>
                  </a:cxn>
                  <a:cxn ang="0">
                    <a:pos x="341" y="597"/>
                  </a:cxn>
                  <a:cxn ang="0">
                    <a:pos x="184" y="435"/>
                  </a:cxn>
                  <a:cxn ang="0">
                    <a:pos x="250" y="435"/>
                  </a:cxn>
                  <a:cxn ang="0">
                    <a:pos x="177" y="261"/>
                  </a:cxn>
                  <a:cxn ang="0">
                    <a:pos x="60" y="194"/>
                  </a:cxn>
                  <a:cxn ang="0">
                    <a:pos x="1" y="188"/>
                  </a:cxn>
                  <a:cxn ang="0">
                    <a:pos x="0" y="188"/>
                  </a:cxn>
                  <a:cxn ang="0">
                    <a:pos x="0" y="0"/>
                  </a:cxn>
                  <a:cxn ang="0">
                    <a:pos x="1" y="0"/>
                  </a:cxn>
                  <a:cxn ang="0">
                    <a:pos x="67" y="5"/>
                  </a:cxn>
                </a:cxnLst>
                <a:rect l="0" t="0" r="r" b="b"/>
                <a:pathLst>
                  <a:path w="498" h="597">
                    <a:moveTo>
                      <a:pt x="67" y="5"/>
                    </a:moveTo>
                    <a:cubicBezTo>
                      <a:pt x="159" y="18"/>
                      <a:pt x="240" y="59"/>
                      <a:pt x="309" y="129"/>
                    </a:cubicBezTo>
                    <a:cubicBezTo>
                      <a:pt x="394" y="213"/>
                      <a:pt x="436" y="315"/>
                      <a:pt x="437" y="435"/>
                    </a:cubicBezTo>
                    <a:cubicBezTo>
                      <a:pt x="498" y="435"/>
                      <a:pt x="498" y="435"/>
                      <a:pt x="498" y="435"/>
                    </a:cubicBezTo>
                    <a:cubicBezTo>
                      <a:pt x="341" y="597"/>
                      <a:pt x="341" y="597"/>
                      <a:pt x="341" y="597"/>
                    </a:cubicBezTo>
                    <a:cubicBezTo>
                      <a:pt x="184" y="435"/>
                      <a:pt x="184" y="435"/>
                      <a:pt x="184" y="435"/>
                    </a:cubicBezTo>
                    <a:cubicBezTo>
                      <a:pt x="250" y="435"/>
                      <a:pt x="250" y="435"/>
                      <a:pt x="250" y="435"/>
                    </a:cubicBezTo>
                    <a:cubicBezTo>
                      <a:pt x="249" y="367"/>
                      <a:pt x="225" y="309"/>
                      <a:pt x="177" y="261"/>
                    </a:cubicBezTo>
                    <a:cubicBezTo>
                      <a:pt x="143" y="227"/>
                      <a:pt x="104" y="205"/>
                      <a:pt x="60" y="194"/>
                    </a:cubicBezTo>
                    <a:cubicBezTo>
                      <a:pt x="41" y="190"/>
                      <a:pt x="21" y="188"/>
                      <a:pt x="1" y="188"/>
                    </a:cubicBezTo>
                    <a:cubicBezTo>
                      <a:pt x="1" y="188"/>
                      <a:pt x="0" y="188"/>
                      <a:pt x="0" y="188"/>
                    </a:cubicBezTo>
                    <a:cubicBezTo>
                      <a:pt x="0" y="0"/>
                      <a:pt x="0" y="0"/>
                      <a:pt x="0" y="0"/>
                    </a:cubicBezTo>
                    <a:cubicBezTo>
                      <a:pt x="0" y="0"/>
                      <a:pt x="1" y="0"/>
                      <a:pt x="1" y="0"/>
                    </a:cubicBezTo>
                    <a:cubicBezTo>
                      <a:pt x="24" y="0"/>
                      <a:pt x="46" y="2"/>
                      <a:pt x="67" y="5"/>
                    </a:cubicBezTo>
                    <a:close/>
                  </a:path>
                </a:pathLst>
              </a:custGeom>
              <a:solidFill>
                <a:schemeClr val="accent3"/>
              </a:solidFill>
              <a:ln w="9525">
                <a:noFill/>
                <a:round/>
                <a:headEnd/>
                <a:tailEnd/>
              </a:ln>
            </p:spPr>
            <p:txBody>
              <a:bodyPr vert="horz" wrap="square" lIns="51295" tIns="25648" rIns="51295" bIns="25648" numCol="1" anchor="t" anchorCtr="0" compatLnSpc="1">
                <a:prstTxWarp prst="textNoShape">
                  <a:avLst/>
                </a:prstTxWarp>
              </a:bodyPr>
              <a:lstStyle/>
              <a:p>
                <a:endParaRPr lang="en-US" sz="673">
                  <a:cs typeface="+mn-ea"/>
                  <a:sym typeface="+mn-lt"/>
                </a:endParaRPr>
              </a:p>
            </p:txBody>
          </p:sp>
          <p:sp>
            <p:nvSpPr>
              <p:cNvPr id="38" name="Freeform 8"/>
              <p:cNvSpPr>
                <a:spLocks noEditPoints="1"/>
              </p:cNvSpPr>
              <p:nvPr/>
            </p:nvSpPr>
            <p:spPr bwMode="auto">
              <a:xfrm>
                <a:off x="4459287" y="1876258"/>
                <a:ext cx="2238375" cy="1865312"/>
              </a:xfrm>
              <a:custGeom>
                <a:avLst/>
                <a:gdLst/>
                <a:ahLst/>
                <a:cxnLst>
                  <a:cxn ang="0">
                    <a:pos x="96" y="338"/>
                  </a:cxn>
                  <a:cxn ang="0">
                    <a:pos x="95" y="338"/>
                  </a:cxn>
                  <a:cxn ang="0">
                    <a:pos x="96" y="338"/>
                  </a:cxn>
                  <a:cxn ang="0">
                    <a:pos x="435" y="0"/>
                  </a:cxn>
                  <a:cxn ang="0">
                    <a:pos x="595" y="157"/>
                  </a:cxn>
                  <a:cxn ang="0">
                    <a:pos x="435" y="314"/>
                  </a:cxn>
                  <a:cxn ang="0">
                    <a:pos x="435" y="249"/>
                  </a:cxn>
                  <a:cxn ang="0">
                    <a:pos x="260" y="322"/>
                  </a:cxn>
                  <a:cxn ang="0">
                    <a:pos x="194" y="437"/>
                  </a:cxn>
                  <a:cxn ang="0">
                    <a:pos x="187" y="496"/>
                  </a:cxn>
                  <a:cxn ang="0">
                    <a:pos x="0" y="496"/>
                  </a:cxn>
                  <a:cxn ang="0">
                    <a:pos x="5" y="429"/>
                  </a:cxn>
                  <a:cxn ang="0">
                    <a:pos x="128" y="190"/>
                  </a:cxn>
                  <a:cxn ang="0">
                    <a:pos x="435" y="61"/>
                  </a:cxn>
                  <a:cxn ang="0">
                    <a:pos x="435" y="0"/>
                  </a:cxn>
                </a:cxnLst>
                <a:rect l="0" t="0" r="r" b="b"/>
                <a:pathLst>
                  <a:path w="595" h="496">
                    <a:moveTo>
                      <a:pt x="96" y="338"/>
                    </a:moveTo>
                    <a:cubicBezTo>
                      <a:pt x="96" y="338"/>
                      <a:pt x="95" y="338"/>
                      <a:pt x="95" y="338"/>
                    </a:cubicBezTo>
                    <a:cubicBezTo>
                      <a:pt x="96" y="338"/>
                      <a:pt x="96" y="338"/>
                      <a:pt x="96" y="338"/>
                    </a:cubicBezTo>
                    <a:close/>
                    <a:moveTo>
                      <a:pt x="435" y="0"/>
                    </a:moveTo>
                    <a:cubicBezTo>
                      <a:pt x="595" y="157"/>
                      <a:pt x="595" y="157"/>
                      <a:pt x="595" y="157"/>
                    </a:cubicBezTo>
                    <a:cubicBezTo>
                      <a:pt x="435" y="314"/>
                      <a:pt x="435" y="314"/>
                      <a:pt x="435" y="314"/>
                    </a:cubicBezTo>
                    <a:cubicBezTo>
                      <a:pt x="435" y="249"/>
                      <a:pt x="435" y="249"/>
                      <a:pt x="435" y="249"/>
                    </a:cubicBezTo>
                    <a:cubicBezTo>
                      <a:pt x="367" y="249"/>
                      <a:pt x="309" y="273"/>
                      <a:pt x="260" y="322"/>
                    </a:cubicBezTo>
                    <a:cubicBezTo>
                      <a:pt x="227" y="356"/>
                      <a:pt x="204" y="394"/>
                      <a:pt x="194" y="437"/>
                    </a:cubicBezTo>
                    <a:cubicBezTo>
                      <a:pt x="190" y="456"/>
                      <a:pt x="187" y="475"/>
                      <a:pt x="187" y="496"/>
                    </a:cubicBezTo>
                    <a:cubicBezTo>
                      <a:pt x="0" y="496"/>
                      <a:pt x="0" y="496"/>
                      <a:pt x="0" y="496"/>
                    </a:cubicBezTo>
                    <a:cubicBezTo>
                      <a:pt x="0" y="473"/>
                      <a:pt x="2" y="451"/>
                      <a:pt x="5" y="429"/>
                    </a:cubicBezTo>
                    <a:cubicBezTo>
                      <a:pt x="18" y="338"/>
                      <a:pt x="59" y="258"/>
                      <a:pt x="128" y="190"/>
                    </a:cubicBezTo>
                    <a:cubicBezTo>
                      <a:pt x="213" y="104"/>
                      <a:pt x="315" y="62"/>
                      <a:pt x="435" y="61"/>
                    </a:cubicBezTo>
                    <a:lnTo>
                      <a:pt x="435" y="0"/>
                    </a:lnTo>
                    <a:close/>
                  </a:path>
                </a:pathLst>
              </a:custGeom>
              <a:solidFill>
                <a:schemeClr val="accent2"/>
              </a:solidFill>
              <a:ln w="9525">
                <a:noFill/>
                <a:round/>
                <a:headEnd/>
                <a:tailEnd/>
              </a:ln>
            </p:spPr>
            <p:txBody>
              <a:bodyPr vert="horz" wrap="square" lIns="51295" tIns="25648" rIns="51295" bIns="25648" numCol="1" anchor="t" anchorCtr="0" compatLnSpc="1">
                <a:prstTxWarp prst="textNoShape">
                  <a:avLst/>
                </a:prstTxWarp>
              </a:bodyPr>
              <a:lstStyle/>
              <a:p>
                <a:endParaRPr lang="en-US" sz="673" dirty="0">
                  <a:cs typeface="+mn-ea"/>
                  <a:sym typeface="+mn-lt"/>
                </a:endParaRPr>
              </a:p>
            </p:txBody>
          </p:sp>
          <p:sp>
            <p:nvSpPr>
              <p:cNvPr id="39" name="Freeform 9"/>
              <p:cNvSpPr>
                <a:spLocks/>
              </p:cNvSpPr>
              <p:nvPr/>
            </p:nvSpPr>
            <p:spPr bwMode="auto">
              <a:xfrm>
                <a:off x="4231606" y="3157412"/>
                <a:ext cx="1176338" cy="720725"/>
              </a:xfrm>
              <a:custGeom>
                <a:avLst/>
                <a:gdLst/>
                <a:ahLst/>
                <a:cxnLst>
                  <a:cxn ang="0">
                    <a:pos x="250" y="192"/>
                  </a:cxn>
                  <a:cxn ang="0">
                    <a:pos x="62" y="192"/>
                  </a:cxn>
                  <a:cxn ang="0">
                    <a:pos x="61" y="160"/>
                  </a:cxn>
                  <a:cxn ang="0">
                    <a:pos x="61" y="158"/>
                  </a:cxn>
                  <a:cxn ang="0">
                    <a:pos x="0" y="158"/>
                  </a:cxn>
                  <a:cxn ang="0">
                    <a:pos x="157" y="0"/>
                  </a:cxn>
                  <a:cxn ang="0">
                    <a:pos x="313" y="158"/>
                  </a:cxn>
                  <a:cxn ang="0">
                    <a:pos x="248" y="158"/>
                  </a:cxn>
                  <a:cxn ang="0">
                    <a:pos x="248" y="160"/>
                  </a:cxn>
                  <a:cxn ang="0">
                    <a:pos x="250" y="192"/>
                  </a:cxn>
                </a:cxnLst>
                <a:rect l="0" t="0" r="r" b="b"/>
                <a:pathLst>
                  <a:path w="313" h="192">
                    <a:moveTo>
                      <a:pt x="250" y="192"/>
                    </a:moveTo>
                    <a:cubicBezTo>
                      <a:pt x="62" y="192"/>
                      <a:pt x="62" y="192"/>
                      <a:pt x="62" y="192"/>
                    </a:cubicBezTo>
                    <a:cubicBezTo>
                      <a:pt x="61" y="182"/>
                      <a:pt x="61" y="171"/>
                      <a:pt x="61" y="160"/>
                    </a:cubicBezTo>
                    <a:cubicBezTo>
                      <a:pt x="61" y="159"/>
                      <a:pt x="61" y="158"/>
                      <a:pt x="61" y="158"/>
                    </a:cubicBezTo>
                    <a:cubicBezTo>
                      <a:pt x="0" y="158"/>
                      <a:pt x="0" y="158"/>
                      <a:pt x="0" y="158"/>
                    </a:cubicBezTo>
                    <a:cubicBezTo>
                      <a:pt x="157" y="0"/>
                      <a:pt x="157" y="0"/>
                      <a:pt x="157" y="0"/>
                    </a:cubicBezTo>
                    <a:cubicBezTo>
                      <a:pt x="313" y="158"/>
                      <a:pt x="313" y="158"/>
                      <a:pt x="313" y="158"/>
                    </a:cubicBezTo>
                    <a:cubicBezTo>
                      <a:pt x="248" y="158"/>
                      <a:pt x="248" y="158"/>
                      <a:pt x="248" y="158"/>
                    </a:cubicBezTo>
                    <a:cubicBezTo>
                      <a:pt x="248" y="158"/>
                      <a:pt x="248" y="159"/>
                      <a:pt x="248" y="160"/>
                    </a:cubicBezTo>
                    <a:cubicBezTo>
                      <a:pt x="248" y="171"/>
                      <a:pt x="249" y="182"/>
                      <a:pt x="250" y="192"/>
                    </a:cubicBezTo>
                    <a:close/>
                  </a:path>
                </a:pathLst>
              </a:custGeom>
              <a:solidFill>
                <a:schemeClr val="accent1"/>
              </a:solidFill>
              <a:ln w="9525">
                <a:noFill/>
                <a:round/>
                <a:headEnd/>
                <a:tailEnd/>
              </a:ln>
            </p:spPr>
            <p:txBody>
              <a:bodyPr vert="horz" wrap="square" lIns="51295" tIns="25648" rIns="51295" bIns="25648" numCol="1" anchor="t" anchorCtr="0" compatLnSpc="1">
                <a:prstTxWarp prst="textNoShape">
                  <a:avLst/>
                </a:prstTxWarp>
              </a:bodyPr>
              <a:lstStyle/>
              <a:p>
                <a:endParaRPr lang="en-US" sz="673">
                  <a:cs typeface="+mn-ea"/>
                  <a:sym typeface="+mn-lt"/>
                </a:endParaRPr>
              </a:p>
            </p:txBody>
          </p:sp>
          <p:sp>
            <p:nvSpPr>
              <p:cNvPr id="40" name="TextBox 13"/>
              <p:cNvSpPr txBox="1"/>
              <p:nvPr/>
            </p:nvSpPr>
            <p:spPr>
              <a:xfrm>
                <a:off x="5631168" y="2209122"/>
                <a:ext cx="929661" cy="518065"/>
              </a:xfrm>
              <a:prstGeom prst="rect">
                <a:avLst/>
              </a:prstGeom>
              <a:noFill/>
            </p:spPr>
            <p:txBody>
              <a:bodyPr vert="horz" wrap="square" rtlCol="0">
                <a:spAutoFit/>
              </a:bodyPr>
              <a:lstStyle/>
              <a:p>
                <a:pPr algn="ctr"/>
                <a:r>
                  <a:rPr lang="en-US" sz="700" dirty="0">
                    <a:solidFill>
                      <a:srgbClr val="FFFFFF"/>
                    </a:solidFill>
                    <a:cs typeface="+mn-ea"/>
                    <a:sym typeface="+mn-lt"/>
                  </a:rPr>
                  <a:t>01</a:t>
                </a:r>
              </a:p>
            </p:txBody>
          </p:sp>
          <p:sp>
            <p:nvSpPr>
              <p:cNvPr id="41" name="TextBox 14"/>
              <p:cNvSpPr txBox="1"/>
              <p:nvPr/>
            </p:nvSpPr>
            <p:spPr>
              <a:xfrm>
                <a:off x="6982204" y="3521453"/>
                <a:ext cx="929661" cy="518065"/>
              </a:xfrm>
              <a:prstGeom prst="rect">
                <a:avLst/>
              </a:prstGeom>
              <a:noFill/>
            </p:spPr>
            <p:txBody>
              <a:bodyPr vert="horz" wrap="square" rtlCol="0">
                <a:spAutoFit/>
              </a:bodyPr>
              <a:lstStyle/>
              <a:p>
                <a:pPr algn="ctr"/>
                <a:r>
                  <a:rPr lang="en-US" sz="700" dirty="0">
                    <a:solidFill>
                      <a:srgbClr val="FFFFFF"/>
                    </a:solidFill>
                    <a:cs typeface="+mn-ea"/>
                    <a:sym typeface="+mn-lt"/>
                  </a:rPr>
                  <a:t>02</a:t>
                </a:r>
              </a:p>
            </p:txBody>
          </p:sp>
          <p:sp>
            <p:nvSpPr>
              <p:cNvPr id="42" name="TextBox 15"/>
              <p:cNvSpPr txBox="1"/>
              <p:nvPr/>
            </p:nvSpPr>
            <p:spPr>
              <a:xfrm>
                <a:off x="5688552" y="4746703"/>
                <a:ext cx="929661" cy="518065"/>
              </a:xfrm>
              <a:prstGeom prst="rect">
                <a:avLst/>
              </a:prstGeom>
              <a:noFill/>
            </p:spPr>
            <p:txBody>
              <a:bodyPr vert="horz" wrap="square" rtlCol="0">
                <a:spAutoFit/>
              </a:bodyPr>
              <a:lstStyle/>
              <a:p>
                <a:pPr algn="ctr"/>
                <a:r>
                  <a:rPr lang="en-US" sz="700" dirty="0">
                    <a:solidFill>
                      <a:srgbClr val="FFFFFF"/>
                    </a:solidFill>
                    <a:cs typeface="+mn-ea"/>
                    <a:sym typeface="+mn-lt"/>
                  </a:rPr>
                  <a:t>03</a:t>
                </a:r>
              </a:p>
            </p:txBody>
          </p:sp>
          <p:sp>
            <p:nvSpPr>
              <p:cNvPr id="43" name="TextBox 16"/>
              <p:cNvSpPr txBox="1"/>
              <p:nvPr/>
            </p:nvSpPr>
            <p:spPr>
              <a:xfrm>
                <a:off x="4372137" y="3489528"/>
                <a:ext cx="929661" cy="518065"/>
              </a:xfrm>
              <a:prstGeom prst="rect">
                <a:avLst/>
              </a:prstGeom>
              <a:noFill/>
            </p:spPr>
            <p:txBody>
              <a:bodyPr vert="horz" wrap="square" rtlCol="0">
                <a:spAutoFit/>
              </a:bodyPr>
              <a:lstStyle/>
              <a:p>
                <a:pPr algn="ctr"/>
                <a:r>
                  <a:rPr lang="en-US" sz="700" dirty="0">
                    <a:solidFill>
                      <a:srgbClr val="FFFFFF"/>
                    </a:solidFill>
                    <a:cs typeface="+mn-ea"/>
                    <a:sym typeface="+mn-lt"/>
                  </a:rPr>
                  <a:t>04</a:t>
                </a:r>
              </a:p>
            </p:txBody>
          </p:sp>
        </p:grpSp>
        <p:sp>
          <p:nvSpPr>
            <p:cNvPr id="44" name="Rectangle 21"/>
            <p:cNvSpPr/>
            <p:nvPr/>
          </p:nvSpPr>
          <p:spPr>
            <a:xfrm>
              <a:off x="3991149" y="3057298"/>
              <a:ext cx="1187464" cy="418187"/>
            </a:xfrm>
            <a:prstGeom prst="rect">
              <a:avLst/>
            </a:prstGeom>
          </p:spPr>
          <p:txBody>
            <a:bodyPr wrap="square" lIns="0" tIns="0" rIns="0" bIns="0">
              <a:spAutoFit/>
            </a:bodyPr>
            <a:lstStyle/>
            <a:p>
              <a:pPr algn="ctr">
                <a:lnSpc>
                  <a:spcPct val="85000"/>
                </a:lnSpc>
              </a:pPr>
              <a:r>
                <a:rPr lang="zh-CN" altLang="en-US" sz="823" b="1" dirty="0">
                  <a:latin typeface="+mn-ea"/>
                  <a:cs typeface="+mn-ea"/>
                  <a:sym typeface="+mn-lt"/>
                </a:rPr>
                <a:t>核心</a:t>
              </a:r>
              <a:endParaRPr lang="en-US" altLang="zh-CN" sz="823" b="1" dirty="0">
                <a:latin typeface="+mn-ea"/>
                <a:cs typeface="+mn-ea"/>
                <a:sym typeface="+mn-lt"/>
              </a:endParaRPr>
            </a:p>
            <a:p>
              <a:pPr algn="ctr">
                <a:lnSpc>
                  <a:spcPct val="85000"/>
                </a:lnSpc>
              </a:pPr>
              <a:r>
                <a:rPr lang="zh-CN" altLang="en-US" sz="823" b="1" dirty="0">
                  <a:latin typeface="+mn-ea"/>
                  <a:cs typeface="+mn-ea"/>
                  <a:sym typeface="+mn-lt"/>
                </a:rPr>
                <a:t>内容</a:t>
              </a:r>
              <a:endParaRPr lang="en-US" sz="823" b="1" dirty="0">
                <a:latin typeface="+mn-ea"/>
                <a:cs typeface="+mn-ea"/>
                <a:sym typeface="+mn-lt"/>
              </a:endParaRPr>
            </a:p>
          </p:txBody>
        </p:sp>
        <p:sp>
          <p:nvSpPr>
            <p:cNvPr id="45" name="Rectangle 49"/>
            <p:cNvSpPr/>
            <p:nvPr/>
          </p:nvSpPr>
          <p:spPr>
            <a:xfrm>
              <a:off x="-136815" y="1143005"/>
              <a:ext cx="2541336" cy="1252906"/>
            </a:xfrm>
            <a:prstGeom prst="rect">
              <a:avLst/>
            </a:prstGeom>
          </p:spPr>
          <p:txBody>
            <a:bodyPr wrap="square" lIns="67316" rIns="0">
              <a:noAutofit/>
            </a:bodyPr>
            <a:lstStyle/>
            <a:p>
              <a:pPr>
                <a:lnSpc>
                  <a:spcPct val="150000"/>
                </a:lnSpc>
                <a:spcBef>
                  <a:spcPts val="337"/>
                </a:spcBef>
              </a:pPr>
              <a:r>
                <a:rPr lang="zh-CN" altLang="en-US" sz="900" b="1" dirty="0">
                  <a:solidFill>
                    <a:schemeClr val="accent1"/>
                  </a:solidFill>
                  <a:cs typeface="+mn-ea"/>
                  <a:sym typeface="+mn-lt"/>
                </a:rPr>
                <a:t>标题文本</a:t>
              </a:r>
              <a:endParaRPr lang="en-US" altLang="zh-CN" sz="900" b="1" dirty="0">
                <a:solidFill>
                  <a:schemeClr val="accent1"/>
                </a:solidFill>
                <a:cs typeface="+mn-ea"/>
                <a:sym typeface="+mn-lt"/>
              </a:endParaRPr>
            </a:p>
            <a:p>
              <a:pPr>
                <a:lnSpc>
                  <a:spcPct val="150000"/>
                </a:lnSpc>
                <a:spcBef>
                  <a:spcPts val="337"/>
                </a:spcBef>
              </a:pPr>
              <a:r>
                <a:rPr lang="zh-CN" altLang="en-US" sz="800" dirty="0">
                  <a:cs typeface="+mn-ea"/>
                  <a:sym typeface="+mn-lt"/>
                </a:rPr>
                <a:t>此处为文本占位符示意，文字内容本身无实际</a:t>
              </a:r>
              <a:r>
                <a:rPr lang="zh-CN" altLang="en-US" sz="800">
                  <a:cs typeface="+mn-ea"/>
                  <a:sym typeface="+mn-lt"/>
                </a:rPr>
                <a:t>意义。</a:t>
              </a:r>
              <a:endParaRPr lang="zh-CN" altLang="en-US" sz="800" dirty="0">
                <a:cs typeface="+mn-ea"/>
                <a:sym typeface="+mn-lt"/>
              </a:endParaRPr>
            </a:p>
          </p:txBody>
        </p:sp>
        <p:sp>
          <p:nvSpPr>
            <p:cNvPr id="46" name="Rectangle 49"/>
            <p:cNvSpPr/>
            <p:nvPr/>
          </p:nvSpPr>
          <p:spPr>
            <a:xfrm>
              <a:off x="-136815" y="4083879"/>
              <a:ext cx="2541336" cy="1252906"/>
            </a:xfrm>
            <a:prstGeom prst="rect">
              <a:avLst/>
            </a:prstGeom>
          </p:spPr>
          <p:txBody>
            <a:bodyPr wrap="square" lIns="67316" rIns="0">
              <a:noAutofit/>
            </a:bodyPr>
            <a:lstStyle/>
            <a:p>
              <a:pPr>
                <a:lnSpc>
                  <a:spcPct val="150000"/>
                </a:lnSpc>
                <a:spcBef>
                  <a:spcPts val="337"/>
                </a:spcBef>
              </a:pPr>
              <a:r>
                <a:rPr lang="zh-CN" altLang="en-US" sz="900" b="1" dirty="0">
                  <a:cs typeface="+mn-ea"/>
                  <a:sym typeface="+mn-lt"/>
                </a:rPr>
                <a:t>标题文本</a:t>
              </a:r>
              <a:endParaRPr lang="en-US" altLang="zh-CN" sz="900" b="1" dirty="0">
                <a:cs typeface="+mn-ea"/>
                <a:sym typeface="+mn-lt"/>
              </a:endParaRPr>
            </a:p>
            <a:p>
              <a:pPr>
                <a:lnSpc>
                  <a:spcPct val="150000"/>
                </a:lnSpc>
                <a:spcBef>
                  <a:spcPts val="337"/>
                </a:spcBef>
              </a:pPr>
              <a:r>
                <a:rPr lang="zh-CN" altLang="en-US" sz="800" dirty="0">
                  <a:cs typeface="+mn-ea"/>
                  <a:sym typeface="+mn-lt"/>
                </a:rPr>
                <a:t>此处为文本占位符示意，文字内容本身无实际</a:t>
              </a:r>
              <a:r>
                <a:rPr lang="zh-CN" altLang="en-US" sz="800">
                  <a:cs typeface="+mn-ea"/>
                  <a:sym typeface="+mn-lt"/>
                </a:rPr>
                <a:t>意义。</a:t>
              </a:r>
              <a:endParaRPr lang="zh-CN" altLang="en-US" sz="800" dirty="0">
                <a:cs typeface="+mn-ea"/>
                <a:sym typeface="+mn-lt"/>
              </a:endParaRPr>
            </a:p>
          </p:txBody>
        </p:sp>
        <p:sp>
          <p:nvSpPr>
            <p:cNvPr id="47" name="Rectangle 49"/>
            <p:cNvSpPr/>
            <p:nvPr/>
          </p:nvSpPr>
          <p:spPr>
            <a:xfrm>
              <a:off x="6642091" y="1143005"/>
              <a:ext cx="2583265" cy="1252906"/>
            </a:xfrm>
            <a:prstGeom prst="rect">
              <a:avLst/>
            </a:prstGeom>
          </p:spPr>
          <p:txBody>
            <a:bodyPr wrap="square" lIns="67316" rIns="0">
              <a:noAutofit/>
            </a:bodyPr>
            <a:lstStyle/>
            <a:p>
              <a:pPr>
                <a:lnSpc>
                  <a:spcPct val="150000"/>
                </a:lnSpc>
                <a:spcBef>
                  <a:spcPts val="337"/>
                </a:spcBef>
              </a:pPr>
              <a:r>
                <a:rPr lang="zh-CN" altLang="en-US" sz="900" b="1" dirty="0">
                  <a:cs typeface="+mn-ea"/>
                  <a:sym typeface="+mn-lt"/>
                </a:rPr>
                <a:t>标题文本</a:t>
              </a:r>
              <a:endParaRPr lang="en-US" altLang="zh-CN" sz="900" b="1" dirty="0">
                <a:cs typeface="+mn-ea"/>
                <a:sym typeface="+mn-lt"/>
              </a:endParaRPr>
            </a:p>
            <a:p>
              <a:pPr>
                <a:lnSpc>
                  <a:spcPct val="150000"/>
                </a:lnSpc>
                <a:spcBef>
                  <a:spcPts val="337"/>
                </a:spcBef>
              </a:pPr>
              <a:r>
                <a:rPr lang="zh-CN" altLang="en-US" sz="800" dirty="0">
                  <a:cs typeface="+mn-ea"/>
                  <a:sym typeface="+mn-lt"/>
                </a:rPr>
                <a:t>此处为文本占位符示意，文字内容本身无实际</a:t>
              </a:r>
              <a:r>
                <a:rPr lang="zh-CN" altLang="en-US" sz="800">
                  <a:cs typeface="+mn-ea"/>
                  <a:sym typeface="+mn-lt"/>
                </a:rPr>
                <a:t>意义。</a:t>
              </a:r>
              <a:endParaRPr lang="zh-CN" altLang="en-US" sz="800" dirty="0">
                <a:cs typeface="+mn-ea"/>
                <a:sym typeface="+mn-lt"/>
              </a:endParaRPr>
            </a:p>
          </p:txBody>
        </p:sp>
        <p:sp>
          <p:nvSpPr>
            <p:cNvPr id="48" name="Rectangle 49"/>
            <p:cNvSpPr/>
            <p:nvPr/>
          </p:nvSpPr>
          <p:spPr>
            <a:xfrm>
              <a:off x="6642091" y="4083879"/>
              <a:ext cx="2583265" cy="1252906"/>
            </a:xfrm>
            <a:prstGeom prst="rect">
              <a:avLst/>
            </a:prstGeom>
          </p:spPr>
          <p:txBody>
            <a:bodyPr wrap="square" lIns="67316" rIns="0">
              <a:noAutofit/>
            </a:bodyPr>
            <a:lstStyle/>
            <a:p>
              <a:pPr>
                <a:lnSpc>
                  <a:spcPct val="150000"/>
                </a:lnSpc>
                <a:spcBef>
                  <a:spcPts val="337"/>
                </a:spcBef>
              </a:pPr>
              <a:r>
                <a:rPr lang="zh-CN" altLang="en-US" sz="900" b="1" dirty="0">
                  <a:cs typeface="+mn-ea"/>
                  <a:sym typeface="+mn-lt"/>
                </a:rPr>
                <a:t>标题文本</a:t>
              </a:r>
              <a:endParaRPr lang="en-US" altLang="zh-CN" sz="900" b="1" dirty="0">
                <a:cs typeface="+mn-ea"/>
                <a:sym typeface="+mn-lt"/>
              </a:endParaRPr>
            </a:p>
            <a:p>
              <a:pPr>
                <a:lnSpc>
                  <a:spcPct val="150000"/>
                </a:lnSpc>
                <a:spcBef>
                  <a:spcPts val="337"/>
                </a:spcBef>
              </a:pPr>
              <a:r>
                <a:rPr lang="zh-CN" altLang="en-US" sz="800" dirty="0">
                  <a:cs typeface="+mn-ea"/>
                  <a:sym typeface="+mn-lt"/>
                </a:rPr>
                <a:t>此处为文本占位符示意，文字内容本身无实际</a:t>
              </a:r>
              <a:r>
                <a:rPr lang="zh-CN" altLang="en-US" sz="800">
                  <a:cs typeface="+mn-ea"/>
                  <a:sym typeface="+mn-lt"/>
                </a:rPr>
                <a:t>意义。</a:t>
              </a:r>
              <a:endParaRPr lang="zh-CN" altLang="en-US" sz="800" dirty="0">
                <a:cs typeface="+mn-ea"/>
                <a:sym typeface="+mn-lt"/>
              </a:endParaRPr>
            </a:p>
          </p:txBody>
        </p:sp>
      </p:gr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45</a:t>
            </a:fld>
            <a:endParaRPr lang="zh-CN" altLang="en-US"/>
          </a:p>
        </p:txBody>
      </p:sp>
      <p:sp>
        <p:nvSpPr>
          <p:cNvPr id="26" name="矩形 25"/>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流程图: 联系 19"/>
          <p:cNvSpPr/>
          <p:nvPr/>
        </p:nvSpPr>
        <p:spPr>
          <a:xfrm>
            <a:off x="3306280" y="2031072"/>
            <a:ext cx="1716973" cy="1716973"/>
          </a:xfrm>
          <a:prstGeom prst="flowChartConnector">
            <a:avLst/>
          </a:prstGeom>
          <a:no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9" name="流程图: 联系 18"/>
          <p:cNvSpPr/>
          <p:nvPr/>
        </p:nvSpPr>
        <p:spPr>
          <a:xfrm>
            <a:off x="3046240" y="1763908"/>
            <a:ext cx="2244177" cy="2244177"/>
          </a:xfrm>
          <a:prstGeom prst="flowChartConnector">
            <a:avLst/>
          </a:prstGeom>
          <a:no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9" name="燕尾形 8"/>
          <p:cNvSpPr/>
          <p:nvPr/>
        </p:nvSpPr>
        <p:spPr>
          <a:xfrm rot="1723942">
            <a:off x="4369478" y="2745383"/>
            <a:ext cx="1122089" cy="1228954"/>
          </a:xfrm>
          <a:prstGeom prst="chevron">
            <a:avLst>
              <a:gd name="adj" fmla="val 34363"/>
            </a:avLst>
          </a:prstGeom>
          <a:solidFill>
            <a:srgbClr val="7E4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chemeClr val="tx1"/>
              </a:solidFill>
            </a:endParaRPr>
          </a:p>
        </p:txBody>
      </p:sp>
      <p:sp>
        <p:nvSpPr>
          <p:cNvPr id="7" name="燕尾形 6"/>
          <p:cNvSpPr/>
          <p:nvPr/>
        </p:nvSpPr>
        <p:spPr>
          <a:xfrm rot="16200000">
            <a:off x="3580567" y="1389879"/>
            <a:ext cx="1122089" cy="1228954"/>
          </a:xfrm>
          <a:prstGeom prst="chevron">
            <a:avLst>
              <a:gd name="adj" fmla="val 34363"/>
            </a:avLst>
          </a:prstGeom>
          <a:solidFill>
            <a:srgbClr val="FD6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chemeClr val="tx1"/>
              </a:solidFill>
            </a:endParaRPr>
          </a:p>
        </p:txBody>
      </p:sp>
      <p:sp>
        <p:nvSpPr>
          <p:cNvPr id="8" name="燕尾形 7"/>
          <p:cNvSpPr/>
          <p:nvPr/>
        </p:nvSpPr>
        <p:spPr>
          <a:xfrm rot="8957574">
            <a:off x="2800462" y="2739089"/>
            <a:ext cx="1122089" cy="1228954"/>
          </a:xfrm>
          <a:prstGeom prst="chevron">
            <a:avLst>
              <a:gd name="adj" fmla="val 34363"/>
            </a:avLst>
          </a:prstGeom>
          <a:solidFill>
            <a:srgbClr val="476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chemeClr val="tx1"/>
              </a:solidFill>
            </a:endParaRPr>
          </a:p>
        </p:txBody>
      </p:sp>
      <p:sp>
        <p:nvSpPr>
          <p:cNvPr id="10" name="TextBox 9"/>
          <p:cNvSpPr txBox="1"/>
          <p:nvPr/>
        </p:nvSpPr>
        <p:spPr>
          <a:xfrm>
            <a:off x="3901164" y="1808259"/>
            <a:ext cx="694626" cy="230512"/>
          </a:xfrm>
          <a:prstGeom prst="rect">
            <a:avLst/>
          </a:prstGeom>
          <a:noFill/>
        </p:spPr>
        <p:txBody>
          <a:bodyPr wrap="squar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标题</a:t>
            </a:r>
          </a:p>
        </p:txBody>
      </p:sp>
      <p:sp>
        <p:nvSpPr>
          <p:cNvPr id="11" name="TextBox 10"/>
          <p:cNvSpPr txBox="1"/>
          <p:nvPr/>
        </p:nvSpPr>
        <p:spPr>
          <a:xfrm>
            <a:off x="4756089" y="3260026"/>
            <a:ext cx="694626" cy="230512"/>
          </a:xfrm>
          <a:prstGeom prst="rect">
            <a:avLst/>
          </a:prstGeom>
          <a:noFill/>
        </p:spPr>
        <p:txBody>
          <a:bodyPr wrap="squar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标题</a:t>
            </a:r>
          </a:p>
        </p:txBody>
      </p:sp>
      <p:sp>
        <p:nvSpPr>
          <p:cNvPr id="12" name="TextBox 11"/>
          <p:cNvSpPr txBox="1"/>
          <p:nvPr/>
        </p:nvSpPr>
        <p:spPr>
          <a:xfrm>
            <a:off x="3046240" y="3260026"/>
            <a:ext cx="694626" cy="230512"/>
          </a:xfrm>
          <a:prstGeom prst="rect">
            <a:avLst/>
          </a:prstGeom>
          <a:noFill/>
        </p:spPr>
        <p:txBody>
          <a:bodyPr wrap="squar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标题</a:t>
            </a:r>
          </a:p>
        </p:txBody>
      </p:sp>
      <p:sp>
        <p:nvSpPr>
          <p:cNvPr id="13" name="TextBox 12"/>
          <p:cNvSpPr txBox="1"/>
          <p:nvPr/>
        </p:nvSpPr>
        <p:spPr>
          <a:xfrm>
            <a:off x="3527135" y="2779132"/>
            <a:ext cx="1282388" cy="230512"/>
          </a:xfrm>
          <a:prstGeom prst="rect">
            <a:avLst/>
          </a:prstGeom>
          <a:noFill/>
        </p:spPr>
        <p:txBody>
          <a:bodyPr wrap="square" rtlCol="0">
            <a:spAutoFit/>
          </a:bodyPr>
          <a:lstStyle/>
          <a:p>
            <a:pPr algn="ctr"/>
            <a:r>
              <a:rPr lang="zh-CN" altLang="en-US" sz="898" dirty="0">
                <a:latin typeface="微软雅黑" panose="020B0503020204020204" pitchFamily="34" charset="-122"/>
                <a:ea typeface="微软雅黑" panose="020B0503020204020204" pitchFamily="34" charset="-122"/>
              </a:rPr>
              <a:t>添加标题</a:t>
            </a:r>
          </a:p>
        </p:txBody>
      </p:sp>
      <p:sp>
        <p:nvSpPr>
          <p:cNvPr id="16" name="TextBox 15"/>
          <p:cNvSpPr txBox="1"/>
          <p:nvPr/>
        </p:nvSpPr>
        <p:spPr>
          <a:xfrm>
            <a:off x="695197" y="1443312"/>
            <a:ext cx="1595860" cy="299441"/>
          </a:xfrm>
          <a:prstGeom prst="rect">
            <a:avLst/>
          </a:prstGeom>
          <a:noFill/>
        </p:spPr>
        <p:txBody>
          <a:bodyPr wrap="square" rtlCol="0">
            <a:spAutoFit/>
          </a:bodyPr>
          <a:lstStyle/>
          <a:p>
            <a:pPr lvl="0">
              <a:spcBef>
                <a:spcPct val="0"/>
              </a:spcBef>
              <a:defRPr/>
            </a:pPr>
            <a:r>
              <a:rPr lang="zh-CN" altLang="en-US" sz="1300" dirty="0">
                <a:solidFill>
                  <a:srgbClr val="595959"/>
                </a:solidFill>
                <a:latin typeface="微软雅黑" panose="020B0503020204020204" pitchFamily="34" charset="-122"/>
                <a:ea typeface="微软雅黑" panose="020B0503020204020204" pitchFamily="34" charset="-122"/>
              </a:rPr>
              <a:t>副标题文案</a:t>
            </a:r>
          </a:p>
        </p:txBody>
      </p:sp>
      <p:sp>
        <p:nvSpPr>
          <p:cNvPr id="17" name="矩形 16"/>
          <p:cNvSpPr/>
          <p:nvPr/>
        </p:nvSpPr>
        <p:spPr>
          <a:xfrm>
            <a:off x="695197" y="1738973"/>
            <a:ext cx="1771639" cy="265009"/>
          </a:xfrm>
          <a:prstGeom prst="rect">
            <a:avLst/>
          </a:prstGeom>
        </p:spPr>
        <p:txBody>
          <a:bodyPr wrap="none">
            <a:spAutoFit/>
          </a:bodyPr>
          <a:lstStyle/>
          <a:p>
            <a:r>
              <a:rPr lang="zh-CN" altLang="en-US" sz="1100" dirty="0">
                <a:latin typeface="微软雅黑" panose="020B0503020204020204" pitchFamily="34" charset="-122"/>
                <a:ea typeface="微软雅黑" panose="020B0503020204020204" pitchFamily="34" charset="-122"/>
              </a:rPr>
              <a:t>主动权益类基金业绩表现</a:t>
            </a:r>
            <a:endParaRPr lang="en-US" altLang="zh-CN" sz="1100" dirty="0">
              <a:latin typeface="微软雅黑" panose="020B0503020204020204" pitchFamily="34" charset="-122"/>
              <a:ea typeface="微软雅黑" panose="020B0503020204020204" pitchFamily="34" charset="-122"/>
            </a:endParaRPr>
          </a:p>
        </p:txBody>
      </p:sp>
      <p:sp>
        <p:nvSpPr>
          <p:cNvPr id="18" name="TextBox 17"/>
          <p:cNvSpPr txBox="1"/>
          <p:nvPr/>
        </p:nvSpPr>
        <p:spPr>
          <a:xfrm>
            <a:off x="695196" y="2077381"/>
            <a:ext cx="1602984" cy="368691"/>
          </a:xfrm>
          <a:prstGeom prst="rect">
            <a:avLst/>
          </a:prstGeom>
          <a:noFill/>
        </p:spPr>
        <p:txBody>
          <a:bodyPr wrap="square" rtlCol="0">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正文文案区域</a:t>
            </a:r>
            <a:r>
              <a:rPr lang="en-US" altLang="zh-CN" sz="898" dirty="0">
                <a:solidFill>
                  <a:srgbClr val="595959"/>
                </a:solidFill>
                <a:latin typeface="微软雅黑" panose="020B0503020204020204" pitchFamily="34" charset="-122"/>
                <a:ea typeface="微软雅黑" panose="020B0503020204020204" pitchFamily="34" charset="-122"/>
              </a:rPr>
              <a:t>……</a:t>
            </a:r>
            <a:endParaRPr lang="zh-CN" altLang="en-US" sz="898" dirty="0">
              <a:solidFill>
                <a:srgbClr val="595959"/>
              </a:solidFill>
              <a:latin typeface="微软雅黑" panose="020B0503020204020204" pitchFamily="34" charset="-122"/>
              <a:ea typeface="微软雅黑" panose="020B0503020204020204" pitchFamily="34" charset="-122"/>
            </a:endParaRPr>
          </a:p>
          <a:p>
            <a:endParaRPr lang="zh-CN" altLang="en-US" sz="898" dirty="0">
              <a:solidFill>
                <a:srgbClr val="595959"/>
              </a:solidFill>
            </a:endParaRPr>
          </a:p>
        </p:txBody>
      </p:sp>
      <p:sp>
        <p:nvSpPr>
          <p:cNvPr id="21" name="TextBox 20"/>
          <p:cNvSpPr txBox="1"/>
          <p:nvPr/>
        </p:nvSpPr>
        <p:spPr>
          <a:xfrm>
            <a:off x="695197" y="2618833"/>
            <a:ext cx="1595860" cy="299441"/>
          </a:xfrm>
          <a:prstGeom prst="rect">
            <a:avLst/>
          </a:prstGeom>
          <a:noFill/>
        </p:spPr>
        <p:txBody>
          <a:bodyPr wrap="square" rtlCol="0">
            <a:spAutoFit/>
          </a:bodyPr>
          <a:lstStyle/>
          <a:p>
            <a:pPr lvl="0">
              <a:spcBef>
                <a:spcPct val="0"/>
              </a:spcBef>
              <a:defRPr/>
            </a:pPr>
            <a:r>
              <a:rPr lang="zh-CN" altLang="en-US" sz="1300" dirty="0">
                <a:solidFill>
                  <a:srgbClr val="595959"/>
                </a:solidFill>
                <a:latin typeface="微软雅黑" panose="020B0503020204020204" pitchFamily="34" charset="-122"/>
                <a:ea typeface="微软雅黑" panose="020B0503020204020204" pitchFamily="34" charset="-122"/>
              </a:rPr>
              <a:t>副标题文案</a:t>
            </a:r>
          </a:p>
        </p:txBody>
      </p:sp>
      <p:sp>
        <p:nvSpPr>
          <p:cNvPr id="22" name="矩形 21"/>
          <p:cNvSpPr/>
          <p:nvPr/>
        </p:nvSpPr>
        <p:spPr>
          <a:xfrm>
            <a:off x="695197" y="2914495"/>
            <a:ext cx="1771639" cy="265009"/>
          </a:xfrm>
          <a:prstGeom prst="rect">
            <a:avLst/>
          </a:prstGeom>
        </p:spPr>
        <p:txBody>
          <a:bodyPr wrap="none">
            <a:spAutoFit/>
          </a:bodyPr>
          <a:lstStyle/>
          <a:p>
            <a:r>
              <a:rPr lang="zh-CN" altLang="en-US" sz="1100" dirty="0">
                <a:latin typeface="微软雅黑" panose="020B0503020204020204" pitchFamily="34" charset="-122"/>
                <a:ea typeface="微软雅黑" panose="020B0503020204020204" pitchFamily="34" charset="-122"/>
              </a:rPr>
              <a:t>主动权益类基金业绩表现</a:t>
            </a:r>
            <a:endParaRPr lang="en-US" altLang="zh-CN" sz="1100" dirty="0">
              <a:latin typeface="微软雅黑" panose="020B0503020204020204" pitchFamily="34" charset="-122"/>
              <a:ea typeface="微软雅黑" panose="020B0503020204020204" pitchFamily="34" charset="-122"/>
            </a:endParaRPr>
          </a:p>
        </p:txBody>
      </p:sp>
      <p:sp>
        <p:nvSpPr>
          <p:cNvPr id="23" name="TextBox 22"/>
          <p:cNvSpPr txBox="1"/>
          <p:nvPr/>
        </p:nvSpPr>
        <p:spPr>
          <a:xfrm>
            <a:off x="695196" y="3252903"/>
            <a:ext cx="1602984" cy="368691"/>
          </a:xfrm>
          <a:prstGeom prst="rect">
            <a:avLst/>
          </a:prstGeom>
          <a:noFill/>
        </p:spPr>
        <p:txBody>
          <a:bodyPr wrap="square" rtlCol="0">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正文文案区域</a:t>
            </a:r>
            <a:r>
              <a:rPr lang="en-US" altLang="zh-CN" sz="898" dirty="0">
                <a:solidFill>
                  <a:srgbClr val="595959"/>
                </a:solidFill>
                <a:latin typeface="微软雅黑" panose="020B0503020204020204" pitchFamily="34" charset="-122"/>
                <a:ea typeface="微软雅黑" panose="020B0503020204020204" pitchFamily="34" charset="-122"/>
              </a:rPr>
              <a:t>……</a:t>
            </a:r>
            <a:endParaRPr lang="zh-CN" altLang="en-US" sz="898" dirty="0">
              <a:solidFill>
                <a:srgbClr val="595959"/>
              </a:solidFill>
              <a:latin typeface="微软雅黑" panose="020B0503020204020204" pitchFamily="34" charset="-122"/>
              <a:ea typeface="微软雅黑" panose="020B0503020204020204" pitchFamily="34" charset="-122"/>
            </a:endParaRPr>
          </a:p>
          <a:p>
            <a:endParaRPr lang="zh-CN" altLang="en-US" sz="898" dirty="0">
              <a:solidFill>
                <a:srgbClr val="595959"/>
              </a:solidFill>
            </a:endParaRPr>
          </a:p>
        </p:txBody>
      </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46</a:t>
            </a:fld>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灯片编号占位符 3"/>
          <p:cNvSpPr>
            <a:spLocks noGrp="1"/>
          </p:cNvSpPr>
          <p:nvPr>
            <p:ph type="sldNum" sz="quarter" idx="11"/>
          </p:nvPr>
        </p:nvSpPr>
        <p:spPr/>
        <p:txBody>
          <a:bodyPr/>
          <a:lstStyle/>
          <a:p>
            <a:fld id="{6B3E1478-37CF-4E18-9076-DA6228555DA5}" type="slidenum">
              <a:rPr lang="zh-CN" altLang="en-US" smtClean="0"/>
              <a:pPr/>
              <a:t>47</a:t>
            </a:fld>
            <a:endParaRPr lang="zh-CN" altLang="en-US"/>
          </a:p>
        </p:txBody>
      </p:sp>
      <p:grpSp>
        <p:nvGrpSpPr>
          <p:cNvPr id="9" name="ac950044-5e9b-447a-89d2-654a985b59b6"/>
          <p:cNvGrpSpPr>
            <a:grpSpLocks noChangeAspect="1"/>
          </p:cNvGrpSpPr>
          <p:nvPr/>
        </p:nvGrpSpPr>
        <p:grpSpPr>
          <a:xfrm>
            <a:off x="650918" y="1542076"/>
            <a:ext cx="5538702" cy="2634966"/>
            <a:chOff x="1147065" y="1312504"/>
            <a:chExt cx="9897871" cy="4708784"/>
          </a:xfrm>
        </p:grpSpPr>
        <p:sp>
          <p:nvSpPr>
            <p:cNvPr id="10" name="Freeform: Shape 36"/>
            <p:cNvSpPr>
              <a:spLocks/>
            </p:cNvSpPr>
            <p:nvPr/>
          </p:nvSpPr>
          <p:spPr bwMode="auto">
            <a:xfrm>
              <a:off x="1653770" y="2261599"/>
              <a:ext cx="2638222" cy="2634361"/>
            </a:xfrm>
            <a:custGeom>
              <a:avLst/>
              <a:gdLst/>
              <a:ahLst/>
              <a:cxnLst/>
              <a:rect l="l" t="t" r="r" b="b"/>
              <a:pathLst>
                <a:path w="1353314" h="1351334">
                  <a:moveTo>
                    <a:pt x="676657" y="107854"/>
                  </a:moveTo>
                  <a:cubicBezTo>
                    <a:pt x="362603" y="107854"/>
                    <a:pt x="108012" y="362073"/>
                    <a:pt x="108012" y="675667"/>
                  </a:cubicBezTo>
                  <a:cubicBezTo>
                    <a:pt x="108012" y="989261"/>
                    <a:pt x="362603" y="1243480"/>
                    <a:pt x="676657" y="1243480"/>
                  </a:cubicBezTo>
                  <a:cubicBezTo>
                    <a:pt x="990711" y="1243480"/>
                    <a:pt x="1245302" y="989261"/>
                    <a:pt x="1245302" y="675667"/>
                  </a:cubicBezTo>
                  <a:cubicBezTo>
                    <a:pt x="1245302" y="362073"/>
                    <a:pt x="990711" y="107854"/>
                    <a:pt x="676657" y="107854"/>
                  </a:cubicBezTo>
                  <a:close/>
                  <a:moveTo>
                    <a:pt x="676657" y="0"/>
                  </a:moveTo>
                  <a:cubicBezTo>
                    <a:pt x="1050364" y="0"/>
                    <a:pt x="1353314" y="302506"/>
                    <a:pt x="1353314" y="675667"/>
                  </a:cubicBezTo>
                  <a:cubicBezTo>
                    <a:pt x="1353314" y="1048828"/>
                    <a:pt x="1050364" y="1351334"/>
                    <a:pt x="676657" y="1351334"/>
                  </a:cubicBezTo>
                  <a:cubicBezTo>
                    <a:pt x="302950" y="1351334"/>
                    <a:pt x="0" y="1048828"/>
                    <a:pt x="0" y="675667"/>
                  </a:cubicBezTo>
                  <a:cubicBezTo>
                    <a:pt x="0" y="302506"/>
                    <a:pt x="302950" y="0"/>
                    <a:pt x="676657" y="0"/>
                  </a:cubicBezTo>
                  <a:close/>
                </a:path>
              </a:pathLst>
            </a:custGeom>
            <a:pattFill prst="ltDnDiag">
              <a:fgClr>
                <a:schemeClr val="bg2">
                  <a:lumMod val="75000"/>
                </a:schemeClr>
              </a:fgClr>
              <a:bgClr>
                <a:schemeClr val="bg2"/>
              </a:bgClr>
            </a:pattFill>
            <a:ln w="9" cap="flat">
              <a:noFill/>
              <a:prstDash val="solid"/>
              <a:miter lim="800000"/>
              <a:headEnd/>
              <a:tailEnd/>
            </a:ln>
          </p:spPr>
          <p:txBody>
            <a:bodyPr anchor="ctr"/>
            <a:lstStyle/>
            <a:p>
              <a:pPr algn="ctr"/>
              <a:endParaRPr sz="1047"/>
            </a:p>
          </p:txBody>
        </p:sp>
        <p:sp>
          <p:nvSpPr>
            <p:cNvPr id="11" name="Oval 37"/>
            <p:cNvSpPr>
              <a:spLocks/>
            </p:cNvSpPr>
            <p:nvPr/>
          </p:nvSpPr>
          <p:spPr bwMode="auto">
            <a:xfrm>
              <a:off x="1147065" y="1755633"/>
              <a:ext cx="3651633" cy="3646291"/>
            </a:xfrm>
            <a:prstGeom prst="ellipse">
              <a:avLst/>
            </a:prstGeom>
            <a:noFill/>
            <a:ln w="9" cap="flat">
              <a:noFill/>
              <a:prstDash val="solid"/>
              <a:miter lim="800000"/>
              <a:headEnd/>
              <a:tailEnd/>
            </a:ln>
          </p:spPr>
          <p:txBody>
            <a:bodyPr anchor="ctr"/>
            <a:lstStyle/>
            <a:p>
              <a:pPr algn="ctr"/>
              <a:endParaRPr sz="1047"/>
            </a:p>
          </p:txBody>
        </p:sp>
        <p:sp>
          <p:nvSpPr>
            <p:cNvPr id="12" name="Freeform: Shape 38"/>
            <p:cNvSpPr>
              <a:spLocks/>
            </p:cNvSpPr>
            <p:nvPr/>
          </p:nvSpPr>
          <p:spPr bwMode="auto">
            <a:xfrm>
              <a:off x="1165047" y="1872557"/>
              <a:ext cx="1672921" cy="2899125"/>
            </a:xfrm>
            <a:custGeom>
              <a:avLst/>
              <a:gdLst>
                <a:gd name="T0" fmla="*/ 214 w 471"/>
                <a:gd name="T1" fmla="*/ 309 h 817"/>
                <a:gd name="T2" fmla="*/ 214 w 471"/>
                <a:gd name="T3" fmla="*/ 650 h 817"/>
                <a:gd name="T4" fmla="*/ 237 w 471"/>
                <a:gd name="T5" fmla="*/ 636 h 817"/>
                <a:gd name="T6" fmla="*/ 235 w 471"/>
                <a:gd name="T7" fmla="*/ 682 h 817"/>
                <a:gd name="T8" fmla="*/ 230 w 471"/>
                <a:gd name="T9" fmla="*/ 817 h 817"/>
                <a:gd name="T10" fmla="*/ 116 w 471"/>
                <a:gd name="T11" fmla="*/ 758 h 817"/>
                <a:gd name="T12" fmla="*/ 69 w 471"/>
                <a:gd name="T13" fmla="*/ 733 h 817"/>
                <a:gd name="T14" fmla="*/ 92 w 471"/>
                <a:gd name="T15" fmla="*/ 720 h 817"/>
                <a:gd name="T16" fmla="*/ 92 w 471"/>
                <a:gd name="T17" fmla="*/ 720 h 817"/>
                <a:gd name="T18" fmla="*/ 92 w 471"/>
                <a:gd name="T19" fmla="*/ 239 h 817"/>
                <a:gd name="T20" fmla="*/ 464 w 471"/>
                <a:gd name="T21" fmla="*/ 0 h 817"/>
                <a:gd name="T22" fmla="*/ 356 w 471"/>
                <a:gd name="T23" fmla="*/ 69 h 817"/>
                <a:gd name="T24" fmla="*/ 471 w 471"/>
                <a:gd name="T25" fmla="*/ 141 h 817"/>
                <a:gd name="T26" fmla="*/ 214 w 471"/>
                <a:gd name="T27" fmla="*/ 309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1" h="817">
                  <a:moveTo>
                    <a:pt x="214" y="309"/>
                  </a:moveTo>
                  <a:cubicBezTo>
                    <a:pt x="157" y="409"/>
                    <a:pt x="149" y="536"/>
                    <a:pt x="214" y="650"/>
                  </a:cubicBezTo>
                  <a:cubicBezTo>
                    <a:pt x="237" y="636"/>
                    <a:pt x="237" y="636"/>
                    <a:pt x="237" y="636"/>
                  </a:cubicBezTo>
                  <a:cubicBezTo>
                    <a:pt x="235" y="682"/>
                    <a:pt x="235" y="682"/>
                    <a:pt x="235" y="682"/>
                  </a:cubicBezTo>
                  <a:cubicBezTo>
                    <a:pt x="230" y="817"/>
                    <a:pt x="230" y="817"/>
                    <a:pt x="230" y="817"/>
                  </a:cubicBezTo>
                  <a:cubicBezTo>
                    <a:pt x="116" y="758"/>
                    <a:pt x="116" y="758"/>
                    <a:pt x="116" y="758"/>
                  </a:cubicBezTo>
                  <a:cubicBezTo>
                    <a:pt x="69" y="733"/>
                    <a:pt x="69" y="733"/>
                    <a:pt x="69" y="733"/>
                  </a:cubicBezTo>
                  <a:cubicBezTo>
                    <a:pt x="92" y="720"/>
                    <a:pt x="92" y="720"/>
                    <a:pt x="92" y="720"/>
                  </a:cubicBezTo>
                  <a:cubicBezTo>
                    <a:pt x="92" y="720"/>
                    <a:pt x="92" y="720"/>
                    <a:pt x="92" y="720"/>
                  </a:cubicBezTo>
                  <a:cubicBezTo>
                    <a:pt x="0" y="560"/>
                    <a:pt x="11" y="379"/>
                    <a:pt x="92" y="239"/>
                  </a:cubicBezTo>
                  <a:cubicBezTo>
                    <a:pt x="167" y="110"/>
                    <a:pt x="300" y="15"/>
                    <a:pt x="464" y="0"/>
                  </a:cubicBezTo>
                  <a:cubicBezTo>
                    <a:pt x="356" y="69"/>
                    <a:pt x="356" y="69"/>
                    <a:pt x="356" y="69"/>
                  </a:cubicBezTo>
                  <a:cubicBezTo>
                    <a:pt x="471" y="141"/>
                    <a:pt x="471" y="141"/>
                    <a:pt x="471" y="141"/>
                  </a:cubicBezTo>
                  <a:cubicBezTo>
                    <a:pt x="357" y="154"/>
                    <a:pt x="266" y="220"/>
                    <a:pt x="214" y="309"/>
                  </a:cubicBezTo>
                  <a:close/>
                </a:path>
              </a:pathLst>
            </a:custGeom>
            <a:solidFill>
              <a:schemeClr val="accent1"/>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13" name="Freeform: Shape 39"/>
            <p:cNvSpPr>
              <a:spLocks/>
            </p:cNvSpPr>
            <p:nvPr/>
          </p:nvSpPr>
          <p:spPr bwMode="auto">
            <a:xfrm>
              <a:off x="2428734" y="1776943"/>
              <a:ext cx="2344489" cy="2513875"/>
            </a:xfrm>
            <a:custGeom>
              <a:avLst/>
              <a:gdLst>
                <a:gd name="T0" fmla="*/ 590 w 660"/>
                <a:gd name="T1" fmla="*/ 708 h 708"/>
                <a:gd name="T2" fmla="*/ 585 w 660"/>
                <a:gd name="T3" fmla="*/ 581 h 708"/>
                <a:gd name="T4" fmla="*/ 465 w 660"/>
                <a:gd name="T5" fmla="*/ 643 h 708"/>
                <a:gd name="T6" fmla="*/ 448 w 660"/>
                <a:gd name="T7" fmla="*/ 337 h 708"/>
                <a:gd name="T8" fmla="*/ 153 w 660"/>
                <a:gd name="T9" fmla="*/ 167 h 708"/>
                <a:gd name="T10" fmla="*/ 153 w 660"/>
                <a:gd name="T11" fmla="*/ 194 h 708"/>
                <a:gd name="T12" fmla="*/ 0 w 660"/>
                <a:gd name="T13" fmla="*/ 97 h 708"/>
                <a:gd name="T14" fmla="*/ 153 w 660"/>
                <a:gd name="T15" fmla="*/ 0 h 708"/>
                <a:gd name="T16" fmla="*/ 153 w 660"/>
                <a:gd name="T17" fmla="*/ 26 h 708"/>
                <a:gd name="T18" fmla="*/ 570 w 660"/>
                <a:gd name="T19" fmla="*/ 267 h 708"/>
                <a:gd name="T20" fmla="*/ 590 w 660"/>
                <a:gd name="T21" fmla="*/ 708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0" h="708">
                  <a:moveTo>
                    <a:pt x="590" y="708"/>
                  </a:moveTo>
                  <a:cubicBezTo>
                    <a:pt x="585" y="581"/>
                    <a:pt x="585" y="581"/>
                    <a:pt x="585" y="581"/>
                  </a:cubicBezTo>
                  <a:cubicBezTo>
                    <a:pt x="465" y="643"/>
                    <a:pt x="465" y="643"/>
                    <a:pt x="465" y="643"/>
                  </a:cubicBezTo>
                  <a:cubicBezTo>
                    <a:pt x="511" y="539"/>
                    <a:pt x="499" y="427"/>
                    <a:pt x="448" y="337"/>
                  </a:cubicBezTo>
                  <a:cubicBezTo>
                    <a:pt x="390" y="238"/>
                    <a:pt x="284" y="167"/>
                    <a:pt x="153" y="167"/>
                  </a:cubicBezTo>
                  <a:cubicBezTo>
                    <a:pt x="153" y="194"/>
                    <a:pt x="153" y="194"/>
                    <a:pt x="153" y="194"/>
                  </a:cubicBezTo>
                  <a:cubicBezTo>
                    <a:pt x="0" y="97"/>
                    <a:pt x="0" y="97"/>
                    <a:pt x="0" y="97"/>
                  </a:cubicBezTo>
                  <a:cubicBezTo>
                    <a:pt x="153" y="0"/>
                    <a:pt x="153" y="0"/>
                    <a:pt x="153" y="0"/>
                  </a:cubicBezTo>
                  <a:cubicBezTo>
                    <a:pt x="153" y="26"/>
                    <a:pt x="153" y="26"/>
                    <a:pt x="153" y="26"/>
                  </a:cubicBezTo>
                  <a:cubicBezTo>
                    <a:pt x="338" y="26"/>
                    <a:pt x="489" y="127"/>
                    <a:pt x="570" y="267"/>
                  </a:cubicBezTo>
                  <a:cubicBezTo>
                    <a:pt x="644" y="396"/>
                    <a:pt x="660" y="558"/>
                    <a:pt x="590" y="708"/>
                  </a:cubicBezTo>
                  <a:close/>
                </a:path>
              </a:pathLst>
            </a:custGeom>
            <a:solidFill>
              <a:schemeClr val="accent5"/>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14" name="Freeform: Shape 65"/>
            <p:cNvSpPr>
              <a:spLocks/>
            </p:cNvSpPr>
            <p:nvPr/>
          </p:nvSpPr>
          <p:spPr bwMode="auto">
            <a:xfrm>
              <a:off x="1577282" y="3839609"/>
              <a:ext cx="2957594" cy="1448065"/>
            </a:xfrm>
            <a:custGeom>
              <a:avLst/>
              <a:gdLst>
                <a:gd name="T0" fmla="*/ 833 w 833"/>
                <a:gd name="T1" fmla="*/ 180 h 408"/>
                <a:gd name="T2" fmla="*/ 810 w 833"/>
                <a:gd name="T3" fmla="*/ 167 h 408"/>
                <a:gd name="T4" fmla="*/ 393 w 833"/>
                <a:gd name="T5" fmla="*/ 408 h 408"/>
                <a:gd name="T6" fmla="*/ 0 w 833"/>
                <a:gd name="T7" fmla="*/ 205 h 408"/>
                <a:gd name="T8" fmla="*/ 114 w 833"/>
                <a:gd name="T9" fmla="*/ 264 h 408"/>
                <a:gd name="T10" fmla="*/ 119 w 833"/>
                <a:gd name="T11" fmla="*/ 129 h 408"/>
                <a:gd name="T12" fmla="*/ 393 w 833"/>
                <a:gd name="T13" fmla="*/ 267 h 408"/>
                <a:gd name="T14" fmla="*/ 688 w 833"/>
                <a:gd name="T15" fmla="*/ 97 h 408"/>
                <a:gd name="T16" fmla="*/ 665 w 833"/>
                <a:gd name="T17" fmla="*/ 83 h 408"/>
                <a:gd name="T18" fmla="*/ 825 w 833"/>
                <a:gd name="T19" fmla="*/ 0 h 408"/>
                <a:gd name="T20" fmla="*/ 833 w 833"/>
                <a:gd name="T21" fmla="*/ 18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3" h="408">
                  <a:moveTo>
                    <a:pt x="833" y="180"/>
                  </a:moveTo>
                  <a:cubicBezTo>
                    <a:pt x="810" y="167"/>
                    <a:pt x="810" y="167"/>
                    <a:pt x="810" y="167"/>
                  </a:cubicBezTo>
                  <a:cubicBezTo>
                    <a:pt x="717" y="327"/>
                    <a:pt x="555" y="408"/>
                    <a:pt x="393" y="408"/>
                  </a:cubicBezTo>
                  <a:cubicBezTo>
                    <a:pt x="244" y="408"/>
                    <a:pt x="96" y="340"/>
                    <a:pt x="0" y="205"/>
                  </a:cubicBezTo>
                  <a:cubicBezTo>
                    <a:pt x="114" y="264"/>
                    <a:pt x="114" y="264"/>
                    <a:pt x="114" y="264"/>
                  </a:cubicBezTo>
                  <a:cubicBezTo>
                    <a:pt x="119" y="129"/>
                    <a:pt x="119" y="129"/>
                    <a:pt x="119" y="129"/>
                  </a:cubicBezTo>
                  <a:cubicBezTo>
                    <a:pt x="187" y="221"/>
                    <a:pt x="290" y="267"/>
                    <a:pt x="393" y="267"/>
                  </a:cubicBezTo>
                  <a:cubicBezTo>
                    <a:pt x="508" y="267"/>
                    <a:pt x="622" y="210"/>
                    <a:pt x="688" y="97"/>
                  </a:cubicBezTo>
                  <a:cubicBezTo>
                    <a:pt x="665" y="83"/>
                    <a:pt x="665" y="83"/>
                    <a:pt x="665" y="83"/>
                  </a:cubicBezTo>
                  <a:cubicBezTo>
                    <a:pt x="825" y="0"/>
                    <a:pt x="825" y="0"/>
                    <a:pt x="825" y="0"/>
                  </a:cubicBezTo>
                  <a:lnTo>
                    <a:pt x="833" y="180"/>
                  </a:lnTo>
                  <a:close/>
                </a:path>
              </a:pathLst>
            </a:custGeom>
            <a:solidFill>
              <a:schemeClr val="accent3"/>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0" tIns="0" rIns="0" bIns="0" anchor="t" anchorCtr="0" forceAA="0" compatLnSpc="1">
              <a:prstTxWarp prst="textNoShape">
                <a:avLst/>
              </a:prstTxWarp>
              <a:normAutofit/>
            </a:bodyPr>
            <a:lstStyle/>
            <a:p>
              <a:pPr algn="ctr"/>
              <a:r>
                <a:rPr lang="en-US" altLang="ko-KR" sz="785" b="1">
                  <a:solidFill>
                    <a:schemeClr val="bg1"/>
                  </a:solidFill>
                </a:rPr>
                <a:t>-25</a:t>
              </a:r>
            </a:p>
          </p:txBody>
        </p:sp>
        <p:sp>
          <p:nvSpPr>
            <p:cNvPr id="15" name="TextBox 70"/>
            <p:cNvSpPr txBox="1"/>
            <p:nvPr/>
          </p:nvSpPr>
          <p:spPr>
            <a:xfrm rot="14075995">
              <a:off x="1595116" y="2168205"/>
              <a:ext cx="2772931" cy="2771666"/>
            </a:xfrm>
            <a:prstGeom prst="rect">
              <a:avLst/>
            </a:prstGeom>
            <a:noFill/>
            <a:extLst>
              <a:ext uri="{909E8E84-426E-40dd-AFC4-6F175D3DCCD1}">
                <a14:hiddenFill xmlns="" xmlns:lc="http://schemas.openxmlformats.org/drawingml/2006/lockedCanvas" xmlns:p14="http://schemas.microsoft.com/office/powerpoint/2010/main" xmlns:a14="http://schemas.microsoft.com/office/drawing/2010/main">
                  <a:solidFill>
                    <a:scrgbClr r="0" g="0" b="0"/>
                  </a:solidFill>
                </a14:hiddenFill>
              </a:ext>
            </a:extLst>
          </p:spPr>
          <p:txBody>
            <a:bodyPr spcFirstLastPara="1" wrap="none" lIns="0" tIns="0" rIns="0" bIns="0" numCol="1" anchor="t" anchorCtr="0">
              <a:prstTxWarp prst="textArchUp">
                <a:avLst>
                  <a:gd name="adj" fmla="val 1668248"/>
                </a:avLst>
              </a:prstTxWarp>
              <a:normAutofit/>
            </a:bodyPr>
            <a:lstStyle/>
            <a:p>
              <a:pPr algn="ctr">
                <a:spcAft>
                  <a:spcPct val="0"/>
                </a:spcAft>
              </a:pPr>
              <a:r>
                <a:rPr lang="zh-CN" altLang="en-US" sz="900" b="1">
                  <a:solidFill>
                    <a:srgbClr val="FFFFFF"/>
                  </a:solidFill>
                </a:rPr>
                <a:t>标题文本预设</a:t>
              </a:r>
            </a:p>
          </p:txBody>
        </p:sp>
        <p:sp>
          <p:nvSpPr>
            <p:cNvPr id="16" name="TextBox 71"/>
            <p:cNvSpPr txBox="1"/>
            <p:nvPr/>
          </p:nvSpPr>
          <p:spPr>
            <a:xfrm rot="6744775">
              <a:off x="1570195" y="2221010"/>
              <a:ext cx="2772931" cy="2771666"/>
            </a:xfrm>
            <a:prstGeom prst="rect">
              <a:avLst/>
            </a:prstGeom>
            <a:noFill/>
            <a:extLst>
              <a:ext uri="{909E8E84-426E-40dd-AFC4-6F175D3DCCD1}">
                <a14:hiddenFill xmlns="" xmlns:lc="http://schemas.openxmlformats.org/drawingml/2006/lockedCanvas" xmlns:p14="http://schemas.microsoft.com/office/powerpoint/2010/main" xmlns:a14="http://schemas.microsoft.com/office/drawing/2010/main">
                  <a:solidFill>
                    <a:scrgbClr r="0" g="0" b="0"/>
                  </a:solidFill>
                </a14:hiddenFill>
              </a:ext>
            </a:extLst>
          </p:spPr>
          <p:txBody>
            <a:bodyPr spcFirstLastPara="1" wrap="none" lIns="0" tIns="0" rIns="0" bIns="0" numCol="1" anchor="t" anchorCtr="0">
              <a:prstTxWarp prst="textArchUp">
                <a:avLst>
                  <a:gd name="adj" fmla="val 1668248"/>
                </a:avLst>
              </a:prstTxWarp>
              <a:normAutofit/>
            </a:bodyPr>
            <a:lstStyle/>
            <a:p>
              <a:pPr algn="ctr">
                <a:spcAft>
                  <a:spcPct val="0"/>
                </a:spcAft>
              </a:pPr>
              <a:r>
                <a:rPr lang="zh-CN" altLang="en-US" sz="900" b="1">
                  <a:solidFill>
                    <a:srgbClr val="FFFFFF"/>
                  </a:solidFill>
                </a:rPr>
                <a:t>标题文本预设</a:t>
              </a:r>
            </a:p>
          </p:txBody>
        </p:sp>
        <p:sp>
          <p:nvSpPr>
            <p:cNvPr id="17" name="TextBox 72"/>
            <p:cNvSpPr txBox="1"/>
            <p:nvPr/>
          </p:nvSpPr>
          <p:spPr>
            <a:xfrm rot="21059469">
              <a:off x="1640538" y="2277732"/>
              <a:ext cx="2772932" cy="2771665"/>
            </a:xfrm>
            <a:prstGeom prst="rect">
              <a:avLst/>
            </a:prstGeom>
            <a:noFill/>
            <a:extLst>
              <a:ext uri="{909E8E84-426E-40dd-AFC4-6F175D3DCCD1}">
                <a14:hiddenFill xmlns="" xmlns:lc="http://schemas.openxmlformats.org/drawingml/2006/lockedCanvas" xmlns:p14="http://schemas.microsoft.com/office/powerpoint/2010/main" xmlns:a14="http://schemas.microsoft.com/office/drawing/2010/main">
                  <a:solidFill>
                    <a:scrgbClr r="0" g="0" b="0"/>
                  </a:solidFill>
                </a14:hiddenFill>
              </a:ext>
            </a:extLst>
          </p:spPr>
          <p:txBody>
            <a:bodyPr spcFirstLastPara="1" wrap="none" lIns="0" tIns="0" rIns="0" bIns="0" numCol="1" anchor="t" anchorCtr="0">
              <a:prstTxWarp prst="textArchDown">
                <a:avLst>
                  <a:gd name="adj" fmla="val 1399647"/>
                </a:avLst>
              </a:prstTxWarp>
              <a:normAutofit/>
            </a:bodyPr>
            <a:lstStyle/>
            <a:p>
              <a:pPr algn="ctr">
                <a:spcAft>
                  <a:spcPct val="0"/>
                </a:spcAft>
              </a:pPr>
              <a:r>
                <a:rPr lang="zh-CN" altLang="en-US" sz="900" b="1">
                  <a:solidFill>
                    <a:srgbClr val="FFFFFF"/>
                  </a:solidFill>
                </a:rPr>
                <a:t>标题文本预设</a:t>
              </a:r>
            </a:p>
          </p:txBody>
        </p:sp>
        <p:sp>
          <p:nvSpPr>
            <p:cNvPr id="18" name="TextBox 73"/>
            <p:cNvSpPr txBox="1"/>
            <p:nvPr/>
          </p:nvSpPr>
          <p:spPr>
            <a:xfrm>
              <a:off x="1679982" y="2881835"/>
              <a:ext cx="2585799" cy="1558438"/>
            </a:xfrm>
            <a:prstGeom prst="rect">
              <a:avLst/>
            </a:prstGeom>
            <a:noFill/>
          </p:spPr>
          <p:txBody>
            <a:bodyPr wrap="square" lIns="0" tIns="0" rIns="0" bIns="0" anchor="ctr">
              <a:normAutofit/>
            </a:bodyPr>
            <a:lstStyle/>
            <a:p>
              <a:pPr algn="ctr"/>
              <a:r>
                <a:rPr lang="en-US" altLang="ko-KR" sz="1300" b="1">
                  <a:solidFill>
                    <a:schemeClr val="accent2"/>
                  </a:solidFill>
                </a:rPr>
                <a:t>Title  Here</a:t>
              </a:r>
            </a:p>
          </p:txBody>
        </p:sp>
        <p:sp>
          <p:nvSpPr>
            <p:cNvPr id="19" name="Rectangle 74"/>
            <p:cNvSpPr/>
            <p:nvPr/>
          </p:nvSpPr>
          <p:spPr>
            <a:xfrm>
              <a:off x="7933383" y="1312504"/>
              <a:ext cx="3111553" cy="1530440"/>
            </a:xfrm>
            <a:prstGeom prst="rect">
              <a:avLst/>
            </a:prstGeom>
            <a:solidFill>
              <a:schemeClr val="accent1"/>
            </a:solidFill>
            <a:ln>
              <a:noFill/>
            </a:ln>
            <a:effectLst/>
          </p:spPr>
          <p:style>
            <a:lnRef idx="2">
              <a:schemeClr val="dk1"/>
            </a:lnRef>
            <a:fillRef idx="1">
              <a:schemeClr val="lt1"/>
            </a:fillRef>
            <a:effectRef idx="0">
              <a:schemeClr val="dk1"/>
            </a:effectRef>
            <a:fontRef idx="minor">
              <a:schemeClr val="dk1"/>
            </a:fontRef>
          </p:style>
          <p:txBody>
            <a:bodyPr anchor="ctr"/>
            <a:lstStyle/>
            <a:p>
              <a:pPr algn="ctr"/>
              <a:endParaRPr sz="1047"/>
            </a:p>
          </p:txBody>
        </p:sp>
        <p:sp>
          <p:nvSpPr>
            <p:cNvPr id="20" name="Rectangle 75"/>
            <p:cNvSpPr/>
            <p:nvPr/>
          </p:nvSpPr>
          <p:spPr>
            <a:xfrm>
              <a:off x="7933383" y="2901677"/>
              <a:ext cx="3111553" cy="1530440"/>
            </a:xfrm>
            <a:prstGeom prst="rect">
              <a:avLst/>
            </a:prstGeom>
            <a:solidFill>
              <a:schemeClr val="accent5"/>
            </a:solidFill>
            <a:ln>
              <a:noFill/>
            </a:ln>
            <a:effectLst/>
          </p:spPr>
          <p:style>
            <a:lnRef idx="2">
              <a:schemeClr val="dk1"/>
            </a:lnRef>
            <a:fillRef idx="1">
              <a:schemeClr val="lt1"/>
            </a:fillRef>
            <a:effectRef idx="0">
              <a:schemeClr val="dk1"/>
            </a:effectRef>
            <a:fontRef idx="minor">
              <a:schemeClr val="dk1"/>
            </a:fontRef>
          </p:style>
          <p:txBody>
            <a:bodyPr anchor="ctr"/>
            <a:lstStyle/>
            <a:p>
              <a:pPr algn="ctr"/>
              <a:endParaRPr sz="1047"/>
            </a:p>
          </p:txBody>
        </p:sp>
        <p:sp>
          <p:nvSpPr>
            <p:cNvPr id="21" name="Rectangle 76"/>
            <p:cNvSpPr/>
            <p:nvPr/>
          </p:nvSpPr>
          <p:spPr>
            <a:xfrm>
              <a:off x="7931094" y="4490848"/>
              <a:ext cx="3113842" cy="1530440"/>
            </a:xfrm>
            <a:prstGeom prst="rect">
              <a:avLst/>
            </a:prstGeom>
            <a:solidFill>
              <a:schemeClr val="accent3"/>
            </a:solidFill>
            <a:ln>
              <a:noFill/>
            </a:ln>
            <a:effectLst/>
          </p:spPr>
          <p:style>
            <a:lnRef idx="2">
              <a:schemeClr val="dk1"/>
            </a:lnRef>
            <a:fillRef idx="1">
              <a:schemeClr val="lt1"/>
            </a:fillRef>
            <a:effectRef idx="0">
              <a:schemeClr val="dk1"/>
            </a:effectRef>
            <a:fontRef idx="minor">
              <a:schemeClr val="dk1"/>
            </a:fontRef>
          </p:style>
          <p:txBody>
            <a:bodyPr anchor="ctr"/>
            <a:lstStyle/>
            <a:p>
              <a:pPr algn="ctr"/>
              <a:endParaRPr sz="1047"/>
            </a:p>
          </p:txBody>
        </p:sp>
        <p:sp>
          <p:nvSpPr>
            <p:cNvPr id="22" name="Freeform: Shape 77"/>
            <p:cNvSpPr>
              <a:spLocks/>
            </p:cNvSpPr>
            <p:nvPr/>
          </p:nvSpPr>
          <p:spPr bwMode="auto">
            <a:xfrm>
              <a:off x="8005391" y="1520788"/>
              <a:ext cx="426781" cy="394625"/>
            </a:xfrm>
            <a:custGeom>
              <a:avLst/>
              <a:gdLst>
                <a:gd name="T0" fmla="*/ 327817289 w 20633"/>
                <a:gd name="T1" fmla="*/ 95506124 h 20188"/>
                <a:gd name="T2" fmla="*/ 149036582 w 20633"/>
                <a:gd name="T3" fmla="*/ 1105424 h 20188"/>
                <a:gd name="T4" fmla="*/ 732889 w 20633"/>
                <a:gd name="T5" fmla="*/ 126393581 h 20188"/>
                <a:gd name="T6" fmla="*/ 65091503 w 20633"/>
                <a:gd name="T7" fmla="*/ 202378713 h 20188"/>
                <a:gd name="T8" fmla="*/ 33422420 w 20633"/>
                <a:gd name="T9" fmla="*/ 250487723 h 20188"/>
                <a:gd name="T10" fmla="*/ 132079443 w 20633"/>
                <a:gd name="T11" fmla="*/ 220615998 h 20188"/>
                <a:gd name="T12" fmla="*/ 179512203 w 20633"/>
                <a:gd name="T13" fmla="*/ 220781095 h 20188"/>
                <a:gd name="T14" fmla="*/ 327817289 w 20633"/>
                <a:gd name="T15" fmla="*/ 95506124 h 20188"/>
                <a:gd name="T16" fmla="*/ 327817289 w 20633"/>
                <a:gd name="T17" fmla="*/ 95506124 h 201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633" h="20188">
                  <a:moveTo>
                    <a:pt x="20588" y="7520"/>
                  </a:moveTo>
                  <a:cubicBezTo>
                    <a:pt x="20060" y="2743"/>
                    <a:pt x="15032" y="-585"/>
                    <a:pt x="9360" y="87"/>
                  </a:cubicBezTo>
                  <a:cubicBezTo>
                    <a:pt x="3687" y="758"/>
                    <a:pt x="-483" y="5175"/>
                    <a:pt x="46" y="9952"/>
                  </a:cubicBezTo>
                  <a:cubicBezTo>
                    <a:pt x="325" y="12477"/>
                    <a:pt x="1863" y="14597"/>
                    <a:pt x="4088" y="15935"/>
                  </a:cubicBezTo>
                  <a:cubicBezTo>
                    <a:pt x="4197" y="16993"/>
                    <a:pt x="3829" y="18342"/>
                    <a:pt x="2099" y="19723"/>
                  </a:cubicBezTo>
                  <a:cubicBezTo>
                    <a:pt x="1392" y="20287"/>
                    <a:pt x="4963" y="21015"/>
                    <a:pt x="8295" y="17371"/>
                  </a:cubicBezTo>
                  <a:cubicBezTo>
                    <a:pt x="9253" y="17495"/>
                    <a:pt x="10253" y="17505"/>
                    <a:pt x="11274" y="17384"/>
                  </a:cubicBezTo>
                  <a:cubicBezTo>
                    <a:pt x="16947" y="16713"/>
                    <a:pt x="21117" y="12296"/>
                    <a:pt x="20588" y="7520"/>
                  </a:cubicBezTo>
                  <a:close/>
                  <a:moveTo>
                    <a:pt x="20588" y="7520"/>
                  </a:moveTo>
                </a:path>
              </a:pathLst>
            </a:custGeom>
            <a:solidFill>
              <a:srgbClr val="FFFFFF"/>
            </a:solidFill>
            <a:ln>
              <a:noFill/>
            </a:ln>
          </p:spPr>
          <p:txBody>
            <a:bodyPr anchor="ctr"/>
            <a:lstStyle/>
            <a:p>
              <a:pPr algn="ctr"/>
              <a:endParaRPr sz="1047"/>
            </a:p>
          </p:txBody>
        </p:sp>
        <p:grpSp>
          <p:nvGrpSpPr>
            <p:cNvPr id="23" name="Group 78"/>
            <p:cNvGrpSpPr>
              <a:grpSpLocks/>
            </p:cNvGrpSpPr>
            <p:nvPr/>
          </p:nvGrpSpPr>
          <p:grpSpPr bwMode="auto">
            <a:xfrm>
              <a:off x="8087807" y="3156689"/>
              <a:ext cx="426781" cy="426781"/>
              <a:chOff x="0" y="0"/>
              <a:chExt cx="575" cy="575"/>
            </a:xfrm>
            <a:solidFill>
              <a:srgbClr val="FFFFFF"/>
            </a:solidFill>
          </p:grpSpPr>
          <p:sp>
            <p:nvSpPr>
              <p:cNvPr id="41" name="Freeform: Shape 79"/>
              <p:cNvSpPr>
                <a:spLocks/>
              </p:cNvSpPr>
              <p:nvPr/>
            </p:nvSpPr>
            <p:spPr bwMode="auto">
              <a:xfrm>
                <a:off x="360" y="0"/>
                <a:ext cx="215" cy="21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w 21600"/>
                  <a:gd name="T103" fmla="*/ 0 h 21600"/>
                  <a:gd name="T104" fmla="*/ 0 w 21600"/>
                  <a:gd name="T105" fmla="*/ 0 h 21600"/>
                  <a:gd name="T106" fmla="*/ 0 w 21600"/>
                  <a:gd name="T107" fmla="*/ 0 h 21600"/>
                  <a:gd name="T108" fmla="*/ 0 w 21600"/>
                  <a:gd name="T109" fmla="*/ 0 h 216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1600" h="21600">
                    <a:moveTo>
                      <a:pt x="21031" y="8861"/>
                    </a:moveTo>
                    <a:lnTo>
                      <a:pt x="17805" y="8267"/>
                    </a:lnTo>
                    <a:cubicBezTo>
                      <a:pt x="17492" y="8210"/>
                      <a:pt x="17382" y="7947"/>
                      <a:pt x="17559" y="7682"/>
                    </a:cubicBezTo>
                    <a:lnTo>
                      <a:pt x="19409" y="4939"/>
                    </a:lnTo>
                    <a:cubicBezTo>
                      <a:pt x="19588" y="4676"/>
                      <a:pt x="19549" y="4276"/>
                      <a:pt x="19324" y="4051"/>
                    </a:cubicBezTo>
                    <a:lnTo>
                      <a:pt x="17549" y="2276"/>
                    </a:lnTo>
                    <a:cubicBezTo>
                      <a:pt x="17324" y="2052"/>
                      <a:pt x="16924" y="2013"/>
                      <a:pt x="16661" y="2191"/>
                    </a:cubicBezTo>
                    <a:lnTo>
                      <a:pt x="13918" y="4042"/>
                    </a:lnTo>
                    <a:cubicBezTo>
                      <a:pt x="13654" y="4220"/>
                      <a:pt x="13391" y="4109"/>
                      <a:pt x="13333" y="3796"/>
                    </a:cubicBezTo>
                    <a:lnTo>
                      <a:pt x="12739" y="569"/>
                    </a:lnTo>
                    <a:cubicBezTo>
                      <a:pt x="12681" y="255"/>
                      <a:pt x="12374" y="0"/>
                      <a:pt x="12056" y="0"/>
                    </a:cubicBezTo>
                    <a:lnTo>
                      <a:pt x="9545" y="0"/>
                    </a:lnTo>
                    <a:cubicBezTo>
                      <a:pt x="9227" y="0"/>
                      <a:pt x="8919" y="255"/>
                      <a:pt x="8861" y="569"/>
                    </a:cubicBezTo>
                    <a:lnTo>
                      <a:pt x="8267" y="3796"/>
                    </a:lnTo>
                    <a:cubicBezTo>
                      <a:pt x="8210" y="4109"/>
                      <a:pt x="7947" y="4219"/>
                      <a:pt x="7682" y="4041"/>
                    </a:cubicBezTo>
                    <a:lnTo>
                      <a:pt x="4939" y="2191"/>
                    </a:lnTo>
                    <a:cubicBezTo>
                      <a:pt x="4676" y="2013"/>
                      <a:pt x="4276" y="2052"/>
                      <a:pt x="4051" y="2276"/>
                    </a:cubicBezTo>
                    <a:lnTo>
                      <a:pt x="2276" y="4051"/>
                    </a:lnTo>
                    <a:cubicBezTo>
                      <a:pt x="2051" y="4277"/>
                      <a:pt x="2012" y="4677"/>
                      <a:pt x="2191" y="4939"/>
                    </a:cubicBezTo>
                    <a:lnTo>
                      <a:pt x="4041" y="7682"/>
                    </a:lnTo>
                    <a:cubicBezTo>
                      <a:pt x="4220" y="7946"/>
                      <a:pt x="4108" y="8209"/>
                      <a:pt x="3796" y="8267"/>
                    </a:cubicBezTo>
                    <a:lnTo>
                      <a:pt x="569" y="8861"/>
                    </a:lnTo>
                    <a:cubicBezTo>
                      <a:pt x="255" y="8919"/>
                      <a:pt x="0" y="9226"/>
                      <a:pt x="0" y="9545"/>
                    </a:cubicBezTo>
                    <a:lnTo>
                      <a:pt x="0" y="12055"/>
                    </a:lnTo>
                    <a:cubicBezTo>
                      <a:pt x="0" y="12373"/>
                      <a:pt x="255" y="12681"/>
                      <a:pt x="569" y="12739"/>
                    </a:cubicBezTo>
                    <a:lnTo>
                      <a:pt x="3796" y="13333"/>
                    </a:lnTo>
                    <a:cubicBezTo>
                      <a:pt x="4110" y="13390"/>
                      <a:pt x="4219" y="13653"/>
                      <a:pt x="4042" y="13917"/>
                    </a:cubicBezTo>
                    <a:lnTo>
                      <a:pt x="2191" y="16661"/>
                    </a:lnTo>
                    <a:cubicBezTo>
                      <a:pt x="2012" y="16925"/>
                      <a:pt x="2051" y="17324"/>
                      <a:pt x="2276" y="17549"/>
                    </a:cubicBezTo>
                    <a:lnTo>
                      <a:pt x="4051" y="19324"/>
                    </a:lnTo>
                    <a:cubicBezTo>
                      <a:pt x="4276" y="19549"/>
                      <a:pt x="4676" y="19589"/>
                      <a:pt x="4939" y="19410"/>
                    </a:cubicBezTo>
                    <a:lnTo>
                      <a:pt x="7682" y="17559"/>
                    </a:lnTo>
                    <a:cubicBezTo>
                      <a:pt x="7946" y="17381"/>
                      <a:pt x="8209" y="17492"/>
                      <a:pt x="8267" y="17804"/>
                    </a:cubicBezTo>
                    <a:lnTo>
                      <a:pt x="8861" y="21031"/>
                    </a:lnTo>
                    <a:cubicBezTo>
                      <a:pt x="8919" y="21345"/>
                      <a:pt x="9226" y="21600"/>
                      <a:pt x="9545" y="21600"/>
                    </a:cubicBezTo>
                    <a:lnTo>
                      <a:pt x="12056" y="21600"/>
                    </a:lnTo>
                    <a:cubicBezTo>
                      <a:pt x="12374" y="21600"/>
                      <a:pt x="12681" y="21345"/>
                      <a:pt x="12739" y="21031"/>
                    </a:cubicBezTo>
                    <a:lnTo>
                      <a:pt x="13333" y="17804"/>
                    </a:lnTo>
                    <a:cubicBezTo>
                      <a:pt x="13390" y="17492"/>
                      <a:pt x="13653" y="17382"/>
                      <a:pt x="13918" y="17559"/>
                    </a:cubicBezTo>
                    <a:lnTo>
                      <a:pt x="16661" y="19410"/>
                    </a:lnTo>
                    <a:cubicBezTo>
                      <a:pt x="16924" y="19589"/>
                      <a:pt x="17324" y="19549"/>
                      <a:pt x="17549" y="19324"/>
                    </a:cubicBezTo>
                    <a:lnTo>
                      <a:pt x="19324" y="17551"/>
                    </a:lnTo>
                    <a:cubicBezTo>
                      <a:pt x="19549" y="17324"/>
                      <a:pt x="19588" y="16925"/>
                      <a:pt x="19409" y="16661"/>
                    </a:cubicBezTo>
                    <a:lnTo>
                      <a:pt x="17559" y="13917"/>
                    </a:lnTo>
                    <a:cubicBezTo>
                      <a:pt x="17380" y="13654"/>
                      <a:pt x="17491" y="13391"/>
                      <a:pt x="17804" y="13333"/>
                    </a:cubicBezTo>
                    <a:lnTo>
                      <a:pt x="21031" y="12739"/>
                    </a:lnTo>
                    <a:cubicBezTo>
                      <a:pt x="21344" y="12681"/>
                      <a:pt x="21600" y="12374"/>
                      <a:pt x="21600" y="12055"/>
                    </a:cubicBezTo>
                    <a:lnTo>
                      <a:pt x="21600" y="9545"/>
                    </a:lnTo>
                    <a:cubicBezTo>
                      <a:pt x="21600" y="9227"/>
                      <a:pt x="21344" y="8919"/>
                      <a:pt x="21031" y="8861"/>
                    </a:cubicBezTo>
                    <a:close/>
                    <a:moveTo>
                      <a:pt x="10826" y="14160"/>
                    </a:moveTo>
                    <a:cubicBezTo>
                      <a:pt x="8974" y="14160"/>
                      <a:pt x="7473" y="12659"/>
                      <a:pt x="7473" y="10807"/>
                    </a:cubicBezTo>
                    <a:cubicBezTo>
                      <a:pt x="7473" y="8956"/>
                      <a:pt x="8974" y="7456"/>
                      <a:pt x="10826" y="7456"/>
                    </a:cubicBezTo>
                    <a:cubicBezTo>
                      <a:pt x="12677" y="7456"/>
                      <a:pt x="14178" y="8956"/>
                      <a:pt x="14178" y="10807"/>
                    </a:cubicBezTo>
                    <a:cubicBezTo>
                      <a:pt x="14178" y="12659"/>
                      <a:pt x="12677" y="14160"/>
                      <a:pt x="10826" y="14160"/>
                    </a:cubicBezTo>
                    <a:close/>
                    <a:moveTo>
                      <a:pt x="10826" y="14160"/>
                    </a:moveTo>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sz="1047"/>
              </a:p>
            </p:txBody>
          </p:sp>
          <p:sp>
            <p:nvSpPr>
              <p:cNvPr id="42" name="Freeform: Shape 80"/>
              <p:cNvSpPr>
                <a:spLocks/>
              </p:cNvSpPr>
              <p:nvPr/>
            </p:nvSpPr>
            <p:spPr bwMode="auto">
              <a:xfrm>
                <a:off x="0" y="143"/>
                <a:ext cx="431"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w 21600"/>
                  <a:gd name="T103" fmla="*/ 0 h 21600"/>
                  <a:gd name="T104" fmla="*/ 0 w 21600"/>
                  <a:gd name="T105" fmla="*/ 0 h 21600"/>
                  <a:gd name="T106" fmla="*/ 0 w 21600"/>
                  <a:gd name="T107" fmla="*/ 0 h 21600"/>
                  <a:gd name="T108" fmla="*/ 0 w 21600"/>
                  <a:gd name="T109" fmla="*/ 0 h 216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1600" h="21600">
                    <a:moveTo>
                      <a:pt x="21032" y="8862"/>
                    </a:moveTo>
                    <a:lnTo>
                      <a:pt x="17805" y="8267"/>
                    </a:lnTo>
                    <a:cubicBezTo>
                      <a:pt x="17492" y="8210"/>
                      <a:pt x="17382" y="7947"/>
                      <a:pt x="17560" y="7684"/>
                    </a:cubicBezTo>
                    <a:lnTo>
                      <a:pt x="19410" y="4940"/>
                    </a:lnTo>
                    <a:cubicBezTo>
                      <a:pt x="19588" y="4676"/>
                      <a:pt x="19550" y="4276"/>
                      <a:pt x="19324" y="4051"/>
                    </a:cubicBezTo>
                    <a:lnTo>
                      <a:pt x="17549" y="2276"/>
                    </a:lnTo>
                    <a:cubicBezTo>
                      <a:pt x="17324" y="2051"/>
                      <a:pt x="16924" y="2013"/>
                      <a:pt x="16661" y="2191"/>
                    </a:cubicBezTo>
                    <a:lnTo>
                      <a:pt x="13917" y="4041"/>
                    </a:lnTo>
                    <a:cubicBezTo>
                      <a:pt x="13653" y="4219"/>
                      <a:pt x="13390" y="4108"/>
                      <a:pt x="13332" y="3796"/>
                    </a:cubicBezTo>
                    <a:lnTo>
                      <a:pt x="12739" y="569"/>
                    </a:lnTo>
                    <a:cubicBezTo>
                      <a:pt x="12681" y="256"/>
                      <a:pt x="12374" y="0"/>
                      <a:pt x="12055" y="0"/>
                    </a:cubicBezTo>
                    <a:lnTo>
                      <a:pt x="9545" y="0"/>
                    </a:lnTo>
                    <a:cubicBezTo>
                      <a:pt x="9226" y="0"/>
                      <a:pt x="8919" y="256"/>
                      <a:pt x="8861" y="569"/>
                    </a:cubicBezTo>
                    <a:lnTo>
                      <a:pt x="8268" y="3796"/>
                    </a:lnTo>
                    <a:cubicBezTo>
                      <a:pt x="8210" y="4108"/>
                      <a:pt x="7947" y="4219"/>
                      <a:pt x="7683" y="4041"/>
                    </a:cubicBezTo>
                    <a:lnTo>
                      <a:pt x="4940" y="2191"/>
                    </a:lnTo>
                    <a:cubicBezTo>
                      <a:pt x="4676" y="2013"/>
                      <a:pt x="4276" y="2051"/>
                      <a:pt x="4051" y="2276"/>
                    </a:cubicBezTo>
                    <a:lnTo>
                      <a:pt x="2276" y="4051"/>
                    </a:lnTo>
                    <a:cubicBezTo>
                      <a:pt x="2051" y="4276"/>
                      <a:pt x="2012" y="4677"/>
                      <a:pt x="2190" y="4940"/>
                    </a:cubicBezTo>
                    <a:lnTo>
                      <a:pt x="4040" y="7684"/>
                    </a:lnTo>
                    <a:cubicBezTo>
                      <a:pt x="4218" y="7947"/>
                      <a:pt x="4108" y="8210"/>
                      <a:pt x="3795" y="8267"/>
                    </a:cubicBezTo>
                    <a:lnTo>
                      <a:pt x="568" y="8862"/>
                    </a:lnTo>
                    <a:cubicBezTo>
                      <a:pt x="256" y="8920"/>
                      <a:pt x="0" y="9227"/>
                      <a:pt x="0" y="9545"/>
                    </a:cubicBezTo>
                    <a:lnTo>
                      <a:pt x="0" y="12055"/>
                    </a:lnTo>
                    <a:cubicBezTo>
                      <a:pt x="0" y="12374"/>
                      <a:pt x="256" y="12681"/>
                      <a:pt x="568" y="12738"/>
                    </a:cubicBezTo>
                    <a:lnTo>
                      <a:pt x="3796" y="13333"/>
                    </a:lnTo>
                    <a:cubicBezTo>
                      <a:pt x="4108" y="13391"/>
                      <a:pt x="4219" y="13654"/>
                      <a:pt x="4041" y="13917"/>
                    </a:cubicBezTo>
                    <a:lnTo>
                      <a:pt x="2190" y="16661"/>
                    </a:lnTo>
                    <a:cubicBezTo>
                      <a:pt x="2012" y="16924"/>
                      <a:pt x="2050" y="17324"/>
                      <a:pt x="2276" y="17549"/>
                    </a:cubicBezTo>
                    <a:lnTo>
                      <a:pt x="4051" y="19324"/>
                    </a:lnTo>
                    <a:cubicBezTo>
                      <a:pt x="4276" y="19549"/>
                      <a:pt x="4676" y="19588"/>
                      <a:pt x="4940" y="19410"/>
                    </a:cubicBezTo>
                    <a:lnTo>
                      <a:pt x="7683" y="17560"/>
                    </a:lnTo>
                    <a:cubicBezTo>
                      <a:pt x="7947" y="17382"/>
                      <a:pt x="8210" y="17493"/>
                      <a:pt x="8268" y="17805"/>
                    </a:cubicBezTo>
                    <a:lnTo>
                      <a:pt x="8861" y="21031"/>
                    </a:lnTo>
                    <a:cubicBezTo>
                      <a:pt x="8919" y="21344"/>
                      <a:pt x="9226" y="21600"/>
                      <a:pt x="9545" y="21600"/>
                    </a:cubicBezTo>
                    <a:lnTo>
                      <a:pt x="12055" y="21600"/>
                    </a:lnTo>
                    <a:cubicBezTo>
                      <a:pt x="12374" y="21600"/>
                      <a:pt x="12681" y="21344"/>
                      <a:pt x="12739" y="21031"/>
                    </a:cubicBezTo>
                    <a:lnTo>
                      <a:pt x="13332" y="17805"/>
                    </a:lnTo>
                    <a:cubicBezTo>
                      <a:pt x="13390" y="17492"/>
                      <a:pt x="13653" y="17381"/>
                      <a:pt x="13917" y="17560"/>
                    </a:cubicBezTo>
                    <a:lnTo>
                      <a:pt x="16661" y="19410"/>
                    </a:lnTo>
                    <a:cubicBezTo>
                      <a:pt x="16924" y="19588"/>
                      <a:pt x="17324" y="19550"/>
                      <a:pt x="17549" y="19324"/>
                    </a:cubicBezTo>
                    <a:lnTo>
                      <a:pt x="19324" y="17550"/>
                    </a:lnTo>
                    <a:cubicBezTo>
                      <a:pt x="19549" y="17324"/>
                      <a:pt x="19588" y="16924"/>
                      <a:pt x="19410" y="16661"/>
                    </a:cubicBezTo>
                    <a:lnTo>
                      <a:pt x="17559" y="13917"/>
                    </a:lnTo>
                    <a:cubicBezTo>
                      <a:pt x="17381" y="13654"/>
                      <a:pt x="17492" y="13391"/>
                      <a:pt x="17804" y="13333"/>
                    </a:cubicBezTo>
                    <a:lnTo>
                      <a:pt x="21032" y="12738"/>
                    </a:lnTo>
                    <a:cubicBezTo>
                      <a:pt x="21344" y="12681"/>
                      <a:pt x="21600" y="12374"/>
                      <a:pt x="21600" y="12055"/>
                    </a:cubicBezTo>
                    <a:lnTo>
                      <a:pt x="21600" y="9545"/>
                    </a:lnTo>
                    <a:cubicBezTo>
                      <a:pt x="21600" y="9227"/>
                      <a:pt x="21344" y="8920"/>
                      <a:pt x="21032" y="8862"/>
                    </a:cubicBezTo>
                    <a:close/>
                    <a:moveTo>
                      <a:pt x="10799" y="14712"/>
                    </a:moveTo>
                    <a:cubicBezTo>
                      <a:pt x="8643" y="14712"/>
                      <a:pt x="6896" y="12964"/>
                      <a:pt x="6896" y="10809"/>
                    </a:cubicBezTo>
                    <a:cubicBezTo>
                      <a:pt x="6896" y="8654"/>
                      <a:pt x="8643" y="6907"/>
                      <a:pt x="10799" y="6907"/>
                    </a:cubicBezTo>
                    <a:cubicBezTo>
                      <a:pt x="12954" y="6907"/>
                      <a:pt x="14701" y="8654"/>
                      <a:pt x="14701" y="10809"/>
                    </a:cubicBezTo>
                    <a:cubicBezTo>
                      <a:pt x="14701" y="12964"/>
                      <a:pt x="12954" y="14712"/>
                      <a:pt x="10799" y="14712"/>
                    </a:cubicBezTo>
                    <a:close/>
                    <a:moveTo>
                      <a:pt x="10799" y="14712"/>
                    </a:moveTo>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sz="1047"/>
              </a:p>
            </p:txBody>
          </p:sp>
        </p:grpSp>
        <p:grpSp>
          <p:nvGrpSpPr>
            <p:cNvPr id="24" name="Group 81"/>
            <p:cNvGrpSpPr>
              <a:grpSpLocks/>
            </p:cNvGrpSpPr>
            <p:nvPr/>
          </p:nvGrpSpPr>
          <p:grpSpPr bwMode="auto">
            <a:xfrm>
              <a:off x="8087807" y="4723164"/>
              <a:ext cx="432628" cy="423857"/>
              <a:chOff x="0" y="0"/>
              <a:chExt cx="580" cy="570"/>
            </a:xfrm>
            <a:solidFill>
              <a:srgbClr val="FFFFFF"/>
            </a:solidFill>
          </p:grpSpPr>
          <p:sp>
            <p:nvSpPr>
              <p:cNvPr id="35" name="Freeform: Shape 82"/>
              <p:cNvSpPr>
                <a:spLocks/>
              </p:cNvSpPr>
              <p:nvPr/>
            </p:nvSpPr>
            <p:spPr bwMode="auto">
              <a:xfrm>
                <a:off x="0" y="160"/>
                <a:ext cx="410" cy="41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7256" y="0"/>
                    </a:moveTo>
                    <a:lnTo>
                      <a:pt x="0" y="17256"/>
                    </a:lnTo>
                    <a:lnTo>
                      <a:pt x="4344" y="21600"/>
                    </a:lnTo>
                    <a:lnTo>
                      <a:pt x="21600" y="4344"/>
                    </a:lnTo>
                    <a:lnTo>
                      <a:pt x="17256" y="0"/>
                    </a:lnTo>
                    <a:close/>
                    <a:moveTo>
                      <a:pt x="13175" y="6002"/>
                    </a:moveTo>
                    <a:lnTo>
                      <a:pt x="17255" y="1920"/>
                    </a:lnTo>
                    <a:lnTo>
                      <a:pt x="19680" y="4345"/>
                    </a:lnTo>
                    <a:lnTo>
                      <a:pt x="15598" y="8425"/>
                    </a:lnTo>
                    <a:lnTo>
                      <a:pt x="13175" y="6002"/>
                    </a:lnTo>
                    <a:close/>
                    <a:moveTo>
                      <a:pt x="13175" y="6002"/>
                    </a:moveTo>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sz="1047"/>
              </a:p>
            </p:txBody>
          </p:sp>
          <p:sp>
            <p:nvSpPr>
              <p:cNvPr id="36" name="Freeform: Shape 83"/>
              <p:cNvSpPr>
                <a:spLocks/>
              </p:cNvSpPr>
              <p:nvPr/>
            </p:nvSpPr>
            <p:spPr bwMode="auto">
              <a:xfrm>
                <a:off x="400" y="63"/>
                <a:ext cx="109" cy="11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6204" y="0"/>
                    </a:moveTo>
                    <a:lnTo>
                      <a:pt x="21600" y="5399"/>
                    </a:lnTo>
                    <a:lnTo>
                      <a:pt x="5396" y="21600"/>
                    </a:lnTo>
                    <a:lnTo>
                      <a:pt x="0" y="16201"/>
                    </a:lnTo>
                    <a:lnTo>
                      <a:pt x="16204" y="0"/>
                    </a:lnTo>
                    <a:close/>
                    <a:moveTo>
                      <a:pt x="16204" y="0"/>
                    </a:moveTo>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sz="1047"/>
              </a:p>
            </p:txBody>
          </p:sp>
          <p:sp>
            <p:nvSpPr>
              <p:cNvPr id="37" name="Freeform: Shape 84"/>
              <p:cNvSpPr>
                <a:spLocks/>
              </p:cNvSpPr>
              <p:nvPr/>
            </p:nvSpPr>
            <p:spPr bwMode="auto">
              <a:xfrm>
                <a:off x="400" y="312"/>
                <a:ext cx="109" cy="10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6200" y="21600"/>
                    </a:moveTo>
                    <a:lnTo>
                      <a:pt x="0" y="5398"/>
                    </a:lnTo>
                    <a:lnTo>
                      <a:pt x="5400" y="0"/>
                    </a:lnTo>
                    <a:lnTo>
                      <a:pt x="21600" y="16202"/>
                    </a:lnTo>
                    <a:lnTo>
                      <a:pt x="16200" y="21600"/>
                    </a:lnTo>
                    <a:close/>
                    <a:moveTo>
                      <a:pt x="16200" y="21600"/>
                    </a:moveTo>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sz="1047"/>
              </a:p>
            </p:txBody>
          </p:sp>
          <p:sp>
            <p:nvSpPr>
              <p:cNvPr id="38" name="Freeform: Shape 85"/>
              <p:cNvSpPr>
                <a:spLocks/>
              </p:cNvSpPr>
              <p:nvPr/>
            </p:nvSpPr>
            <p:spPr bwMode="auto">
              <a:xfrm>
                <a:off x="152" y="72"/>
                <a:ext cx="109" cy="10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5397" y="0"/>
                    </a:moveTo>
                    <a:lnTo>
                      <a:pt x="21600" y="16203"/>
                    </a:lnTo>
                    <a:lnTo>
                      <a:pt x="16203" y="21600"/>
                    </a:lnTo>
                    <a:lnTo>
                      <a:pt x="0" y="5397"/>
                    </a:lnTo>
                    <a:lnTo>
                      <a:pt x="5397" y="0"/>
                    </a:lnTo>
                    <a:close/>
                    <a:moveTo>
                      <a:pt x="5397" y="0"/>
                    </a:moveTo>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sz="1047"/>
              </a:p>
            </p:txBody>
          </p:sp>
          <p:sp>
            <p:nvSpPr>
              <p:cNvPr id="39" name="Rectangle 86"/>
              <p:cNvSpPr>
                <a:spLocks/>
              </p:cNvSpPr>
              <p:nvPr/>
            </p:nvSpPr>
            <p:spPr bwMode="auto">
              <a:xfrm>
                <a:off x="312" y="0"/>
                <a:ext cx="38" cy="116"/>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25400">
                    <a:solidFill>
                      <a:schemeClr val="tx1"/>
                    </a:solidFill>
                    <a:miter lim="800000"/>
                    <a:headEnd/>
                    <a:tailEnd/>
                  </a14:hiddenLine>
                </a:ext>
              </a:extLst>
            </p:spPr>
            <p:txBody>
              <a:bodyPr anchor="ctr"/>
              <a:lstStyle/>
              <a:p>
                <a:pPr algn="ctr"/>
                <a:endParaRPr sz="1047"/>
              </a:p>
            </p:txBody>
          </p:sp>
          <p:sp>
            <p:nvSpPr>
              <p:cNvPr id="40" name="Rectangle 87"/>
              <p:cNvSpPr>
                <a:spLocks/>
              </p:cNvSpPr>
              <p:nvPr/>
            </p:nvSpPr>
            <p:spPr bwMode="auto">
              <a:xfrm>
                <a:off x="463" y="224"/>
                <a:ext cx="117" cy="38"/>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25400">
                    <a:solidFill>
                      <a:schemeClr val="tx1"/>
                    </a:solidFill>
                    <a:miter lim="800000"/>
                    <a:headEnd/>
                    <a:tailEnd/>
                  </a14:hiddenLine>
                </a:ext>
              </a:extLst>
            </p:spPr>
            <p:txBody>
              <a:bodyPr anchor="ctr"/>
              <a:lstStyle/>
              <a:p>
                <a:pPr algn="ctr"/>
                <a:endParaRPr sz="1047"/>
              </a:p>
            </p:txBody>
          </p:sp>
        </p:grpSp>
        <p:cxnSp>
          <p:nvCxnSpPr>
            <p:cNvPr id="25" name="Connector: Elbow 89"/>
            <p:cNvCxnSpPr/>
            <p:nvPr/>
          </p:nvCxnSpPr>
          <p:spPr>
            <a:xfrm>
              <a:off x="1653770" y="1504035"/>
              <a:ext cx="6163944" cy="672515"/>
            </a:xfrm>
            <a:prstGeom prst="bentConnector3">
              <a:avLst>
                <a:gd name="adj1" fmla="val 50000"/>
              </a:avLst>
            </a:prstGeom>
            <a:ln w="12700" cmpd="sng">
              <a:solidFill>
                <a:schemeClr val="accent1"/>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Connector 90"/>
            <p:cNvCxnSpPr/>
            <p:nvPr/>
          </p:nvCxnSpPr>
          <p:spPr>
            <a:xfrm>
              <a:off x="1653770" y="1504035"/>
              <a:ext cx="0" cy="597159"/>
            </a:xfrm>
            <a:prstGeom prst="line">
              <a:avLst/>
            </a:prstGeom>
            <a:ln w="12700" cmpd="sng">
              <a:solidFill>
                <a:schemeClr val="accent1">
                  <a:lumMod val="75000"/>
                </a:schemeClr>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27" name="Straight Connector 91"/>
            <p:cNvCxnSpPr/>
            <p:nvPr/>
          </p:nvCxnSpPr>
          <p:spPr>
            <a:xfrm flipH="1">
              <a:off x="4811433" y="3492697"/>
              <a:ext cx="3006281" cy="19655"/>
            </a:xfrm>
            <a:prstGeom prst="line">
              <a:avLst/>
            </a:prstGeom>
            <a:ln w="12700" cmpd="sng">
              <a:solidFill>
                <a:schemeClr val="accent5"/>
              </a:solidFill>
              <a:prstDash val="sysDash"/>
              <a:headEnd type="triangle"/>
              <a:tailEnd type="oval" w="lg" len="lg"/>
            </a:ln>
            <a:effectLst/>
          </p:spPr>
          <p:style>
            <a:lnRef idx="2">
              <a:schemeClr val="accent1"/>
            </a:lnRef>
            <a:fillRef idx="0">
              <a:schemeClr val="accent1"/>
            </a:fillRef>
            <a:effectRef idx="1">
              <a:schemeClr val="accent1"/>
            </a:effectRef>
            <a:fontRef idx="minor">
              <a:schemeClr val="tx1"/>
            </a:fontRef>
          </p:style>
        </p:cxnSp>
        <p:cxnSp>
          <p:nvCxnSpPr>
            <p:cNvPr id="28" name="Connector: Elbow 92"/>
            <p:cNvCxnSpPr/>
            <p:nvPr/>
          </p:nvCxnSpPr>
          <p:spPr>
            <a:xfrm flipV="1">
              <a:off x="2972880" y="5112433"/>
              <a:ext cx="4810285" cy="389535"/>
            </a:xfrm>
            <a:prstGeom prst="bentConnector3">
              <a:avLst>
                <a:gd name="adj1" fmla="val 35545"/>
              </a:avLst>
            </a:prstGeom>
            <a:ln w="12700" cmpd="sng">
              <a:solidFill>
                <a:schemeClr val="accent3"/>
              </a:solidFill>
              <a:prstDash val="sysDash"/>
              <a:headEnd type="oval" w="lg" len="lg"/>
              <a:tailEnd type="triangle"/>
            </a:ln>
            <a:effectLst/>
          </p:spPr>
          <p:style>
            <a:lnRef idx="2">
              <a:schemeClr val="accent1"/>
            </a:lnRef>
            <a:fillRef idx="0">
              <a:schemeClr val="accent1"/>
            </a:fillRef>
            <a:effectRef idx="1">
              <a:schemeClr val="accent1"/>
            </a:effectRef>
            <a:fontRef idx="minor">
              <a:schemeClr val="tx1"/>
            </a:fontRef>
          </p:style>
        </p:cxnSp>
        <p:sp>
          <p:nvSpPr>
            <p:cNvPr id="29" name="TextBox 30"/>
            <p:cNvSpPr txBox="1"/>
            <p:nvPr/>
          </p:nvSpPr>
          <p:spPr>
            <a:xfrm>
              <a:off x="8504180" y="1312504"/>
              <a:ext cx="2540755" cy="558544"/>
            </a:xfrm>
            <a:prstGeom prst="rect">
              <a:avLst/>
            </a:prstGeom>
            <a:noFill/>
          </p:spPr>
          <p:txBody>
            <a:bodyPr wrap="none" anchor="b">
              <a:normAutofit/>
            </a:bodyPr>
            <a:lstStyle/>
            <a:p>
              <a:pPr algn="r"/>
              <a:r>
                <a:rPr lang="zh-CN" altLang="en-US" sz="900" b="1">
                  <a:solidFill>
                    <a:schemeClr val="bg1"/>
                  </a:solidFill>
                </a:rPr>
                <a:t>标题文本预设</a:t>
              </a:r>
            </a:p>
          </p:txBody>
        </p:sp>
        <p:sp>
          <p:nvSpPr>
            <p:cNvPr id="30" name="TextBox 31"/>
            <p:cNvSpPr txBox="1"/>
            <p:nvPr/>
          </p:nvSpPr>
          <p:spPr>
            <a:xfrm>
              <a:off x="8504180" y="1871048"/>
              <a:ext cx="2540755" cy="971896"/>
            </a:xfrm>
            <a:prstGeom prst="rect">
              <a:avLst/>
            </a:prstGeom>
            <a:noFill/>
          </p:spPr>
          <p:txBody>
            <a:bodyPr wrap="square">
              <a:normAutofit/>
            </a:bodyPr>
            <a:lstStyle/>
            <a:p>
              <a:pPr algn="r">
                <a:lnSpc>
                  <a:spcPct val="120000"/>
                </a:lnSpc>
              </a:pPr>
              <a:r>
                <a:rPr lang="zh-CN" altLang="en-US" sz="800">
                  <a:solidFill>
                    <a:schemeClr val="bg1"/>
                  </a:solidFill>
                </a:rPr>
                <a:t>此部分内容作为文字排版占位显示（建议使用主题字体）</a:t>
              </a:r>
            </a:p>
          </p:txBody>
        </p:sp>
        <p:sp>
          <p:nvSpPr>
            <p:cNvPr id="31" name="TextBox 33"/>
            <p:cNvSpPr txBox="1"/>
            <p:nvPr/>
          </p:nvSpPr>
          <p:spPr>
            <a:xfrm>
              <a:off x="8504180" y="2895834"/>
              <a:ext cx="2540755" cy="558544"/>
            </a:xfrm>
            <a:prstGeom prst="rect">
              <a:avLst/>
            </a:prstGeom>
            <a:noFill/>
          </p:spPr>
          <p:txBody>
            <a:bodyPr wrap="none" anchor="b">
              <a:normAutofit/>
            </a:bodyPr>
            <a:lstStyle/>
            <a:p>
              <a:pPr algn="r"/>
              <a:r>
                <a:rPr lang="zh-CN" altLang="en-US" sz="900" b="1">
                  <a:solidFill>
                    <a:schemeClr val="bg1"/>
                  </a:solidFill>
                </a:rPr>
                <a:t>标题文本预设</a:t>
              </a:r>
            </a:p>
          </p:txBody>
        </p:sp>
        <p:sp>
          <p:nvSpPr>
            <p:cNvPr id="32" name="TextBox 34"/>
            <p:cNvSpPr txBox="1"/>
            <p:nvPr/>
          </p:nvSpPr>
          <p:spPr>
            <a:xfrm>
              <a:off x="8504180" y="3454378"/>
              <a:ext cx="2540755" cy="971896"/>
            </a:xfrm>
            <a:prstGeom prst="rect">
              <a:avLst/>
            </a:prstGeom>
            <a:noFill/>
          </p:spPr>
          <p:txBody>
            <a:bodyPr wrap="square">
              <a:normAutofit/>
            </a:bodyPr>
            <a:lstStyle/>
            <a:p>
              <a:pPr algn="r">
                <a:lnSpc>
                  <a:spcPct val="120000"/>
                </a:lnSpc>
              </a:pPr>
              <a:r>
                <a:rPr lang="zh-CN" altLang="en-US" sz="800">
                  <a:solidFill>
                    <a:schemeClr val="bg1"/>
                  </a:solidFill>
                </a:rPr>
                <a:t>此部分内容作为文字排版占位显示（建议使用主题字体）</a:t>
              </a:r>
            </a:p>
          </p:txBody>
        </p:sp>
        <p:sp>
          <p:nvSpPr>
            <p:cNvPr id="33" name="TextBox 40"/>
            <p:cNvSpPr txBox="1"/>
            <p:nvPr/>
          </p:nvSpPr>
          <p:spPr>
            <a:xfrm>
              <a:off x="8504180" y="4479164"/>
              <a:ext cx="2540755" cy="558544"/>
            </a:xfrm>
            <a:prstGeom prst="rect">
              <a:avLst/>
            </a:prstGeom>
            <a:noFill/>
          </p:spPr>
          <p:txBody>
            <a:bodyPr wrap="none" anchor="b">
              <a:normAutofit/>
            </a:bodyPr>
            <a:lstStyle/>
            <a:p>
              <a:pPr algn="r"/>
              <a:r>
                <a:rPr lang="zh-CN" altLang="en-US" sz="900" b="1">
                  <a:solidFill>
                    <a:schemeClr val="bg1"/>
                  </a:solidFill>
                </a:rPr>
                <a:t>标题文本预设</a:t>
              </a:r>
            </a:p>
          </p:txBody>
        </p:sp>
        <p:sp>
          <p:nvSpPr>
            <p:cNvPr id="34" name="TextBox 41"/>
            <p:cNvSpPr txBox="1"/>
            <p:nvPr/>
          </p:nvSpPr>
          <p:spPr>
            <a:xfrm>
              <a:off x="8504180" y="5037708"/>
              <a:ext cx="2540755" cy="971896"/>
            </a:xfrm>
            <a:prstGeom prst="rect">
              <a:avLst/>
            </a:prstGeom>
            <a:noFill/>
          </p:spPr>
          <p:txBody>
            <a:bodyPr wrap="square">
              <a:normAutofit/>
            </a:bodyPr>
            <a:lstStyle/>
            <a:p>
              <a:pPr algn="r">
                <a:lnSpc>
                  <a:spcPct val="120000"/>
                </a:lnSpc>
              </a:pPr>
              <a:r>
                <a:rPr lang="zh-CN" altLang="en-US" sz="800">
                  <a:solidFill>
                    <a:schemeClr val="bg1"/>
                  </a:solidFill>
                </a:rPr>
                <a:t>此部分内容作为文字排版占位显示（建议使用主题字体）</a:t>
              </a:r>
            </a:p>
          </p:txBody>
        </p:sp>
      </p:grpSp>
    </p:spTree>
    <p:extLst>
      <p:ext uri="{BB962C8B-B14F-4D97-AF65-F5344CB8AC3E}">
        <p14:creationId xmlns:p14="http://schemas.microsoft.com/office/powerpoint/2010/main" val="12670812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流程图: 联系 5"/>
          <p:cNvSpPr/>
          <p:nvPr/>
        </p:nvSpPr>
        <p:spPr>
          <a:xfrm>
            <a:off x="4247343" y="1708144"/>
            <a:ext cx="2030446" cy="2030446"/>
          </a:xfrm>
          <a:prstGeom prst="flowChartConnector">
            <a:avLst/>
          </a:prstGeom>
          <a:solidFill>
            <a:srgbClr val="DDE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solidFill>
                  <a:schemeClr val="tx1"/>
                </a:solidFill>
                <a:latin typeface="微软雅黑" panose="020B0503020204020204" pitchFamily="34" charset="-122"/>
                <a:ea typeface="微软雅黑" panose="020B0503020204020204" pitchFamily="34" charset="-122"/>
              </a:rPr>
              <a:t>添加标题</a:t>
            </a:r>
          </a:p>
        </p:txBody>
      </p:sp>
      <p:sp>
        <p:nvSpPr>
          <p:cNvPr id="9" name="五边形 8"/>
          <p:cNvSpPr/>
          <p:nvPr/>
        </p:nvSpPr>
        <p:spPr>
          <a:xfrm>
            <a:off x="560480" y="2269188"/>
            <a:ext cx="1282387" cy="908358"/>
          </a:xfrm>
          <a:prstGeom prst="homePlate">
            <a:avLst/>
          </a:prstGeom>
          <a:solidFill>
            <a:srgbClr val="C9D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73"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燕尾形 9"/>
          <p:cNvSpPr/>
          <p:nvPr/>
        </p:nvSpPr>
        <p:spPr>
          <a:xfrm>
            <a:off x="1308539" y="2108890"/>
            <a:ext cx="1709849" cy="1228954"/>
          </a:xfrm>
          <a:prstGeom prst="chevron">
            <a:avLst/>
          </a:prstGeom>
          <a:solidFill>
            <a:srgbClr val="96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98" dirty="0">
              <a:solidFill>
                <a:schemeClr val="bg1"/>
              </a:solidFill>
              <a:latin typeface="微软雅黑" panose="020B0503020204020204" pitchFamily="34" charset="-122"/>
              <a:ea typeface="微软雅黑" panose="020B0503020204020204" pitchFamily="34" charset="-122"/>
            </a:endParaRPr>
          </a:p>
        </p:txBody>
      </p:sp>
      <p:sp>
        <p:nvSpPr>
          <p:cNvPr id="12" name="燕尾形 11"/>
          <p:cNvSpPr/>
          <p:nvPr/>
        </p:nvSpPr>
        <p:spPr>
          <a:xfrm>
            <a:off x="2323762" y="1948591"/>
            <a:ext cx="1923581" cy="1549551"/>
          </a:xfrm>
          <a:prstGeom prst="chevron">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solidFill>
                <a:schemeClr val="tx1"/>
              </a:solidFill>
            </a:endParaRPr>
          </a:p>
        </p:txBody>
      </p:sp>
      <p:sp>
        <p:nvSpPr>
          <p:cNvPr id="15" name="矩形 14"/>
          <p:cNvSpPr/>
          <p:nvPr/>
        </p:nvSpPr>
        <p:spPr>
          <a:xfrm>
            <a:off x="560479" y="2563069"/>
            <a:ext cx="1282387" cy="468718"/>
          </a:xfrm>
          <a:prstGeom prst="rect">
            <a:avLst/>
          </a:prstGeom>
        </p:spPr>
        <p:txBody>
          <a:bodyPr wrap="square">
            <a:spAutoFit/>
          </a:bodyPr>
          <a:lstStyle/>
          <a:p>
            <a:r>
              <a:rPr lang="zh-CN" altLang="en-US" sz="898" dirty="0">
                <a:solidFill>
                  <a:schemeClr val="tx1">
                    <a:lumMod val="75000"/>
                  </a:schemeClr>
                </a:solidFill>
                <a:latin typeface="微软雅黑" panose="020B0503020204020204" pitchFamily="34" charset="-122"/>
                <a:ea typeface="微软雅黑" panose="020B0503020204020204" pitchFamily="34" charset="-122"/>
              </a:rPr>
              <a:t>图表解释要点文案</a:t>
            </a:r>
            <a:endParaRPr lang="en-US" altLang="zh-CN" sz="898" dirty="0">
              <a:solidFill>
                <a:schemeClr val="tx1">
                  <a:lumMod val="75000"/>
                </a:schemeClr>
              </a:solidFill>
              <a:latin typeface="微软雅黑" panose="020B0503020204020204" pitchFamily="34" charset="-122"/>
              <a:ea typeface="微软雅黑" panose="020B0503020204020204" pitchFamily="34" charset="-122"/>
            </a:endParaRPr>
          </a:p>
          <a:p>
            <a:endParaRPr lang="en-US" altLang="zh-CN" sz="748" dirty="0">
              <a:solidFill>
                <a:schemeClr val="tx1">
                  <a:lumMod val="75000"/>
                </a:schemeClr>
              </a:solidFill>
              <a:latin typeface="微软雅黑" panose="020B0503020204020204" pitchFamily="34" charset="-122"/>
              <a:ea typeface="微软雅黑" panose="020B0503020204020204" pitchFamily="34" charset="-122"/>
            </a:endParaRPr>
          </a:p>
          <a:p>
            <a:r>
              <a:rPr lang="zh-CN" altLang="en-US" sz="800" dirty="0">
                <a:solidFill>
                  <a:schemeClr val="tx1">
                    <a:lumMod val="75000"/>
                  </a:schemeClr>
                </a:solidFill>
                <a:latin typeface="微软雅黑" panose="020B0503020204020204" pitchFamily="34" charset="-122"/>
                <a:ea typeface="微软雅黑" panose="020B0503020204020204" pitchFamily="34" charset="-122"/>
              </a:rPr>
              <a:t>注解文案输入区</a:t>
            </a:r>
            <a:r>
              <a:rPr lang="en-US" altLang="zh-CN" sz="800" dirty="0">
                <a:solidFill>
                  <a:schemeClr val="tx1">
                    <a:lumMod val="75000"/>
                  </a:schemeClr>
                </a:solidFill>
                <a:latin typeface="微软雅黑" panose="020B0503020204020204" pitchFamily="34" charset="-122"/>
                <a:ea typeface="微软雅黑" panose="020B0503020204020204" pitchFamily="34" charset="-122"/>
              </a:rPr>
              <a:t>……</a:t>
            </a:r>
          </a:p>
        </p:txBody>
      </p:sp>
      <p:sp>
        <p:nvSpPr>
          <p:cNvPr id="16" name="矩形 15"/>
          <p:cNvSpPr/>
          <p:nvPr/>
        </p:nvSpPr>
        <p:spPr>
          <a:xfrm>
            <a:off x="1842866" y="2509636"/>
            <a:ext cx="1282387" cy="468718"/>
          </a:xfrm>
          <a:prstGeom prst="rect">
            <a:avLst/>
          </a:prstGeom>
        </p:spPr>
        <p:txBody>
          <a:bodyPr wrap="square">
            <a:spAutoFit/>
          </a:bodyPr>
          <a:lstStyle/>
          <a:p>
            <a:r>
              <a:rPr lang="zh-CN" altLang="en-US" sz="898" dirty="0">
                <a:solidFill>
                  <a:schemeClr val="tx1">
                    <a:lumMod val="75000"/>
                  </a:schemeClr>
                </a:solidFill>
                <a:latin typeface="微软雅黑" panose="020B0503020204020204" pitchFamily="34" charset="-122"/>
                <a:ea typeface="微软雅黑" panose="020B0503020204020204" pitchFamily="34" charset="-122"/>
              </a:rPr>
              <a:t>图表解释要点文案</a:t>
            </a:r>
            <a:endParaRPr lang="en-US" altLang="zh-CN" sz="898" dirty="0">
              <a:solidFill>
                <a:schemeClr val="tx1">
                  <a:lumMod val="75000"/>
                </a:schemeClr>
              </a:solidFill>
              <a:latin typeface="微软雅黑" panose="020B0503020204020204" pitchFamily="34" charset="-122"/>
              <a:ea typeface="微软雅黑" panose="020B0503020204020204" pitchFamily="34" charset="-122"/>
            </a:endParaRPr>
          </a:p>
          <a:p>
            <a:endParaRPr lang="en-US" altLang="zh-CN" sz="748" dirty="0">
              <a:solidFill>
                <a:schemeClr val="tx1">
                  <a:lumMod val="75000"/>
                </a:schemeClr>
              </a:solidFill>
              <a:latin typeface="微软雅黑" panose="020B0503020204020204" pitchFamily="34" charset="-122"/>
              <a:ea typeface="微软雅黑" panose="020B0503020204020204" pitchFamily="34" charset="-122"/>
            </a:endParaRPr>
          </a:p>
          <a:p>
            <a:r>
              <a:rPr lang="zh-CN" altLang="en-US" sz="800" dirty="0">
                <a:solidFill>
                  <a:schemeClr val="tx1">
                    <a:lumMod val="75000"/>
                  </a:schemeClr>
                </a:solidFill>
                <a:latin typeface="微软雅黑" panose="020B0503020204020204" pitchFamily="34" charset="-122"/>
                <a:ea typeface="微软雅黑" panose="020B0503020204020204" pitchFamily="34" charset="-122"/>
              </a:rPr>
              <a:t>注解文案输入区</a:t>
            </a:r>
            <a:r>
              <a:rPr lang="en-US" altLang="zh-CN" sz="800" dirty="0">
                <a:solidFill>
                  <a:schemeClr val="tx1">
                    <a:lumMod val="75000"/>
                  </a:schemeClr>
                </a:solidFill>
                <a:latin typeface="微软雅黑" panose="020B0503020204020204" pitchFamily="34" charset="-122"/>
                <a:ea typeface="微软雅黑" panose="020B0503020204020204" pitchFamily="34" charset="-122"/>
              </a:rPr>
              <a:t>……</a:t>
            </a:r>
          </a:p>
        </p:txBody>
      </p:sp>
      <p:sp>
        <p:nvSpPr>
          <p:cNvPr id="17" name="矩形 16"/>
          <p:cNvSpPr/>
          <p:nvPr/>
        </p:nvSpPr>
        <p:spPr>
          <a:xfrm>
            <a:off x="3018388" y="2509636"/>
            <a:ext cx="1282387" cy="468718"/>
          </a:xfrm>
          <a:prstGeom prst="rect">
            <a:avLst/>
          </a:prstGeom>
        </p:spPr>
        <p:txBody>
          <a:bodyPr wrap="square">
            <a:spAutoFit/>
          </a:bodyPr>
          <a:lstStyle/>
          <a:p>
            <a:r>
              <a:rPr lang="zh-CN" altLang="en-US" sz="898" dirty="0">
                <a:solidFill>
                  <a:schemeClr val="tx1">
                    <a:lumMod val="75000"/>
                  </a:schemeClr>
                </a:solidFill>
                <a:latin typeface="微软雅黑" panose="020B0503020204020204" pitchFamily="34" charset="-122"/>
                <a:ea typeface="微软雅黑" panose="020B0503020204020204" pitchFamily="34" charset="-122"/>
              </a:rPr>
              <a:t>图表解释要点文案</a:t>
            </a:r>
            <a:endParaRPr lang="en-US" altLang="zh-CN" sz="898" dirty="0">
              <a:solidFill>
                <a:schemeClr val="tx1">
                  <a:lumMod val="75000"/>
                </a:schemeClr>
              </a:solidFill>
              <a:latin typeface="微软雅黑" panose="020B0503020204020204" pitchFamily="34" charset="-122"/>
              <a:ea typeface="微软雅黑" panose="020B0503020204020204" pitchFamily="34" charset="-122"/>
            </a:endParaRPr>
          </a:p>
          <a:p>
            <a:endParaRPr lang="en-US" altLang="zh-CN" sz="748" dirty="0">
              <a:solidFill>
                <a:schemeClr val="tx1">
                  <a:lumMod val="75000"/>
                </a:schemeClr>
              </a:solidFill>
              <a:latin typeface="微软雅黑" panose="020B0503020204020204" pitchFamily="34" charset="-122"/>
              <a:ea typeface="微软雅黑" panose="020B0503020204020204" pitchFamily="34" charset="-122"/>
            </a:endParaRPr>
          </a:p>
          <a:p>
            <a:r>
              <a:rPr lang="zh-CN" altLang="en-US" sz="800" dirty="0">
                <a:solidFill>
                  <a:schemeClr val="tx1">
                    <a:lumMod val="75000"/>
                  </a:schemeClr>
                </a:solidFill>
                <a:latin typeface="微软雅黑" panose="020B0503020204020204" pitchFamily="34" charset="-122"/>
                <a:ea typeface="微软雅黑" panose="020B0503020204020204" pitchFamily="34" charset="-122"/>
              </a:rPr>
              <a:t>注解文案输入区</a:t>
            </a:r>
            <a:r>
              <a:rPr lang="en-US" altLang="zh-CN" sz="800" dirty="0">
                <a:solidFill>
                  <a:schemeClr val="tx1">
                    <a:lumMod val="75000"/>
                  </a:schemeClr>
                </a:solidFill>
                <a:latin typeface="微软雅黑" panose="020B0503020204020204" pitchFamily="34" charset="-122"/>
                <a:ea typeface="微软雅黑" panose="020B0503020204020204" pitchFamily="34" charset="-122"/>
              </a:rPr>
              <a:t>……</a:t>
            </a:r>
          </a:p>
        </p:txBody>
      </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48</a:t>
            </a:fld>
            <a:endParaRPr lang="zh-CN" altLang="en-US"/>
          </a:p>
        </p:txBody>
      </p:sp>
      <p:sp>
        <p:nvSpPr>
          <p:cNvPr id="13" name="矩形 12"/>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34" name="灯片编号占位符 33"/>
          <p:cNvSpPr>
            <a:spLocks noGrp="1"/>
          </p:cNvSpPr>
          <p:nvPr>
            <p:ph type="sldNum" sz="quarter" idx="11"/>
          </p:nvPr>
        </p:nvSpPr>
        <p:spPr/>
        <p:txBody>
          <a:bodyPr/>
          <a:lstStyle/>
          <a:p>
            <a:fld id="{6B3E1478-37CF-4E18-9076-DA6228555DA5}" type="slidenum">
              <a:rPr lang="zh-CN" altLang="en-US" smtClean="0"/>
              <a:pPr/>
              <a:t>49</a:t>
            </a:fld>
            <a:endParaRPr lang="zh-CN" altLang="en-US"/>
          </a:p>
        </p:txBody>
      </p:sp>
      <p:grpSp>
        <p:nvGrpSpPr>
          <p:cNvPr id="4" name="Group 23"/>
          <p:cNvGrpSpPr/>
          <p:nvPr/>
        </p:nvGrpSpPr>
        <p:grpSpPr>
          <a:xfrm>
            <a:off x="709547" y="1972950"/>
            <a:ext cx="1476745" cy="1476745"/>
            <a:chOff x="4551946" y="2105423"/>
            <a:chExt cx="3088106" cy="3088105"/>
          </a:xfrm>
          <a:effectLst/>
        </p:grpSpPr>
        <p:sp>
          <p:nvSpPr>
            <p:cNvPr id="5" name="Oval 14"/>
            <p:cNvSpPr/>
            <p:nvPr/>
          </p:nvSpPr>
          <p:spPr>
            <a:xfrm>
              <a:off x="4551946" y="2105423"/>
              <a:ext cx="3088106" cy="308810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98">
                <a:cs typeface="+mn-ea"/>
                <a:sym typeface="+mn-lt"/>
              </a:endParaRPr>
            </a:p>
          </p:txBody>
        </p:sp>
        <p:sp>
          <p:nvSpPr>
            <p:cNvPr id="6" name="Oval 15"/>
            <p:cNvSpPr/>
            <p:nvPr/>
          </p:nvSpPr>
          <p:spPr>
            <a:xfrm>
              <a:off x="4897147" y="2119480"/>
              <a:ext cx="565189" cy="56518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98">
                <a:cs typeface="+mn-ea"/>
                <a:sym typeface="+mn-lt"/>
              </a:endParaRPr>
            </a:p>
          </p:txBody>
        </p:sp>
        <p:sp>
          <p:nvSpPr>
            <p:cNvPr id="7" name="TextBox 7"/>
            <p:cNvSpPr txBox="1"/>
            <p:nvPr/>
          </p:nvSpPr>
          <p:spPr>
            <a:xfrm>
              <a:off x="4901489" y="2211949"/>
              <a:ext cx="572536" cy="386166"/>
            </a:xfrm>
            <a:prstGeom prst="rect">
              <a:avLst/>
            </a:prstGeom>
            <a:noFill/>
          </p:spPr>
          <p:txBody>
            <a:bodyPr wrap="square" rtlCol="0">
              <a:spAutoFit/>
            </a:bodyPr>
            <a:lstStyle/>
            <a:p>
              <a:pPr algn="ctr"/>
              <a:r>
                <a:rPr lang="en-US" sz="600" b="1" dirty="0">
                  <a:solidFill>
                    <a:srgbClr val="FFFFFF"/>
                  </a:solidFill>
                  <a:cs typeface="+mn-ea"/>
                  <a:sym typeface="+mn-lt"/>
                </a:rPr>
                <a:t>01</a:t>
              </a:r>
            </a:p>
          </p:txBody>
        </p:sp>
      </p:grpSp>
      <p:sp>
        <p:nvSpPr>
          <p:cNvPr id="8" name="TextBox 8"/>
          <p:cNvSpPr txBox="1"/>
          <p:nvPr/>
        </p:nvSpPr>
        <p:spPr>
          <a:xfrm>
            <a:off x="678508" y="2517980"/>
            <a:ext cx="1538822" cy="230832"/>
          </a:xfrm>
          <a:prstGeom prst="rect">
            <a:avLst/>
          </a:prstGeom>
          <a:noFill/>
        </p:spPr>
        <p:txBody>
          <a:bodyPr wrap="square" rtlCol="0">
            <a:spAutoFit/>
          </a:bodyPr>
          <a:lstStyle/>
          <a:p>
            <a:pPr algn="ctr">
              <a:spcAft>
                <a:spcPts val="224"/>
              </a:spcAft>
            </a:pPr>
            <a:r>
              <a:rPr lang="zh-CN" altLang="en-US" sz="900" b="1" dirty="0">
                <a:gradFill>
                  <a:gsLst>
                    <a:gs pos="0">
                      <a:prstClr val="white"/>
                    </a:gs>
                    <a:gs pos="100000">
                      <a:prstClr val="white"/>
                    </a:gs>
                  </a:gsLst>
                  <a:lin ang="5400000" scaled="0"/>
                </a:gradFill>
                <a:cs typeface="+mn-ea"/>
                <a:sym typeface="+mn-lt"/>
              </a:rPr>
              <a:t>标题文本</a:t>
            </a:r>
            <a:endParaRPr lang="ko-KR" altLang="en-US" sz="900" b="1" dirty="0">
              <a:gradFill>
                <a:gsLst>
                  <a:gs pos="0">
                    <a:prstClr val="white"/>
                  </a:gs>
                  <a:gs pos="100000">
                    <a:prstClr val="white"/>
                  </a:gs>
                </a:gsLst>
                <a:lin ang="5400000" scaled="0"/>
              </a:gradFill>
              <a:cs typeface="+mn-ea"/>
              <a:sym typeface="+mn-lt"/>
            </a:endParaRPr>
          </a:p>
        </p:txBody>
      </p:sp>
      <p:sp>
        <p:nvSpPr>
          <p:cNvPr id="9" name="TextBox 9"/>
          <p:cNvSpPr txBox="1"/>
          <p:nvPr/>
        </p:nvSpPr>
        <p:spPr>
          <a:xfrm>
            <a:off x="709546" y="2798369"/>
            <a:ext cx="1538822" cy="437684"/>
          </a:xfrm>
          <a:prstGeom prst="rect">
            <a:avLst/>
          </a:prstGeom>
          <a:noFill/>
        </p:spPr>
        <p:txBody>
          <a:bodyPr wrap="square" rtlCol="0">
            <a:spAutoFit/>
          </a:bodyPr>
          <a:lstStyle/>
          <a:p>
            <a:pPr algn="ctr">
              <a:lnSpc>
                <a:spcPct val="150000"/>
              </a:lnSpc>
            </a:pPr>
            <a:r>
              <a:rPr lang="zh-CN" altLang="en-US" sz="800" dirty="0">
                <a:solidFill>
                  <a:srgbClr val="FFFFFF"/>
                </a:solidFill>
                <a:cs typeface="+mn-ea"/>
                <a:sym typeface="+mn-lt"/>
              </a:rPr>
              <a:t>此处为文本占位符示意，</a:t>
            </a:r>
            <a:endParaRPr lang="en-US" altLang="zh-CN" sz="800" dirty="0">
              <a:solidFill>
                <a:srgbClr val="FFFFFF"/>
              </a:solidFill>
              <a:cs typeface="+mn-ea"/>
              <a:sym typeface="+mn-lt"/>
            </a:endParaRPr>
          </a:p>
          <a:p>
            <a:pPr algn="ctr">
              <a:lnSpc>
                <a:spcPct val="150000"/>
              </a:lnSpc>
            </a:pPr>
            <a:r>
              <a:rPr lang="zh-CN" altLang="en-US" sz="800" dirty="0">
                <a:solidFill>
                  <a:srgbClr val="FFFFFF"/>
                </a:solidFill>
                <a:cs typeface="+mn-ea"/>
                <a:sym typeface="+mn-lt"/>
              </a:rPr>
              <a:t>文字内容本身无实际意义。</a:t>
            </a:r>
          </a:p>
        </p:txBody>
      </p:sp>
      <p:sp>
        <p:nvSpPr>
          <p:cNvPr id="10" name="AutoShape 250"/>
          <p:cNvSpPr>
            <a:spLocks/>
          </p:cNvSpPr>
          <p:nvPr/>
        </p:nvSpPr>
        <p:spPr bwMode="auto">
          <a:xfrm>
            <a:off x="1296181" y="2164594"/>
            <a:ext cx="318394" cy="231758"/>
          </a:xfrm>
          <a:custGeom>
            <a:avLst/>
            <a:gdLst>
              <a:gd name="T0" fmla="*/ 284074652 w 21600"/>
              <a:gd name="T1" fmla="*/ 9591959 h 21600"/>
              <a:gd name="T2" fmla="*/ 130722003 w 21600"/>
              <a:gd name="T3" fmla="*/ 9591959 h 21600"/>
              <a:gd name="T4" fmla="*/ 130613565 w 21600"/>
              <a:gd name="T5" fmla="*/ 9477184 h 21600"/>
              <a:gd name="T6" fmla="*/ 120845572 w 21600"/>
              <a:gd name="T7" fmla="*/ 3495796 h 21600"/>
              <a:gd name="T8" fmla="*/ 106076264 w 21600"/>
              <a:gd name="T9" fmla="*/ 0 h 21600"/>
              <a:gd name="T10" fmla="*/ 62397606 w 21600"/>
              <a:gd name="T11" fmla="*/ 0 h 21600"/>
              <a:gd name="T12" fmla="*/ 47629465 w 21600"/>
              <a:gd name="T13" fmla="*/ 3495796 h 21600"/>
              <a:gd name="T14" fmla="*/ 37875355 w 21600"/>
              <a:gd name="T15" fmla="*/ 9477184 h 21600"/>
              <a:gd name="T16" fmla="*/ 37751749 w 21600"/>
              <a:gd name="T17" fmla="*/ 9591959 h 21600"/>
              <a:gd name="T18" fmla="*/ 10204304 w 21600"/>
              <a:gd name="T19" fmla="*/ 9591959 h 21600"/>
              <a:gd name="T20" fmla="*/ 0 w 21600"/>
              <a:gd name="T21" fmla="*/ 13504517 h 21600"/>
              <a:gd name="T22" fmla="*/ 0 w 21600"/>
              <a:gd name="T23" fmla="*/ 78701562 h 21600"/>
              <a:gd name="T24" fmla="*/ 10204304 w 21600"/>
              <a:gd name="T25" fmla="*/ 82610220 h 21600"/>
              <a:gd name="T26" fmla="*/ 284074652 w 21600"/>
              <a:gd name="T27" fmla="*/ 82610220 h 21600"/>
              <a:gd name="T28" fmla="*/ 294279076 w 21600"/>
              <a:gd name="T29" fmla="*/ 78701562 h 21600"/>
              <a:gd name="T30" fmla="*/ 294279076 w 21600"/>
              <a:gd name="T31" fmla="*/ 13504517 h 21600"/>
              <a:gd name="T32" fmla="*/ 284074652 w 21600"/>
              <a:gd name="T33" fmla="*/ 9591959 h 21600"/>
              <a:gd name="T34" fmla="*/ 43284027 w 21600"/>
              <a:gd name="T35" fmla="*/ 76204222 h 21600"/>
              <a:gd name="T36" fmla="*/ 8255980 w 21600"/>
              <a:gd name="T37" fmla="*/ 76204222 h 21600"/>
              <a:gd name="T38" fmla="*/ 8255980 w 21600"/>
              <a:gd name="T39" fmla="*/ 16108848 h 21600"/>
              <a:gd name="T40" fmla="*/ 43284027 w 21600"/>
              <a:gd name="T41" fmla="*/ 16108848 h 21600"/>
              <a:gd name="T42" fmla="*/ 43284027 w 21600"/>
              <a:gd name="T43" fmla="*/ 76204222 h 21600"/>
              <a:gd name="T44" fmla="*/ 146771280 w 21600"/>
              <a:gd name="T45" fmla="*/ 70237863 h 21600"/>
              <a:gd name="T46" fmla="*/ 83951256 w 21600"/>
              <a:gd name="T47" fmla="*/ 46154616 h 21600"/>
              <a:gd name="T48" fmla="*/ 146771280 w 21600"/>
              <a:gd name="T49" fmla="*/ 22075207 h 21600"/>
              <a:gd name="T50" fmla="*/ 209578696 w 21600"/>
              <a:gd name="T51" fmla="*/ 46154616 h 21600"/>
              <a:gd name="T52" fmla="*/ 146771280 w 21600"/>
              <a:gd name="T53" fmla="*/ 70237863 h 21600"/>
              <a:gd name="T54" fmla="*/ 266281437 w 21600"/>
              <a:gd name="T55" fmla="*/ 35713491 h 21600"/>
              <a:gd name="T56" fmla="*/ 229592674 w 21600"/>
              <a:gd name="T57" fmla="*/ 35713491 h 21600"/>
              <a:gd name="T58" fmla="*/ 229592674 w 21600"/>
              <a:gd name="T59" fmla="*/ 21650651 h 21600"/>
              <a:gd name="T60" fmla="*/ 266281437 w 21600"/>
              <a:gd name="T61" fmla="*/ 21650651 h 21600"/>
              <a:gd name="T62" fmla="*/ 266281437 w 21600"/>
              <a:gd name="T63" fmla="*/ 35713491 h 21600"/>
              <a:gd name="T64" fmla="*/ 266281437 w 21600"/>
              <a:gd name="T65" fmla="*/ 35713491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600" h="21600">
                <a:moveTo>
                  <a:pt x="20851" y="2508"/>
                </a:moveTo>
                <a:lnTo>
                  <a:pt x="9595" y="2508"/>
                </a:lnTo>
                <a:cubicBezTo>
                  <a:pt x="9592" y="2498"/>
                  <a:pt x="9590" y="2487"/>
                  <a:pt x="9587" y="2478"/>
                </a:cubicBezTo>
                <a:lnTo>
                  <a:pt x="8870" y="914"/>
                </a:lnTo>
                <a:cubicBezTo>
                  <a:pt x="8686" y="411"/>
                  <a:pt x="8199" y="0"/>
                  <a:pt x="7786" y="0"/>
                </a:cubicBezTo>
                <a:lnTo>
                  <a:pt x="4580" y="0"/>
                </a:lnTo>
                <a:cubicBezTo>
                  <a:pt x="4168" y="0"/>
                  <a:pt x="3680" y="412"/>
                  <a:pt x="3496" y="914"/>
                </a:cubicBezTo>
                <a:lnTo>
                  <a:pt x="2780" y="2478"/>
                </a:lnTo>
                <a:cubicBezTo>
                  <a:pt x="2776" y="2487"/>
                  <a:pt x="2775" y="2498"/>
                  <a:pt x="2771" y="2508"/>
                </a:cubicBezTo>
                <a:lnTo>
                  <a:pt x="749" y="2508"/>
                </a:lnTo>
                <a:cubicBezTo>
                  <a:pt x="337" y="2508"/>
                  <a:pt x="0" y="2968"/>
                  <a:pt x="0" y="3531"/>
                </a:cubicBezTo>
                <a:lnTo>
                  <a:pt x="0" y="20578"/>
                </a:lnTo>
                <a:cubicBezTo>
                  <a:pt x="0" y="21140"/>
                  <a:pt x="337" y="21600"/>
                  <a:pt x="749" y="21600"/>
                </a:cubicBezTo>
                <a:lnTo>
                  <a:pt x="20851" y="21600"/>
                </a:lnTo>
                <a:cubicBezTo>
                  <a:pt x="21263" y="21600"/>
                  <a:pt x="21600" y="21140"/>
                  <a:pt x="21600" y="20578"/>
                </a:cubicBezTo>
                <a:lnTo>
                  <a:pt x="21600" y="3531"/>
                </a:lnTo>
                <a:cubicBezTo>
                  <a:pt x="21600" y="2968"/>
                  <a:pt x="21263" y="2508"/>
                  <a:pt x="20851" y="2508"/>
                </a:cubicBezTo>
                <a:close/>
                <a:moveTo>
                  <a:pt x="3177" y="19925"/>
                </a:moveTo>
                <a:lnTo>
                  <a:pt x="606" y="19925"/>
                </a:lnTo>
                <a:lnTo>
                  <a:pt x="606" y="4212"/>
                </a:lnTo>
                <a:lnTo>
                  <a:pt x="3177" y="4212"/>
                </a:lnTo>
                <a:lnTo>
                  <a:pt x="3177" y="19925"/>
                </a:lnTo>
                <a:close/>
                <a:moveTo>
                  <a:pt x="10773" y="18365"/>
                </a:moveTo>
                <a:cubicBezTo>
                  <a:pt x="8226" y="18365"/>
                  <a:pt x="6162" y="15546"/>
                  <a:pt x="6162" y="12068"/>
                </a:cubicBezTo>
                <a:cubicBezTo>
                  <a:pt x="6162" y="8591"/>
                  <a:pt x="8226" y="5772"/>
                  <a:pt x="10773" y="5772"/>
                </a:cubicBezTo>
                <a:cubicBezTo>
                  <a:pt x="13319" y="5772"/>
                  <a:pt x="15383" y="8591"/>
                  <a:pt x="15383" y="12068"/>
                </a:cubicBezTo>
                <a:cubicBezTo>
                  <a:pt x="15383" y="15546"/>
                  <a:pt x="13319" y="18365"/>
                  <a:pt x="10773" y="18365"/>
                </a:cubicBezTo>
                <a:close/>
                <a:moveTo>
                  <a:pt x="19545" y="9338"/>
                </a:moveTo>
                <a:lnTo>
                  <a:pt x="16852" y="9338"/>
                </a:lnTo>
                <a:lnTo>
                  <a:pt x="16852" y="5661"/>
                </a:lnTo>
                <a:lnTo>
                  <a:pt x="19545" y="5661"/>
                </a:lnTo>
                <a:lnTo>
                  <a:pt x="19545" y="9338"/>
                </a:lnTo>
                <a:close/>
                <a:moveTo>
                  <a:pt x="19545" y="9338"/>
                </a:moveTo>
              </a:path>
            </a:pathLst>
          </a:custGeom>
          <a:solidFill>
            <a:srgbClr val="FFFFFF"/>
          </a:solidFill>
          <a:ln>
            <a:noFill/>
          </a:ln>
        </p:spPr>
        <p:txBody>
          <a:bodyPr lIns="0" tIns="0" rIns="0" bIns="0"/>
          <a:lstStyle/>
          <a:p>
            <a:endParaRPr lang="en-US" sz="898">
              <a:cs typeface="+mn-ea"/>
              <a:sym typeface="+mn-lt"/>
            </a:endParaRPr>
          </a:p>
        </p:txBody>
      </p:sp>
      <p:grpSp>
        <p:nvGrpSpPr>
          <p:cNvPr id="11" name="Group 46"/>
          <p:cNvGrpSpPr/>
          <p:nvPr/>
        </p:nvGrpSpPr>
        <p:grpSpPr>
          <a:xfrm>
            <a:off x="2024051" y="1972949"/>
            <a:ext cx="1476745" cy="1476745"/>
            <a:chOff x="4551947" y="2105422"/>
            <a:chExt cx="3088105" cy="3088105"/>
          </a:xfrm>
          <a:effectLst/>
        </p:grpSpPr>
        <p:sp>
          <p:nvSpPr>
            <p:cNvPr id="12" name="Oval 47"/>
            <p:cNvSpPr/>
            <p:nvPr/>
          </p:nvSpPr>
          <p:spPr>
            <a:xfrm>
              <a:off x="4551947" y="2105422"/>
              <a:ext cx="3088105" cy="3088105"/>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98">
                <a:cs typeface="+mn-ea"/>
                <a:sym typeface="+mn-lt"/>
              </a:endParaRPr>
            </a:p>
          </p:txBody>
        </p:sp>
        <p:sp>
          <p:nvSpPr>
            <p:cNvPr id="13" name="Oval 48"/>
            <p:cNvSpPr/>
            <p:nvPr/>
          </p:nvSpPr>
          <p:spPr>
            <a:xfrm>
              <a:off x="4897147" y="2119480"/>
              <a:ext cx="565189" cy="56518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98">
                <a:cs typeface="+mn-ea"/>
                <a:sym typeface="+mn-lt"/>
              </a:endParaRPr>
            </a:p>
          </p:txBody>
        </p:sp>
        <p:sp>
          <p:nvSpPr>
            <p:cNvPr id="14" name="TextBox 49"/>
            <p:cNvSpPr txBox="1"/>
            <p:nvPr/>
          </p:nvSpPr>
          <p:spPr>
            <a:xfrm>
              <a:off x="4901490" y="2211948"/>
              <a:ext cx="572536" cy="386166"/>
            </a:xfrm>
            <a:prstGeom prst="rect">
              <a:avLst/>
            </a:prstGeom>
            <a:noFill/>
          </p:spPr>
          <p:txBody>
            <a:bodyPr wrap="square" rtlCol="0">
              <a:spAutoFit/>
            </a:bodyPr>
            <a:lstStyle>
              <a:defPPr>
                <a:defRPr lang="zh-CN"/>
              </a:defPPr>
              <a:lvl1pPr algn="ctr">
                <a:defRPr sz="600" b="1">
                  <a:solidFill>
                    <a:srgbClr val="FFFFFF"/>
                  </a:solidFill>
                  <a:cs typeface="+mn-ea"/>
                </a:defRPr>
              </a:lvl1pPr>
            </a:lstStyle>
            <a:p>
              <a:r>
                <a:rPr lang="en-US" dirty="0">
                  <a:sym typeface="+mn-lt"/>
                </a:rPr>
                <a:t>02</a:t>
              </a:r>
            </a:p>
          </p:txBody>
        </p:sp>
      </p:grpSp>
      <p:grpSp>
        <p:nvGrpSpPr>
          <p:cNvPr id="15" name="Group 50"/>
          <p:cNvGrpSpPr/>
          <p:nvPr/>
        </p:nvGrpSpPr>
        <p:grpSpPr>
          <a:xfrm>
            <a:off x="3338556" y="1972949"/>
            <a:ext cx="1476745" cy="1476745"/>
            <a:chOff x="4551947" y="2105422"/>
            <a:chExt cx="3088105" cy="3088105"/>
          </a:xfrm>
          <a:effectLst/>
        </p:grpSpPr>
        <p:sp>
          <p:nvSpPr>
            <p:cNvPr id="16" name="Oval 51"/>
            <p:cNvSpPr/>
            <p:nvPr/>
          </p:nvSpPr>
          <p:spPr>
            <a:xfrm>
              <a:off x="4551947" y="2105422"/>
              <a:ext cx="3088105" cy="3088105"/>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98">
                <a:cs typeface="+mn-ea"/>
                <a:sym typeface="+mn-lt"/>
              </a:endParaRPr>
            </a:p>
          </p:txBody>
        </p:sp>
        <p:sp>
          <p:nvSpPr>
            <p:cNvPr id="17" name="Oval 52"/>
            <p:cNvSpPr/>
            <p:nvPr/>
          </p:nvSpPr>
          <p:spPr>
            <a:xfrm>
              <a:off x="4897147" y="2119480"/>
              <a:ext cx="565189" cy="56518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98">
                <a:cs typeface="+mn-ea"/>
                <a:sym typeface="+mn-lt"/>
              </a:endParaRPr>
            </a:p>
          </p:txBody>
        </p:sp>
        <p:sp>
          <p:nvSpPr>
            <p:cNvPr id="18" name="TextBox 53"/>
            <p:cNvSpPr txBox="1"/>
            <p:nvPr/>
          </p:nvSpPr>
          <p:spPr>
            <a:xfrm>
              <a:off x="4901490" y="2211948"/>
              <a:ext cx="572536" cy="386166"/>
            </a:xfrm>
            <a:prstGeom prst="rect">
              <a:avLst/>
            </a:prstGeom>
            <a:noFill/>
          </p:spPr>
          <p:txBody>
            <a:bodyPr wrap="square" rtlCol="0">
              <a:spAutoFit/>
            </a:bodyPr>
            <a:lstStyle>
              <a:defPPr>
                <a:defRPr lang="zh-CN"/>
              </a:defPPr>
              <a:lvl1pPr algn="ctr">
                <a:defRPr sz="600" b="1">
                  <a:solidFill>
                    <a:srgbClr val="FFFFFF"/>
                  </a:solidFill>
                  <a:cs typeface="+mn-ea"/>
                </a:defRPr>
              </a:lvl1pPr>
            </a:lstStyle>
            <a:p>
              <a:r>
                <a:rPr lang="en-US" dirty="0">
                  <a:sym typeface="+mn-lt"/>
                </a:rPr>
                <a:t>03</a:t>
              </a:r>
            </a:p>
          </p:txBody>
        </p:sp>
      </p:grpSp>
      <p:grpSp>
        <p:nvGrpSpPr>
          <p:cNvPr id="19" name="Group 54"/>
          <p:cNvGrpSpPr/>
          <p:nvPr/>
        </p:nvGrpSpPr>
        <p:grpSpPr>
          <a:xfrm>
            <a:off x="4653060" y="1972949"/>
            <a:ext cx="1476745" cy="1476745"/>
            <a:chOff x="4551947" y="2105422"/>
            <a:chExt cx="3088105" cy="3088105"/>
          </a:xfrm>
          <a:effectLst/>
        </p:grpSpPr>
        <p:sp>
          <p:nvSpPr>
            <p:cNvPr id="20" name="Oval 55"/>
            <p:cNvSpPr/>
            <p:nvPr/>
          </p:nvSpPr>
          <p:spPr>
            <a:xfrm>
              <a:off x="4551947" y="2105422"/>
              <a:ext cx="3088105" cy="3088105"/>
            </a:xfrm>
            <a:prstGeom prst="ellipse">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98">
                <a:cs typeface="+mn-ea"/>
                <a:sym typeface="+mn-lt"/>
              </a:endParaRPr>
            </a:p>
          </p:txBody>
        </p:sp>
        <p:sp>
          <p:nvSpPr>
            <p:cNvPr id="21" name="Oval 56"/>
            <p:cNvSpPr/>
            <p:nvPr/>
          </p:nvSpPr>
          <p:spPr>
            <a:xfrm>
              <a:off x="4897147" y="2119480"/>
              <a:ext cx="565189" cy="56518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98">
                <a:cs typeface="+mn-ea"/>
                <a:sym typeface="+mn-lt"/>
              </a:endParaRPr>
            </a:p>
          </p:txBody>
        </p:sp>
        <p:sp>
          <p:nvSpPr>
            <p:cNvPr id="22" name="TextBox 57"/>
            <p:cNvSpPr txBox="1"/>
            <p:nvPr/>
          </p:nvSpPr>
          <p:spPr>
            <a:xfrm>
              <a:off x="4901490" y="2211948"/>
              <a:ext cx="572536" cy="386166"/>
            </a:xfrm>
            <a:prstGeom prst="rect">
              <a:avLst/>
            </a:prstGeom>
            <a:noFill/>
          </p:spPr>
          <p:txBody>
            <a:bodyPr wrap="square" rtlCol="0">
              <a:spAutoFit/>
            </a:bodyPr>
            <a:lstStyle>
              <a:defPPr>
                <a:defRPr lang="zh-CN"/>
              </a:defPPr>
              <a:lvl1pPr algn="ctr">
                <a:defRPr sz="600" b="1">
                  <a:solidFill>
                    <a:srgbClr val="FFFFFF"/>
                  </a:solidFill>
                  <a:cs typeface="+mn-ea"/>
                </a:defRPr>
              </a:lvl1pPr>
            </a:lstStyle>
            <a:p>
              <a:r>
                <a:rPr lang="en-US" dirty="0">
                  <a:sym typeface="+mn-lt"/>
                </a:rPr>
                <a:t>04</a:t>
              </a:r>
            </a:p>
          </p:txBody>
        </p:sp>
      </p:grpSp>
      <p:sp>
        <p:nvSpPr>
          <p:cNvPr id="23" name="TextBox 58"/>
          <p:cNvSpPr txBox="1"/>
          <p:nvPr/>
        </p:nvSpPr>
        <p:spPr>
          <a:xfrm>
            <a:off x="1961974" y="2517980"/>
            <a:ext cx="1538822" cy="230832"/>
          </a:xfrm>
          <a:prstGeom prst="rect">
            <a:avLst/>
          </a:prstGeom>
          <a:noFill/>
        </p:spPr>
        <p:txBody>
          <a:bodyPr wrap="square" rtlCol="0">
            <a:spAutoFit/>
          </a:bodyPr>
          <a:lstStyle/>
          <a:p>
            <a:pPr algn="ctr">
              <a:spcAft>
                <a:spcPts val="224"/>
              </a:spcAft>
            </a:pPr>
            <a:r>
              <a:rPr lang="zh-CN" altLang="en-US" sz="900" b="1" dirty="0">
                <a:gradFill>
                  <a:gsLst>
                    <a:gs pos="0">
                      <a:prstClr val="white"/>
                    </a:gs>
                    <a:gs pos="100000">
                      <a:prstClr val="white"/>
                    </a:gs>
                  </a:gsLst>
                  <a:lin ang="5400000" scaled="0"/>
                </a:gradFill>
                <a:cs typeface="+mn-ea"/>
                <a:sym typeface="+mn-lt"/>
              </a:rPr>
              <a:t>标题文本</a:t>
            </a:r>
            <a:endParaRPr lang="ko-KR" altLang="en-US" sz="900" b="1" dirty="0">
              <a:gradFill>
                <a:gsLst>
                  <a:gs pos="0">
                    <a:prstClr val="white"/>
                  </a:gs>
                  <a:gs pos="100000">
                    <a:prstClr val="white"/>
                  </a:gs>
                </a:gsLst>
                <a:lin ang="5400000" scaled="0"/>
              </a:gradFill>
              <a:cs typeface="+mn-ea"/>
              <a:sym typeface="+mn-lt"/>
            </a:endParaRPr>
          </a:p>
        </p:txBody>
      </p:sp>
      <p:sp>
        <p:nvSpPr>
          <p:cNvPr id="24" name="TextBox 59"/>
          <p:cNvSpPr txBox="1"/>
          <p:nvPr/>
        </p:nvSpPr>
        <p:spPr>
          <a:xfrm>
            <a:off x="1993012" y="2798369"/>
            <a:ext cx="1538822" cy="437684"/>
          </a:xfrm>
          <a:prstGeom prst="rect">
            <a:avLst/>
          </a:prstGeom>
          <a:noFill/>
        </p:spPr>
        <p:txBody>
          <a:bodyPr wrap="square" rtlCol="0">
            <a:spAutoFit/>
          </a:bodyPr>
          <a:lstStyle/>
          <a:p>
            <a:pPr lvl="0" algn="ctr">
              <a:lnSpc>
                <a:spcPct val="150000"/>
              </a:lnSpc>
            </a:pPr>
            <a:r>
              <a:rPr lang="zh-CN" altLang="en-US" sz="800" dirty="0">
                <a:solidFill>
                  <a:srgbClr val="FFFFFF"/>
                </a:solidFill>
                <a:cs typeface="+mn-ea"/>
                <a:sym typeface="+mn-lt"/>
              </a:rPr>
              <a:t>此处为文本占位符示意，</a:t>
            </a:r>
            <a:endParaRPr lang="en-US" altLang="zh-CN" sz="800" dirty="0">
              <a:solidFill>
                <a:srgbClr val="FFFFFF"/>
              </a:solidFill>
              <a:cs typeface="+mn-ea"/>
              <a:sym typeface="+mn-lt"/>
            </a:endParaRPr>
          </a:p>
          <a:p>
            <a:pPr lvl="0" algn="ctr">
              <a:lnSpc>
                <a:spcPct val="150000"/>
              </a:lnSpc>
            </a:pPr>
            <a:r>
              <a:rPr lang="zh-CN" altLang="en-US" sz="800" dirty="0">
                <a:solidFill>
                  <a:srgbClr val="FFFFFF"/>
                </a:solidFill>
                <a:cs typeface="+mn-ea"/>
                <a:sym typeface="+mn-lt"/>
              </a:rPr>
              <a:t>文字内容本身无实际意义。</a:t>
            </a:r>
          </a:p>
        </p:txBody>
      </p:sp>
      <p:sp>
        <p:nvSpPr>
          <p:cNvPr id="25" name="TextBox 60"/>
          <p:cNvSpPr txBox="1"/>
          <p:nvPr/>
        </p:nvSpPr>
        <p:spPr>
          <a:xfrm>
            <a:off x="3276479" y="2517980"/>
            <a:ext cx="1538822" cy="230832"/>
          </a:xfrm>
          <a:prstGeom prst="rect">
            <a:avLst/>
          </a:prstGeom>
          <a:noFill/>
        </p:spPr>
        <p:txBody>
          <a:bodyPr wrap="square" rtlCol="0">
            <a:spAutoFit/>
          </a:bodyPr>
          <a:lstStyle/>
          <a:p>
            <a:pPr algn="ctr">
              <a:spcAft>
                <a:spcPts val="224"/>
              </a:spcAft>
            </a:pPr>
            <a:r>
              <a:rPr lang="zh-CN" altLang="en-US" sz="900" b="1" dirty="0">
                <a:gradFill>
                  <a:gsLst>
                    <a:gs pos="0">
                      <a:prstClr val="white"/>
                    </a:gs>
                    <a:gs pos="100000">
                      <a:prstClr val="white"/>
                    </a:gs>
                  </a:gsLst>
                  <a:lin ang="5400000" scaled="0"/>
                </a:gradFill>
                <a:cs typeface="+mn-ea"/>
                <a:sym typeface="+mn-lt"/>
              </a:rPr>
              <a:t>标题文本</a:t>
            </a:r>
            <a:endParaRPr lang="ko-KR" altLang="en-US" sz="900" b="1" dirty="0">
              <a:gradFill>
                <a:gsLst>
                  <a:gs pos="0">
                    <a:prstClr val="white"/>
                  </a:gs>
                  <a:gs pos="100000">
                    <a:prstClr val="white"/>
                  </a:gs>
                </a:gsLst>
                <a:lin ang="5400000" scaled="0"/>
              </a:gradFill>
              <a:cs typeface="+mn-ea"/>
              <a:sym typeface="+mn-lt"/>
            </a:endParaRPr>
          </a:p>
        </p:txBody>
      </p:sp>
      <p:sp>
        <p:nvSpPr>
          <p:cNvPr id="26" name="TextBox 61"/>
          <p:cNvSpPr txBox="1"/>
          <p:nvPr/>
        </p:nvSpPr>
        <p:spPr>
          <a:xfrm>
            <a:off x="3307517" y="2798369"/>
            <a:ext cx="1538822" cy="437684"/>
          </a:xfrm>
          <a:prstGeom prst="rect">
            <a:avLst/>
          </a:prstGeom>
          <a:noFill/>
        </p:spPr>
        <p:txBody>
          <a:bodyPr wrap="square" rtlCol="0">
            <a:spAutoFit/>
          </a:bodyPr>
          <a:lstStyle/>
          <a:p>
            <a:pPr lvl="0" algn="ctr">
              <a:lnSpc>
                <a:spcPct val="150000"/>
              </a:lnSpc>
            </a:pPr>
            <a:r>
              <a:rPr lang="zh-CN" altLang="en-US" sz="800" dirty="0">
                <a:solidFill>
                  <a:srgbClr val="FFFFFF"/>
                </a:solidFill>
                <a:cs typeface="+mn-ea"/>
                <a:sym typeface="+mn-lt"/>
              </a:rPr>
              <a:t>此处为文本占位符示意，</a:t>
            </a:r>
            <a:endParaRPr lang="en-US" altLang="zh-CN" sz="800" dirty="0">
              <a:solidFill>
                <a:srgbClr val="FFFFFF"/>
              </a:solidFill>
              <a:cs typeface="+mn-ea"/>
              <a:sym typeface="+mn-lt"/>
            </a:endParaRPr>
          </a:p>
          <a:p>
            <a:pPr lvl="0" algn="ctr">
              <a:lnSpc>
                <a:spcPct val="150000"/>
              </a:lnSpc>
            </a:pPr>
            <a:r>
              <a:rPr lang="zh-CN" altLang="en-US" sz="800" dirty="0">
                <a:solidFill>
                  <a:srgbClr val="FFFFFF"/>
                </a:solidFill>
                <a:cs typeface="+mn-ea"/>
                <a:sym typeface="+mn-lt"/>
              </a:rPr>
              <a:t>文字内容本身无实际意义。</a:t>
            </a:r>
          </a:p>
        </p:txBody>
      </p:sp>
      <p:sp>
        <p:nvSpPr>
          <p:cNvPr id="27" name="TextBox 62"/>
          <p:cNvSpPr txBox="1"/>
          <p:nvPr/>
        </p:nvSpPr>
        <p:spPr>
          <a:xfrm>
            <a:off x="4622022" y="2517980"/>
            <a:ext cx="1538822" cy="230832"/>
          </a:xfrm>
          <a:prstGeom prst="rect">
            <a:avLst/>
          </a:prstGeom>
          <a:noFill/>
        </p:spPr>
        <p:txBody>
          <a:bodyPr wrap="square" rtlCol="0">
            <a:spAutoFit/>
          </a:bodyPr>
          <a:lstStyle/>
          <a:p>
            <a:pPr algn="ctr">
              <a:spcAft>
                <a:spcPts val="224"/>
              </a:spcAft>
            </a:pPr>
            <a:r>
              <a:rPr lang="zh-CN" altLang="en-US" sz="900" b="1" dirty="0">
                <a:gradFill>
                  <a:gsLst>
                    <a:gs pos="0">
                      <a:prstClr val="white"/>
                    </a:gs>
                    <a:gs pos="100000">
                      <a:prstClr val="white"/>
                    </a:gs>
                  </a:gsLst>
                  <a:lin ang="5400000" scaled="0"/>
                </a:gradFill>
                <a:cs typeface="+mn-ea"/>
                <a:sym typeface="+mn-lt"/>
              </a:rPr>
              <a:t>标题文本</a:t>
            </a:r>
            <a:endParaRPr lang="ko-KR" altLang="en-US" sz="900" b="1" dirty="0">
              <a:gradFill>
                <a:gsLst>
                  <a:gs pos="0">
                    <a:prstClr val="white"/>
                  </a:gs>
                  <a:gs pos="100000">
                    <a:prstClr val="white"/>
                  </a:gs>
                </a:gsLst>
                <a:lin ang="5400000" scaled="0"/>
              </a:gradFill>
              <a:cs typeface="+mn-ea"/>
              <a:sym typeface="+mn-lt"/>
            </a:endParaRPr>
          </a:p>
        </p:txBody>
      </p:sp>
      <p:sp>
        <p:nvSpPr>
          <p:cNvPr id="28" name="TextBox 63"/>
          <p:cNvSpPr txBox="1"/>
          <p:nvPr/>
        </p:nvSpPr>
        <p:spPr>
          <a:xfrm>
            <a:off x="4653060" y="2798369"/>
            <a:ext cx="1538822" cy="437684"/>
          </a:xfrm>
          <a:prstGeom prst="rect">
            <a:avLst/>
          </a:prstGeom>
          <a:noFill/>
        </p:spPr>
        <p:txBody>
          <a:bodyPr wrap="square" rtlCol="0">
            <a:spAutoFit/>
          </a:bodyPr>
          <a:lstStyle/>
          <a:p>
            <a:pPr lvl="0" algn="ctr">
              <a:lnSpc>
                <a:spcPct val="150000"/>
              </a:lnSpc>
            </a:pPr>
            <a:r>
              <a:rPr lang="zh-CN" altLang="en-US" sz="800" dirty="0">
                <a:solidFill>
                  <a:srgbClr val="FFFFFF"/>
                </a:solidFill>
                <a:cs typeface="+mn-ea"/>
                <a:sym typeface="+mn-lt"/>
              </a:rPr>
              <a:t>此处为文本占位符示意，</a:t>
            </a:r>
            <a:endParaRPr lang="en-US" altLang="zh-CN" sz="800" dirty="0">
              <a:solidFill>
                <a:srgbClr val="FFFFFF"/>
              </a:solidFill>
              <a:cs typeface="+mn-ea"/>
              <a:sym typeface="+mn-lt"/>
            </a:endParaRPr>
          </a:p>
          <a:p>
            <a:pPr lvl="0" algn="ctr">
              <a:lnSpc>
                <a:spcPct val="150000"/>
              </a:lnSpc>
            </a:pPr>
            <a:r>
              <a:rPr lang="zh-CN" altLang="en-US" sz="800" dirty="0">
                <a:solidFill>
                  <a:srgbClr val="FFFFFF"/>
                </a:solidFill>
                <a:cs typeface="+mn-ea"/>
                <a:sym typeface="+mn-lt"/>
              </a:rPr>
              <a:t>文字内容本身无实际意义。</a:t>
            </a:r>
          </a:p>
        </p:txBody>
      </p:sp>
      <p:sp>
        <p:nvSpPr>
          <p:cNvPr id="29" name="AutoShape 126"/>
          <p:cNvSpPr>
            <a:spLocks/>
          </p:cNvSpPr>
          <p:nvPr/>
        </p:nvSpPr>
        <p:spPr bwMode="auto">
          <a:xfrm>
            <a:off x="2632329" y="2184031"/>
            <a:ext cx="237587" cy="237587"/>
          </a:xfrm>
          <a:custGeom>
            <a:avLst/>
            <a:gdLst>
              <a:gd name="T0" fmla="*/ 177354294 w 21600"/>
              <a:gd name="T1" fmla="*/ 119619947 h 21600"/>
              <a:gd name="T2" fmla="*/ 181994773 w 21600"/>
              <a:gd name="T3" fmla="*/ 90970153 h 21600"/>
              <a:gd name="T4" fmla="*/ 90997440 w 21600"/>
              <a:gd name="T5" fmla="*/ 0 h 21600"/>
              <a:gd name="T6" fmla="*/ 0 w 21600"/>
              <a:gd name="T7" fmla="*/ 90970153 h 21600"/>
              <a:gd name="T8" fmla="*/ 90997440 w 21600"/>
              <a:gd name="T9" fmla="*/ 181941690 h 21600"/>
              <a:gd name="T10" fmla="*/ 119632265 w 21600"/>
              <a:gd name="T11" fmla="*/ 177314796 h 21600"/>
              <a:gd name="T12" fmla="*/ 140353873 w 21600"/>
              <a:gd name="T13" fmla="*/ 198036404 h 21600"/>
              <a:gd name="T14" fmla="*/ 184433669 w 21600"/>
              <a:gd name="T15" fmla="*/ 198036404 h 21600"/>
              <a:gd name="T16" fmla="*/ 184433669 w 21600"/>
              <a:gd name="T17" fmla="*/ 242088912 h 21600"/>
              <a:gd name="T18" fmla="*/ 184513921 w 21600"/>
              <a:gd name="T19" fmla="*/ 242169283 h 21600"/>
              <a:gd name="T20" fmla="*/ 228567695 w 21600"/>
              <a:gd name="T21" fmla="*/ 242169283 h 21600"/>
              <a:gd name="T22" fmla="*/ 228567695 w 21600"/>
              <a:gd name="T23" fmla="*/ 286223057 h 21600"/>
              <a:gd name="T24" fmla="*/ 228660384 w 21600"/>
              <a:gd name="T25" fmla="*/ 286302043 h 21600"/>
              <a:gd name="T26" fmla="*/ 286355233 w 21600"/>
              <a:gd name="T27" fmla="*/ 286302043 h 21600"/>
              <a:gd name="T28" fmla="*/ 286355233 w 21600"/>
              <a:gd name="T29" fmla="*/ 286355233 h 21600"/>
              <a:gd name="T30" fmla="*/ 286355233 w 21600"/>
              <a:gd name="T31" fmla="*/ 228580132 h 21600"/>
              <a:gd name="T32" fmla="*/ 177354294 w 21600"/>
              <a:gd name="T33" fmla="*/ 119619947 h 21600"/>
              <a:gd name="T34" fmla="*/ 72066037 w 21600"/>
              <a:gd name="T35" fmla="*/ 102106942 h 21600"/>
              <a:gd name="T36" fmla="*/ 41349250 w 21600"/>
              <a:gd name="T37" fmla="*/ 71416187 h 21600"/>
              <a:gd name="T38" fmla="*/ 72066037 w 21600"/>
              <a:gd name="T39" fmla="*/ 40712996 h 21600"/>
              <a:gd name="T40" fmla="*/ 102769110 w 21600"/>
              <a:gd name="T41" fmla="*/ 71416187 h 21600"/>
              <a:gd name="T42" fmla="*/ 72066037 w 21600"/>
              <a:gd name="T43" fmla="*/ 102106942 h 21600"/>
              <a:gd name="T44" fmla="*/ 72066037 w 21600"/>
              <a:gd name="T45" fmla="*/ 102106942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3378" y="9023"/>
                </a:moveTo>
                <a:cubicBezTo>
                  <a:pt x="13604" y="8343"/>
                  <a:pt x="13728" y="7617"/>
                  <a:pt x="13728" y="6862"/>
                </a:cubicBezTo>
                <a:cubicBezTo>
                  <a:pt x="13728" y="3072"/>
                  <a:pt x="10655" y="0"/>
                  <a:pt x="6864" y="0"/>
                </a:cubicBezTo>
                <a:cubicBezTo>
                  <a:pt x="3073" y="0"/>
                  <a:pt x="0" y="3072"/>
                  <a:pt x="0" y="6862"/>
                </a:cubicBezTo>
                <a:cubicBezTo>
                  <a:pt x="0" y="10652"/>
                  <a:pt x="3073" y="13724"/>
                  <a:pt x="6864" y="13724"/>
                </a:cubicBezTo>
                <a:cubicBezTo>
                  <a:pt x="7619" y="13724"/>
                  <a:pt x="8345" y="13600"/>
                  <a:pt x="9024" y="13375"/>
                </a:cubicBezTo>
                <a:lnTo>
                  <a:pt x="10587" y="14938"/>
                </a:lnTo>
                <a:lnTo>
                  <a:pt x="13912" y="14938"/>
                </a:lnTo>
                <a:lnTo>
                  <a:pt x="13912" y="18261"/>
                </a:lnTo>
                <a:lnTo>
                  <a:pt x="13918" y="18267"/>
                </a:lnTo>
                <a:lnTo>
                  <a:pt x="17241" y="18267"/>
                </a:lnTo>
                <a:lnTo>
                  <a:pt x="17241" y="21590"/>
                </a:lnTo>
                <a:lnTo>
                  <a:pt x="17248" y="21596"/>
                </a:lnTo>
                <a:lnTo>
                  <a:pt x="21600" y="21596"/>
                </a:lnTo>
                <a:lnTo>
                  <a:pt x="21600" y="21600"/>
                </a:lnTo>
                <a:lnTo>
                  <a:pt x="21600" y="17242"/>
                </a:lnTo>
                <a:lnTo>
                  <a:pt x="13378" y="9023"/>
                </a:lnTo>
                <a:close/>
                <a:moveTo>
                  <a:pt x="5436" y="7702"/>
                </a:moveTo>
                <a:cubicBezTo>
                  <a:pt x="4157" y="7702"/>
                  <a:pt x="3119" y="6665"/>
                  <a:pt x="3119" y="5387"/>
                </a:cubicBezTo>
                <a:cubicBezTo>
                  <a:pt x="3119" y="4108"/>
                  <a:pt x="4157" y="3071"/>
                  <a:pt x="5436" y="3071"/>
                </a:cubicBezTo>
                <a:cubicBezTo>
                  <a:pt x="6715" y="3071"/>
                  <a:pt x="7752" y="4108"/>
                  <a:pt x="7752" y="5387"/>
                </a:cubicBezTo>
                <a:cubicBezTo>
                  <a:pt x="7751" y="6665"/>
                  <a:pt x="6715" y="7702"/>
                  <a:pt x="5436" y="7702"/>
                </a:cubicBezTo>
                <a:close/>
                <a:moveTo>
                  <a:pt x="5436" y="7702"/>
                </a:moveTo>
              </a:path>
            </a:pathLst>
          </a:custGeom>
          <a:solidFill>
            <a:srgbClr val="FFFFFF"/>
          </a:solidFill>
          <a:ln>
            <a:noFill/>
          </a:ln>
        </p:spPr>
        <p:txBody>
          <a:bodyPr lIns="0" tIns="0" rIns="0" bIns="0"/>
          <a:lstStyle/>
          <a:p>
            <a:endParaRPr lang="en-US" sz="898">
              <a:cs typeface="+mn-ea"/>
              <a:sym typeface="+mn-lt"/>
            </a:endParaRPr>
          </a:p>
        </p:txBody>
      </p:sp>
      <p:sp>
        <p:nvSpPr>
          <p:cNvPr id="30" name="AutoShape 137"/>
          <p:cNvSpPr>
            <a:spLocks/>
          </p:cNvSpPr>
          <p:nvPr/>
        </p:nvSpPr>
        <p:spPr bwMode="auto">
          <a:xfrm>
            <a:off x="5271826" y="2214054"/>
            <a:ext cx="239214" cy="237587"/>
          </a:xfrm>
          <a:custGeom>
            <a:avLst/>
            <a:gdLst>
              <a:gd name="T0" fmla="*/ 278227252 w 21437"/>
              <a:gd name="T1" fmla="*/ 181512920 h 21437"/>
              <a:gd name="T2" fmla="*/ 224525382 w 21437"/>
              <a:gd name="T3" fmla="*/ 186253815 h 21437"/>
              <a:gd name="T4" fmla="*/ 163746388 w 21437"/>
              <a:gd name="T5" fmla="*/ 127098893 h 21437"/>
              <a:gd name="T6" fmla="*/ 297860420 w 21437"/>
              <a:gd name="T7" fmla="*/ 48183154 h 21437"/>
              <a:gd name="T8" fmla="*/ 275053811 w 21437"/>
              <a:gd name="T9" fmla="*/ 25990522 h 21437"/>
              <a:gd name="T10" fmla="*/ 103373648 w 21437"/>
              <a:gd name="T11" fmla="*/ 68352185 h 21437"/>
              <a:gd name="T12" fmla="*/ 39968114 w 21437"/>
              <a:gd name="T13" fmla="*/ 6668302 h 21437"/>
              <a:gd name="T14" fmla="*/ 6852655 w 21437"/>
              <a:gd name="T15" fmla="*/ 6668302 h 21437"/>
              <a:gd name="T16" fmla="*/ 6852655 w 21437"/>
              <a:gd name="T17" fmla="*/ 38890974 h 21437"/>
              <a:gd name="T18" fmla="*/ 70245387 w 21437"/>
              <a:gd name="T19" fmla="*/ 100574975 h 21437"/>
              <a:gd name="T20" fmla="*/ 26808398 w 21437"/>
              <a:gd name="T21" fmla="*/ 267534270 h 21437"/>
              <a:gd name="T22" fmla="*/ 49629224 w 21437"/>
              <a:gd name="T23" fmla="*/ 289739412 h 21437"/>
              <a:gd name="T24" fmla="*/ 130630929 w 21437"/>
              <a:gd name="T25" fmla="*/ 159320396 h 21437"/>
              <a:gd name="T26" fmla="*/ 191411339 w 21437"/>
              <a:gd name="T27" fmla="*/ 218476486 h 21437"/>
              <a:gd name="T28" fmla="*/ 186538780 w 21437"/>
              <a:gd name="T29" fmla="*/ 270731883 h 21437"/>
              <a:gd name="T30" fmla="*/ 209344203 w 21437"/>
              <a:gd name="T31" fmla="*/ 292937024 h 21437"/>
              <a:gd name="T32" fmla="*/ 242459541 w 21437"/>
              <a:gd name="T33" fmla="*/ 235926948 h 21437"/>
              <a:gd name="T34" fmla="*/ 301048198 w 21437"/>
              <a:gd name="T35" fmla="*/ 203704266 h 21437"/>
              <a:gd name="T36" fmla="*/ 278227252 w 21437"/>
              <a:gd name="T37" fmla="*/ 181512920 h 21437"/>
              <a:gd name="T38" fmla="*/ 278227252 w 21437"/>
              <a:gd name="T39" fmla="*/ 181512920 h 214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437" h="21437">
                <a:moveTo>
                  <a:pt x="19812" y="13283"/>
                </a:moveTo>
                <a:lnTo>
                  <a:pt x="15988" y="13630"/>
                </a:lnTo>
                <a:lnTo>
                  <a:pt x="11660" y="9301"/>
                </a:lnTo>
                <a:lnTo>
                  <a:pt x="21210" y="3526"/>
                </a:lnTo>
                <a:lnTo>
                  <a:pt x="19586" y="1902"/>
                </a:lnTo>
                <a:lnTo>
                  <a:pt x="7361" y="5002"/>
                </a:lnTo>
                <a:lnTo>
                  <a:pt x="2846" y="488"/>
                </a:lnTo>
                <a:cubicBezTo>
                  <a:pt x="2195" y="-163"/>
                  <a:pt x="1140" y="-163"/>
                  <a:pt x="488" y="488"/>
                </a:cubicBezTo>
                <a:cubicBezTo>
                  <a:pt x="-163" y="1140"/>
                  <a:pt x="-163" y="2195"/>
                  <a:pt x="488" y="2846"/>
                </a:cubicBezTo>
                <a:lnTo>
                  <a:pt x="5002" y="7360"/>
                </a:lnTo>
                <a:lnTo>
                  <a:pt x="1909" y="19578"/>
                </a:lnTo>
                <a:lnTo>
                  <a:pt x="3534" y="21203"/>
                </a:lnTo>
                <a:lnTo>
                  <a:pt x="9302" y="11659"/>
                </a:lnTo>
                <a:lnTo>
                  <a:pt x="13630" y="15988"/>
                </a:lnTo>
                <a:lnTo>
                  <a:pt x="13283" y="19812"/>
                </a:lnTo>
                <a:lnTo>
                  <a:pt x="14907" y="21437"/>
                </a:lnTo>
                <a:lnTo>
                  <a:pt x="17265" y="17265"/>
                </a:lnTo>
                <a:lnTo>
                  <a:pt x="21437" y="14907"/>
                </a:lnTo>
                <a:lnTo>
                  <a:pt x="19812" y="13283"/>
                </a:lnTo>
                <a:close/>
                <a:moveTo>
                  <a:pt x="19812" y="13283"/>
                </a:moveTo>
              </a:path>
            </a:pathLst>
          </a:custGeom>
          <a:solidFill>
            <a:srgbClr val="FFFFFF"/>
          </a:solidFill>
          <a:ln>
            <a:noFill/>
          </a:ln>
        </p:spPr>
        <p:txBody>
          <a:bodyPr lIns="0" tIns="0" rIns="0" bIns="0"/>
          <a:lstStyle/>
          <a:p>
            <a:endParaRPr lang="en-US" sz="898">
              <a:cs typeface="+mn-ea"/>
              <a:sym typeface="+mn-lt"/>
            </a:endParaRPr>
          </a:p>
        </p:txBody>
      </p:sp>
      <p:grpSp>
        <p:nvGrpSpPr>
          <p:cNvPr id="31" name="Group 228"/>
          <p:cNvGrpSpPr>
            <a:grpSpLocks/>
          </p:cNvGrpSpPr>
          <p:nvPr/>
        </p:nvGrpSpPr>
        <p:grpSpPr bwMode="auto">
          <a:xfrm>
            <a:off x="3981638" y="2195758"/>
            <a:ext cx="180630" cy="235959"/>
            <a:chOff x="0" y="0"/>
            <a:chExt cx="435" cy="572"/>
          </a:xfrm>
          <a:solidFill>
            <a:srgbClr val="FFFFFF"/>
          </a:solidFill>
        </p:grpSpPr>
        <p:sp>
          <p:nvSpPr>
            <p:cNvPr id="32" name="AutoShape 226"/>
            <p:cNvSpPr>
              <a:spLocks/>
            </p:cNvSpPr>
            <p:nvPr/>
          </p:nvSpPr>
          <p:spPr bwMode="auto">
            <a:xfrm>
              <a:off x="0" y="184"/>
              <a:ext cx="435" cy="3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600" h="21600">
                  <a:moveTo>
                    <a:pt x="17518" y="12"/>
                  </a:moveTo>
                  <a:lnTo>
                    <a:pt x="15592" y="2171"/>
                  </a:lnTo>
                  <a:cubicBezTo>
                    <a:pt x="17598" y="3826"/>
                    <a:pt x="18903" y="6490"/>
                    <a:pt x="18903" y="9491"/>
                  </a:cubicBezTo>
                  <a:cubicBezTo>
                    <a:pt x="18903" y="14500"/>
                    <a:pt x="15268" y="18576"/>
                    <a:pt x="10800" y="18576"/>
                  </a:cubicBezTo>
                  <a:cubicBezTo>
                    <a:pt x="6332" y="18576"/>
                    <a:pt x="2697" y="14500"/>
                    <a:pt x="2697" y="9491"/>
                  </a:cubicBezTo>
                  <a:cubicBezTo>
                    <a:pt x="2697" y="6483"/>
                    <a:pt x="4008" y="3813"/>
                    <a:pt x="6022" y="2159"/>
                  </a:cubicBezTo>
                  <a:lnTo>
                    <a:pt x="4097" y="0"/>
                  </a:lnTo>
                  <a:cubicBezTo>
                    <a:pt x="1602" y="2218"/>
                    <a:pt x="0" y="5644"/>
                    <a:pt x="0" y="9491"/>
                  </a:cubicBezTo>
                  <a:cubicBezTo>
                    <a:pt x="0" y="16179"/>
                    <a:pt x="4835" y="21600"/>
                    <a:pt x="10800" y="21600"/>
                  </a:cubicBezTo>
                  <a:cubicBezTo>
                    <a:pt x="16765" y="21600"/>
                    <a:pt x="21600" y="16179"/>
                    <a:pt x="21600" y="9491"/>
                  </a:cubicBezTo>
                  <a:cubicBezTo>
                    <a:pt x="21600" y="5651"/>
                    <a:pt x="20004" y="2231"/>
                    <a:pt x="17518" y="12"/>
                  </a:cubicBezTo>
                  <a:close/>
                  <a:moveTo>
                    <a:pt x="17518" y="12"/>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898">
                <a:cs typeface="+mn-ea"/>
                <a:sym typeface="+mn-lt"/>
              </a:endParaRPr>
            </a:p>
          </p:txBody>
        </p:sp>
        <p:sp>
          <p:nvSpPr>
            <p:cNvPr id="33" name="AutoShape 227"/>
            <p:cNvSpPr>
              <a:spLocks/>
            </p:cNvSpPr>
            <p:nvPr/>
          </p:nvSpPr>
          <p:spPr bwMode="auto">
            <a:xfrm>
              <a:off x="96" y="0"/>
              <a:ext cx="249" cy="34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3278" y="21600"/>
                  </a:moveTo>
                  <a:lnTo>
                    <a:pt x="13278" y="17315"/>
                  </a:lnTo>
                  <a:lnTo>
                    <a:pt x="13278" y="8811"/>
                  </a:lnTo>
                  <a:lnTo>
                    <a:pt x="21600" y="8811"/>
                  </a:lnTo>
                  <a:lnTo>
                    <a:pt x="10800" y="0"/>
                  </a:lnTo>
                  <a:lnTo>
                    <a:pt x="0" y="8811"/>
                  </a:lnTo>
                  <a:lnTo>
                    <a:pt x="8322" y="8811"/>
                  </a:lnTo>
                  <a:lnTo>
                    <a:pt x="8322" y="17974"/>
                  </a:lnTo>
                  <a:lnTo>
                    <a:pt x="8322" y="21600"/>
                  </a:lnTo>
                  <a:lnTo>
                    <a:pt x="13278" y="21600"/>
                  </a:lnTo>
                  <a:close/>
                  <a:moveTo>
                    <a:pt x="13278" y="21600"/>
                  </a:moveTo>
                </a:path>
              </a:pathLst>
            </a:custGeom>
            <a:grp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898">
                <a:cs typeface="+mn-ea"/>
                <a:sym typeface="+mn-lt"/>
              </a:endParaRPr>
            </a:p>
          </p:txBody>
        </p:sp>
      </p:grpSp>
      <p:sp>
        <p:nvSpPr>
          <p:cNvPr id="35" name="矩形 34"/>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6099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a:t>
            </a:r>
            <a:endParaRPr lang="zh-CN" altLang="en-US" dirty="0"/>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5</a:t>
            </a:fld>
            <a:endParaRPr lang="zh-CN" altLang="en-US"/>
          </a:p>
        </p:txBody>
      </p:sp>
      <p:sp>
        <p:nvSpPr>
          <p:cNvPr id="5" name="文本占位符 4"/>
          <p:cNvSpPr>
            <a:spLocks noGrp="1"/>
          </p:cNvSpPr>
          <p:nvPr>
            <p:ph type="body" sz="quarter" idx="12"/>
          </p:nvPr>
        </p:nvSpPr>
        <p:spPr/>
        <p:txBody>
          <a:bodyPr/>
          <a:lstStyle/>
          <a:p>
            <a:r>
              <a:rPr lang="en-US" altLang="zh-CN" dirty="0">
                <a:hlinkClick r:id="rId3"/>
              </a:rPr>
              <a:t>http://10.71.22.48:8080/AIlab/#/train</a:t>
            </a:r>
            <a:endParaRPr lang="zh-CN" altLang="en-US" dirty="0"/>
          </a:p>
        </p:txBody>
      </p:sp>
      <p:pic>
        <p:nvPicPr>
          <p:cNvPr id="7" name="图片 6"/>
          <p:cNvPicPr>
            <a:picLocks noChangeAspect="1"/>
          </p:cNvPicPr>
          <p:nvPr/>
        </p:nvPicPr>
        <p:blipFill>
          <a:blip r:embed="rId4"/>
          <a:stretch>
            <a:fillRect/>
          </a:stretch>
        </p:blipFill>
        <p:spPr>
          <a:xfrm>
            <a:off x="152292" y="1557288"/>
            <a:ext cx="6535954" cy="2994601"/>
          </a:xfrm>
          <a:prstGeom prst="rect">
            <a:avLst/>
          </a:prstGeom>
        </p:spPr>
      </p:pic>
    </p:spTree>
    <p:extLst>
      <p:ext uri="{BB962C8B-B14F-4D97-AF65-F5344CB8AC3E}">
        <p14:creationId xmlns:p14="http://schemas.microsoft.com/office/powerpoint/2010/main" val="29731454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下箭头标注 6"/>
          <p:cNvSpPr/>
          <p:nvPr/>
        </p:nvSpPr>
        <p:spPr>
          <a:xfrm>
            <a:off x="1336390" y="1710475"/>
            <a:ext cx="1175522" cy="641194"/>
          </a:xfrm>
          <a:prstGeom prst="downArrowCallout">
            <a:avLst>
              <a:gd name="adj1" fmla="val 18846"/>
              <a:gd name="adj2" fmla="val 19872"/>
              <a:gd name="adj3" fmla="val 15342"/>
              <a:gd name="adj4" fmla="val 79102"/>
            </a:avLst>
          </a:prstGeom>
          <a:solidFill>
            <a:srgbClr val="0A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添加标题</a:t>
            </a:r>
          </a:p>
        </p:txBody>
      </p:sp>
      <p:sp>
        <p:nvSpPr>
          <p:cNvPr id="8" name="下箭头标注 7"/>
          <p:cNvSpPr/>
          <p:nvPr/>
        </p:nvSpPr>
        <p:spPr>
          <a:xfrm>
            <a:off x="1336390" y="2351669"/>
            <a:ext cx="1175522" cy="641194"/>
          </a:xfrm>
          <a:prstGeom prst="downArrowCallout">
            <a:avLst>
              <a:gd name="adj1" fmla="val 18846"/>
              <a:gd name="adj2" fmla="val 19872"/>
              <a:gd name="adj3" fmla="val 14231"/>
              <a:gd name="adj4" fmla="val 79102"/>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添加标题</a:t>
            </a:r>
          </a:p>
        </p:txBody>
      </p:sp>
      <p:sp>
        <p:nvSpPr>
          <p:cNvPr id="9" name="下箭头标注 8"/>
          <p:cNvSpPr/>
          <p:nvPr/>
        </p:nvSpPr>
        <p:spPr>
          <a:xfrm>
            <a:off x="1336390" y="2992862"/>
            <a:ext cx="1175522" cy="641194"/>
          </a:xfrm>
          <a:prstGeom prst="downArrowCallout">
            <a:avLst>
              <a:gd name="adj1" fmla="val 18846"/>
              <a:gd name="adj2" fmla="val 19872"/>
              <a:gd name="adj3" fmla="val 15342"/>
              <a:gd name="adj4" fmla="val 79934"/>
            </a:avLst>
          </a:prstGeom>
          <a:solidFill>
            <a:srgbClr val="668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添加标题</a:t>
            </a:r>
          </a:p>
        </p:txBody>
      </p:sp>
      <p:sp>
        <p:nvSpPr>
          <p:cNvPr id="11" name="矩形 10"/>
          <p:cNvSpPr/>
          <p:nvPr/>
        </p:nvSpPr>
        <p:spPr>
          <a:xfrm>
            <a:off x="1336390" y="3687489"/>
            <a:ext cx="1175522" cy="4808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添加标题</a:t>
            </a:r>
          </a:p>
        </p:txBody>
      </p:sp>
      <p:grpSp>
        <p:nvGrpSpPr>
          <p:cNvPr id="29" name="组合 28"/>
          <p:cNvGrpSpPr/>
          <p:nvPr/>
        </p:nvGrpSpPr>
        <p:grpSpPr>
          <a:xfrm>
            <a:off x="2565344" y="1710475"/>
            <a:ext cx="3153129" cy="535516"/>
            <a:chOff x="3428992" y="2279648"/>
            <a:chExt cx="4215636" cy="715968"/>
          </a:xfrm>
        </p:grpSpPr>
        <p:cxnSp>
          <p:nvCxnSpPr>
            <p:cNvPr id="17" name="直接连接符 16"/>
            <p:cNvCxnSpPr/>
            <p:nvPr/>
          </p:nvCxnSpPr>
          <p:spPr>
            <a:xfrm>
              <a:off x="3429786" y="2279648"/>
              <a:ext cx="392909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429786" y="2994028"/>
              <a:ext cx="392909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弧形 23"/>
            <p:cNvSpPr/>
            <p:nvPr/>
          </p:nvSpPr>
          <p:spPr>
            <a:xfrm>
              <a:off x="6930248" y="2279648"/>
              <a:ext cx="714380" cy="714380"/>
            </a:xfrm>
            <a:prstGeom prst="arc">
              <a:avLst>
                <a:gd name="adj1" fmla="val 16200000"/>
                <a:gd name="adj2" fmla="val 5309656"/>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47"/>
            </a:p>
          </p:txBody>
        </p:sp>
        <p:grpSp>
          <p:nvGrpSpPr>
            <p:cNvPr id="28" name="组合 27"/>
            <p:cNvGrpSpPr/>
            <p:nvPr/>
          </p:nvGrpSpPr>
          <p:grpSpPr>
            <a:xfrm>
              <a:off x="3428992" y="2280442"/>
              <a:ext cx="1588" cy="714380"/>
              <a:chOff x="3428992" y="2280442"/>
              <a:chExt cx="1588" cy="714380"/>
            </a:xfrm>
          </p:grpSpPr>
          <p:cxnSp>
            <p:nvCxnSpPr>
              <p:cNvPr id="19" name="直接连接符 18"/>
              <p:cNvCxnSpPr/>
              <p:nvPr/>
            </p:nvCxnSpPr>
            <p:spPr>
              <a:xfrm rot="5400000">
                <a:off x="3072596" y="2636838"/>
                <a:ext cx="71438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3072596" y="2636838"/>
                <a:ext cx="71438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0" name="组合 29"/>
          <p:cNvGrpSpPr/>
          <p:nvPr/>
        </p:nvGrpSpPr>
        <p:grpSpPr>
          <a:xfrm>
            <a:off x="2565344" y="2351273"/>
            <a:ext cx="3153129" cy="535516"/>
            <a:chOff x="3428992" y="2279648"/>
            <a:chExt cx="4215636" cy="715968"/>
          </a:xfrm>
        </p:grpSpPr>
        <p:cxnSp>
          <p:nvCxnSpPr>
            <p:cNvPr id="31" name="直接连接符 30"/>
            <p:cNvCxnSpPr/>
            <p:nvPr/>
          </p:nvCxnSpPr>
          <p:spPr>
            <a:xfrm>
              <a:off x="3429786" y="2279648"/>
              <a:ext cx="392909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429786" y="2994028"/>
              <a:ext cx="392909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3" name="弧形 32"/>
            <p:cNvSpPr/>
            <p:nvPr/>
          </p:nvSpPr>
          <p:spPr>
            <a:xfrm>
              <a:off x="6930248" y="2279648"/>
              <a:ext cx="714380" cy="714380"/>
            </a:xfrm>
            <a:prstGeom prst="arc">
              <a:avLst>
                <a:gd name="adj1" fmla="val 16200000"/>
                <a:gd name="adj2" fmla="val 5309656"/>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47"/>
            </a:p>
          </p:txBody>
        </p:sp>
        <p:grpSp>
          <p:nvGrpSpPr>
            <p:cNvPr id="34" name="组合 27"/>
            <p:cNvGrpSpPr/>
            <p:nvPr/>
          </p:nvGrpSpPr>
          <p:grpSpPr>
            <a:xfrm>
              <a:off x="3428992" y="2280442"/>
              <a:ext cx="1588" cy="714380"/>
              <a:chOff x="3428992" y="2280442"/>
              <a:chExt cx="1588" cy="714380"/>
            </a:xfrm>
          </p:grpSpPr>
          <p:cxnSp>
            <p:nvCxnSpPr>
              <p:cNvPr id="35" name="直接连接符 34"/>
              <p:cNvCxnSpPr/>
              <p:nvPr/>
            </p:nvCxnSpPr>
            <p:spPr>
              <a:xfrm rot="5400000">
                <a:off x="3072596" y="2636838"/>
                <a:ext cx="71438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3072596" y="2636838"/>
                <a:ext cx="71438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7" name="组合 36"/>
          <p:cNvGrpSpPr/>
          <p:nvPr/>
        </p:nvGrpSpPr>
        <p:grpSpPr>
          <a:xfrm>
            <a:off x="2565344" y="2992071"/>
            <a:ext cx="3153129" cy="535516"/>
            <a:chOff x="3428992" y="2279648"/>
            <a:chExt cx="4215636" cy="715968"/>
          </a:xfrm>
        </p:grpSpPr>
        <p:cxnSp>
          <p:nvCxnSpPr>
            <p:cNvPr id="38" name="直接连接符 37"/>
            <p:cNvCxnSpPr/>
            <p:nvPr/>
          </p:nvCxnSpPr>
          <p:spPr>
            <a:xfrm>
              <a:off x="3429786" y="2279648"/>
              <a:ext cx="392909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3429786" y="2994028"/>
              <a:ext cx="392909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弧形 39"/>
            <p:cNvSpPr/>
            <p:nvPr/>
          </p:nvSpPr>
          <p:spPr>
            <a:xfrm>
              <a:off x="6930248" y="2279648"/>
              <a:ext cx="714380" cy="714380"/>
            </a:xfrm>
            <a:prstGeom prst="arc">
              <a:avLst>
                <a:gd name="adj1" fmla="val 16200000"/>
                <a:gd name="adj2" fmla="val 5309656"/>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47"/>
            </a:p>
          </p:txBody>
        </p:sp>
        <p:grpSp>
          <p:nvGrpSpPr>
            <p:cNvPr id="41" name="组合 27"/>
            <p:cNvGrpSpPr/>
            <p:nvPr/>
          </p:nvGrpSpPr>
          <p:grpSpPr>
            <a:xfrm>
              <a:off x="3428992" y="2280442"/>
              <a:ext cx="1588" cy="714380"/>
              <a:chOff x="3428992" y="2280442"/>
              <a:chExt cx="1588" cy="714380"/>
            </a:xfrm>
          </p:grpSpPr>
          <p:cxnSp>
            <p:nvCxnSpPr>
              <p:cNvPr id="42" name="直接连接符 41"/>
              <p:cNvCxnSpPr/>
              <p:nvPr/>
            </p:nvCxnSpPr>
            <p:spPr>
              <a:xfrm rot="5400000">
                <a:off x="3072596" y="2636838"/>
                <a:ext cx="71438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a:off x="3072596" y="2636838"/>
                <a:ext cx="71438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4" name="组合 43"/>
          <p:cNvGrpSpPr/>
          <p:nvPr/>
        </p:nvGrpSpPr>
        <p:grpSpPr>
          <a:xfrm>
            <a:off x="2565344" y="3632868"/>
            <a:ext cx="3153129" cy="535516"/>
            <a:chOff x="3428992" y="2279648"/>
            <a:chExt cx="4215636" cy="715968"/>
          </a:xfrm>
        </p:grpSpPr>
        <p:cxnSp>
          <p:nvCxnSpPr>
            <p:cNvPr id="45" name="直接连接符 44"/>
            <p:cNvCxnSpPr/>
            <p:nvPr/>
          </p:nvCxnSpPr>
          <p:spPr>
            <a:xfrm>
              <a:off x="3429786" y="2279648"/>
              <a:ext cx="392909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429786" y="2994028"/>
              <a:ext cx="392909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7" name="弧形 46"/>
            <p:cNvSpPr/>
            <p:nvPr/>
          </p:nvSpPr>
          <p:spPr>
            <a:xfrm>
              <a:off x="6930248" y="2279648"/>
              <a:ext cx="714380" cy="714380"/>
            </a:xfrm>
            <a:prstGeom prst="arc">
              <a:avLst>
                <a:gd name="adj1" fmla="val 16200000"/>
                <a:gd name="adj2" fmla="val 5309656"/>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47"/>
            </a:p>
          </p:txBody>
        </p:sp>
        <p:grpSp>
          <p:nvGrpSpPr>
            <p:cNvPr id="48" name="组合 27"/>
            <p:cNvGrpSpPr/>
            <p:nvPr/>
          </p:nvGrpSpPr>
          <p:grpSpPr>
            <a:xfrm>
              <a:off x="3428992" y="2280442"/>
              <a:ext cx="1588" cy="714380"/>
              <a:chOff x="3428992" y="2280442"/>
              <a:chExt cx="1588" cy="714380"/>
            </a:xfrm>
          </p:grpSpPr>
          <p:cxnSp>
            <p:nvCxnSpPr>
              <p:cNvPr id="49" name="直接连接符 48"/>
              <p:cNvCxnSpPr/>
              <p:nvPr/>
            </p:nvCxnSpPr>
            <p:spPr>
              <a:xfrm rot="5400000">
                <a:off x="3072596" y="2636838"/>
                <a:ext cx="71438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5400000">
                <a:off x="3072596" y="2636838"/>
                <a:ext cx="71438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sp>
        <p:nvSpPr>
          <p:cNvPr id="56" name="矩形 55"/>
          <p:cNvSpPr/>
          <p:nvPr/>
        </p:nvSpPr>
        <p:spPr>
          <a:xfrm>
            <a:off x="2618777" y="1763909"/>
            <a:ext cx="1305548" cy="353623"/>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57" name="矩形 56"/>
          <p:cNvSpPr/>
          <p:nvPr/>
        </p:nvSpPr>
        <p:spPr>
          <a:xfrm>
            <a:off x="2618777" y="2458535"/>
            <a:ext cx="1305548" cy="353623"/>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58" name="矩形 57"/>
          <p:cNvSpPr/>
          <p:nvPr/>
        </p:nvSpPr>
        <p:spPr>
          <a:xfrm>
            <a:off x="2618777" y="3099729"/>
            <a:ext cx="1305548" cy="353623"/>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59" name="矩形 58"/>
          <p:cNvSpPr/>
          <p:nvPr/>
        </p:nvSpPr>
        <p:spPr>
          <a:xfrm>
            <a:off x="2618777" y="3740922"/>
            <a:ext cx="1305548" cy="353623"/>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50</a:t>
            </a:fld>
            <a:endParaRPr lang="zh-CN" altLang="en-US"/>
          </a:p>
        </p:txBody>
      </p:sp>
      <p:sp>
        <p:nvSpPr>
          <p:cNvPr id="51" name="矩形 50"/>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流程图: 联系 5"/>
          <p:cNvSpPr/>
          <p:nvPr/>
        </p:nvSpPr>
        <p:spPr>
          <a:xfrm>
            <a:off x="3930763" y="1817341"/>
            <a:ext cx="854925" cy="854925"/>
          </a:xfrm>
          <a:prstGeom prst="flowChartConnector">
            <a:avLst/>
          </a:prstGeom>
          <a:solidFill>
            <a:srgbClr val="FD6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524" dirty="0">
              <a:solidFill>
                <a:schemeClr val="bg1"/>
              </a:solidFill>
              <a:latin typeface="微软雅黑" panose="020B0503020204020204" pitchFamily="34" charset="-122"/>
              <a:ea typeface="微软雅黑" panose="020B0503020204020204" pitchFamily="34" charset="-122"/>
            </a:endParaRPr>
          </a:p>
        </p:txBody>
      </p:sp>
      <p:sp>
        <p:nvSpPr>
          <p:cNvPr id="7" name="流程图: 联系 6"/>
          <p:cNvSpPr/>
          <p:nvPr/>
        </p:nvSpPr>
        <p:spPr>
          <a:xfrm>
            <a:off x="5266583" y="2511967"/>
            <a:ext cx="854925" cy="854925"/>
          </a:xfrm>
          <a:prstGeom prst="flowChartConnector">
            <a:avLst/>
          </a:prstGeom>
          <a:solidFill>
            <a:srgbClr val="476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524" dirty="0">
              <a:solidFill>
                <a:schemeClr val="bg1"/>
              </a:solidFill>
              <a:latin typeface="微软雅黑" panose="020B0503020204020204" pitchFamily="34" charset="-122"/>
              <a:ea typeface="微软雅黑" panose="020B0503020204020204" pitchFamily="34" charset="-122"/>
            </a:endParaRPr>
          </a:p>
        </p:txBody>
      </p:sp>
      <p:sp>
        <p:nvSpPr>
          <p:cNvPr id="8" name="流程图: 联系 7"/>
          <p:cNvSpPr/>
          <p:nvPr/>
        </p:nvSpPr>
        <p:spPr>
          <a:xfrm>
            <a:off x="1526288" y="2939429"/>
            <a:ext cx="854925" cy="854925"/>
          </a:xfrm>
          <a:prstGeom prst="flowChartConnector">
            <a:avLst/>
          </a:prstGeom>
          <a:solidFill>
            <a:srgbClr val="C9D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524" dirty="0">
              <a:solidFill>
                <a:schemeClr val="bg1"/>
              </a:solidFill>
              <a:latin typeface="微软雅黑" panose="020B0503020204020204" pitchFamily="34" charset="-122"/>
              <a:ea typeface="微软雅黑" panose="020B0503020204020204" pitchFamily="34" charset="-122"/>
            </a:endParaRPr>
          </a:p>
        </p:txBody>
      </p:sp>
      <p:sp>
        <p:nvSpPr>
          <p:cNvPr id="9" name="流程图: 联系 8"/>
          <p:cNvSpPr/>
          <p:nvPr/>
        </p:nvSpPr>
        <p:spPr>
          <a:xfrm>
            <a:off x="2114048" y="1817341"/>
            <a:ext cx="854925" cy="854925"/>
          </a:xfrm>
          <a:prstGeom prst="flowChartConnector">
            <a:avLst/>
          </a:prstGeom>
          <a:solidFill>
            <a:srgbClr val="7E4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524" dirty="0">
              <a:solidFill>
                <a:schemeClr val="bg1"/>
              </a:solidFill>
              <a:latin typeface="微软雅黑" panose="020B0503020204020204" pitchFamily="34" charset="-122"/>
              <a:ea typeface="微软雅黑" panose="020B0503020204020204" pitchFamily="34" charset="-122"/>
            </a:endParaRPr>
          </a:p>
        </p:txBody>
      </p:sp>
      <p:sp>
        <p:nvSpPr>
          <p:cNvPr id="10" name="流程图: 联系 9"/>
          <p:cNvSpPr/>
          <p:nvPr/>
        </p:nvSpPr>
        <p:spPr>
          <a:xfrm>
            <a:off x="3556734" y="2992862"/>
            <a:ext cx="854925" cy="854925"/>
          </a:xfrm>
          <a:prstGeom prst="flowChartConnector">
            <a:avLst/>
          </a:prstGeom>
          <a:solidFill>
            <a:srgbClr val="A5D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524" dirty="0">
              <a:solidFill>
                <a:schemeClr val="bg1"/>
              </a:solidFill>
              <a:latin typeface="微软雅黑" panose="020B0503020204020204" pitchFamily="34" charset="-122"/>
              <a:ea typeface="微软雅黑" panose="020B0503020204020204" pitchFamily="34" charset="-122"/>
            </a:endParaRPr>
          </a:p>
        </p:txBody>
      </p:sp>
      <p:sp>
        <p:nvSpPr>
          <p:cNvPr id="11" name="右箭头 10"/>
          <p:cNvSpPr/>
          <p:nvPr/>
        </p:nvSpPr>
        <p:spPr>
          <a:xfrm>
            <a:off x="3075839" y="2137938"/>
            <a:ext cx="854925" cy="213731"/>
          </a:xfrm>
          <a:prstGeom prst="rightArrow">
            <a:avLst/>
          </a:prstGeom>
          <a:solidFill>
            <a:srgbClr val="DDE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3" name="左箭头 12"/>
          <p:cNvSpPr/>
          <p:nvPr/>
        </p:nvSpPr>
        <p:spPr>
          <a:xfrm>
            <a:off x="2434645" y="3313459"/>
            <a:ext cx="1015223" cy="213731"/>
          </a:xfrm>
          <a:prstGeom prst="leftArrow">
            <a:avLst/>
          </a:prstGeom>
          <a:solidFill>
            <a:srgbClr val="DDE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4" name="左箭头 13"/>
          <p:cNvSpPr/>
          <p:nvPr/>
        </p:nvSpPr>
        <p:spPr>
          <a:xfrm>
            <a:off x="4411659" y="3313459"/>
            <a:ext cx="1282387" cy="213731"/>
          </a:xfrm>
          <a:prstGeom prst="leftArrow">
            <a:avLst/>
          </a:prstGeom>
          <a:solidFill>
            <a:srgbClr val="DDE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nvGrpSpPr>
          <p:cNvPr id="20" name="组合 19"/>
          <p:cNvGrpSpPr/>
          <p:nvPr/>
        </p:nvGrpSpPr>
        <p:grpSpPr>
          <a:xfrm>
            <a:off x="1205691" y="2137938"/>
            <a:ext cx="908358" cy="1335820"/>
            <a:chOff x="1786712" y="1993896"/>
            <a:chExt cx="1214446" cy="1785950"/>
          </a:xfrm>
        </p:grpSpPr>
        <p:sp>
          <p:nvSpPr>
            <p:cNvPr id="18" name="圆角右箭头 17"/>
            <p:cNvSpPr/>
            <p:nvPr/>
          </p:nvSpPr>
          <p:spPr>
            <a:xfrm>
              <a:off x="1786712" y="1993896"/>
              <a:ext cx="1214446" cy="1785950"/>
            </a:xfrm>
            <a:prstGeom prst="bentArrow">
              <a:avLst>
                <a:gd name="adj1" fmla="val 10609"/>
                <a:gd name="adj2" fmla="val 11244"/>
                <a:gd name="adj3" fmla="val 14842"/>
                <a:gd name="adj4" fmla="val 14967"/>
              </a:avLst>
            </a:prstGeom>
            <a:solidFill>
              <a:srgbClr val="DDE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solidFill>
                  <a:schemeClr val="tx1"/>
                </a:solidFill>
              </a:endParaRPr>
            </a:p>
          </p:txBody>
        </p:sp>
        <p:sp>
          <p:nvSpPr>
            <p:cNvPr id="19" name="矩形 18"/>
            <p:cNvSpPr/>
            <p:nvPr/>
          </p:nvSpPr>
          <p:spPr>
            <a:xfrm>
              <a:off x="1786712" y="3636970"/>
              <a:ext cx="357190" cy="142876"/>
            </a:xfrm>
            <a:prstGeom prst="rect">
              <a:avLst/>
            </a:prstGeom>
            <a:solidFill>
              <a:srgbClr val="DDE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sp>
        <p:nvSpPr>
          <p:cNvPr id="22" name="圆角右箭头 21"/>
          <p:cNvSpPr/>
          <p:nvPr/>
        </p:nvSpPr>
        <p:spPr>
          <a:xfrm rot="5400000">
            <a:off x="5133001" y="1844057"/>
            <a:ext cx="320597" cy="1015223"/>
          </a:xfrm>
          <a:prstGeom prst="bentArrow">
            <a:avLst>
              <a:gd name="adj1" fmla="val 43667"/>
              <a:gd name="adj2" fmla="val 37222"/>
              <a:gd name="adj3" fmla="val 38333"/>
              <a:gd name="adj4" fmla="val 14416"/>
            </a:avLst>
          </a:prstGeom>
          <a:solidFill>
            <a:srgbClr val="DDE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solidFill>
                <a:schemeClr val="tx1"/>
              </a:solidFill>
            </a:endParaRPr>
          </a:p>
        </p:txBody>
      </p:sp>
      <p:sp>
        <p:nvSpPr>
          <p:cNvPr id="23" name="矩形 22"/>
          <p:cNvSpPr/>
          <p:nvPr/>
        </p:nvSpPr>
        <p:spPr>
          <a:xfrm>
            <a:off x="2114048" y="2076382"/>
            <a:ext cx="854925" cy="338554"/>
          </a:xfrm>
          <a:prstGeom prst="rect">
            <a:avLst/>
          </a:prstGeom>
        </p:spPr>
        <p:txBody>
          <a:bodyPr wrap="square" anchor="ctr">
            <a:spAutoFit/>
          </a:bodyPr>
          <a:lstStyle/>
          <a:p>
            <a:r>
              <a:rPr lang="zh-CN" altLang="en-US" sz="800" dirty="0">
                <a:solidFill>
                  <a:schemeClr val="bg1"/>
                </a:solidFill>
                <a:latin typeface="微软雅黑" panose="020B0503020204020204" pitchFamily="34" charset="-122"/>
                <a:ea typeface="微软雅黑" panose="020B0503020204020204" pitchFamily="34" charset="-122"/>
              </a:rPr>
              <a:t>注解文案输入区</a:t>
            </a:r>
            <a:r>
              <a:rPr lang="en-US" altLang="zh-CN" sz="800" dirty="0">
                <a:solidFill>
                  <a:schemeClr val="bg1"/>
                </a:solidFill>
                <a:latin typeface="微软雅黑" panose="020B0503020204020204" pitchFamily="34" charset="-122"/>
                <a:ea typeface="微软雅黑" panose="020B0503020204020204" pitchFamily="34" charset="-122"/>
              </a:rPr>
              <a:t>……</a:t>
            </a:r>
          </a:p>
        </p:txBody>
      </p:sp>
      <p:sp>
        <p:nvSpPr>
          <p:cNvPr id="25" name="矩形 24"/>
          <p:cNvSpPr/>
          <p:nvPr/>
        </p:nvSpPr>
        <p:spPr>
          <a:xfrm>
            <a:off x="3930764" y="2076382"/>
            <a:ext cx="854924" cy="338554"/>
          </a:xfrm>
          <a:prstGeom prst="rect">
            <a:avLst/>
          </a:prstGeom>
        </p:spPr>
        <p:txBody>
          <a:bodyPr wrap="square" anchor="ctr">
            <a:spAutoFit/>
          </a:bodyPr>
          <a:lstStyle/>
          <a:p>
            <a:r>
              <a:rPr lang="zh-CN" altLang="en-US" sz="800" dirty="0">
                <a:solidFill>
                  <a:schemeClr val="bg1"/>
                </a:solidFill>
                <a:latin typeface="微软雅黑" panose="020B0503020204020204" pitchFamily="34" charset="-122"/>
                <a:ea typeface="微软雅黑" panose="020B0503020204020204" pitchFamily="34" charset="-122"/>
              </a:rPr>
              <a:t>注解文案输入区</a:t>
            </a:r>
            <a:r>
              <a:rPr lang="en-US" altLang="zh-CN" sz="800" dirty="0">
                <a:solidFill>
                  <a:schemeClr val="bg1"/>
                </a:solidFill>
                <a:latin typeface="微软雅黑" panose="020B0503020204020204" pitchFamily="34" charset="-122"/>
                <a:ea typeface="微软雅黑" panose="020B0503020204020204" pitchFamily="34" charset="-122"/>
              </a:rPr>
              <a:t>……</a:t>
            </a:r>
          </a:p>
        </p:txBody>
      </p:sp>
      <p:sp>
        <p:nvSpPr>
          <p:cNvPr id="26" name="矩形 25"/>
          <p:cNvSpPr/>
          <p:nvPr/>
        </p:nvSpPr>
        <p:spPr>
          <a:xfrm>
            <a:off x="5266583" y="2771009"/>
            <a:ext cx="854925" cy="338554"/>
          </a:xfrm>
          <a:prstGeom prst="rect">
            <a:avLst/>
          </a:prstGeom>
        </p:spPr>
        <p:txBody>
          <a:bodyPr wrap="square" anchor="ctr">
            <a:spAutoFit/>
          </a:bodyPr>
          <a:lstStyle/>
          <a:p>
            <a:r>
              <a:rPr lang="zh-CN" altLang="en-US" sz="800" dirty="0">
                <a:solidFill>
                  <a:schemeClr val="bg1"/>
                </a:solidFill>
                <a:latin typeface="微软雅黑" panose="020B0503020204020204" pitchFamily="34" charset="-122"/>
                <a:ea typeface="微软雅黑" panose="020B0503020204020204" pitchFamily="34" charset="-122"/>
              </a:rPr>
              <a:t>注解文案输入区</a:t>
            </a:r>
            <a:r>
              <a:rPr lang="en-US" altLang="zh-CN" sz="800" dirty="0">
                <a:solidFill>
                  <a:schemeClr val="bg1"/>
                </a:solidFill>
                <a:latin typeface="微软雅黑" panose="020B0503020204020204" pitchFamily="34" charset="-122"/>
                <a:ea typeface="微软雅黑" panose="020B0503020204020204" pitchFamily="34" charset="-122"/>
              </a:rPr>
              <a:t>……</a:t>
            </a:r>
          </a:p>
        </p:txBody>
      </p:sp>
      <p:sp>
        <p:nvSpPr>
          <p:cNvPr id="27" name="矩形 26"/>
          <p:cNvSpPr/>
          <p:nvPr/>
        </p:nvSpPr>
        <p:spPr>
          <a:xfrm>
            <a:off x="3556734" y="3251904"/>
            <a:ext cx="854925" cy="338554"/>
          </a:xfrm>
          <a:prstGeom prst="rect">
            <a:avLst/>
          </a:prstGeom>
        </p:spPr>
        <p:txBody>
          <a:bodyPr wrap="square" anchor="ctr">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28" name="矩形 27"/>
          <p:cNvSpPr/>
          <p:nvPr/>
        </p:nvSpPr>
        <p:spPr>
          <a:xfrm>
            <a:off x="1526288" y="3206095"/>
            <a:ext cx="854926" cy="338554"/>
          </a:xfrm>
          <a:prstGeom prst="rect">
            <a:avLst/>
          </a:prstGeom>
        </p:spPr>
        <p:txBody>
          <a:bodyPr wrap="square" anchor="ctr">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51</a:t>
            </a:fld>
            <a:endParaRPr lang="zh-CN" altLang="en-US"/>
          </a:p>
        </p:txBody>
      </p:sp>
      <p:sp>
        <p:nvSpPr>
          <p:cNvPr id="24" name="矩形 23"/>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右箭头 11"/>
          <p:cNvSpPr/>
          <p:nvPr/>
        </p:nvSpPr>
        <p:spPr>
          <a:xfrm rot="16200000" flipV="1">
            <a:off x="5236985" y="1961165"/>
            <a:ext cx="748059" cy="1068656"/>
          </a:xfrm>
          <a:prstGeom prst="bentArrow">
            <a:avLst/>
          </a:prstGeom>
          <a:solidFill>
            <a:srgbClr val="FD6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solidFill>
                <a:schemeClr val="tx1"/>
              </a:solidFill>
            </a:endParaRPr>
          </a:p>
        </p:txBody>
      </p:sp>
      <p:sp>
        <p:nvSpPr>
          <p:cNvPr id="31" name="TextBox 30"/>
          <p:cNvSpPr txBox="1"/>
          <p:nvPr/>
        </p:nvSpPr>
        <p:spPr>
          <a:xfrm>
            <a:off x="5290417" y="2640873"/>
            <a:ext cx="504940" cy="253467"/>
          </a:xfrm>
          <a:prstGeom prst="rect">
            <a:avLst/>
          </a:prstGeom>
          <a:noFill/>
        </p:spPr>
        <p:txBody>
          <a:bodyPr wrap="square" rtlCol="0">
            <a:spAutoFit/>
          </a:bodyPr>
          <a:lstStyle/>
          <a:p>
            <a:r>
              <a:rPr lang="en-US" altLang="zh-CN" sz="1047" dirty="0">
                <a:solidFill>
                  <a:schemeClr val="bg1"/>
                </a:solidFill>
                <a:latin typeface="微软雅黑" panose="020B0503020204020204" pitchFamily="34" charset="-122"/>
                <a:ea typeface="微软雅黑" panose="020B0503020204020204" pitchFamily="34" charset="-122"/>
              </a:rPr>
              <a:t>2017</a:t>
            </a:r>
            <a:endParaRPr lang="zh-CN" altLang="en-US" sz="1047" dirty="0">
              <a:solidFill>
                <a:schemeClr val="bg1"/>
              </a:solidFill>
              <a:latin typeface="微软雅黑" panose="020B0503020204020204" pitchFamily="34" charset="-122"/>
              <a:ea typeface="微软雅黑" panose="020B0503020204020204" pitchFamily="34" charset="-122"/>
            </a:endParaRPr>
          </a:p>
        </p:txBody>
      </p:sp>
      <p:sp>
        <p:nvSpPr>
          <p:cNvPr id="8" name="圆角右箭头 7"/>
          <p:cNvSpPr/>
          <p:nvPr/>
        </p:nvSpPr>
        <p:spPr>
          <a:xfrm rot="5400000">
            <a:off x="4561441" y="2492884"/>
            <a:ext cx="748059" cy="1106823"/>
          </a:xfrm>
          <a:prstGeom prst="bentArrow">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solidFill>
                <a:schemeClr val="tx1"/>
              </a:solidFill>
            </a:endParaRPr>
          </a:p>
        </p:txBody>
      </p:sp>
      <p:sp>
        <p:nvSpPr>
          <p:cNvPr id="34" name="TextBox 33"/>
          <p:cNvSpPr txBox="1"/>
          <p:nvPr/>
        </p:nvSpPr>
        <p:spPr>
          <a:xfrm>
            <a:off x="4633861" y="2640873"/>
            <a:ext cx="522974" cy="253467"/>
          </a:xfrm>
          <a:prstGeom prst="rect">
            <a:avLst/>
          </a:prstGeom>
          <a:noFill/>
        </p:spPr>
        <p:txBody>
          <a:bodyPr wrap="square" rtlCol="0">
            <a:spAutoFit/>
          </a:bodyPr>
          <a:lstStyle/>
          <a:p>
            <a:r>
              <a:rPr lang="en-US" altLang="zh-CN" sz="1047" dirty="0">
                <a:solidFill>
                  <a:schemeClr val="bg1"/>
                </a:solidFill>
                <a:latin typeface="微软雅黑" panose="020B0503020204020204" pitchFamily="34" charset="-122"/>
                <a:ea typeface="微软雅黑" panose="020B0503020204020204" pitchFamily="34" charset="-122"/>
              </a:rPr>
              <a:t>2016</a:t>
            </a:r>
            <a:endParaRPr lang="zh-CN" altLang="en-US" sz="1047" dirty="0">
              <a:solidFill>
                <a:schemeClr val="bg1"/>
              </a:solidFill>
              <a:latin typeface="微软雅黑" panose="020B0503020204020204" pitchFamily="34" charset="-122"/>
              <a:ea typeface="微软雅黑" panose="020B0503020204020204" pitchFamily="34" charset="-122"/>
            </a:endParaRPr>
          </a:p>
        </p:txBody>
      </p:sp>
      <p:sp>
        <p:nvSpPr>
          <p:cNvPr id="11" name="圆角右箭头 10"/>
          <p:cNvSpPr/>
          <p:nvPr/>
        </p:nvSpPr>
        <p:spPr>
          <a:xfrm rot="16200000" flipV="1">
            <a:off x="3959686" y="1977639"/>
            <a:ext cx="748059" cy="1068656"/>
          </a:xfrm>
          <a:prstGeom prst="bentArrow">
            <a:avLst/>
          </a:prstGeom>
          <a:solidFill>
            <a:srgbClr val="96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solidFill>
                <a:schemeClr val="tx1"/>
              </a:solidFill>
            </a:endParaRPr>
          </a:p>
        </p:txBody>
      </p:sp>
      <p:sp>
        <p:nvSpPr>
          <p:cNvPr id="33" name="TextBox 32"/>
          <p:cNvSpPr txBox="1"/>
          <p:nvPr/>
        </p:nvSpPr>
        <p:spPr>
          <a:xfrm>
            <a:off x="4066551" y="2640873"/>
            <a:ext cx="587761" cy="253467"/>
          </a:xfrm>
          <a:prstGeom prst="rect">
            <a:avLst/>
          </a:prstGeom>
          <a:noFill/>
        </p:spPr>
        <p:txBody>
          <a:bodyPr wrap="square" rtlCol="0">
            <a:spAutoFit/>
          </a:bodyPr>
          <a:lstStyle/>
          <a:p>
            <a:r>
              <a:rPr lang="en-US" altLang="zh-CN" sz="1047" dirty="0">
                <a:solidFill>
                  <a:schemeClr val="bg1"/>
                </a:solidFill>
                <a:latin typeface="微软雅黑" panose="020B0503020204020204" pitchFamily="34" charset="-122"/>
                <a:ea typeface="微软雅黑" panose="020B0503020204020204" pitchFamily="34" charset="-122"/>
              </a:rPr>
              <a:t>2015</a:t>
            </a:r>
            <a:endParaRPr lang="zh-CN" altLang="en-US" sz="1047" dirty="0">
              <a:solidFill>
                <a:schemeClr val="bg1"/>
              </a:solidFill>
              <a:latin typeface="微软雅黑" panose="020B0503020204020204" pitchFamily="34" charset="-122"/>
              <a:ea typeface="微软雅黑" panose="020B0503020204020204" pitchFamily="34" charset="-122"/>
            </a:endParaRPr>
          </a:p>
        </p:txBody>
      </p:sp>
      <p:sp>
        <p:nvSpPr>
          <p:cNvPr id="7" name="圆角右箭头 6"/>
          <p:cNvSpPr/>
          <p:nvPr/>
        </p:nvSpPr>
        <p:spPr>
          <a:xfrm rot="5400000">
            <a:off x="3420270" y="2512353"/>
            <a:ext cx="748059" cy="1068656"/>
          </a:xfrm>
          <a:prstGeom prst="bentArrow">
            <a:avLst/>
          </a:prstGeom>
          <a:solidFill>
            <a:srgbClr val="C9D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solidFill>
                <a:schemeClr val="tx1"/>
              </a:solidFill>
            </a:endParaRPr>
          </a:p>
        </p:txBody>
      </p:sp>
      <p:sp>
        <p:nvSpPr>
          <p:cNvPr id="29" name="TextBox 28"/>
          <p:cNvSpPr txBox="1"/>
          <p:nvPr/>
        </p:nvSpPr>
        <p:spPr>
          <a:xfrm>
            <a:off x="3556523" y="2640873"/>
            <a:ext cx="504940" cy="253467"/>
          </a:xfrm>
          <a:prstGeom prst="rect">
            <a:avLst/>
          </a:prstGeom>
          <a:noFill/>
        </p:spPr>
        <p:txBody>
          <a:bodyPr wrap="square" rtlCol="0">
            <a:spAutoFit/>
          </a:bodyPr>
          <a:lstStyle/>
          <a:p>
            <a:r>
              <a:rPr lang="en-US" altLang="zh-CN" sz="1047" dirty="0">
                <a:solidFill>
                  <a:schemeClr val="bg1"/>
                </a:solidFill>
                <a:latin typeface="微软雅黑" panose="020B0503020204020204" pitchFamily="34" charset="-122"/>
                <a:ea typeface="微软雅黑" panose="020B0503020204020204" pitchFamily="34" charset="-122"/>
              </a:rPr>
              <a:t>2014</a:t>
            </a:r>
            <a:endParaRPr lang="zh-CN" altLang="en-US" sz="1047" dirty="0">
              <a:solidFill>
                <a:schemeClr val="bg1"/>
              </a:solidFill>
              <a:latin typeface="微软雅黑" panose="020B0503020204020204" pitchFamily="34" charset="-122"/>
              <a:ea typeface="微软雅黑" panose="020B0503020204020204" pitchFamily="34" charset="-122"/>
            </a:endParaRPr>
          </a:p>
        </p:txBody>
      </p:sp>
      <p:sp>
        <p:nvSpPr>
          <p:cNvPr id="10" name="圆角右箭头 9"/>
          <p:cNvSpPr/>
          <p:nvPr/>
        </p:nvSpPr>
        <p:spPr>
          <a:xfrm rot="16200000" flipV="1">
            <a:off x="2761961" y="1951500"/>
            <a:ext cx="695777" cy="1068656"/>
          </a:xfrm>
          <a:prstGeom prst="bentArrow">
            <a:avLst/>
          </a:prstGeom>
          <a:solidFill>
            <a:srgbClr val="668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solidFill>
                <a:schemeClr val="tx1"/>
              </a:solidFill>
            </a:endParaRPr>
          </a:p>
        </p:txBody>
      </p:sp>
      <p:sp>
        <p:nvSpPr>
          <p:cNvPr id="27" name="TextBox 26"/>
          <p:cNvSpPr txBox="1"/>
          <p:nvPr/>
        </p:nvSpPr>
        <p:spPr>
          <a:xfrm>
            <a:off x="2896119" y="2640873"/>
            <a:ext cx="504940" cy="253467"/>
          </a:xfrm>
          <a:prstGeom prst="rect">
            <a:avLst/>
          </a:prstGeom>
          <a:noFill/>
        </p:spPr>
        <p:txBody>
          <a:bodyPr wrap="square" rtlCol="0">
            <a:spAutoFit/>
          </a:bodyPr>
          <a:lstStyle/>
          <a:p>
            <a:r>
              <a:rPr lang="en-US" altLang="zh-CN" sz="1047" dirty="0">
                <a:solidFill>
                  <a:schemeClr val="bg1"/>
                </a:solidFill>
                <a:latin typeface="微软雅黑" panose="020B0503020204020204" pitchFamily="34" charset="-122"/>
                <a:ea typeface="微软雅黑" panose="020B0503020204020204" pitchFamily="34" charset="-122"/>
              </a:rPr>
              <a:t>2013</a:t>
            </a:r>
            <a:endParaRPr lang="zh-CN" altLang="en-US" sz="1047" dirty="0">
              <a:solidFill>
                <a:schemeClr val="bg1"/>
              </a:solidFill>
              <a:latin typeface="微软雅黑" panose="020B0503020204020204" pitchFamily="34" charset="-122"/>
              <a:ea typeface="微软雅黑" panose="020B0503020204020204" pitchFamily="34" charset="-122"/>
            </a:endParaRPr>
          </a:p>
        </p:txBody>
      </p:sp>
      <p:sp>
        <p:nvSpPr>
          <p:cNvPr id="6" name="圆角右箭头 5"/>
          <p:cNvSpPr/>
          <p:nvPr/>
        </p:nvSpPr>
        <p:spPr>
          <a:xfrm rot="5400000">
            <a:off x="2168401" y="2458906"/>
            <a:ext cx="694654" cy="1122089"/>
          </a:xfrm>
          <a:prstGeom prst="bentArrow">
            <a:avLst/>
          </a:prstGeom>
          <a:solidFill>
            <a:srgbClr val="2933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solidFill>
                <a:schemeClr val="tx1"/>
              </a:solidFill>
            </a:endParaRPr>
          </a:p>
        </p:txBody>
      </p:sp>
      <p:sp>
        <p:nvSpPr>
          <p:cNvPr id="25" name="TextBox 24"/>
          <p:cNvSpPr txBox="1"/>
          <p:nvPr/>
        </p:nvSpPr>
        <p:spPr>
          <a:xfrm>
            <a:off x="2235206" y="2640873"/>
            <a:ext cx="504940" cy="253467"/>
          </a:xfrm>
          <a:prstGeom prst="rect">
            <a:avLst/>
          </a:prstGeom>
          <a:noFill/>
        </p:spPr>
        <p:txBody>
          <a:bodyPr wrap="square" rtlCol="0">
            <a:spAutoFit/>
          </a:bodyPr>
          <a:lstStyle/>
          <a:p>
            <a:r>
              <a:rPr lang="en-US" altLang="zh-CN" sz="1047" dirty="0">
                <a:solidFill>
                  <a:schemeClr val="bg1"/>
                </a:solidFill>
                <a:latin typeface="微软雅黑" panose="020B0503020204020204" pitchFamily="34" charset="-122"/>
                <a:ea typeface="微软雅黑" panose="020B0503020204020204" pitchFamily="34" charset="-122"/>
              </a:rPr>
              <a:t>2012</a:t>
            </a:r>
            <a:endParaRPr lang="zh-CN" altLang="en-US" sz="1047" dirty="0">
              <a:solidFill>
                <a:schemeClr val="bg1"/>
              </a:solidFill>
              <a:latin typeface="微软雅黑" panose="020B0503020204020204" pitchFamily="34" charset="-122"/>
              <a:ea typeface="微软雅黑" panose="020B0503020204020204" pitchFamily="34" charset="-122"/>
            </a:endParaRPr>
          </a:p>
        </p:txBody>
      </p:sp>
      <p:sp>
        <p:nvSpPr>
          <p:cNvPr id="5" name="圆角右箭头 4"/>
          <p:cNvSpPr/>
          <p:nvPr/>
        </p:nvSpPr>
        <p:spPr>
          <a:xfrm rot="16200000" flipV="1">
            <a:off x="1538097" y="1951498"/>
            <a:ext cx="695776" cy="1068656"/>
          </a:xfrm>
          <a:prstGeom prst="bentArrow">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solidFill>
                <a:schemeClr val="tx1"/>
              </a:solidFill>
            </a:endParaRPr>
          </a:p>
        </p:txBody>
      </p:sp>
      <p:sp>
        <p:nvSpPr>
          <p:cNvPr id="14" name="TextBox 13"/>
          <p:cNvSpPr txBox="1"/>
          <p:nvPr/>
        </p:nvSpPr>
        <p:spPr>
          <a:xfrm>
            <a:off x="1618821" y="2640873"/>
            <a:ext cx="562954" cy="253467"/>
          </a:xfrm>
          <a:prstGeom prst="rect">
            <a:avLst/>
          </a:prstGeom>
          <a:noFill/>
        </p:spPr>
        <p:txBody>
          <a:bodyPr wrap="square" rtlCol="0">
            <a:spAutoFit/>
          </a:bodyPr>
          <a:lstStyle/>
          <a:p>
            <a:r>
              <a:rPr lang="en-US" altLang="zh-CN" sz="1047" dirty="0">
                <a:solidFill>
                  <a:schemeClr val="bg1"/>
                </a:solidFill>
                <a:latin typeface="微软雅黑" panose="020B0503020204020204" pitchFamily="34" charset="-122"/>
                <a:ea typeface="微软雅黑" panose="020B0503020204020204" pitchFamily="34" charset="-122"/>
              </a:rPr>
              <a:t>2011</a:t>
            </a:r>
            <a:endParaRPr lang="zh-CN" altLang="en-US" sz="1047" dirty="0">
              <a:solidFill>
                <a:schemeClr val="bg1"/>
              </a:solidFill>
              <a:latin typeface="微软雅黑" panose="020B0503020204020204" pitchFamily="34" charset="-122"/>
              <a:ea typeface="微软雅黑" panose="020B0503020204020204" pitchFamily="34" charset="-122"/>
            </a:endParaRPr>
          </a:p>
        </p:txBody>
      </p:sp>
      <p:sp>
        <p:nvSpPr>
          <p:cNvPr id="9" name="圆角右箭头 8"/>
          <p:cNvSpPr/>
          <p:nvPr/>
        </p:nvSpPr>
        <p:spPr>
          <a:xfrm rot="5400000">
            <a:off x="908927" y="2475008"/>
            <a:ext cx="748059" cy="1068656"/>
          </a:xfrm>
          <a:prstGeom prst="bentArrow">
            <a:avLst/>
          </a:prstGeom>
          <a:solidFill>
            <a:srgbClr val="0A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chemeClr val="tx1"/>
              </a:solidFill>
            </a:endParaRPr>
          </a:p>
        </p:txBody>
      </p:sp>
      <p:sp>
        <p:nvSpPr>
          <p:cNvPr id="13" name="TextBox 12"/>
          <p:cNvSpPr txBox="1"/>
          <p:nvPr/>
        </p:nvSpPr>
        <p:spPr>
          <a:xfrm>
            <a:off x="1015793" y="2640873"/>
            <a:ext cx="587761" cy="253467"/>
          </a:xfrm>
          <a:prstGeom prst="rect">
            <a:avLst/>
          </a:prstGeom>
          <a:noFill/>
        </p:spPr>
        <p:txBody>
          <a:bodyPr wrap="square" rtlCol="0">
            <a:spAutoFit/>
          </a:bodyPr>
          <a:lstStyle/>
          <a:p>
            <a:r>
              <a:rPr lang="en-US" altLang="zh-CN" sz="1047" dirty="0">
                <a:solidFill>
                  <a:schemeClr val="bg1"/>
                </a:solidFill>
                <a:latin typeface="微软雅黑" panose="020B0503020204020204" pitchFamily="34" charset="-122"/>
                <a:ea typeface="微软雅黑" panose="020B0503020204020204" pitchFamily="34" charset="-122"/>
              </a:rPr>
              <a:t>2010</a:t>
            </a:r>
            <a:endParaRPr lang="zh-CN" altLang="en-US" sz="1047"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1282956" y="1763909"/>
            <a:ext cx="1305289"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39" name="矩形 38"/>
          <p:cNvSpPr/>
          <p:nvPr/>
        </p:nvSpPr>
        <p:spPr>
          <a:xfrm>
            <a:off x="2547532" y="1763909"/>
            <a:ext cx="1305289"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0" name="矩形 39"/>
          <p:cNvSpPr/>
          <p:nvPr/>
        </p:nvSpPr>
        <p:spPr>
          <a:xfrm>
            <a:off x="3812108" y="1763909"/>
            <a:ext cx="1305289"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1" name="矩形 40"/>
          <p:cNvSpPr/>
          <p:nvPr/>
        </p:nvSpPr>
        <p:spPr>
          <a:xfrm>
            <a:off x="5076685" y="1763909"/>
            <a:ext cx="1305289"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2" name="矩形 41"/>
          <p:cNvSpPr/>
          <p:nvPr/>
        </p:nvSpPr>
        <p:spPr>
          <a:xfrm>
            <a:off x="659574" y="3472068"/>
            <a:ext cx="1305289"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3" name="矩形 42"/>
          <p:cNvSpPr/>
          <p:nvPr/>
        </p:nvSpPr>
        <p:spPr>
          <a:xfrm>
            <a:off x="1924150" y="3472068"/>
            <a:ext cx="1305289"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4" name="矩形 43"/>
          <p:cNvSpPr/>
          <p:nvPr/>
        </p:nvSpPr>
        <p:spPr>
          <a:xfrm>
            <a:off x="3188726" y="3472068"/>
            <a:ext cx="1305289"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5" name="矩形 44"/>
          <p:cNvSpPr/>
          <p:nvPr/>
        </p:nvSpPr>
        <p:spPr>
          <a:xfrm>
            <a:off x="4453302" y="3472068"/>
            <a:ext cx="1305289"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52</a:t>
            </a:fld>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534898" y="2779131"/>
            <a:ext cx="5824175" cy="213731"/>
            <a:chOff x="715142" y="3065466"/>
            <a:chExt cx="7786742" cy="285752"/>
          </a:xfrm>
        </p:grpSpPr>
        <p:sp>
          <p:nvSpPr>
            <p:cNvPr id="39" name="右箭头 38"/>
            <p:cNvSpPr/>
            <p:nvPr/>
          </p:nvSpPr>
          <p:spPr>
            <a:xfrm>
              <a:off x="929456" y="3065466"/>
              <a:ext cx="7572428" cy="285752"/>
            </a:xfrm>
            <a:prstGeom prst="rightArrow">
              <a:avLst>
                <a:gd name="adj1" fmla="val 50000"/>
                <a:gd name="adj2" fmla="val 9266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0" name="矩形 39"/>
            <p:cNvSpPr/>
            <p:nvPr/>
          </p:nvSpPr>
          <p:spPr>
            <a:xfrm flipH="1">
              <a:off x="786580" y="3136904"/>
              <a:ext cx="117156" cy="14287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1" name="矩形 40"/>
            <p:cNvSpPr/>
            <p:nvPr/>
          </p:nvSpPr>
          <p:spPr>
            <a:xfrm>
              <a:off x="715142" y="3136904"/>
              <a:ext cx="45719" cy="14287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10" name="组合 9"/>
          <p:cNvGrpSpPr/>
          <p:nvPr/>
        </p:nvGrpSpPr>
        <p:grpSpPr>
          <a:xfrm>
            <a:off x="802062" y="2717607"/>
            <a:ext cx="480895" cy="351595"/>
            <a:chOff x="357952" y="1710153"/>
            <a:chExt cx="642942" cy="470072"/>
          </a:xfrm>
          <a:solidFill>
            <a:schemeClr val="accent1"/>
          </a:solidFill>
        </p:grpSpPr>
        <p:sp>
          <p:nvSpPr>
            <p:cNvPr id="8" name="六边形 7"/>
            <p:cNvSpPr/>
            <p:nvPr/>
          </p:nvSpPr>
          <p:spPr>
            <a:xfrm rot="1800000">
              <a:off x="369447" y="1710153"/>
              <a:ext cx="523649" cy="47007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9" name="TextBox 8"/>
            <p:cNvSpPr txBox="1"/>
            <p:nvPr/>
          </p:nvSpPr>
          <p:spPr>
            <a:xfrm>
              <a:off x="357952" y="1822079"/>
              <a:ext cx="642942" cy="277326"/>
            </a:xfrm>
            <a:prstGeom prst="rect">
              <a:avLst/>
            </a:prstGeom>
            <a:noFill/>
          </p:spPr>
          <p:txBody>
            <a:bodyPr wrap="square" rtlCol="0">
              <a:spAutoFit/>
            </a:bodyPr>
            <a:lstStyle/>
            <a:p>
              <a:r>
                <a:rPr lang="en-US" altLang="zh-CN" sz="748" dirty="0">
                  <a:solidFill>
                    <a:schemeClr val="bg1"/>
                  </a:solidFill>
                  <a:latin typeface="微软雅黑" panose="020B0503020204020204" pitchFamily="34" charset="-122"/>
                  <a:ea typeface="微软雅黑" panose="020B0503020204020204" pitchFamily="34" charset="-122"/>
                </a:rPr>
                <a:t>4</a:t>
              </a:r>
              <a:r>
                <a:rPr lang="zh-CN" altLang="en-US" sz="748" dirty="0">
                  <a:solidFill>
                    <a:schemeClr val="bg1"/>
                  </a:solidFill>
                  <a:latin typeface="微软雅黑" panose="020B0503020204020204" pitchFamily="34" charset="-122"/>
                  <a:ea typeface="微软雅黑" panose="020B0503020204020204" pitchFamily="34" charset="-122"/>
                </a:rPr>
                <a:t>月份</a:t>
              </a:r>
            </a:p>
          </p:txBody>
        </p:sp>
      </p:grpSp>
      <p:grpSp>
        <p:nvGrpSpPr>
          <p:cNvPr id="11" name="组合 10"/>
          <p:cNvGrpSpPr/>
          <p:nvPr/>
        </p:nvGrpSpPr>
        <p:grpSpPr>
          <a:xfrm>
            <a:off x="1496688" y="2717607"/>
            <a:ext cx="480895" cy="351595"/>
            <a:chOff x="357952" y="1710153"/>
            <a:chExt cx="642942" cy="470072"/>
          </a:xfrm>
          <a:solidFill>
            <a:schemeClr val="accent1"/>
          </a:solidFill>
        </p:grpSpPr>
        <p:sp>
          <p:nvSpPr>
            <p:cNvPr id="12" name="六边形 11"/>
            <p:cNvSpPr/>
            <p:nvPr/>
          </p:nvSpPr>
          <p:spPr>
            <a:xfrm rot="1800000">
              <a:off x="369447" y="1710153"/>
              <a:ext cx="523649" cy="47007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13" name="TextBox 12"/>
            <p:cNvSpPr txBox="1"/>
            <p:nvPr/>
          </p:nvSpPr>
          <p:spPr>
            <a:xfrm>
              <a:off x="357952" y="1822079"/>
              <a:ext cx="642942" cy="277326"/>
            </a:xfrm>
            <a:prstGeom prst="rect">
              <a:avLst/>
            </a:prstGeom>
            <a:noFill/>
          </p:spPr>
          <p:txBody>
            <a:bodyPr wrap="square" rtlCol="0">
              <a:spAutoFit/>
            </a:bodyPr>
            <a:lstStyle/>
            <a:p>
              <a:r>
                <a:rPr lang="en-US" altLang="zh-CN" sz="748" dirty="0">
                  <a:solidFill>
                    <a:schemeClr val="bg1"/>
                  </a:solidFill>
                  <a:latin typeface="微软雅黑" panose="020B0503020204020204" pitchFamily="34" charset="-122"/>
                  <a:ea typeface="微软雅黑" panose="020B0503020204020204" pitchFamily="34" charset="-122"/>
                </a:rPr>
                <a:t>5</a:t>
              </a:r>
              <a:r>
                <a:rPr lang="zh-CN" altLang="en-US" sz="748" dirty="0">
                  <a:solidFill>
                    <a:schemeClr val="bg1"/>
                  </a:solidFill>
                  <a:latin typeface="微软雅黑" panose="020B0503020204020204" pitchFamily="34" charset="-122"/>
                  <a:ea typeface="微软雅黑" panose="020B0503020204020204" pitchFamily="34" charset="-122"/>
                </a:rPr>
                <a:t>月份</a:t>
              </a:r>
            </a:p>
          </p:txBody>
        </p:sp>
      </p:grpSp>
      <p:grpSp>
        <p:nvGrpSpPr>
          <p:cNvPr id="14" name="组合 13"/>
          <p:cNvGrpSpPr/>
          <p:nvPr/>
        </p:nvGrpSpPr>
        <p:grpSpPr>
          <a:xfrm>
            <a:off x="2137882" y="2717607"/>
            <a:ext cx="480895" cy="351595"/>
            <a:chOff x="357952" y="1710153"/>
            <a:chExt cx="642942" cy="470072"/>
          </a:xfrm>
          <a:solidFill>
            <a:schemeClr val="accent1"/>
          </a:solidFill>
        </p:grpSpPr>
        <p:sp>
          <p:nvSpPr>
            <p:cNvPr id="15" name="六边形 14"/>
            <p:cNvSpPr/>
            <p:nvPr/>
          </p:nvSpPr>
          <p:spPr>
            <a:xfrm rot="1800000">
              <a:off x="369447" y="1710153"/>
              <a:ext cx="523649" cy="47007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16" name="TextBox 15"/>
            <p:cNvSpPr txBox="1"/>
            <p:nvPr/>
          </p:nvSpPr>
          <p:spPr>
            <a:xfrm>
              <a:off x="357952" y="1822079"/>
              <a:ext cx="642942" cy="277326"/>
            </a:xfrm>
            <a:prstGeom prst="rect">
              <a:avLst/>
            </a:prstGeom>
            <a:noFill/>
          </p:spPr>
          <p:txBody>
            <a:bodyPr wrap="square" rtlCol="0">
              <a:spAutoFit/>
            </a:bodyPr>
            <a:lstStyle/>
            <a:p>
              <a:r>
                <a:rPr lang="en-US" altLang="zh-CN" sz="748" dirty="0">
                  <a:solidFill>
                    <a:schemeClr val="bg1"/>
                  </a:solidFill>
                  <a:latin typeface="微软雅黑" panose="020B0503020204020204" pitchFamily="34" charset="-122"/>
                  <a:ea typeface="微软雅黑" panose="020B0503020204020204" pitchFamily="34" charset="-122"/>
                </a:rPr>
                <a:t>6</a:t>
              </a:r>
              <a:r>
                <a:rPr lang="zh-CN" altLang="en-US" sz="748" dirty="0">
                  <a:solidFill>
                    <a:schemeClr val="bg1"/>
                  </a:solidFill>
                  <a:latin typeface="微软雅黑" panose="020B0503020204020204" pitchFamily="34" charset="-122"/>
                  <a:ea typeface="微软雅黑" panose="020B0503020204020204" pitchFamily="34" charset="-122"/>
                </a:rPr>
                <a:t>月份</a:t>
              </a:r>
            </a:p>
          </p:txBody>
        </p:sp>
      </p:grpSp>
      <p:grpSp>
        <p:nvGrpSpPr>
          <p:cNvPr id="17" name="组合 16"/>
          <p:cNvGrpSpPr/>
          <p:nvPr/>
        </p:nvGrpSpPr>
        <p:grpSpPr>
          <a:xfrm>
            <a:off x="2832508" y="2717607"/>
            <a:ext cx="480895" cy="351595"/>
            <a:chOff x="357952" y="1710153"/>
            <a:chExt cx="642942" cy="470072"/>
          </a:xfrm>
          <a:solidFill>
            <a:schemeClr val="accent1"/>
          </a:solidFill>
        </p:grpSpPr>
        <p:sp>
          <p:nvSpPr>
            <p:cNvPr id="18" name="六边形 17"/>
            <p:cNvSpPr/>
            <p:nvPr/>
          </p:nvSpPr>
          <p:spPr>
            <a:xfrm rot="1800000">
              <a:off x="369447" y="1710153"/>
              <a:ext cx="523649" cy="47007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19" name="TextBox 18"/>
            <p:cNvSpPr txBox="1"/>
            <p:nvPr/>
          </p:nvSpPr>
          <p:spPr>
            <a:xfrm>
              <a:off x="357952" y="1822079"/>
              <a:ext cx="642942" cy="277326"/>
            </a:xfrm>
            <a:prstGeom prst="rect">
              <a:avLst/>
            </a:prstGeom>
            <a:noFill/>
          </p:spPr>
          <p:txBody>
            <a:bodyPr wrap="square" rtlCol="0">
              <a:spAutoFit/>
            </a:bodyPr>
            <a:lstStyle/>
            <a:p>
              <a:r>
                <a:rPr lang="en-US" altLang="zh-CN" sz="748" dirty="0">
                  <a:solidFill>
                    <a:schemeClr val="bg1"/>
                  </a:solidFill>
                  <a:latin typeface="微软雅黑" panose="020B0503020204020204" pitchFamily="34" charset="-122"/>
                  <a:ea typeface="微软雅黑" panose="020B0503020204020204" pitchFamily="34" charset="-122"/>
                </a:rPr>
                <a:t>7</a:t>
              </a:r>
              <a:r>
                <a:rPr lang="zh-CN" altLang="en-US" sz="748" dirty="0">
                  <a:solidFill>
                    <a:schemeClr val="bg1"/>
                  </a:solidFill>
                  <a:latin typeface="微软雅黑" panose="020B0503020204020204" pitchFamily="34" charset="-122"/>
                  <a:ea typeface="微软雅黑" panose="020B0503020204020204" pitchFamily="34" charset="-122"/>
                </a:rPr>
                <a:t>月份</a:t>
              </a:r>
            </a:p>
          </p:txBody>
        </p:sp>
      </p:grpSp>
      <p:grpSp>
        <p:nvGrpSpPr>
          <p:cNvPr id="20" name="组合 19"/>
          <p:cNvGrpSpPr/>
          <p:nvPr/>
        </p:nvGrpSpPr>
        <p:grpSpPr>
          <a:xfrm>
            <a:off x="3473702" y="2717607"/>
            <a:ext cx="480895" cy="351595"/>
            <a:chOff x="357952" y="1710153"/>
            <a:chExt cx="642942" cy="470072"/>
          </a:xfrm>
          <a:solidFill>
            <a:schemeClr val="accent1"/>
          </a:solidFill>
        </p:grpSpPr>
        <p:sp>
          <p:nvSpPr>
            <p:cNvPr id="21" name="六边形 20"/>
            <p:cNvSpPr/>
            <p:nvPr/>
          </p:nvSpPr>
          <p:spPr>
            <a:xfrm rot="1800000">
              <a:off x="369447" y="1710153"/>
              <a:ext cx="523649" cy="47007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22" name="TextBox 21"/>
            <p:cNvSpPr txBox="1"/>
            <p:nvPr/>
          </p:nvSpPr>
          <p:spPr>
            <a:xfrm>
              <a:off x="357952" y="1822079"/>
              <a:ext cx="642942" cy="277326"/>
            </a:xfrm>
            <a:prstGeom prst="rect">
              <a:avLst/>
            </a:prstGeom>
            <a:noFill/>
          </p:spPr>
          <p:txBody>
            <a:bodyPr wrap="square" rtlCol="0">
              <a:spAutoFit/>
            </a:bodyPr>
            <a:lstStyle/>
            <a:p>
              <a:r>
                <a:rPr lang="en-US" altLang="zh-CN" sz="748" dirty="0">
                  <a:solidFill>
                    <a:schemeClr val="bg1"/>
                  </a:solidFill>
                  <a:latin typeface="微软雅黑" panose="020B0503020204020204" pitchFamily="34" charset="-122"/>
                  <a:ea typeface="微软雅黑" panose="020B0503020204020204" pitchFamily="34" charset="-122"/>
                </a:rPr>
                <a:t>8</a:t>
              </a:r>
              <a:r>
                <a:rPr lang="zh-CN" altLang="en-US" sz="748" dirty="0">
                  <a:solidFill>
                    <a:schemeClr val="bg1"/>
                  </a:solidFill>
                  <a:latin typeface="微软雅黑" panose="020B0503020204020204" pitchFamily="34" charset="-122"/>
                  <a:ea typeface="微软雅黑" panose="020B0503020204020204" pitchFamily="34" charset="-122"/>
                </a:rPr>
                <a:t>月份</a:t>
              </a:r>
            </a:p>
          </p:txBody>
        </p:sp>
      </p:grpSp>
      <p:grpSp>
        <p:nvGrpSpPr>
          <p:cNvPr id="23" name="组合 22"/>
          <p:cNvGrpSpPr/>
          <p:nvPr/>
        </p:nvGrpSpPr>
        <p:grpSpPr>
          <a:xfrm>
            <a:off x="4168328" y="2717607"/>
            <a:ext cx="480895" cy="351595"/>
            <a:chOff x="357952" y="1710153"/>
            <a:chExt cx="642942" cy="470072"/>
          </a:xfrm>
          <a:solidFill>
            <a:schemeClr val="accent1"/>
          </a:solidFill>
        </p:grpSpPr>
        <p:sp>
          <p:nvSpPr>
            <p:cNvPr id="24" name="六边形 23"/>
            <p:cNvSpPr/>
            <p:nvPr/>
          </p:nvSpPr>
          <p:spPr>
            <a:xfrm rot="1800000">
              <a:off x="369447" y="1710153"/>
              <a:ext cx="523649" cy="47007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25" name="TextBox 24"/>
            <p:cNvSpPr txBox="1"/>
            <p:nvPr/>
          </p:nvSpPr>
          <p:spPr>
            <a:xfrm>
              <a:off x="357952" y="1822079"/>
              <a:ext cx="642942" cy="277326"/>
            </a:xfrm>
            <a:prstGeom prst="rect">
              <a:avLst/>
            </a:prstGeom>
            <a:noFill/>
          </p:spPr>
          <p:txBody>
            <a:bodyPr wrap="square" rtlCol="0">
              <a:spAutoFit/>
            </a:bodyPr>
            <a:lstStyle/>
            <a:p>
              <a:r>
                <a:rPr lang="en-US" altLang="zh-CN" sz="748" dirty="0">
                  <a:solidFill>
                    <a:schemeClr val="bg1"/>
                  </a:solidFill>
                  <a:latin typeface="微软雅黑" panose="020B0503020204020204" pitchFamily="34" charset="-122"/>
                  <a:ea typeface="微软雅黑" panose="020B0503020204020204" pitchFamily="34" charset="-122"/>
                </a:rPr>
                <a:t>9</a:t>
              </a:r>
              <a:r>
                <a:rPr lang="zh-CN" altLang="en-US" sz="748" dirty="0">
                  <a:solidFill>
                    <a:schemeClr val="bg1"/>
                  </a:solidFill>
                  <a:latin typeface="微软雅黑" panose="020B0503020204020204" pitchFamily="34" charset="-122"/>
                  <a:ea typeface="微软雅黑" panose="020B0503020204020204" pitchFamily="34" charset="-122"/>
                </a:rPr>
                <a:t>月份</a:t>
              </a:r>
            </a:p>
          </p:txBody>
        </p:sp>
      </p:grpSp>
      <p:grpSp>
        <p:nvGrpSpPr>
          <p:cNvPr id="26" name="组合 25"/>
          <p:cNvGrpSpPr/>
          <p:nvPr/>
        </p:nvGrpSpPr>
        <p:grpSpPr>
          <a:xfrm>
            <a:off x="5504148" y="2717608"/>
            <a:ext cx="529891" cy="351595"/>
            <a:chOff x="357952" y="1710153"/>
            <a:chExt cx="708448" cy="470072"/>
          </a:xfrm>
          <a:solidFill>
            <a:schemeClr val="accent1"/>
          </a:solidFill>
        </p:grpSpPr>
        <p:sp>
          <p:nvSpPr>
            <p:cNvPr id="27" name="六边形 26"/>
            <p:cNvSpPr/>
            <p:nvPr/>
          </p:nvSpPr>
          <p:spPr>
            <a:xfrm rot="1800000">
              <a:off x="369447" y="1710153"/>
              <a:ext cx="523649" cy="47007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28" name="TextBox 27"/>
            <p:cNvSpPr txBox="1"/>
            <p:nvPr/>
          </p:nvSpPr>
          <p:spPr>
            <a:xfrm>
              <a:off x="357952" y="1822079"/>
              <a:ext cx="708448" cy="277327"/>
            </a:xfrm>
            <a:prstGeom prst="rect">
              <a:avLst/>
            </a:prstGeom>
            <a:noFill/>
          </p:spPr>
          <p:txBody>
            <a:bodyPr wrap="square" rtlCol="0">
              <a:spAutoFit/>
            </a:bodyPr>
            <a:lstStyle/>
            <a:p>
              <a:r>
                <a:rPr lang="en-US" altLang="zh-CN" sz="748" dirty="0">
                  <a:solidFill>
                    <a:schemeClr val="bg1"/>
                  </a:solidFill>
                  <a:latin typeface="微软雅黑" panose="020B0503020204020204" pitchFamily="34" charset="-122"/>
                  <a:ea typeface="微软雅黑" panose="020B0503020204020204" pitchFamily="34" charset="-122"/>
                </a:rPr>
                <a:t>11</a:t>
              </a:r>
              <a:r>
                <a:rPr lang="zh-CN" altLang="en-US" sz="748" dirty="0">
                  <a:solidFill>
                    <a:schemeClr val="bg1"/>
                  </a:solidFill>
                  <a:latin typeface="微软雅黑" panose="020B0503020204020204" pitchFamily="34" charset="-122"/>
                  <a:ea typeface="微软雅黑" panose="020B0503020204020204" pitchFamily="34" charset="-122"/>
                </a:rPr>
                <a:t>月份</a:t>
              </a:r>
            </a:p>
          </p:txBody>
        </p:sp>
      </p:grpSp>
      <p:grpSp>
        <p:nvGrpSpPr>
          <p:cNvPr id="29" name="组合 28"/>
          <p:cNvGrpSpPr/>
          <p:nvPr/>
        </p:nvGrpSpPr>
        <p:grpSpPr>
          <a:xfrm>
            <a:off x="4775325" y="2717607"/>
            <a:ext cx="514993" cy="351595"/>
            <a:chOff x="312232" y="1710153"/>
            <a:chExt cx="688530" cy="470072"/>
          </a:xfrm>
          <a:solidFill>
            <a:schemeClr val="accent1"/>
          </a:solidFill>
        </p:grpSpPr>
        <p:sp>
          <p:nvSpPr>
            <p:cNvPr id="30" name="六边形 29"/>
            <p:cNvSpPr/>
            <p:nvPr/>
          </p:nvSpPr>
          <p:spPr>
            <a:xfrm rot="1800000">
              <a:off x="369447" y="1710153"/>
              <a:ext cx="523649" cy="47007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31" name="TextBox 30"/>
            <p:cNvSpPr txBox="1"/>
            <p:nvPr/>
          </p:nvSpPr>
          <p:spPr>
            <a:xfrm>
              <a:off x="312232" y="1812011"/>
              <a:ext cx="688530" cy="277326"/>
            </a:xfrm>
            <a:prstGeom prst="rect">
              <a:avLst/>
            </a:prstGeom>
            <a:noFill/>
          </p:spPr>
          <p:txBody>
            <a:bodyPr wrap="square" rtlCol="0">
              <a:spAutoFit/>
            </a:bodyPr>
            <a:lstStyle/>
            <a:p>
              <a:r>
                <a:rPr lang="en-US" altLang="zh-CN" sz="748" dirty="0">
                  <a:solidFill>
                    <a:schemeClr val="bg1"/>
                  </a:solidFill>
                  <a:latin typeface="微软雅黑" panose="020B0503020204020204" pitchFamily="34" charset="-122"/>
                  <a:ea typeface="微软雅黑" panose="020B0503020204020204" pitchFamily="34" charset="-122"/>
                </a:rPr>
                <a:t>10</a:t>
              </a:r>
              <a:r>
                <a:rPr lang="zh-CN" altLang="en-US" sz="748" dirty="0">
                  <a:solidFill>
                    <a:schemeClr val="bg1"/>
                  </a:solidFill>
                  <a:latin typeface="微软雅黑" panose="020B0503020204020204" pitchFamily="34" charset="-122"/>
                  <a:ea typeface="微软雅黑" panose="020B0503020204020204" pitchFamily="34" charset="-122"/>
                </a:rPr>
                <a:t>月份</a:t>
              </a:r>
            </a:p>
          </p:txBody>
        </p:sp>
      </p:grpSp>
      <p:sp>
        <p:nvSpPr>
          <p:cNvPr id="32" name="矩形 31"/>
          <p:cNvSpPr/>
          <p:nvPr/>
        </p:nvSpPr>
        <p:spPr>
          <a:xfrm>
            <a:off x="1229524" y="1870774"/>
            <a:ext cx="854925" cy="534328"/>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524" dirty="0">
              <a:solidFill>
                <a:srgbClr val="595959"/>
              </a:solidFill>
              <a:latin typeface="微软雅黑" panose="020B0503020204020204" pitchFamily="34" charset="-122"/>
              <a:ea typeface="微软雅黑" panose="020B0503020204020204" pitchFamily="34" charset="-122"/>
            </a:endParaRPr>
          </a:p>
        </p:txBody>
      </p:sp>
      <p:sp>
        <p:nvSpPr>
          <p:cNvPr id="33" name="矩形 32"/>
          <p:cNvSpPr/>
          <p:nvPr/>
        </p:nvSpPr>
        <p:spPr>
          <a:xfrm>
            <a:off x="2565344" y="1870774"/>
            <a:ext cx="854925" cy="534328"/>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524" dirty="0">
              <a:solidFill>
                <a:srgbClr val="595959"/>
              </a:solidFill>
              <a:latin typeface="微软雅黑" panose="020B0503020204020204" pitchFamily="34" charset="-122"/>
              <a:ea typeface="微软雅黑" panose="020B0503020204020204" pitchFamily="34" charset="-122"/>
            </a:endParaRPr>
          </a:p>
        </p:txBody>
      </p:sp>
      <p:sp>
        <p:nvSpPr>
          <p:cNvPr id="34" name="矩形 33"/>
          <p:cNvSpPr/>
          <p:nvPr/>
        </p:nvSpPr>
        <p:spPr>
          <a:xfrm>
            <a:off x="3901164" y="1870774"/>
            <a:ext cx="854925" cy="534328"/>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524" dirty="0">
              <a:solidFill>
                <a:srgbClr val="595959"/>
              </a:solidFill>
              <a:latin typeface="微软雅黑" panose="020B0503020204020204" pitchFamily="34" charset="-122"/>
              <a:ea typeface="微软雅黑" panose="020B0503020204020204" pitchFamily="34" charset="-122"/>
            </a:endParaRPr>
          </a:p>
        </p:txBody>
      </p:sp>
      <p:sp>
        <p:nvSpPr>
          <p:cNvPr id="35" name="矩形 34"/>
          <p:cNvSpPr/>
          <p:nvPr/>
        </p:nvSpPr>
        <p:spPr>
          <a:xfrm>
            <a:off x="5236984" y="1870774"/>
            <a:ext cx="854925" cy="534328"/>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524" dirty="0">
              <a:solidFill>
                <a:srgbClr val="595959"/>
              </a:solidFill>
              <a:latin typeface="微软雅黑" panose="020B0503020204020204" pitchFamily="34" charset="-122"/>
              <a:ea typeface="微软雅黑" panose="020B0503020204020204" pitchFamily="34" charset="-122"/>
            </a:endParaRPr>
          </a:p>
        </p:txBody>
      </p:sp>
      <p:sp>
        <p:nvSpPr>
          <p:cNvPr id="36" name="矩形 35"/>
          <p:cNvSpPr/>
          <p:nvPr/>
        </p:nvSpPr>
        <p:spPr>
          <a:xfrm>
            <a:off x="1924151" y="3366892"/>
            <a:ext cx="854925" cy="534328"/>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524" dirty="0">
              <a:solidFill>
                <a:srgbClr val="595959"/>
              </a:solidFill>
              <a:latin typeface="微软雅黑" panose="020B0503020204020204" pitchFamily="34" charset="-122"/>
              <a:ea typeface="微软雅黑" panose="020B0503020204020204" pitchFamily="34" charset="-122"/>
            </a:endParaRPr>
          </a:p>
        </p:txBody>
      </p:sp>
      <p:sp>
        <p:nvSpPr>
          <p:cNvPr id="37" name="矩形 36"/>
          <p:cNvSpPr/>
          <p:nvPr/>
        </p:nvSpPr>
        <p:spPr>
          <a:xfrm>
            <a:off x="3259970" y="3366892"/>
            <a:ext cx="854925" cy="534328"/>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524" dirty="0">
              <a:solidFill>
                <a:srgbClr val="595959"/>
              </a:solidFill>
              <a:latin typeface="微软雅黑" panose="020B0503020204020204" pitchFamily="34" charset="-122"/>
              <a:ea typeface="微软雅黑" panose="020B0503020204020204" pitchFamily="34" charset="-122"/>
            </a:endParaRPr>
          </a:p>
        </p:txBody>
      </p:sp>
      <p:sp>
        <p:nvSpPr>
          <p:cNvPr id="38" name="矩形 37"/>
          <p:cNvSpPr/>
          <p:nvPr/>
        </p:nvSpPr>
        <p:spPr>
          <a:xfrm>
            <a:off x="4595790" y="3366892"/>
            <a:ext cx="854925" cy="534328"/>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524" dirty="0">
              <a:solidFill>
                <a:srgbClr val="595959"/>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1015199" y="2137938"/>
            <a:ext cx="214325" cy="534922"/>
            <a:chOff x="1357290" y="1993896"/>
            <a:chExt cx="286546" cy="715174"/>
          </a:xfrm>
        </p:grpSpPr>
        <p:cxnSp>
          <p:nvCxnSpPr>
            <p:cNvPr id="46" name="直接连接符 45"/>
            <p:cNvCxnSpPr/>
            <p:nvPr/>
          </p:nvCxnSpPr>
          <p:spPr>
            <a:xfrm rot="5400000" flipH="1" flipV="1">
              <a:off x="1000894" y="2351086"/>
              <a:ext cx="71438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358084" y="1993896"/>
              <a:ext cx="285752"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a:off x="2351019" y="2137344"/>
            <a:ext cx="214325" cy="534922"/>
            <a:chOff x="1357290" y="1993896"/>
            <a:chExt cx="286546" cy="715174"/>
          </a:xfrm>
        </p:grpSpPr>
        <p:cxnSp>
          <p:nvCxnSpPr>
            <p:cNvPr id="51" name="直接连接符 50"/>
            <p:cNvCxnSpPr/>
            <p:nvPr/>
          </p:nvCxnSpPr>
          <p:spPr>
            <a:xfrm rot="5400000" flipH="1" flipV="1">
              <a:off x="1000894" y="2351086"/>
              <a:ext cx="71438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358084" y="1993896"/>
              <a:ext cx="285752"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3686839" y="2137344"/>
            <a:ext cx="214325" cy="534922"/>
            <a:chOff x="1357290" y="1993896"/>
            <a:chExt cx="286546" cy="715174"/>
          </a:xfrm>
        </p:grpSpPr>
        <p:cxnSp>
          <p:nvCxnSpPr>
            <p:cNvPr id="54" name="直接连接符 53"/>
            <p:cNvCxnSpPr/>
            <p:nvPr/>
          </p:nvCxnSpPr>
          <p:spPr>
            <a:xfrm rot="5400000" flipH="1" flipV="1">
              <a:off x="1000894" y="2351086"/>
              <a:ext cx="71438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358084" y="1993896"/>
              <a:ext cx="285752"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5022659" y="2137938"/>
            <a:ext cx="214325" cy="534922"/>
            <a:chOff x="1357290" y="1993896"/>
            <a:chExt cx="286546" cy="715174"/>
          </a:xfrm>
        </p:grpSpPr>
        <p:cxnSp>
          <p:nvCxnSpPr>
            <p:cNvPr id="57" name="直接连接符 56"/>
            <p:cNvCxnSpPr/>
            <p:nvPr/>
          </p:nvCxnSpPr>
          <p:spPr>
            <a:xfrm rot="5400000" flipH="1" flipV="1">
              <a:off x="1000894" y="2351086"/>
              <a:ext cx="71438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1358084" y="1993896"/>
              <a:ext cx="285752"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9" name="组合 58"/>
          <p:cNvGrpSpPr/>
          <p:nvPr/>
        </p:nvGrpSpPr>
        <p:grpSpPr>
          <a:xfrm flipV="1">
            <a:off x="1709826" y="3099728"/>
            <a:ext cx="214325" cy="534922"/>
            <a:chOff x="1357290" y="1993896"/>
            <a:chExt cx="286546" cy="715174"/>
          </a:xfrm>
        </p:grpSpPr>
        <p:cxnSp>
          <p:nvCxnSpPr>
            <p:cNvPr id="60" name="直接连接符 59"/>
            <p:cNvCxnSpPr/>
            <p:nvPr/>
          </p:nvCxnSpPr>
          <p:spPr>
            <a:xfrm rot="5400000" flipH="1" flipV="1">
              <a:off x="1000894" y="2351086"/>
              <a:ext cx="71438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1358084" y="1993896"/>
              <a:ext cx="285752"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flipV="1">
            <a:off x="3046239" y="3046295"/>
            <a:ext cx="214325" cy="534922"/>
            <a:chOff x="1357290" y="1993896"/>
            <a:chExt cx="286546" cy="715174"/>
          </a:xfrm>
        </p:grpSpPr>
        <p:cxnSp>
          <p:nvCxnSpPr>
            <p:cNvPr id="63" name="直接连接符 62"/>
            <p:cNvCxnSpPr/>
            <p:nvPr/>
          </p:nvCxnSpPr>
          <p:spPr>
            <a:xfrm rot="5400000" flipH="1" flipV="1">
              <a:off x="1000894" y="2351086"/>
              <a:ext cx="71438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358084" y="1993896"/>
              <a:ext cx="285752"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5" name="组合 64"/>
          <p:cNvGrpSpPr/>
          <p:nvPr/>
        </p:nvGrpSpPr>
        <p:grpSpPr>
          <a:xfrm flipV="1">
            <a:off x="4382059" y="3046295"/>
            <a:ext cx="214325" cy="534922"/>
            <a:chOff x="1357290" y="1993896"/>
            <a:chExt cx="286546" cy="715174"/>
          </a:xfrm>
        </p:grpSpPr>
        <p:cxnSp>
          <p:nvCxnSpPr>
            <p:cNvPr id="66" name="直接连接符 65"/>
            <p:cNvCxnSpPr/>
            <p:nvPr/>
          </p:nvCxnSpPr>
          <p:spPr>
            <a:xfrm rot="5400000" flipH="1" flipV="1">
              <a:off x="1000894" y="2351086"/>
              <a:ext cx="71438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1358084" y="1993896"/>
              <a:ext cx="285752"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69" name="矩形 68"/>
          <p:cNvSpPr/>
          <p:nvPr/>
        </p:nvSpPr>
        <p:spPr>
          <a:xfrm>
            <a:off x="1228930" y="1842988"/>
            <a:ext cx="854925" cy="614912"/>
          </a:xfrm>
          <a:prstGeom prst="rect">
            <a:avLst/>
          </a:prstGeom>
        </p:spPr>
        <p:txBody>
          <a:bodyPr wrap="square" anchor="ctr">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70" name="矩形 69"/>
          <p:cNvSpPr/>
          <p:nvPr/>
        </p:nvSpPr>
        <p:spPr>
          <a:xfrm>
            <a:off x="2564749" y="1842988"/>
            <a:ext cx="854925" cy="614912"/>
          </a:xfrm>
          <a:prstGeom prst="rect">
            <a:avLst/>
          </a:prstGeom>
        </p:spPr>
        <p:txBody>
          <a:bodyPr wrap="square" anchor="ctr">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71" name="矩形 70"/>
          <p:cNvSpPr/>
          <p:nvPr/>
        </p:nvSpPr>
        <p:spPr>
          <a:xfrm>
            <a:off x="3900569" y="1842988"/>
            <a:ext cx="854925" cy="614912"/>
          </a:xfrm>
          <a:prstGeom prst="rect">
            <a:avLst/>
          </a:prstGeom>
        </p:spPr>
        <p:txBody>
          <a:bodyPr wrap="square" anchor="ctr">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72" name="矩形 71"/>
          <p:cNvSpPr/>
          <p:nvPr/>
        </p:nvSpPr>
        <p:spPr>
          <a:xfrm>
            <a:off x="5236389" y="1842988"/>
            <a:ext cx="854925" cy="614912"/>
          </a:xfrm>
          <a:prstGeom prst="rect">
            <a:avLst/>
          </a:prstGeom>
        </p:spPr>
        <p:txBody>
          <a:bodyPr wrap="square" anchor="ctr">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73" name="矩形 72"/>
          <p:cNvSpPr/>
          <p:nvPr/>
        </p:nvSpPr>
        <p:spPr>
          <a:xfrm>
            <a:off x="1923556" y="3339107"/>
            <a:ext cx="854925" cy="614912"/>
          </a:xfrm>
          <a:prstGeom prst="rect">
            <a:avLst/>
          </a:prstGeom>
        </p:spPr>
        <p:txBody>
          <a:bodyPr wrap="square" anchor="ctr">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74" name="矩形 73"/>
          <p:cNvSpPr/>
          <p:nvPr/>
        </p:nvSpPr>
        <p:spPr>
          <a:xfrm>
            <a:off x="3259376" y="3339106"/>
            <a:ext cx="854925" cy="614912"/>
          </a:xfrm>
          <a:prstGeom prst="rect">
            <a:avLst/>
          </a:prstGeom>
        </p:spPr>
        <p:txBody>
          <a:bodyPr wrap="square" anchor="ctr">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75" name="矩形 74"/>
          <p:cNvSpPr/>
          <p:nvPr/>
        </p:nvSpPr>
        <p:spPr>
          <a:xfrm>
            <a:off x="4595196" y="3339106"/>
            <a:ext cx="854925" cy="614912"/>
          </a:xfrm>
          <a:prstGeom prst="rect">
            <a:avLst/>
          </a:prstGeom>
        </p:spPr>
        <p:txBody>
          <a:bodyPr wrap="square" anchor="ctr">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53</a:t>
            </a:fld>
            <a:endParaRPr lang="zh-CN" altLang="en-US"/>
          </a:p>
        </p:txBody>
      </p:sp>
      <p:sp>
        <p:nvSpPr>
          <p:cNvPr id="77" name="矩形 76"/>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550121" y="1924206"/>
            <a:ext cx="854925" cy="854925"/>
            <a:chOff x="429390" y="1350954"/>
            <a:chExt cx="1143008" cy="1143008"/>
          </a:xfrm>
          <a:solidFill>
            <a:srgbClr val="4764AA"/>
          </a:solidFill>
        </p:grpSpPr>
        <p:sp>
          <p:nvSpPr>
            <p:cNvPr id="6" name="流程图: 联系 5"/>
            <p:cNvSpPr/>
            <p:nvPr/>
          </p:nvSpPr>
          <p:spPr>
            <a:xfrm>
              <a:off x="572266" y="1493830"/>
              <a:ext cx="857256" cy="857256"/>
            </a:xfrm>
            <a:prstGeom prst="flowChartConnector">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标题</a:t>
              </a:r>
            </a:p>
          </p:txBody>
        </p:sp>
        <p:sp>
          <p:nvSpPr>
            <p:cNvPr id="7" name="空心弧 6"/>
            <p:cNvSpPr/>
            <p:nvPr/>
          </p:nvSpPr>
          <p:spPr>
            <a:xfrm>
              <a:off x="429390" y="1350954"/>
              <a:ext cx="1143008" cy="1143008"/>
            </a:xfrm>
            <a:prstGeom prst="blockArc">
              <a:avLst>
                <a:gd name="adj1" fmla="val 10843792"/>
                <a:gd name="adj2" fmla="val 21577415"/>
                <a:gd name="adj3" fmla="val 6386"/>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98">
                <a:solidFill>
                  <a:schemeClr val="tx1"/>
                </a:solidFill>
              </a:endParaRPr>
            </a:p>
          </p:txBody>
        </p:sp>
      </p:grpSp>
      <p:grpSp>
        <p:nvGrpSpPr>
          <p:cNvPr id="12" name="组合 11"/>
          <p:cNvGrpSpPr/>
          <p:nvPr/>
        </p:nvGrpSpPr>
        <p:grpSpPr>
          <a:xfrm flipV="1">
            <a:off x="588331" y="3099728"/>
            <a:ext cx="854925" cy="854925"/>
            <a:chOff x="429390" y="1350954"/>
            <a:chExt cx="1143008" cy="1143008"/>
          </a:xfrm>
          <a:solidFill>
            <a:srgbClr val="4764AA"/>
          </a:solidFill>
        </p:grpSpPr>
        <p:sp>
          <p:nvSpPr>
            <p:cNvPr id="13" name="流程图: 联系 12"/>
            <p:cNvSpPr/>
            <p:nvPr/>
          </p:nvSpPr>
          <p:spPr>
            <a:xfrm flipH="1" flipV="1">
              <a:off x="572266" y="1493830"/>
              <a:ext cx="857256" cy="857256"/>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标题</a:t>
              </a:r>
            </a:p>
          </p:txBody>
        </p:sp>
        <p:sp>
          <p:nvSpPr>
            <p:cNvPr id="14" name="空心弧 13"/>
            <p:cNvSpPr/>
            <p:nvPr/>
          </p:nvSpPr>
          <p:spPr>
            <a:xfrm>
              <a:off x="429390" y="1350954"/>
              <a:ext cx="1143008" cy="1143008"/>
            </a:xfrm>
            <a:prstGeom prst="blockArc">
              <a:avLst>
                <a:gd name="adj1" fmla="val 10843792"/>
                <a:gd name="adj2" fmla="val 21577415"/>
                <a:gd name="adj3" fmla="val 63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98">
                <a:solidFill>
                  <a:schemeClr val="tx1"/>
                </a:solidFill>
              </a:endParaRPr>
            </a:p>
          </p:txBody>
        </p:sp>
      </p:grpSp>
      <p:grpSp>
        <p:nvGrpSpPr>
          <p:cNvPr id="15" name="组合 14"/>
          <p:cNvGrpSpPr/>
          <p:nvPr/>
        </p:nvGrpSpPr>
        <p:grpSpPr>
          <a:xfrm flipV="1">
            <a:off x="2485195" y="3099728"/>
            <a:ext cx="854925" cy="854925"/>
            <a:chOff x="429390" y="1350954"/>
            <a:chExt cx="1143008" cy="1143008"/>
          </a:xfrm>
          <a:solidFill>
            <a:srgbClr val="4764AA"/>
          </a:solidFill>
        </p:grpSpPr>
        <p:sp>
          <p:nvSpPr>
            <p:cNvPr id="16" name="流程图: 联系 15"/>
            <p:cNvSpPr/>
            <p:nvPr/>
          </p:nvSpPr>
          <p:spPr>
            <a:xfrm flipH="1" flipV="1">
              <a:off x="572266" y="1493830"/>
              <a:ext cx="857256" cy="857256"/>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标题</a:t>
              </a:r>
            </a:p>
          </p:txBody>
        </p:sp>
        <p:sp>
          <p:nvSpPr>
            <p:cNvPr id="17" name="空心弧 16"/>
            <p:cNvSpPr/>
            <p:nvPr/>
          </p:nvSpPr>
          <p:spPr>
            <a:xfrm>
              <a:off x="429390" y="1350954"/>
              <a:ext cx="1143008" cy="1143008"/>
            </a:xfrm>
            <a:prstGeom prst="blockArc">
              <a:avLst>
                <a:gd name="adj1" fmla="val 10843792"/>
                <a:gd name="adj2" fmla="val 21577415"/>
                <a:gd name="adj3" fmla="val 63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98">
                <a:solidFill>
                  <a:schemeClr val="tx1"/>
                </a:solidFill>
              </a:endParaRPr>
            </a:p>
          </p:txBody>
        </p:sp>
      </p:grpSp>
      <p:grpSp>
        <p:nvGrpSpPr>
          <p:cNvPr id="18" name="组合 17"/>
          <p:cNvGrpSpPr/>
          <p:nvPr/>
        </p:nvGrpSpPr>
        <p:grpSpPr>
          <a:xfrm flipV="1">
            <a:off x="4382059" y="3099728"/>
            <a:ext cx="854925" cy="854925"/>
            <a:chOff x="429390" y="1350954"/>
            <a:chExt cx="1143008" cy="1143008"/>
          </a:xfrm>
          <a:solidFill>
            <a:srgbClr val="4764AA"/>
          </a:solidFill>
        </p:grpSpPr>
        <p:sp>
          <p:nvSpPr>
            <p:cNvPr id="19" name="流程图: 联系 18"/>
            <p:cNvSpPr/>
            <p:nvPr/>
          </p:nvSpPr>
          <p:spPr>
            <a:xfrm flipH="1" flipV="1">
              <a:off x="572266" y="1493830"/>
              <a:ext cx="857256" cy="857256"/>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标题</a:t>
              </a:r>
            </a:p>
          </p:txBody>
        </p:sp>
        <p:sp>
          <p:nvSpPr>
            <p:cNvPr id="20" name="空心弧 19"/>
            <p:cNvSpPr/>
            <p:nvPr/>
          </p:nvSpPr>
          <p:spPr>
            <a:xfrm>
              <a:off x="429390" y="1350954"/>
              <a:ext cx="1143008" cy="1143008"/>
            </a:xfrm>
            <a:prstGeom prst="blockArc">
              <a:avLst>
                <a:gd name="adj1" fmla="val 10843792"/>
                <a:gd name="adj2" fmla="val 21577415"/>
                <a:gd name="adj3" fmla="val 63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98">
                <a:solidFill>
                  <a:schemeClr val="tx1"/>
                </a:solidFill>
              </a:endParaRPr>
            </a:p>
          </p:txBody>
        </p:sp>
      </p:grpSp>
      <p:grpSp>
        <p:nvGrpSpPr>
          <p:cNvPr id="24" name="组合 23"/>
          <p:cNvGrpSpPr/>
          <p:nvPr/>
        </p:nvGrpSpPr>
        <p:grpSpPr>
          <a:xfrm>
            <a:off x="5343850" y="1924206"/>
            <a:ext cx="854925" cy="854925"/>
            <a:chOff x="429390" y="1350954"/>
            <a:chExt cx="1143008" cy="1143008"/>
          </a:xfrm>
          <a:solidFill>
            <a:srgbClr val="4764AA"/>
          </a:solidFill>
        </p:grpSpPr>
        <p:sp>
          <p:nvSpPr>
            <p:cNvPr id="25" name="流程图: 联系 24"/>
            <p:cNvSpPr/>
            <p:nvPr/>
          </p:nvSpPr>
          <p:spPr>
            <a:xfrm>
              <a:off x="572266" y="1493830"/>
              <a:ext cx="857256" cy="857256"/>
            </a:xfrm>
            <a:prstGeom prst="flowChartConnector">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标题</a:t>
              </a:r>
            </a:p>
          </p:txBody>
        </p:sp>
        <p:sp>
          <p:nvSpPr>
            <p:cNvPr id="26" name="空心弧 25"/>
            <p:cNvSpPr/>
            <p:nvPr/>
          </p:nvSpPr>
          <p:spPr>
            <a:xfrm>
              <a:off x="429390" y="1350954"/>
              <a:ext cx="1143008" cy="1143008"/>
            </a:xfrm>
            <a:prstGeom prst="blockArc">
              <a:avLst>
                <a:gd name="adj1" fmla="val 10843792"/>
                <a:gd name="adj2" fmla="val 21577415"/>
                <a:gd name="adj3" fmla="val 6386"/>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98">
                <a:solidFill>
                  <a:schemeClr val="tx1"/>
                </a:solidFill>
              </a:endParaRPr>
            </a:p>
          </p:txBody>
        </p:sp>
      </p:grpSp>
      <p:grpSp>
        <p:nvGrpSpPr>
          <p:cNvPr id="27" name="组合 26"/>
          <p:cNvGrpSpPr/>
          <p:nvPr/>
        </p:nvGrpSpPr>
        <p:grpSpPr>
          <a:xfrm>
            <a:off x="3473702" y="1924206"/>
            <a:ext cx="854925" cy="854925"/>
            <a:chOff x="429390" y="1350954"/>
            <a:chExt cx="1143008" cy="1143008"/>
          </a:xfrm>
          <a:solidFill>
            <a:srgbClr val="4764AA"/>
          </a:solidFill>
        </p:grpSpPr>
        <p:sp>
          <p:nvSpPr>
            <p:cNvPr id="28" name="流程图: 联系 27"/>
            <p:cNvSpPr/>
            <p:nvPr/>
          </p:nvSpPr>
          <p:spPr>
            <a:xfrm>
              <a:off x="572266" y="1493830"/>
              <a:ext cx="857256" cy="857256"/>
            </a:xfrm>
            <a:prstGeom prst="flowChartConnector">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标题</a:t>
              </a:r>
            </a:p>
          </p:txBody>
        </p:sp>
        <p:sp>
          <p:nvSpPr>
            <p:cNvPr id="29" name="空心弧 28"/>
            <p:cNvSpPr/>
            <p:nvPr/>
          </p:nvSpPr>
          <p:spPr>
            <a:xfrm>
              <a:off x="429390" y="1350954"/>
              <a:ext cx="1143008" cy="1143008"/>
            </a:xfrm>
            <a:prstGeom prst="blockArc">
              <a:avLst>
                <a:gd name="adj1" fmla="val 10843792"/>
                <a:gd name="adj2" fmla="val 21577415"/>
                <a:gd name="adj3" fmla="val 6386"/>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98">
                <a:solidFill>
                  <a:schemeClr val="tx1"/>
                </a:solidFill>
              </a:endParaRPr>
            </a:p>
          </p:txBody>
        </p:sp>
      </p:grpSp>
      <p:pic>
        <p:nvPicPr>
          <p:cNvPr id="2051" name="Picture 3" descr="\\192.168.1.115\d 学习分享\新建文件夹 (12)\0321南方基金PPT-49.png"/>
          <p:cNvPicPr>
            <a:picLocks noChangeAspect="1" noChangeArrowheads="1"/>
          </p:cNvPicPr>
          <p:nvPr/>
        </p:nvPicPr>
        <p:blipFill>
          <a:blip r:embed="rId3" cstate="print"/>
          <a:srcRect/>
          <a:stretch>
            <a:fillRect/>
          </a:stretch>
        </p:blipFill>
        <p:spPr bwMode="auto">
          <a:xfrm>
            <a:off x="588331" y="2939430"/>
            <a:ext cx="924974" cy="245790"/>
          </a:xfrm>
          <a:prstGeom prst="rect">
            <a:avLst/>
          </a:prstGeom>
          <a:noFill/>
        </p:spPr>
      </p:pic>
      <p:pic>
        <p:nvPicPr>
          <p:cNvPr id="41" name="Picture 3" descr="\\192.168.1.115\d 学习分享\新建文件夹 (12)\0321南方基金PPT-49.png"/>
          <p:cNvPicPr>
            <a:picLocks noChangeAspect="1" noChangeArrowheads="1"/>
          </p:cNvPicPr>
          <p:nvPr/>
        </p:nvPicPr>
        <p:blipFill>
          <a:blip r:embed="rId3" cstate="print"/>
          <a:srcRect/>
          <a:stretch>
            <a:fillRect/>
          </a:stretch>
        </p:blipFill>
        <p:spPr bwMode="auto">
          <a:xfrm>
            <a:off x="2495295" y="2939430"/>
            <a:ext cx="924974" cy="245790"/>
          </a:xfrm>
          <a:prstGeom prst="rect">
            <a:avLst/>
          </a:prstGeom>
          <a:noFill/>
        </p:spPr>
      </p:pic>
      <p:pic>
        <p:nvPicPr>
          <p:cNvPr id="42" name="Picture 3" descr="\\192.168.1.115\d 学习分享\新建文件夹 (12)\0321南方基金PPT-49.png"/>
          <p:cNvPicPr>
            <a:picLocks noChangeAspect="1" noChangeArrowheads="1"/>
          </p:cNvPicPr>
          <p:nvPr/>
        </p:nvPicPr>
        <p:blipFill>
          <a:blip r:embed="rId3" cstate="print"/>
          <a:srcRect/>
          <a:stretch>
            <a:fillRect/>
          </a:stretch>
        </p:blipFill>
        <p:spPr bwMode="auto">
          <a:xfrm>
            <a:off x="4382059" y="2939430"/>
            <a:ext cx="924974" cy="245790"/>
          </a:xfrm>
          <a:prstGeom prst="rect">
            <a:avLst/>
          </a:prstGeom>
          <a:noFill/>
        </p:spPr>
      </p:pic>
      <p:pic>
        <p:nvPicPr>
          <p:cNvPr id="2052" name="Picture 4" descr="\\192.168.1.115\d 学习分享\新建文件夹 (12)\0321南方基金PPT_复制-57.png"/>
          <p:cNvPicPr>
            <a:picLocks noChangeAspect="1" noChangeArrowheads="1"/>
          </p:cNvPicPr>
          <p:nvPr/>
        </p:nvPicPr>
        <p:blipFill>
          <a:blip r:embed="rId4" cstate="print"/>
          <a:srcRect/>
          <a:stretch>
            <a:fillRect/>
          </a:stretch>
        </p:blipFill>
        <p:spPr bwMode="auto">
          <a:xfrm>
            <a:off x="1550121" y="2672266"/>
            <a:ext cx="929724" cy="245790"/>
          </a:xfrm>
          <a:prstGeom prst="rect">
            <a:avLst/>
          </a:prstGeom>
          <a:noFill/>
        </p:spPr>
      </p:pic>
      <p:pic>
        <p:nvPicPr>
          <p:cNvPr id="45" name="Picture 4" descr="\\192.168.1.115\d 学习分享\新建文件夹 (12)\0321南方基金PPT_复制-57.png"/>
          <p:cNvPicPr>
            <a:picLocks noChangeAspect="1" noChangeArrowheads="1"/>
          </p:cNvPicPr>
          <p:nvPr/>
        </p:nvPicPr>
        <p:blipFill>
          <a:blip r:embed="rId4" cstate="print"/>
          <a:srcRect/>
          <a:stretch>
            <a:fillRect/>
          </a:stretch>
        </p:blipFill>
        <p:spPr bwMode="auto">
          <a:xfrm>
            <a:off x="3420269" y="2672266"/>
            <a:ext cx="929724" cy="245790"/>
          </a:xfrm>
          <a:prstGeom prst="rect">
            <a:avLst/>
          </a:prstGeom>
          <a:noFill/>
        </p:spPr>
      </p:pic>
      <p:pic>
        <p:nvPicPr>
          <p:cNvPr id="46" name="Picture 4" descr="\\192.168.1.115\d 学习分享\新建文件夹 (12)\0321南方基金PPT_复制-57.png"/>
          <p:cNvPicPr>
            <a:picLocks noChangeAspect="1" noChangeArrowheads="1"/>
          </p:cNvPicPr>
          <p:nvPr/>
        </p:nvPicPr>
        <p:blipFill>
          <a:blip r:embed="rId4" cstate="print"/>
          <a:srcRect/>
          <a:stretch>
            <a:fillRect/>
          </a:stretch>
        </p:blipFill>
        <p:spPr bwMode="auto">
          <a:xfrm>
            <a:off x="5343850" y="2672266"/>
            <a:ext cx="929724" cy="245790"/>
          </a:xfrm>
          <a:prstGeom prst="rect">
            <a:avLst/>
          </a:prstGeom>
          <a:noFill/>
        </p:spPr>
      </p:pic>
      <p:sp>
        <p:nvSpPr>
          <p:cNvPr id="40" name="矩形 39"/>
          <p:cNvSpPr/>
          <p:nvPr/>
        </p:nvSpPr>
        <p:spPr>
          <a:xfrm>
            <a:off x="1389823" y="3313459"/>
            <a:ext cx="1068656" cy="215444"/>
          </a:xfrm>
          <a:prstGeom prst="rect">
            <a:avLst/>
          </a:prstGeom>
        </p:spPr>
        <p:txBody>
          <a:bodyPr wrap="square">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3" name="矩形 42"/>
          <p:cNvSpPr/>
          <p:nvPr/>
        </p:nvSpPr>
        <p:spPr>
          <a:xfrm>
            <a:off x="588331" y="2458535"/>
            <a:ext cx="1068656" cy="215444"/>
          </a:xfrm>
          <a:prstGeom prst="rect">
            <a:avLst/>
          </a:prstGeom>
        </p:spPr>
        <p:txBody>
          <a:bodyPr wrap="square">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4" name="矩形 43"/>
          <p:cNvSpPr/>
          <p:nvPr/>
        </p:nvSpPr>
        <p:spPr>
          <a:xfrm>
            <a:off x="2458479" y="2458535"/>
            <a:ext cx="1068656" cy="215444"/>
          </a:xfrm>
          <a:prstGeom prst="rect">
            <a:avLst/>
          </a:prstGeom>
        </p:spPr>
        <p:txBody>
          <a:bodyPr wrap="square">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7" name="矩形 46"/>
          <p:cNvSpPr/>
          <p:nvPr/>
        </p:nvSpPr>
        <p:spPr>
          <a:xfrm>
            <a:off x="3313403" y="3313459"/>
            <a:ext cx="1068656" cy="215444"/>
          </a:xfrm>
          <a:prstGeom prst="rect">
            <a:avLst/>
          </a:prstGeom>
        </p:spPr>
        <p:txBody>
          <a:bodyPr wrap="square">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8" name="矩形 47"/>
          <p:cNvSpPr/>
          <p:nvPr/>
        </p:nvSpPr>
        <p:spPr>
          <a:xfrm>
            <a:off x="4435492" y="2458535"/>
            <a:ext cx="1068656" cy="215444"/>
          </a:xfrm>
          <a:prstGeom prst="rect">
            <a:avLst/>
          </a:prstGeom>
        </p:spPr>
        <p:txBody>
          <a:bodyPr wrap="square">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9" name="矩形 48"/>
          <p:cNvSpPr/>
          <p:nvPr/>
        </p:nvSpPr>
        <p:spPr>
          <a:xfrm>
            <a:off x="5236984" y="3313459"/>
            <a:ext cx="1068656" cy="215444"/>
          </a:xfrm>
          <a:prstGeom prst="rect">
            <a:avLst/>
          </a:prstGeom>
        </p:spPr>
        <p:txBody>
          <a:bodyPr wrap="square">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54</a:t>
            </a:fld>
            <a:endParaRPr lang="zh-CN" altLang="en-US"/>
          </a:p>
        </p:txBody>
      </p:sp>
      <p:sp>
        <p:nvSpPr>
          <p:cNvPr id="36" name="矩形 35"/>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25"/>
          <p:cNvSpPr>
            <a:spLocks noGrp="1"/>
          </p:cNvSpPr>
          <p:nvPr>
            <p:ph type="title"/>
          </p:nvPr>
        </p:nvSpPr>
        <p:spPr/>
        <p:txBody>
          <a:bodyPr/>
          <a:lstStyle/>
          <a:p>
            <a:endParaRPr lang="zh-CN" altLang="en-US"/>
          </a:p>
        </p:txBody>
      </p:sp>
      <p:sp>
        <p:nvSpPr>
          <p:cNvPr id="27" name="灯片编号占位符 26"/>
          <p:cNvSpPr>
            <a:spLocks noGrp="1"/>
          </p:cNvSpPr>
          <p:nvPr>
            <p:ph type="sldNum" sz="quarter" idx="11"/>
          </p:nvPr>
        </p:nvSpPr>
        <p:spPr/>
        <p:txBody>
          <a:bodyPr/>
          <a:lstStyle/>
          <a:p>
            <a:fld id="{6B3E1478-37CF-4E18-9076-DA6228555DA5}" type="slidenum">
              <a:rPr lang="zh-CN" altLang="en-US" smtClean="0"/>
              <a:pPr/>
              <a:t>55</a:t>
            </a:fld>
            <a:endParaRPr lang="zh-CN" altLang="en-US"/>
          </a:p>
        </p:txBody>
      </p:sp>
      <p:grpSp>
        <p:nvGrpSpPr>
          <p:cNvPr id="3" name="3a61a5c5-19fc-4e85-b3fc-63359ca8b4c6"/>
          <p:cNvGrpSpPr>
            <a:grpSpLocks noChangeAspect="1"/>
          </p:cNvGrpSpPr>
          <p:nvPr/>
        </p:nvGrpSpPr>
        <p:grpSpPr>
          <a:xfrm>
            <a:off x="662974" y="1618477"/>
            <a:ext cx="5479688" cy="2240866"/>
            <a:chOff x="1168692" y="1736812"/>
            <a:chExt cx="9792412" cy="4004513"/>
          </a:xfrm>
        </p:grpSpPr>
        <p:sp>
          <p:nvSpPr>
            <p:cNvPr id="4" name="六边形 3"/>
            <p:cNvSpPr/>
            <p:nvPr/>
          </p:nvSpPr>
          <p:spPr>
            <a:xfrm>
              <a:off x="2256830" y="1736812"/>
              <a:ext cx="808352" cy="689955"/>
            </a:xfrm>
            <a:prstGeom prst="hexagon">
              <a:avLst/>
            </a:prstGeom>
            <a:solidFill>
              <a:schemeClr val="accent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anchor="ctr">
              <a:normAutofit fontScale="55000" lnSpcReduction="20000"/>
            </a:bodyPr>
            <a:lstStyle/>
            <a:p>
              <a:pPr algn="ctr"/>
              <a:r>
                <a:rPr lang="en-US" sz="2094" b="1" spc="-112">
                  <a:solidFill>
                    <a:schemeClr val="bg1"/>
                  </a:solidFill>
                </a:rPr>
                <a:t>01</a:t>
              </a:r>
            </a:p>
          </p:txBody>
        </p:sp>
        <p:sp>
          <p:nvSpPr>
            <p:cNvPr id="5" name="文本框 5"/>
            <p:cNvSpPr txBox="1"/>
            <p:nvPr/>
          </p:nvSpPr>
          <p:spPr>
            <a:xfrm>
              <a:off x="1168692" y="2900351"/>
              <a:ext cx="2984629" cy="506352"/>
            </a:xfrm>
            <a:prstGeom prst="rect">
              <a:avLst/>
            </a:prstGeom>
            <a:noFill/>
          </p:spPr>
          <p:txBody>
            <a:bodyPr wrap="square" lIns="0" tIns="0" rIns="0" bIns="0">
              <a:spAutoFit/>
            </a:bodyPr>
            <a:lstStyle/>
            <a:p>
              <a:pPr algn="ctr">
                <a:lnSpc>
                  <a:spcPct val="120000"/>
                </a:lnSpc>
              </a:pPr>
              <a:r>
                <a:rPr lang="zh-CN" altLang="en-US" sz="800"/>
                <a:t>此部分内容作为文字排版占位显示</a:t>
              </a:r>
              <a:br>
                <a:rPr lang="zh-CN" altLang="en-US" sz="800"/>
              </a:br>
              <a:r>
                <a:rPr lang="zh-CN" altLang="en-US" sz="800"/>
                <a:t>（建议使用主题字体）</a:t>
              </a:r>
            </a:p>
          </p:txBody>
        </p:sp>
        <p:sp>
          <p:nvSpPr>
            <p:cNvPr id="6" name="文本框 6"/>
            <p:cNvSpPr txBox="1"/>
            <p:nvPr/>
          </p:nvSpPr>
          <p:spPr>
            <a:xfrm>
              <a:off x="2042246" y="2542868"/>
              <a:ext cx="1237519" cy="247503"/>
            </a:xfrm>
            <a:prstGeom prst="rect">
              <a:avLst/>
            </a:prstGeom>
            <a:noFill/>
          </p:spPr>
          <p:txBody>
            <a:bodyPr wrap="none" lIns="0" tIns="0" rIns="0" bIns="0" anchor="ctr">
              <a:spAutoFit/>
            </a:bodyPr>
            <a:lstStyle/>
            <a:p>
              <a:pPr algn="ctr"/>
              <a:r>
                <a:rPr lang="zh-CN" altLang="en-US" sz="900" b="1">
                  <a:solidFill>
                    <a:schemeClr val="accent1"/>
                  </a:solidFill>
                </a:rPr>
                <a:t>标题文本预设</a:t>
              </a:r>
            </a:p>
          </p:txBody>
        </p:sp>
        <p:sp>
          <p:nvSpPr>
            <p:cNvPr id="7" name="六边形 6"/>
            <p:cNvSpPr/>
            <p:nvPr/>
          </p:nvSpPr>
          <p:spPr>
            <a:xfrm>
              <a:off x="5732191" y="1736812"/>
              <a:ext cx="808352" cy="689955"/>
            </a:xfrm>
            <a:prstGeom prst="hexagon">
              <a:avLst/>
            </a:prstGeom>
            <a:solidFill>
              <a:schemeClr val="bg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wrap="none" anchor="ctr">
              <a:normAutofit fontScale="77500" lnSpcReduction="20000"/>
            </a:bodyPr>
            <a:lstStyle/>
            <a:p>
              <a:pPr algn="ctr"/>
              <a:r>
                <a:rPr lang="en-US" altLang="zh-CN" sz="1795"/>
                <a:t>02</a:t>
              </a:r>
            </a:p>
          </p:txBody>
        </p:sp>
        <p:sp>
          <p:nvSpPr>
            <p:cNvPr id="8" name="六边形 7"/>
            <p:cNvSpPr/>
            <p:nvPr/>
          </p:nvSpPr>
          <p:spPr>
            <a:xfrm>
              <a:off x="9064613" y="1736812"/>
              <a:ext cx="808352" cy="689955"/>
            </a:xfrm>
            <a:prstGeom prst="hexagon">
              <a:avLst/>
            </a:prstGeom>
            <a:solidFill>
              <a:schemeClr val="bg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wrap="none" anchor="ctr">
              <a:normAutofit fontScale="77500" lnSpcReduction="20000"/>
            </a:bodyPr>
            <a:lstStyle/>
            <a:p>
              <a:pPr algn="ctr"/>
              <a:r>
                <a:rPr lang="en-US" altLang="zh-CN" sz="1795"/>
                <a:t>03</a:t>
              </a:r>
            </a:p>
          </p:txBody>
        </p:sp>
        <p:sp>
          <p:nvSpPr>
            <p:cNvPr id="9" name="六边形 8"/>
            <p:cNvSpPr/>
            <p:nvPr/>
          </p:nvSpPr>
          <p:spPr>
            <a:xfrm>
              <a:off x="2256830" y="3971657"/>
              <a:ext cx="808352" cy="689955"/>
            </a:xfrm>
            <a:prstGeom prst="hexagon">
              <a:avLst/>
            </a:prstGeom>
            <a:solidFill>
              <a:schemeClr val="bg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wrap="none" anchor="ctr">
              <a:normAutofit fontScale="77500" lnSpcReduction="20000"/>
            </a:bodyPr>
            <a:lstStyle/>
            <a:p>
              <a:pPr algn="ctr"/>
              <a:r>
                <a:rPr lang="en-US" altLang="zh-CN" sz="1795"/>
                <a:t>06</a:t>
              </a:r>
            </a:p>
          </p:txBody>
        </p:sp>
        <p:sp>
          <p:nvSpPr>
            <p:cNvPr id="10" name="六边形 9"/>
            <p:cNvSpPr/>
            <p:nvPr/>
          </p:nvSpPr>
          <p:spPr>
            <a:xfrm>
              <a:off x="5732191" y="3971657"/>
              <a:ext cx="808352" cy="689955"/>
            </a:xfrm>
            <a:prstGeom prst="hexagon">
              <a:avLst/>
            </a:prstGeom>
            <a:solidFill>
              <a:schemeClr val="bg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wrap="none" anchor="ctr">
              <a:normAutofit fontScale="77500" lnSpcReduction="20000"/>
            </a:bodyPr>
            <a:lstStyle/>
            <a:p>
              <a:pPr algn="ctr"/>
              <a:r>
                <a:rPr lang="en-US" altLang="zh-CN" sz="1795"/>
                <a:t>05</a:t>
              </a:r>
            </a:p>
          </p:txBody>
        </p:sp>
        <p:sp>
          <p:nvSpPr>
            <p:cNvPr id="11" name="六边形 10"/>
            <p:cNvSpPr/>
            <p:nvPr/>
          </p:nvSpPr>
          <p:spPr>
            <a:xfrm>
              <a:off x="9064613" y="3971657"/>
              <a:ext cx="808352" cy="689955"/>
            </a:xfrm>
            <a:prstGeom prst="hexagon">
              <a:avLst/>
            </a:prstGeom>
            <a:solidFill>
              <a:schemeClr val="bg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wrap="none" anchor="ctr">
              <a:normAutofit fontScale="77500" lnSpcReduction="20000"/>
            </a:bodyPr>
            <a:lstStyle/>
            <a:p>
              <a:pPr algn="ctr"/>
              <a:r>
                <a:rPr lang="en-US" altLang="zh-CN" sz="1795"/>
                <a:t>04</a:t>
              </a:r>
            </a:p>
          </p:txBody>
        </p:sp>
        <p:sp>
          <p:nvSpPr>
            <p:cNvPr id="12" name="文本框 23"/>
            <p:cNvSpPr txBox="1"/>
            <p:nvPr/>
          </p:nvSpPr>
          <p:spPr>
            <a:xfrm>
              <a:off x="4644052" y="2900351"/>
              <a:ext cx="2984629" cy="528009"/>
            </a:xfrm>
            <a:prstGeom prst="rect">
              <a:avLst/>
            </a:prstGeom>
            <a:noFill/>
          </p:spPr>
          <p:txBody>
            <a:bodyPr wrap="square" lIns="0" tIns="0" rIns="0" bIns="0">
              <a:spAutoFit/>
            </a:bodyPr>
            <a:lstStyle/>
            <a:p>
              <a:pPr algn="ctr">
                <a:lnSpc>
                  <a:spcPct val="120000"/>
                </a:lnSpc>
              </a:pPr>
              <a:r>
                <a:rPr lang="zh-CN" altLang="en-US" sz="800"/>
                <a:t>此部分内容作为文字排版占位显示</a:t>
              </a:r>
              <a:br>
                <a:rPr lang="zh-CN" altLang="en-US" sz="800"/>
              </a:br>
              <a:r>
                <a:rPr lang="zh-CN" altLang="en-US" sz="800"/>
                <a:t>（建议使用主题字体）</a:t>
              </a:r>
            </a:p>
          </p:txBody>
        </p:sp>
        <p:sp>
          <p:nvSpPr>
            <p:cNvPr id="13" name="文本框 24"/>
            <p:cNvSpPr txBox="1"/>
            <p:nvPr/>
          </p:nvSpPr>
          <p:spPr>
            <a:xfrm>
              <a:off x="5517609" y="2542868"/>
              <a:ext cx="1237519" cy="247503"/>
            </a:xfrm>
            <a:prstGeom prst="rect">
              <a:avLst/>
            </a:prstGeom>
            <a:noFill/>
          </p:spPr>
          <p:txBody>
            <a:bodyPr wrap="none" lIns="0" tIns="0" rIns="0" bIns="0" anchor="ctr">
              <a:spAutoFit/>
            </a:bodyPr>
            <a:lstStyle/>
            <a:p>
              <a:pPr algn="ctr"/>
              <a:r>
                <a:rPr lang="zh-CN" altLang="en-US" sz="900" b="1"/>
                <a:t>标题文本预设</a:t>
              </a:r>
            </a:p>
          </p:txBody>
        </p:sp>
        <p:sp>
          <p:nvSpPr>
            <p:cNvPr id="14" name="文本框 26"/>
            <p:cNvSpPr txBox="1"/>
            <p:nvPr/>
          </p:nvSpPr>
          <p:spPr>
            <a:xfrm>
              <a:off x="7976475" y="2900351"/>
              <a:ext cx="2984629" cy="528009"/>
            </a:xfrm>
            <a:prstGeom prst="rect">
              <a:avLst/>
            </a:prstGeom>
            <a:noFill/>
          </p:spPr>
          <p:txBody>
            <a:bodyPr wrap="square" lIns="0" tIns="0" rIns="0" bIns="0">
              <a:spAutoFit/>
            </a:bodyPr>
            <a:lstStyle/>
            <a:p>
              <a:pPr algn="ctr">
                <a:lnSpc>
                  <a:spcPct val="120000"/>
                </a:lnSpc>
              </a:pPr>
              <a:r>
                <a:rPr lang="zh-CN" altLang="en-US" sz="800"/>
                <a:t>此部分内容作为文字排版占位显示</a:t>
              </a:r>
              <a:br>
                <a:rPr lang="zh-CN" altLang="en-US" sz="800"/>
              </a:br>
              <a:r>
                <a:rPr lang="zh-CN" altLang="en-US" sz="800"/>
                <a:t>（建议使用主题字体）</a:t>
              </a:r>
            </a:p>
          </p:txBody>
        </p:sp>
        <p:sp>
          <p:nvSpPr>
            <p:cNvPr id="15" name="文本框 27"/>
            <p:cNvSpPr txBox="1"/>
            <p:nvPr/>
          </p:nvSpPr>
          <p:spPr>
            <a:xfrm>
              <a:off x="8850029" y="2542868"/>
              <a:ext cx="1237519" cy="247503"/>
            </a:xfrm>
            <a:prstGeom prst="rect">
              <a:avLst/>
            </a:prstGeom>
            <a:noFill/>
          </p:spPr>
          <p:txBody>
            <a:bodyPr wrap="none" lIns="0" tIns="0" rIns="0" bIns="0" anchor="ctr">
              <a:spAutoFit/>
            </a:bodyPr>
            <a:lstStyle/>
            <a:p>
              <a:pPr algn="ctr"/>
              <a:r>
                <a:rPr lang="zh-CN" altLang="en-US" sz="900" b="1"/>
                <a:t>标题文本预设</a:t>
              </a:r>
            </a:p>
          </p:txBody>
        </p:sp>
        <p:sp>
          <p:nvSpPr>
            <p:cNvPr id="16" name="文本框 29"/>
            <p:cNvSpPr txBox="1"/>
            <p:nvPr/>
          </p:nvSpPr>
          <p:spPr>
            <a:xfrm>
              <a:off x="1168692" y="5213316"/>
              <a:ext cx="2984629" cy="528009"/>
            </a:xfrm>
            <a:prstGeom prst="rect">
              <a:avLst/>
            </a:prstGeom>
            <a:noFill/>
          </p:spPr>
          <p:txBody>
            <a:bodyPr wrap="square" lIns="0" tIns="0" rIns="0" bIns="0">
              <a:spAutoFit/>
            </a:bodyPr>
            <a:lstStyle/>
            <a:p>
              <a:pPr algn="ctr">
                <a:lnSpc>
                  <a:spcPct val="120000"/>
                </a:lnSpc>
              </a:pPr>
              <a:r>
                <a:rPr lang="zh-CN" altLang="en-US" sz="800"/>
                <a:t>此部分内容作为文字排版占位显示</a:t>
              </a:r>
              <a:br>
                <a:rPr lang="zh-CN" altLang="en-US" sz="800"/>
              </a:br>
              <a:r>
                <a:rPr lang="zh-CN" altLang="en-US" sz="800"/>
                <a:t>（建议使用主题字体）</a:t>
              </a:r>
            </a:p>
          </p:txBody>
        </p:sp>
        <p:sp>
          <p:nvSpPr>
            <p:cNvPr id="17" name="文本框 30"/>
            <p:cNvSpPr txBox="1"/>
            <p:nvPr/>
          </p:nvSpPr>
          <p:spPr>
            <a:xfrm>
              <a:off x="2042246" y="4855834"/>
              <a:ext cx="1237519" cy="247503"/>
            </a:xfrm>
            <a:prstGeom prst="rect">
              <a:avLst/>
            </a:prstGeom>
            <a:noFill/>
          </p:spPr>
          <p:txBody>
            <a:bodyPr wrap="none" lIns="0" tIns="0" rIns="0" bIns="0" anchor="ctr">
              <a:spAutoFit/>
            </a:bodyPr>
            <a:lstStyle/>
            <a:p>
              <a:pPr algn="ctr"/>
              <a:r>
                <a:rPr lang="zh-CN" altLang="en-US" sz="900" b="1"/>
                <a:t>标题文本预设</a:t>
              </a:r>
            </a:p>
          </p:txBody>
        </p:sp>
        <p:sp>
          <p:nvSpPr>
            <p:cNvPr id="18" name="文本框 32"/>
            <p:cNvSpPr txBox="1"/>
            <p:nvPr/>
          </p:nvSpPr>
          <p:spPr>
            <a:xfrm>
              <a:off x="4644052" y="5213316"/>
              <a:ext cx="2984629" cy="528009"/>
            </a:xfrm>
            <a:prstGeom prst="rect">
              <a:avLst/>
            </a:prstGeom>
            <a:noFill/>
          </p:spPr>
          <p:txBody>
            <a:bodyPr wrap="square" lIns="0" tIns="0" rIns="0" bIns="0">
              <a:spAutoFit/>
            </a:bodyPr>
            <a:lstStyle/>
            <a:p>
              <a:pPr algn="ctr">
                <a:lnSpc>
                  <a:spcPct val="120000"/>
                </a:lnSpc>
              </a:pPr>
              <a:r>
                <a:rPr lang="zh-CN" altLang="en-US" sz="800"/>
                <a:t>此部分内容作为文字排版占位显示</a:t>
              </a:r>
              <a:br>
                <a:rPr lang="zh-CN" altLang="en-US" sz="800"/>
              </a:br>
              <a:r>
                <a:rPr lang="zh-CN" altLang="en-US" sz="800"/>
                <a:t>（建议使用主题字体）</a:t>
              </a:r>
            </a:p>
          </p:txBody>
        </p:sp>
        <p:sp>
          <p:nvSpPr>
            <p:cNvPr id="19" name="文本框 33"/>
            <p:cNvSpPr txBox="1"/>
            <p:nvPr/>
          </p:nvSpPr>
          <p:spPr>
            <a:xfrm>
              <a:off x="5517609" y="4855834"/>
              <a:ext cx="1237519" cy="247503"/>
            </a:xfrm>
            <a:prstGeom prst="rect">
              <a:avLst/>
            </a:prstGeom>
            <a:noFill/>
          </p:spPr>
          <p:txBody>
            <a:bodyPr wrap="none" lIns="0" tIns="0" rIns="0" bIns="0" anchor="ctr">
              <a:spAutoFit/>
            </a:bodyPr>
            <a:lstStyle/>
            <a:p>
              <a:pPr algn="ctr"/>
              <a:r>
                <a:rPr lang="zh-CN" altLang="en-US" sz="900" b="1"/>
                <a:t>标题文本预设</a:t>
              </a:r>
            </a:p>
          </p:txBody>
        </p:sp>
        <p:sp>
          <p:nvSpPr>
            <p:cNvPr id="20" name="文本框 35"/>
            <p:cNvSpPr txBox="1"/>
            <p:nvPr/>
          </p:nvSpPr>
          <p:spPr>
            <a:xfrm>
              <a:off x="7976475" y="5213316"/>
              <a:ext cx="2984629" cy="528009"/>
            </a:xfrm>
            <a:prstGeom prst="rect">
              <a:avLst/>
            </a:prstGeom>
            <a:noFill/>
          </p:spPr>
          <p:txBody>
            <a:bodyPr wrap="square" lIns="0" tIns="0" rIns="0" bIns="0">
              <a:spAutoFit/>
            </a:bodyPr>
            <a:lstStyle/>
            <a:p>
              <a:pPr algn="ctr">
                <a:lnSpc>
                  <a:spcPct val="120000"/>
                </a:lnSpc>
              </a:pPr>
              <a:r>
                <a:rPr lang="zh-CN" altLang="en-US" sz="800"/>
                <a:t>此部分内容作为文字排版占位显示</a:t>
              </a:r>
              <a:br>
                <a:rPr lang="zh-CN" altLang="en-US" sz="800"/>
              </a:br>
              <a:r>
                <a:rPr lang="zh-CN" altLang="en-US" sz="800"/>
                <a:t>（建议使用主题字体）</a:t>
              </a:r>
            </a:p>
          </p:txBody>
        </p:sp>
        <p:sp>
          <p:nvSpPr>
            <p:cNvPr id="21" name="文本框 36"/>
            <p:cNvSpPr txBox="1"/>
            <p:nvPr/>
          </p:nvSpPr>
          <p:spPr>
            <a:xfrm>
              <a:off x="8850029" y="4855834"/>
              <a:ext cx="1237519" cy="247503"/>
            </a:xfrm>
            <a:prstGeom prst="rect">
              <a:avLst/>
            </a:prstGeom>
            <a:noFill/>
          </p:spPr>
          <p:txBody>
            <a:bodyPr wrap="none" lIns="0" tIns="0" rIns="0" bIns="0" anchor="ctr">
              <a:spAutoFit/>
            </a:bodyPr>
            <a:lstStyle/>
            <a:p>
              <a:pPr algn="ctr"/>
              <a:r>
                <a:rPr lang="zh-CN" altLang="en-US" sz="900" b="1"/>
                <a:t>标题文本预设</a:t>
              </a:r>
            </a:p>
          </p:txBody>
        </p:sp>
        <p:cxnSp>
          <p:nvCxnSpPr>
            <p:cNvPr id="22" name="直接连接符 21"/>
            <p:cNvCxnSpPr>
              <a:cxnSpLocks/>
              <a:stCxn id="10" idx="0"/>
              <a:endCxn id="11" idx="3"/>
            </p:cNvCxnSpPr>
            <p:nvPr/>
          </p:nvCxnSpPr>
          <p:spPr>
            <a:xfrm>
              <a:off x="6540543" y="4316635"/>
              <a:ext cx="2524070" cy="0"/>
            </a:xfrm>
            <a:prstGeom prst="line">
              <a:avLst/>
            </a:prstGeom>
            <a:solidFill>
              <a:schemeClr val="bg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23" name="直接连接符 22"/>
            <p:cNvCxnSpPr>
              <a:cxnSpLocks/>
              <a:stCxn id="7" idx="0"/>
              <a:endCxn id="8" idx="3"/>
            </p:cNvCxnSpPr>
            <p:nvPr/>
          </p:nvCxnSpPr>
          <p:spPr>
            <a:xfrm>
              <a:off x="6540543" y="2081790"/>
              <a:ext cx="2524070" cy="0"/>
            </a:xfrm>
            <a:prstGeom prst="line">
              <a:avLst/>
            </a:prstGeom>
            <a:solidFill>
              <a:schemeClr val="bg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24" name="直接连接符 23"/>
            <p:cNvCxnSpPr>
              <a:cxnSpLocks/>
              <a:stCxn id="9" idx="0"/>
              <a:endCxn id="10" idx="3"/>
            </p:cNvCxnSpPr>
            <p:nvPr/>
          </p:nvCxnSpPr>
          <p:spPr>
            <a:xfrm>
              <a:off x="3065182" y="4316635"/>
              <a:ext cx="2667009" cy="0"/>
            </a:xfrm>
            <a:prstGeom prst="line">
              <a:avLst/>
            </a:prstGeom>
            <a:solidFill>
              <a:schemeClr val="bg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25" name="直接连接符 24"/>
            <p:cNvCxnSpPr>
              <a:cxnSpLocks/>
              <a:stCxn id="4" idx="0"/>
              <a:endCxn id="7" idx="3"/>
            </p:cNvCxnSpPr>
            <p:nvPr/>
          </p:nvCxnSpPr>
          <p:spPr>
            <a:xfrm>
              <a:off x="3065182" y="2081790"/>
              <a:ext cx="2667009" cy="0"/>
            </a:xfrm>
            <a:prstGeom prst="line">
              <a:avLst/>
            </a:prstGeom>
            <a:solidFill>
              <a:schemeClr val="bg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280272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95196" y="2244803"/>
            <a:ext cx="854925" cy="160298"/>
          </a:xfrm>
          <a:prstGeom prst="rect">
            <a:avLst/>
          </a:prstGeom>
          <a:solidFill>
            <a:srgbClr val="0A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7" dirty="0"/>
              <a:t>2017</a:t>
            </a:r>
            <a:endParaRPr lang="zh-CN" altLang="en-US" sz="1047" dirty="0"/>
          </a:p>
        </p:txBody>
      </p:sp>
      <p:sp>
        <p:nvSpPr>
          <p:cNvPr id="16" name="矩形 15"/>
          <p:cNvSpPr/>
          <p:nvPr/>
        </p:nvSpPr>
        <p:spPr>
          <a:xfrm>
            <a:off x="1624927" y="2244803"/>
            <a:ext cx="854925" cy="160298"/>
          </a:xfrm>
          <a:prstGeom prst="rect">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7" dirty="0"/>
              <a:t>2017</a:t>
            </a:r>
            <a:endParaRPr lang="zh-CN" altLang="en-US" sz="1047" dirty="0"/>
          </a:p>
        </p:txBody>
      </p:sp>
      <p:sp>
        <p:nvSpPr>
          <p:cNvPr id="17" name="矩形 16"/>
          <p:cNvSpPr/>
          <p:nvPr/>
        </p:nvSpPr>
        <p:spPr>
          <a:xfrm>
            <a:off x="2554657" y="2244803"/>
            <a:ext cx="854925" cy="160298"/>
          </a:xfrm>
          <a:prstGeom prst="rect">
            <a:avLst/>
          </a:prstGeom>
          <a:solidFill>
            <a:srgbClr val="668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7" dirty="0"/>
              <a:t>2017</a:t>
            </a:r>
            <a:endParaRPr lang="zh-CN" altLang="en-US" sz="1047" dirty="0"/>
          </a:p>
        </p:txBody>
      </p:sp>
      <p:sp>
        <p:nvSpPr>
          <p:cNvPr id="18" name="矩形 17"/>
          <p:cNvSpPr/>
          <p:nvPr/>
        </p:nvSpPr>
        <p:spPr>
          <a:xfrm>
            <a:off x="3484388" y="2244803"/>
            <a:ext cx="854925" cy="160298"/>
          </a:xfrm>
          <a:prstGeom prst="rect">
            <a:avLst/>
          </a:prstGeom>
          <a:solidFill>
            <a:srgbClr val="C9D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7" dirty="0"/>
              <a:t>2017</a:t>
            </a:r>
            <a:endParaRPr lang="zh-CN" altLang="en-US" sz="1047" dirty="0"/>
          </a:p>
        </p:txBody>
      </p:sp>
      <p:sp>
        <p:nvSpPr>
          <p:cNvPr id="19" name="矩形 18"/>
          <p:cNvSpPr/>
          <p:nvPr/>
        </p:nvSpPr>
        <p:spPr>
          <a:xfrm>
            <a:off x="4414118" y="2245990"/>
            <a:ext cx="854925" cy="160298"/>
          </a:xfrm>
          <a:prstGeom prst="rect">
            <a:avLst/>
          </a:prstGeom>
          <a:solidFill>
            <a:srgbClr val="96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7" dirty="0"/>
              <a:t>2017</a:t>
            </a:r>
            <a:endParaRPr lang="zh-CN" altLang="en-US" sz="1047" dirty="0"/>
          </a:p>
        </p:txBody>
      </p:sp>
      <p:sp>
        <p:nvSpPr>
          <p:cNvPr id="20" name="矩形 19"/>
          <p:cNvSpPr/>
          <p:nvPr/>
        </p:nvSpPr>
        <p:spPr>
          <a:xfrm>
            <a:off x="5343850" y="2244803"/>
            <a:ext cx="854925" cy="160298"/>
          </a:xfrm>
          <a:prstGeom prst="rect">
            <a:avLst/>
          </a:prstGeom>
          <a:solidFill>
            <a:srgbClr val="FD6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7" dirty="0"/>
              <a:t>2017</a:t>
            </a:r>
            <a:endParaRPr lang="zh-CN" altLang="en-US" sz="1047" dirty="0"/>
          </a:p>
        </p:txBody>
      </p:sp>
      <p:grpSp>
        <p:nvGrpSpPr>
          <p:cNvPr id="22" name="组合 21"/>
          <p:cNvGrpSpPr/>
          <p:nvPr/>
        </p:nvGrpSpPr>
        <p:grpSpPr>
          <a:xfrm>
            <a:off x="1122659" y="2405696"/>
            <a:ext cx="53433" cy="480895"/>
            <a:chOff x="1072729" y="2351880"/>
            <a:chExt cx="71438" cy="642942"/>
          </a:xfrm>
        </p:grpSpPr>
        <p:cxnSp>
          <p:nvCxnSpPr>
            <p:cNvPr id="15" name="直接连接符 14"/>
            <p:cNvCxnSpPr/>
            <p:nvPr/>
          </p:nvCxnSpPr>
          <p:spPr>
            <a:xfrm rot="5400000">
              <a:off x="786977" y="2672557"/>
              <a:ext cx="642942" cy="158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流程图: 联系 20"/>
            <p:cNvSpPr/>
            <p:nvPr/>
          </p:nvSpPr>
          <p:spPr>
            <a:xfrm>
              <a:off x="1072729" y="2923384"/>
              <a:ext cx="71438" cy="71438"/>
            </a:xfrm>
            <a:prstGeom prst="flowChartConnector">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23" name="组合 22"/>
          <p:cNvGrpSpPr/>
          <p:nvPr/>
        </p:nvGrpSpPr>
        <p:grpSpPr>
          <a:xfrm>
            <a:off x="2955403" y="2405102"/>
            <a:ext cx="53433" cy="480895"/>
            <a:chOff x="1072729" y="2351880"/>
            <a:chExt cx="71438" cy="642942"/>
          </a:xfrm>
        </p:grpSpPr>
        <p:cxnSp>
          <p:nvCxnSpPr>
            <p:cNvPr id="24" name="直接连接符 23"/>
            <p:cNvCxnSpPr/>
            <p:nvPr/>
          </p:nvCxnSpPr>
          <p:spPr>
            <a:xfrm rot="5400000">
              <a:off x="786977" y="2672557"/>
              <a:ext cx="642942" cy="158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流程图: 联系 24"/>
            <p:cNvSpPr/>
            <p:nvPr/>
          </p:nvSpPr>
          <p:spPr>
            <a:xfrm>
              <a:off x="1072729" y="2923384"/>
              <a:ext cx="71438" cy="71438"/>
            </a:xfrm>
            <a:prstGeom prst="flowChartConnector">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26" name="组合 25"/>
          <p:cNvGrpSpPr/>
          <p:nvPr/>
        </p:nvGrpSpPr>
        <p:grpSpPr>
          <a:xfrm>
            <a:off x="4814864" y="2406289"/>
            <a:ext cx="53433" cy="480895"/>
            <a:chOff x="1072729" y="2351880"/>
            <a:chExt cx="71438" cy="642942"/>
          </a:xfrm>
        </p:grpSpPr>
        <p:cxnSp>
          <p:nvCxnSpPr>
            <p:cNvPr id="27" name="直接连接符 26"/>
            <p:cNvCxnSpPr/>
            <p:nvPr/>
          </p:nvCxnSpPr>
          <p:spPr>
            <a:xfrm rot="5400000">
              <a:off x="786977" y="2672557"/>
              <a:ext cx="642942" cy="158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流程图: 联系 27"/>
            <p:cNvSpPr/>
            <p:nvPr/>
          </p:nvSpPr>
          <p:spPr>
            <a:xfrm>
              <a:off x="1072729" y="2923384"/>
              <a:ext cx="71438" cy="71438"/>
            </a:xfrm>
            <a:prstGeom prst="flowChartConnector">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45" name="组合 44"/>
          <p:cNvGrpSpPr/>
          <p:nvPr/>
        </p:nvGrpSpPr>
        <p:grpSpPr>
          <a:xfrm>
            <a:off x="2025673" y="2405696"/>
            <a:ext cx="53433" cy="961790"/>
            <a:chOff x="2357819" y="2351880"/>
            <a:chExt cx="71438" cy="1285884"/>
          </a:xfrm>
        </p:grpSpPr>
        <p:sp>
          <p:nvSpPr>
            <p:cNvPr id="31" name="流程图: 联系 30"/>
            <p:cNvSpPr/>
            <p:nvPr/>
          </p:nvSpPr>
          <p:spPr>
            <a:xfrm>
              <a:off x="2357819" y="3566326"/>
              <a:ext cx="71438" cy="71438"/>
            </a:xfrm>
            <a:prstGeom prst="flowChartConnector">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cxnSp>
          <p:nvCxnSpPr>
            <p:cNvPr id="44" name="直接连接符 43"/>
            <p:cNvCxnSpPr/>
            <p:nvPr/>
          </p:nvCxnSpPr>
          <p:spPr>
            <a:xfrm rot="5400000">
              <a:off x="1750596" y="2994028"/>
              <a:ext cx="1285884" cy="158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3885134" y="2405102"/>
            <a:ext cx="53433" cy="961790"/>
            <a:chOff x="2357819" y="2351880"/>
            <a:chExt cx="71438" cy="1285884"/>
          </a:xfrm>
        </p:grpSpPr>
        <p:sp>
          <p:nvSpPr>
            <p:cNvPr id="47" name="流程图: 联系 46"/>
            <p:cNvSpPr/>
            <p:nvPr/>
          </p:nvSpPr>
          <p:spPr>
            <a:xfrm>
              <a:off x="2357819" y="3566326"/>
              <a:ext cx="71438" cy="71438"/>
            </a:xfrm>
            <a:prstGeom prst="flowChartConnector">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cxnSp>
          <p:nvCxnSpPr>
            <p:cNvPr id="48" name="直接连接符 47"/>
            <p:cNvCxnSpPr/>
            <p:nvPr/>
          </p:nvCxnSpPr>
          <p:spPr>
            <a:xfrm rot="5400000">
              <a:off x="1750596" y="2994028"/>
              <a:ext cx="1285884" cy="158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5717879" y="2405102"/>
            <a:ext cx="53433" cy="961790"/>
            <a:chOff x="2357819" y="2351880"/>
            <a:chExt cx="71438" cy="1285884"/>
          </a:xfrm>
        </p:grpSpPr>
        <p:sp>
          <p:nvSpPr>
            <p:cNvPr id="50" name="流程图: 联系 49"/>
            <p:cNvSpPr/>
            <p:nvPr/>
          </p:nvSpPr>
          <p:spPr>
            <a:xfrm>
              <a:off x="2357819" y="3566326"/>
              <a:ext cx="71438" cy="71438"/>
            </a:xfrm>
            <a:prstGeom prst="flowChartConnector">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cxnSp>
          <p:nvCxnSpPr>
            <p:cNvPr id="51" name="直接连接符 50"/>
            <p:cNvCxnSpPr/>
            <p:nvPr/>
          </p:nvCxnSpPr>
          <p:spPr>
            <a:xfrm rot="5400000">
              <a:off x="1750596" y="2994028"/>
              <a:ext cx="1285884" cy="158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2732767" y="1763908"/>
            <a:ext cx="1595860" cy="299441"/>
          </a:xfrm>
          <a:prstGeom prst="rect">
            <a:avLst/>
          </a:prstGeom>
          <a:noFill/>
        </p:spPr>
        <p:txBody>
          <a:bodyPr wrap="square" rtlCol="0">
            <a:spAutoFit/>
          </a:bodyPr>
          <a:lstStyle/>
          <a:p>
            <a:pPr lvl="0">
              <a:spcBef>
                <a:spcPct val="0"/>
              </a:spcBef>
              <a:defRPr/>
            </a:pPr>
            <a:r>
              <a:rPr lang="zh-CN" altLang="en-US" sz="1300" dirty="0">
                <a:solidFill>
                  <a:srgbClr val="595959"/>
                </a:solidFill>
                <a:latin typeface="微软雅黑" panose="020B0503020204020204" pitchFamily="34" charset="-122"/>
                <a:ea typeface="微软雅黑" panose="020B0503020204020204" pitchFamily="34" charset="-122"/>
              </a:rPr>
              <a:t>副标题文案</a:t>
            </a:r>
          </a:p>
        </p:txBody>
      </p:sp>
      <p:sp>
        <p:nvSpPr>
          <p:cNvPr id="37" name="矩形 36"/>
          <p:cNvSpPr/>
          <p:nvPr/>
        </p:nvSpPr>
        <p:spPr>
          <a:xfrm>
            <a:off x="695196" y="2939430"/>
            <a:ext cx="1152128"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38" name="矩形 37"/>
          <p:cNvSpPr/>
          <p:nvPr/>
        </p:nvSpPr>
        <p:spPr>
          <a:xfrm>
            <a:off x="1550121" y="3420325"/>
            <a:ext cx="1152128"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39" name="矩形 38"/>
          <p:cNvSpPr/>
          <p:nvPr/>
        </p:nvSpPr>
        <p:spPr>
          <a:xfrm>
            <a:off x="2458479" y="2939430"/>
            <a:ext cx="1152128"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0" name="矩形 39"/>
          <p:cNvSpPr/>
          <p:nvPr/>
        </p:nvSpPr>
        <p:spPr>
          <a:xfrm>
            <a:off x="3420269" y="3420325"/>
            <a:ext cx="1152128"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1" name="矩形 40"/>
          <p:cNvSpPr/>
          <p:nvPr/>
        </p:nvSpPr>
        <p:spPr>
          <a:xfrm>
            <a:off x="4275194" y="2939430"/>
            <a:ext cx="1152128"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2" name="矩形 41"/>
          <p:cNvSpPr/>
          <p:nvPr/>
        </p:nvSpPr>
        <p:spPr>
          <a:xfrm>
            <a:off x="5290417" y="3420325"/>
            <a:ext cx="1152128"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56</a:t>
            </a:fld>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192.168.1.115\d 学习分享\新建文件夹 (12)\0321南方基金PPT-48.png"/>
          <p:cNvPicPr>
            <a:picLocks noChangeAspect="1" noChangeArrowheads="1"/>
          </p:cNvPicPr>
          <p:nvPr/>
        </p:nvPicPr>
        <p:blipFill>
          <a:blip r:embed="rId3" cstate="print"/>
          <a:srcRect/>
          <a:stretch>
            <a:fillRect/>
          </a:stretch>
        </p:blipFill>
        <p:spPr bwMode="auto">
          <a:xfrm>
            <a:off x="908928" y="2672266"/>
            <a:ext cx="235103" cy="235103"/>
          </a:xfrm>
          <a:prstGeom prst="rect">
            <a:avLst/>
          </a:prstGeom>
          <a:noFill/>
        </p:spPr>
      </p:pic>
      <p:pic>
        <p:nvPicPr>
          <p:cNvPr id="3076" name="Picture 4" descr="\\192.168.1.115\d 学习分享\新建文件夹 (12)\0321南方基金PPT-44.png"/>
          <p:cNvPicPr>
            <a:picLocks noChangeAspect="1" noChangeArrowheads="1"/>
          </p:cNvPicPr>
          <p:nvPr/>
        </p:nvPicPr>
        <p:blipFill>
          <a:blip r:embed="rId4" cstate="print"/>
          <a:srcRect/>
          <a:stretch>
            <a:fillRect/>
          </a:stretch>
        </p:blipFill>
        <p:spPr bwMode="auto">
          <a:xfrm>
            <a:off x="2618777" y="3153161"/>
            <a:ext cx="432209" cy="432209"/>
          </a:xfrm>
          <a:prstGeom prst="rect">
            <a:avLst/>
          </a:prstGeom>
          <a:noFill/>
        </p:spPr>
      </p:pic>
      <p:pic>
        <p:nvPicPr>
          <p:cNvPr id="3077" name="Picture 5" descr="\\192.168.1.115\d 学习分享\新建文件夹 (12)\0321南方基金PPT-45.png"/>
          <p:cNvPicPr>
            <a:picLocks noChangeAspect="1" noChangeArrowheads="1"/>
          </p:cNvPicPr>
          <p:nvPr/>
        </p:nvPicPr>
        <p:blipFill>
          <a:blip r:embed="rId5" cstate="print"/>
          <a:srcRect/>
          <a:stretch>
            <a:fillRect/>
          </a:stretch>
        </p:blipFill>
        <p:spPr bwMode="auto">
          <a:xfrm>
            <a:off x="1656987" y="2031072"/>
            <a:ext cx="432209" cy="432209"/>
          </a:xfrm>
          <a:prstGeom prst="rect">
            <a:avLst/>
          </a:prstGeom>
          <a:noFill/>
        </p:spPr>
      </p:pic>
      <p:pic>
        <p:nvPicPr>
          <p:cNvPr id="3078" name="Picture 6" descr="\\192.168.1.115\d 学习分享\新建文件夹 (12)\0321南方基金PPT-46.png"/>
          <p:cNvPicPr>
            <a:picLocks noChangeAspect="1" noChangeArrowheads="1"/>
          </p:cNvPicPr>
          <p:nvPr/>
        </p:nvPicPr>
        <p:blipFill>
          <a:blip r:embed="rId6" cstate="print"/>
          <a:srcRect/>
          <a:stretch>
            <a:fillRect/>
          </a:stretch>
        </p:blipFill>
        <p:spPr bwMode="auto">
          <a:xfrm>
            <a:off x="3634000" y="2031072"/>
            <a:ext cx="432209" cy="432209"/>
          </a:xfrm>
          <a:prstGeom prst="rect">
            <a:avLst/>
          </a:prstGeom>
          <a:noFill/>
        </p:spPr>
      </p:pic>
      <p:pic>
        <p:nvPicPr>
          <p:cNvPr id="3079" name="Picture 7" descr="\\192.168.1.115\d 学习分享\新建文件夹 (12)\0321南方基金PPT-47.png"/>
          <p:cNvPicPr>
            <a:picLocks noChangeAspect="1" noChangeArrowheads="1"/>
          </p:cNvPicPr>
          <p:nvPr/>
        </p:nvPicPr>
        <p:blipFill>
          <a:blip r:embed="rId7" cstate="print"/>
          <a:srcRect/>
          <a:stretch>
            <a:fillRect/>
          </a:stretch>
        </p:blipFill>
        <p:spPr bwMode="auto">
          <a:xfrm>
            <a:off x="4595790" y="3153161"/>
            <a:ext cx="432209" cy="432209"/>
          </a:xfrm>
          <a:prstGeom prst="rect">
            <a:avLst/>
          </a:prstGeom>
          <a:noFill/>
        </p:spPr>
      </p:pic>
      <p:cxnSp>
        <p:nvCxnSpPr>
          <p:cNvPr id="15" name="直接连接符 14"/>
          <p:cNvCxnSpPr>
            <a:endCxn id="30" idx="2"/>
          </p:cNvCxnSpPr>
          <p:nvPr/>
        </p:nvCxnSpPr>
        <p:spPr>
          <a:xfrm>
            <a:off x="1122659" y="2779132"/>
            <a:ext cx="694626" cy="47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21" name="流程图: 联系 20"/>
          <p:cNvSpPr/>
          <p:nvPr/>
        </p:nvSpPr>
        <p:spPr>
          <a:xfrm>
            <a:off x="5611013" y="2725698"/>
            <a:ext cx="106866" cy="106866"/>
          </a:xfrm>
          <a:prstGeom prst="flowChartConnector">
            <a:avLst/>
          </a:prstGeom>
          <a:noFill/>
          <a:ln w="12700">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2" name="流程图: 联系 21"/>
          <p:cNvSpPr/>
          <p:nvPr/>
        </p:nvSpPr>
        <p:spPr>
          <a:xfrm>
            <a:off x="2779075" y="2725461"/>
            <a:ext cx="106866" cy="106866"/>
          </a:xfrm>
          <a:prstGeom prst="flowChartConnector">
            <a:avLst/>
          </a:prstGeom>
          <a:noFill/>
          <a:ln w="12700">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3" name="流程图: 联系 22"/>
          <p:cNvSpPr/>
          <p:nvPr/>
        </p:nvSpPr>
        <p:spPr>
          <a:xfrm>
            <a:off x="4756089" y="2725698"/>
            <a:ext cx="106866" cy="106866"/>
          </a:xfrm>
          <a:prstGeom prst="flowChartConnector">
            <a:avLst/>
          </a:prstGeom>
          <a:noFill/>
          <a:ln w="12700">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4" name="流程图: 联系 23"/>
          <p:cNvSpPr/>
          <p:nvPr/>
        </p:nvSpPr>
        <p:spPr>
          <a:xfrm>
            <a:off x="1817285" y="2725698"/>
            <a:ext cx="106866" cy="106866"/>
          </a:xfrm>
          <a:prstGeom prst="flowChartConnector">
            <a:avLst/>
          </a:prstGeom>
          <a:noFill/>
          <a:ln w="12700">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cxnSp>
        <p:nvCxnSpPr>
          <p:cNvPr id="19" name="直接连接符 18"/>
          <p:cNvCxnSpPr/>
          <p:nvPr/>
        </p:nvCxnSpPr>
        <p:spPr>
          <a:xfrm>
            <a:off x="1031127" y="2905468"/>
            <a:ext cx="0" cy="27072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24" idx="0"/>
          </p:cNvCxnSpPr>
          <p:nvPr/>
        </p:nvCxnSpPr>
        <p:spPr>
          <a:xfrm flipH="1">
            <a:off x="1870848" y="2463285"/>
            <a:ext cx="2375" cy="26265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25" name="Picture 3" descr="\\192.168.1.115\d 学习分享\新建文件夹 (12)\0321南方基金PPT-48.png"/>
          <p:cNvPicPr>
            <a:picLocks noChangeAspect="1" noChangeArrowheads="1"/>
          </p:cNvPicPr>
          <p:nvPr/>
        </p:nvPicPr>
        <p:blipFill>
          <a:blip r:embed="rId3" cstate="print"/>
          <a:srcRect/>
          <a:stretch>
            <a:fillRect/>
          </a:stretch>
        </p:blipFill>
        <p:spPr bwMode="auto">
          <a:xfrm>
            <a:off x="908928" y="2672741"/>
            <a:ext cx="235103" cy="235103"/>
          </a:xfrm>
          <a:prstGeom prst="rect">
            <a:avLst/>
          </a:prstGeom>
          <a:noFill/>
        </p:spPr>
      </p:pic>
      <p:sp>
        <p:nvSpPr>
          <p:cNvPr id="27" name="流程图: 联系 26"/>
          <p:cNvSpPr/>
          <p:nvPr/>
        </p:nvSpPr>
        <p:spPr>
          <a:xfrm>
            <a:off x="5611013" y="2726173"/>
            <a:ext cx="106866" cy="106866"/>
          </a:xfrm>
          <a:prstGeom prst="flowChartConnector">
            <a:avLst/>
          </a:prstGeom>
          <a:noFill/>
          <a:ln w="12700">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30" name="流程图: 联系 29"/>
          <p:cNvSpPr/>
          <p:nvPr/>
        </p:nvSpPr>
        <p:spPr>
          <a:xfrm>
            <a:off x="1817285" y="2726173"/>
            <a:ext cx="106866" cy="106866"/>
          </a:xfrm>
          <a:prstGeom prst="flowChartConnector">
            <a:avLst/>
          </a:prstGeom>
          <a:noFill/>
          <a:ln w="12700">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cxnSp>
        <p:nvCxnSpPr>
          <p:cNvPr id="34" name="直接连接符 33"/>
          <p:cNvCxnSpPr>
            <a:endCxn id="3076" idx="0"/>
          </p:cNvCxnSpPr>
          <p:nvPr/>
        </p:nvCxnSpPr>
        <p:spPr>
          <a:xfrm rot="5400000">
            <a:off x="2674586" y="2992861"/>
            <a:ext cx="320596" cy="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3687435" y="2618831"/>
            <a:ext cx="320596" cy="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5400000">
            <a:off x="4649225" y="2992861"/>
            <a:ext cx="320596" cy="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5400000">
            <a:off x="5557169" y="2618653"/>
            <a:ext cx="214322" cy="95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22" idx="2"/>
          </p:cNvCxnSpPr>
          <p:nvPr/>
        </p:nvCxnSpPr>
        <p:spPr>
          <a:xfrm flipV="1">
            <a:off x="1924151" y="2778895"/>
            <a:ext cx="854925" cy="23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a:endCxn id="23" idx="2"/>
          </p:cNvCxnSpPr>
          <p:nvPr/>
        </p:nvCxnSpPr>
        <p:spPr>
          <a:xfrm flipV="1">
            <a:off x="2885941" y="2779131"/>
            <a:ext cx="1870148" cy="23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a:endCxn id="27" idx="2"/>
          </p:cNvCxnSpPr>
          <p:nvPr/>
        </p:nvCxnSpPr>
        <p:spPr>
          <a:xfrm>
            <a:off x="4862955" y="2779132"/>
            <a:ext cx="748059" cy="47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48589" y="1389879"/>
            <a:ext cx="1595860" cy="299441"/>
          </a:xfrm>
          <a:prstGeom prst="rect">
            <a:avLst/>
          </a:prstGeom>
          <a:noFill/>
        </p:spPr>
        <p:txBody>
          <a:bodyPr wrap="square" rtlCol="0">
            <a:spAutoFit/>
          </a:bodyPr>
          <a:lstStyle/>
          <a:p>
            <a:pPr lvl="0">
              <a:spcBef>
                <a:spcPct val="0"/>
              </a:spcBef>
              <a:defRPr/>
            </a:pPr>
            <a:r>
              <a:rPr lang="zh-CN" altLang="en-US" sz="1300" dirty="0">
                <a:solidFill>
                  <a:srgbClr val="595959"/>
                </a:solidFill>
                <a:latin typeface="微软雅黑" panose="020B0503020204020204" pitchFamily="34" charset="-122"/>
                <a:ea typeface="微软雅黑" panose="020B0503020204020204" pitchFamily="34" charset="-122"/>
              </a:rPr>
              <a:t>副标题文案</a:t>
            </a:r>
          </a:p>
        </p:txBody>
      </p:sp>
      <p:sp>
        <p:nvSpPr>
          <p:cNvPr id="35" name="矩形 34"/>
          <p:cNvSpPr/>
          <p:nvPr/>
        </p:nvSpPr>
        <p:spPr>
          <a:xfrm>
            <a:off x="588330" y="3206594"/>
            <a:ext cx="1295911" cy="353623"/>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39" name="矩形 38"/>
          <p:cNvSpPr/>
          <p:nvPr/>
        </p:nvSpPr>
        <p:spPr>
          <a:xfrm>
            <a:off x="3099671" y="3206594"/>
            <a:ext cx="1295911" cy="353623"/>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40" name="矩形 39"/>
          <p:cNvSpPr/>
          <p:nvPr/>
        </p:nvSpPr>
        <p:spPr>
          <a:xfrm>
            <a:off x="5076685" y="3206594"/>
            <a:ext cx="1295911" cy="353623"/>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42" name="矩形 41"/>
          <p:cNvSpPr/>
          <p:nvPr/>
        </p:nvSpPr>
        <p:spPr>
          <a:xfrm>
            <a:off x="4114894" y="2084505"/>
            <a:ext cx="1242477" cy="353623"/>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44" name="矩形 43"/>
          <p:cNvSpPr/>
          <p:nvPr/>
        </p:nvSpPr>
        <p:spPr>
          <a:xfrm>
            <a:off x="2137881" y="2084505"/>
            <a:ext cx="1295911" cy="353623"/>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57</a:t>
            </a:fld>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981" y="220022"/>
            <a:ext cx="4036852" cy="369332"/>
          </a:xfrm>
        </p:spPr>
        <p:txBody>
          <a:bodyPr>
            <a:normAutofit/>
          </a:bodyPr>
          <a:lstStyle/>
          <a:p>
            <a:r>
              <a:rPr lang="zh-CN" altLang="en-US" b="0">
                <a:solidFill>
                  <a:schemeClr val="tx1">
                    <a:lumMod val="50000"/>
                    <a:lumOff val="50000"/>
                  </a:schemeClr>
                </a:solidFill>
              </a:rPr>
              <a:t>免责声明 </a:t>
            </a:r>
            <a:r>
              <a:rPr lang="en-US" altLang="zh-CN" b="0" smtClean="0">
                <a:solidFill>
                  <a:schemeClr val="tx1">
                    <a:lumMod val="50000"/>
                    <a:lumOff val="50000"/>
                  </a:schemeClr>
                </a:solidFill>
              </a:rPr>
              <a:t>Disclaimer</a:t>
            </a:r>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58</a:t>
            </a:fld>
            <a:endParaRPr lang="zh-CN" altLang="en-US"/>
          </a:p>
        </p:txBody>
      </p:sp>
      <p:sp>
        <p:nvSpPr>
          <p:cNvPr id="8" name="矩形 7"/>
          <p:cNvSpPr/>
          <p:nvPr/>
        </p:nvSpPr>
        <p:spPr>
          <a:xfrm>
            <a:off x="827981" y="1053232"/>
            <a:ext cx="2831938" cy="3628494"/>
          </a:xfrm>
          <a:prstGeom prst="rect">
            <a:avLst/>
          </a:prstGeom>
        </p:spPr>
        <p:txBody>
          <a:bodyPr wrap="square">
            <a:spAutoFit/>
          </a:bodyPr>
          <a:lstStyle/>
          <a:p>
            <a:pPr>
              <a:lnSpc>
                <a:spcPct val="120000"/>
              </a:lnSpc>
            </a:pPr>
            <a:r>
              <a:rPr lang="en-US" altLang="zh-CN" sz="600" dirty="0">
                <a:solidFill>
                  <a:schemeClr val="bg1">
                    <a:lumMod val="65000"/>
                  </a:schemeClr>
                </a:solidFill>
                <a:latin typeface="微软雅黑" panose="020B0503020204020204" pitchFamily="34" charset="-122"/>
                <a:ea typeface="微软雅黑" panose="020B0503020204020204" pitchFamily="34" charset="-122"/>
              </a:rPr>
              <a:t>1</a:t>
            </a:r>
            <a:r>
              <a:rPr lang="zh-CN" altLang="en-US" sz="600" dirty="0">
                <a:solidFill>
                  <a:schemeClr val="bg1">
                    <a:lumMod val="65000"/>
                  </a:schemeClr>
                </a:solidFill>
                <a:latin typeface="微软雅黑" panose="020B0503020204020204" pitchFamily="34" charset="-122"/>
                <a:ea typeface="微软雅黑" panose="020B0503020204020204" pitchFamily="34" charset="-122"/>
              </a:rPr>
              <a:t>、本文所载内容仅供参考，不视为任何形式的要约、要约邀请或承诺。本文引用的信息来源于已公开的资料，除本公司依法应当披露的信息外，本公司对该等信息的准确性、完整性或可靠性不作任何保证，本公司或本公司的任何董事或雇员并不就该等数据之任何错误或遗漏承担责任（包括任何第三者责任）。除另有说明外，本文所载相关个人观点、分析、建议、模型等内容仅反映作者于本文发出当日的见解和看法，并不代表本公司的立场，本文作者亦可在未加通知的情况下对任何内容进行更改。</a:t>
            </a:r>
          </a:p>
          <a:p>
            <a:pPr>
              <a:lnSpc>
                <a:spcPct val="120000"/>
              </a:lnSpc>
            </a:pPr>
            <a:r>
              <a:rPr lang="en-US" altLang="zh-CN" sz="600" dirty="0">
                <a:solidFill>
                  <a:schemeClr val="bg1">
                    <a:lumMod val="65000"/>
                  </a:schemeClr>
                </a:solidFill>
                <a:latin typeface="微软雅黑" panose="020B0503020204020204" pitchFamily="34" charset="-122"/>
                <a:ea typeface="微软雅黑" panose="020B0503020204020204" pitchFamily="34" charset="-122"/>
              </a:rPr>
              <a:t>2</a:t>
            </a:r>
            <a:r>
              <a:rPr lang="zh-CN" altLang="en-US" sz="600" dirty="0">
                <a:solidFill>
                  <a:schemeClr val="bg1">
                    <a:lumMod val="65000"/>
                  </a:schemeClr>
                </a:solidFill>
                <a:latin typeface="微软雅黑" panose="020B0503020204020204" pitchFamily="34" charset="-122"/>
                <a:ea typeface="微软雅黑" panose="020B0503020204020204" pitchFamily="34" charset="-122"/>
              </a:rPr>
              <a:t>、本文所述任何投资</a:t>
            </a:r>
            <a:r>
              <a:rPr lang="en-US" altLang="zh-CN" sz="600" dirty="0">
                <a:solidFill>
                  <a:schemeClr val="bg1">
                    <a:lumMod val="65000"/>
                  </a:schemeClr>
                </a:solidFill>
                <a:latin typeface="微软雅黑" panose="020B0503020204020204" pitchFamily="34" charset="-122"/>
                <a:ea typeface="微软雅黑" panose="020B0503020204020204" pitchFamily="34" charset="-122"/>
              </a:rPr>
              <a:t>(</a:t>
            </a:r>
            <a:r>
              <a:rPr lang="zh-CN" altLang="en-US" sz="600" dirty="0">
                <a:solidFill>
                  <a:schemeClr val="bg1">
                    <a:lumMod val="65000"/>
                  </a:schemeClr>
                </a:solidFill>
                <a:latin typeface="微软雅黑" panose="020B0503020204020204" pitchFamily="34" charset="-122"/>
                <a:ea typeface="微软雅黑" panose="020B0503020204020204" pitchFamily="34" charset="-122"/>
              </a:rPr>
              <a:t>如有</a:t>
            </a:r>
            <a:r>
              <a:rPr lang="en-US" altLang="zh-CN" sz="600" dirty="0">
                <a:solidFill>
                  <a:schemeClr val="bg1">
                    <a:lumMod val="65000"/>
                  </a:schemeClr>
                </a:solidFill>
                <a:latin typeface="微软雅黑" panose="020B0503020204020204" pitchFamily="34" charset="-122"/>
                <a:ea typeface="微软雅黑" panose="020B0503020204020204" pitchFamily="34" charset="-122"/>
              </a:rPr>
              <a:t>)</a:t>
            </a:r>
            <a:r>
              <a:rPr lang="zh-CN" altLang="en-US" sz="600" dirty="0">
                <a:solidFill>
                  <a:schemeClr val="bg1">
                    <a:lumMod val="65000"/>
                  </a:schemeClr>
                </a:solidFill>
                <a:latin typeface="微软雅黑" panose="020B0503020204020204" pitchFamily="34" charset="-122"/>
                <a:ea typeface="微软雅黑" panose="020B0503020204020204" pitchFamily="34" charset="-122"/>
              </a:rPr>
              <a:t>都包含相应的风险，并不适合所有投资者。据此投资的证券、基金等资产价值或收益会有波动。本文没有考虑单个投资者投资目标、财务状况、风险承受能力或个别需求，相关观点在任何时候均不构成对投资者的投资建议。投资者应当充分考虑自身特定状况，并完整理解和使用本文内容，不应视本文为做出投资决策的唯一参考因素。投资者应咨询专业顾问，自主判断证券、基金的投资价值，自主做出投资决策，并自行承担投资风险，对依据或者使用本文所造成的一切后果，本公司及作者均不承担任何法律责任。</a:t>
            </a:r>
          </a:p>
          <a:p>
            <a:pPr>
              <a:lnSpc>
                <a:spcPct val="120000"/>
              </a:lnSpc>
            </a:pPr>
            <a:r>
              <a:rPr lang="en-US" altLang="zh-CN" sz="600" dirty="0">
                <a:solidFill>
                  <a:schemeClr val="bg1">
                    <a:lumMod val="65000"/>
                  </a:schemeClr>
                </a:solidFill>
                <a:latin typeface="微软雅黑" panose="020B0503020204020204" pitchFamily="34" charset="-122"/>
                <a:ea typeface="微软雅黑" panose="020B0503020204020204" pitchFamily="34" charset="-122"/>
              </a:rPr>
              <a:t>3</a:t>
            </a:r>
            <a:r>
              <a:rPr lang="zh-CN" altLang="en-US" sz="600" dirty="0">
                <a:solidFill>
                  <a:schemeClr val="bg1">
                    <a:lumMod val="65000"/>
                  </a:schemeClr>
                </a:solidFill>
                <a:latin typeface="微软雅黑" panose="020B0503020204020204" pitchFamily="34" charset="-122"/>
                <a:ea typeface="微软雅黑" panose="020B0503020204020204" pitchFamily="34" charset="-122"/>
              </a:rPr>
              <a:t>、本公司作为基金管理人承诺以恪尽职守、诚实信用、勤勉尽责的原则管理和运用基金资产，但不保证基金一定盈利，也不保证最低收益。本公司旗下基金的过往业绩及其净值高低并不预示其未来业绩表现，个别基金的业绩不构成对其他基金业绩表现的保证。本公司提醒投资者基金投资的“买者自负”原则，在做出投资决策后，基金运营状况与基金净值变化引致的投资风险，由投资者自行负担。</a:t>
            </a:r>
          </a:p>
          <a:p>
            <a:pPr>
              <a:lnSpc>
                <a:spcPct val="120000"/>
              </a:lnSpc>
            </a:pPr>
            <a:r>
              <a:rPr lang="en-US" altLang="zh-CN" sz="600" dirty="0">
                <a:solidFill>
                  <a:schemeClr val="bg1">
                    <a:lumMod val="65000"/>
                  </a:schemeClr>
                </a:solidFill>
                <a:latin typeface="微软雅黑" panose="020B0503020204020204" pitchFamily="34" charset="-122"/>
                <a:ea typeface="微软雅黑" panose="020B0503020204020204" pitchFamily="34" charset="-122"/>
              </a:rPr>
              <a:t>4</a:t>
            </a:r>
            <a:r>
              <a:rPr lang="zh-CN" altLang="en-US" sz="600" dirty="0">
                <a:solidFill>
                  <a:schemeClr val="bg1">
                    <a:lumMod val="65000"/>
                  </a:schemeClr>
                </a:solidFill>
                <a:latin typeface="微软雅黑" panose="020B0503020204020204" pitchFamily="34" charset="-122"/>
                <a:ea typeface="微软雅黑" panose="020B0503020204020204" pitchFamily="34" charset="-122"/>
              </a:rPr>
              <a:t>、投资者在做出投资决策前应仔细阅读基金合同、招募说明书以及本公司在中国证监会指定信息披露媒介上发布的正式公告和有关信息。任何在本文中出现的信息（包括但不仅限于评论、预测、图表、指标、理论等）仅作参考，不应作为投资者投资决策与基金交易的依据。投资者应当在基金销售机构办理基金销售业务的营业场所或按销售机构提供的其他方式办理基金份额的申购与赎回，但基金并不是销售机构的存款或负债，也没有经销售机构担保或者背书，销售机构并不能保证其收益或本金安全。</a:t>
            </a:r>
          </a:p>
          <a:p>
            <a:pPr>
              <a:lnSpc>
                <a:spcPct val="120000"/>
              </a:lnSpc>
            </a:pPr>
            <a:r>
              <a:rPr lang="en-US" altLang="zh-CN" sz="600" dirty="0">
                <a:solidFill>
                  <a:schemeClr val="bg1">
                    <a:lumMod val="65000"/>
                  </a:schemeClr>
                </a:solidFill>
                <a:latin typeface="微软雅黑" panose="020B0503020204020204" pitchFamily="34" charset="-122"/>
                <a:ea typeface="微软雅黑" panose="020B0503020204020204" pitchFamily="34" charset="-122"/>
              </a:rPr>
              <a:t>5</a:t>
            </a:r>
            <a:r>
              <a:rPr lang="zh-CN" altLang="en-US" sz="600" dirty="0">
                <a:solidFill>
                  <a:schemeClr val="bg1">
                    <a:lumMod val="65000"/>
                  </a:schemeClr>
                </a:solidFill>
                <a:latin typeface="微软雅黑" panose="020B0503020204020204" pitchFamily="34" charset="-122"/>
                <a:ea typeface="微软雅黑" panose="020B0503020204020204" pitchFamily="34" charset="-122"/>
              </a:rPr>
              <a:t>、本文的著作权受法律保护，未经书面许可，任何机构和个人不得以任何形式发表、署名、修改、复制、转载或传播。本文可能包含了专有信息、保密信息或其他受法律保护的信息，若您并非指定收件人，请立即通知发件人并予以销毁或删除，且不得复制或使用本文，亦不得向任何其他人披露本文内容。</a:t>
            </a:r>
          </a:p>
        </p:txBody>
      </p:sp>
      <p:sp>
        <p:nvSpPr>
          <p:cNvPr id="9" name="矩形 8"/>
          <p:cNvSpPr/>
          <p:nvPr/>
        </p:nvSpPr>
        <p:spPr>
          <a:xfrm>
            <a:off x="3659919" y="1053231"/>
            <a:ext cx="2831938" cy="3628495"/>
          </a:xfrm>
          <a:prstGeom prst="rect">
            <a:avLst/>
          </a:prstGeom>
        </p:spPr>
        <p:txBody>
          <a:bodyPr wrap="square">
            <a:normAutofit lnSpcReduction="10000"/>
          </a:bodyPr>
          <a:lstStyle/>
          <a:p>
            <a:pPr>
              <a:lnSpc>
                <a:spcPct val="120000"/>
              </a:lnSpc>
            </a:pPr>
            <a:r>
              <a:rPr lang="en-US" altLang="zh-CN" sz="450" dirty="0">
                <a:solidFill>
                  <a:schemeClr val="bg1">
                    <a:lumMod val="65000"/>
                  </a:schemeClr>
                </a:solidFill>
                <a:latin typeface="微软雅黑" panose="020B0503020204020204" pitchFamily="34" charset="-122"/>
                <a:ea typeface="微软雅黑" panose="020B0503020204020204" pitchFamily="34" charset="-122"/>
              </a:rPr>
              <a:t>1.All information contained herein is used for reference only, and does not serve as an offer, an invitation to offer or any commitment of whatever form. Unless those are disclosed by CSAM as required by law, the information referred to herein is sourced from public materials, hence the accuracy, completeness and reliability are not guaranteed by CSAM. Neither CSAM nor any of its directors or employees shall have any liability (including any third party liability) for any error or omission in respect of such information. Unless otherwise specified, the individual opinions, analysis, suggestions or models contained herein only reflect the opinions and views of the author on the date of issuance hereof, which do not represent the position of CSAM, and can be modified by the author without any notice.</a:t>
            </a:r>
          </a:p>
          <a:p>
            <a:pPr>
              <a:lnSpc>
                <a:spcPct val="120000"/>
              </a:lnSpc>
            </a:pPr>
            <a:r>
              <a:rPr lang="en-US" altLang="zh-CN" sz="450" dirty="0">
                <a:solidFill>
                  <a:schemeClr val="bg1">
                    <a:lumMod val="65000"/>
                  </a:schemeClr>
                </a:solidFill>
                <a:latin typeface="微软雅黑" panose="020B0503020204020204" pitchFamily="34" charset="-122"/>
                <a:ea typeface="微软雅黑" panose="020B0503020204020204" pitchFamily="34" charset="-122"/>
              </a:rPr>
              <a:t>2.Any investment (if any) referred to herein involve relevant risks, and is not suitable for all the investors. The return or value of the securities, the funds and other assets invested on the basis thereof may fluctuate. This material does not take into consideration the investment goal, financial condition, risk tolerance or specific demand of any single investor. No opinion shall at any time constitute an investment suggestion to any investor. Investors shall take full account their respective conditions, and understand and use this material as a whole, instead of treating this material as the only reference for making any investment decisions. Investors shall seek advice from professional advisors, make </a:t>
            </a:r>
            <a:r>
              <a:rPr lang="en-US" altLang="zh-CN" sz="450" dirty="0" err="1">
                <a:solidFill>
                  <a:schemeClr val="bg1">
                    <a:lumMod val="65000"/>
                  </a:schemeClr>
                </a:solidFill>
                <a:latin typeface="微软雅黑" panose="020B0503020204020204" pitchFamily="34" charset="-122"/>
                <a:ea typeface="微软雅黑" panose="020B0503020204020204" pitchFamily="34" charset="-122"/>
              </a:rPr>
              <a:t>judgement</a:t>
            </a:r>
            <a:r>
              <a:rPr lang="en-US" altLang="zh-CN" sz="450" dirty="0">
                <a:solidFill>
                  <a:schemeClr val="bg1">
                    <a:lumMod val="65000"/>
                  </a:schemeClr>
                </a:solidFill>
                <a:latin typeface="微软雅黑" panose="020B0503020204020204" pitchFamily="34" charset="-122"/>
                <a:ea typeface="微软雅黑" panose="020B0503020204020204" pitchFamily="34" charset="-122"/>
              </a:rPr>
              <a:t> at its own discretion on the investment value of securities and funds, make independent investment decisions and take their own investment risks. Neither CSAM nor the author hereof shall have any legal liability for any consequence as a result of the reliance on, or use of this material. </a:t>
            </a:r>
          </a:p>
          <a:p>
            <a:pPr>
              <a:lnSpc>
                <a:spcPct val="120000"/>
              </a:lnSpc>
            </a:pPr>
            <a:r>
              <a:rPr lang="en-US" altLang="zh-CN" sz="450" dirty="0">
                <a:solidFill>
                  <a:schemeClr val="bg1">
                    <a:lumMod val="65000"/>
                  </a:schemeClr>
                </a:solidFill>
                <a:latin typeface="微软雅黑" panose="020B0503020204020204" pitchFamily="34" charset="-122"/>
                <a:ea typeface="微软雅黑" panose="020B0503020204020204" pitchFamily="34" charset="-122"/>
              </a:rPr>
              <a:t>3.CSAM, as the fund manager, undertakes to fulfill its duties faithfully and diligently in managing and operating the assets of the fund, but does not guarantee the profit or the minimum return of the fund. The historical performance and net value of funds under management by CSAM do not predict their future performance, nor shall the performance of certain funds constitute any guarantee for the performance of any other funds. Please note that investors shall take the risks of any investment they have made into the fund. After making any investment decision, the investors shall be solely liable for any investment risk arising from any change to the performance and net value of the fund.</a:t>
            </a:r>
          </a:p>
          <a:p>
            <a:pPr>
              <a:lnSpc>
                <a:spcPct val="120000"/>
              </a:lnSpc>
            </a:pPr>
            <a:r>
              <a:rPr lang="en-US" altLang="zh-CN" sz="450" dirty="0">
                <a:solidFill>
                  <a:schemeClr val="bg1">
                    <a:lumMod val="65000"/>
                  </a:schemeClr>
                </a:solidFill>
                <a:latin typeface="微软雅黑" panose="020B0503020204020204" pitchFamily="34" charset="-122"/>
                <a:ea typeface="微软雅黑" panose="020B0503020204020204" pitchFamily="34" charset="-122"/>
              </a:rPr>
              <a:t>4.Before making any investment decisions, investors shall read carefully the fund contract, the fund prospectus and any official announcement and the relevant information published by CSAM on any information disclosure media as designated by the China Securities Regulatory Commission. Information contained in this material (including but not limited to reviews, predictions, charts, index, theories etc.) is used for reference only, and shall not be regarded as a basis for investors to make any investment decision or fund transaction. Investors shall subscribe for and redeem any fund units at the place of business of the fund distribution institutions where they carry out fund distribution business or otherwise as provided by the fund distribution institutions. Funds are not the deposit or debts of the distribution institutions and are not guaranteed or endorsed by the distribution institutions. The distribution institutions do not guarantee the return or safety of the principal of the fund.</a:t>
            </a:r>
          </a:p>
          <a:p>
            <a:pPr>
              <a:lnSpc>
                <a:spcPct val="120000"/>
              </a:lnSpc>
            </a:pPr>
            <a:r>
              <a:rPr lang="en-US" altLang="zh-CN" sz="450" dirty="0">
                <a:solidFill>
                  <a:schemeClr val="bg1">
                    <a:lumMod val="65000"/>
                  </a:schemeClr>
                </a:solidFill>
                <a:latin typeface="微软雅黑" panose="020B0503020204020204" pitchFamily="34" charset="-122"/>
                <a:ea typeface="微软雅黑" panose="020B0503020204020204" pitchFamily="34" charset="-122"/>
              </a:rPr>
              <a:t>5.The copyright of this material is protected by laws. This material cannot be published, executed, revised, duplicated, reproduced or disseminated by any institution or individual in any manner without the prior written consent of CSAM. This material may contain proprietary or confidential information or other legally protected information. If you are not the intended recipient of this material, please immediately notify the sender, and destroy and delete this material. It is not permitted to copy or use this material, or to disclose the content of this material to any other person.</a:t>
            </a:r>
            <a:endParaRPr lang="zh-CN" altLang="en-US" sz="450" dirty="0">
              <a:solidFill>
                <a:schemeClr val="bg1">
                  <a:lumMod val="6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6034039" y="4836752"/>
            <a:ext cx="362798" cy="294048"/>
          </a:xfrm>
        </p:spPr>
        <p:txBody>
          <a:bodyPr/>
          <a:lstStyle/>
          <a:p>
            <a:fld id="{6B3E1478-37CF-4E18-9076-DA6228555DA5}" type="slidenum">
              <a:rPr lang="zh-CN" altLang="en-US" smtClean="0"/>
              <a:pPr/>
              <a:t>59</a:t>
            </a:fld>
            <a:endParaRPr lang="zh-CN" altLang="en-US"/>
          </a:p>
        </p:txBody>
      </p:sp>
      <p:sp>
        <p:nvSpPr>
          <p:cNvPr id="4" name="标题 3"/>
          <p:cNvSpPr>
            <a:spLocks noGrp="1"/>
          </p:cNvSpPr>
          <p:nvPr>
            <p:ph type="title"/>
          </p:nvPr>
        </p:nvSpPr>
        <p:spPr>
          <a:xfrm>
            <a:off x="323925" y="1779582"/>
            <a:ext cx="3786214" cy="1571636"/>
          </a:xfrm>
        </p:spPr>
        <p:txBody>
          <a:bodyPr/>
          <a:lstStyle/>
          <a:p>
            <a:r>
              <a:rPr lang="en-US" altLang="zh-CN" dirty="0" smtClean="0"/>
              <a:t>Thanks</a:t>
            </a:r>
            <a:endParaRPr lang="zh-CN" altLang="en-US" dirty="0"/>
          </a:p>
        </p:txBody>
      </p:sp>
    </p:spTree>
    <p:extLst>
      <p:ext uri="{BB962C8B-B14F-4D97-AF65-F5344CB8AC3E}">
        <p14:creationId xmlns:p14="http://schemas.microsoft.com/office/powerpoint/2010/main" val="3451269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t>算法简介</a:t>
            </a:r>
            <a:endParaRPr lang="zh-CN" altLang="en-US" dirty="0"/>
          </a:p>
        </p:txBody>
      </p:sp>
      <p:sp>
        <p:nvSpPr>
          <p:cNvPr id="6" name="文本占位符 5"/>
          <p:cNvSpPr>
            <a:spLocks noGrp="1"/>
          </p:cNvSpPr>
          <p:nvPr>
            <p:ph type="body" sz="quarter" idx="11"/>
          </p:nvPr>
        </p:nvSpPr>
        <p:spPr>
          <a:xfrm>
            <a:off x="673453" y="1363226"/>
            <a:ext cx="5493632" cy="3290406"/>
          </a:xfrm>
        </p:spPr>
        <p:txBody>
          <a:bodyPr/>
          <a:lstStyle/>
          <a:p>
            <a:r>
              <a:rPr lang="en-US" altLang="zh-CN" dirty="0" smtClean="0"/>
              <a:t>SVM</a:t>
            </a:r>
            <a:r>
              <a:rPr lang="zh-CN" altLang="en-US" dirty="0" smtClean="0"/>
              <a:t>（支持向量模型）</a:t>
            </a:r>
            <a:endParaRPr lang="en-US" altLang="zh-CN" dirty="0" smtClean="0"/>
          </a:p>
          <a:p>
            <a:r>
              <a:rPr lang="zh-CN" altLang="en-US" dirty="0" smtClean="0"/>
              <a:t>决策树</a:t>
            </a:r>
            <a:endParaRPr lang="en-US" altLang="zh-CN" dirty="0" smtClean="0"/>
          </a:p>
          <a:p>
            <a:r>
              <a:rPr lang="zh-CN" altLang="en-US" dirty="0" smtClean="0"/>
              <a:t>随机森林、</a:t>
            </a:r>
            <a:r>
              <a:rPr lang="en-US" altLang="zh-CN" dirty="0" err="1" smtClean="0"/>
              <a:t>xgboost</a:t>
            </a:r>
            <a:endParaRPr lang="en-US" altLang="zh-CN" dirty="0" smtClean="0"/>
          </a:p>
          <a:p>
            <a:endParaRPr lang="en-US" altLang="zh-CN" dirty="0" smtClean="0"/>
          </a:p>
          <a:p>
            <a:r>
              <a:rPr lang="en-US" altLang="zh-CN" dirty="0" smtClean="0"/>
              <a:t>BP</a:t>
            </a:r>
            <a:r>
              <a:rPr lang="zh-CN" altLang="en-US" dirty="0" smtClean="0"/>
              <a:t>神经网络</a:t>
            </a:r>
            <a:endParaRPr lang="en-US" altLang="zh-CN" dirty="0" smtClean="0"/>
          </a:p>
          <a:p>
            <a:r>
              <a:rPr lang="zh-CN" altLang="en-US" b="1" dirty="0" smtClean="0"/>
              <a:t>卷积神经网络</a:t>
            </a:r>
            <a:endParaRPr lang="en-US" altLang="zh-CN" b="1" dirty="0" smtClean="0"/>
          </a:p>
          <a:p>
            <a:r>
              <a:rPr lang="zh-CN" altLang="en-US" b="1" dirty="0" smtClean="0"/>
              <a:t>递归神经网络</a:t>
            </a:r>
            <a:endParaRPr lang="en-US" altLang="zh-CN" b="1" dirty="0" smtClean="0"/>
          </a:p>
          <a:p>
            <a:endParaRPr lang="en-US" altLang="zh-CN" dirty="0" smtClean="0"/>
          </a:p>
          <a:p>
            <a:r>
              <a:rPr lang="en-US" altLang="zh-CN" dirty="0" smtClean="0"/>
              <a:t>Deep </a:t>
            </a:r>
            <a:r>
              <a:rPr lang="en-US" altLang="zh-CN" dirty="0"/>
              <a:t>Q Network (DQN)</a:t>
            </a:r>
          </a:p>
          <a:p>
            <a:endParaRPr lang="zh-CN" altLang="en-US" dirty="0"/>
          </a:p>
        </p:txBody>
      </p:sp>
      <p:sp>
        <p:nvSpPr>
          <p:cNvPr id="2" name="灯片编号占位符 1"/>
          <p:cNvSpPr>
            <a:spLocks noGrp="1"/>
          </p:cNvSpPr>
          <p:nvPr>
            <p:ph type="sldNum" sz="quarter" idx="13"/>
          </p:nvPr>
        </p:nvSpPr>
        <p:spPr/>
        <p:txBody>
          <a:bodyPr/>
          <a:lstStyle/>
          <a:p>
            <a:fld id="{6B3E1478-37CF-4E18-9076-DA6228555DA5}" type="slidenum">
              <a:rPr lang="zh-CN" altLang="en-US" smtClean="0"/>
              <a:pPr/>
              <a:t>6</a:t>
            </a:fld>
            <a:endParaRPr lang="zh-CN" altLang="en-US"/>
          </a:p>
        </p:txBody>
      </p:sp>
      <p:sp>
        <p:nvSpPr>
          <p:cNvPr id="8" name="矩形 7"/>
          <p:cNvSpPr/>
          <p:nvPr/>
        </p:nvSpPr>
        <p:spPr>
          <a:xfrm>
            <a:off x="351347" y="878061"/>
            <a:ext cx="3933018" cy="307777"/>
          </a:xfrm>
          <a:prstGeom prst="rect">
            <a:avLst/>
          </a:prstGeom>
        </p:spPr>
        <p:txBody>
          <a:bodyPr wrap="square">
            <a:spAutoFit/>
          </a:bodyPr>
          <a:lstStyle/>
          <a:p>
            <a:r>
              <a:rPr lang="zh-CN" altLang="en-US" dirty="0" smtClean="0">
                <a:solidFill>
                  <a:srgbClr val="595959"/>
                </a:solidFill>
                <a:latin typeface="微软雅黑" panose="020B0503020204020204" pitchFamily="34" charset="-122"/>
                <a:ea typeface="微软雅黑" panose="020B0503020204020204" pitchFamily="34" charset="-122"/>
              </a:rPr>
              <a:t>主流股票预测的算法：</a:t>
            </a:r>
            <a:endParaRPr lang="en-US" altLang="zh-CN"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97376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algn="l"/>
            <a:r>
              <a:rPr lang="zh-CN" altLang="en-US" dirty="0" smtClean="0"/>
              <a:t>配色方案</a:t>
            </a:r>
            <a:endParaRPr lang="zh-CN" altLang="en-US" dirty="0"/>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60</a:t>
            </a:fld>
            <a:endParaRPr lang="zh-CN" altLang="en-US"/>
          </a:p>
        </p:txBody>
      </p:sp>
      <p:pic>
        <p:nvPicPr>
          <p:cNvPr id="3074" name="Picture 2"/>
          <p:cNvPicPr>
            <a:picLocks noChangeAspect="1" noChangeArrowheads="1"/>
          </p:cNvPicPr>
          <p:nvPr/>
        </p:nvPicPr>
        <p:blipFill>
          <a:blip r:embed="rId3" cstate="print"/>
          <a:srcRect/>
          <a:stretch>
            <a:fillRect/>
          </a:stretch>
        </p:blipFill>
        <p:spPr bwMode="auto">
          <a:xfrm>
            <a:off x="267734" y="1870774"/>
            <a:ext cx="926162" cy="334843"/>
          </a:xfrm>
          <a:prstGeom prst="rect">
            <a:avLst/>
          </a:prstGeom>
          <a:noFill/>
          <a:ln w="9525">
            <a:noFill/>
            <a:miter lim="800000"/>
            <a:headEnd/>
            <a:tailEnd/>
          </a:ln>
          <a:effectLst/>
        </p:spPr>
      </p:pic>
      <p:sp>
        <p:nvSpPr>
          <p:cNvPr id="6" name="矩形 5"/>
          <p:cNvSpPr/>
          <p:nvPr/>
        </p:nvSpPr>
        <p:spPr>
          <a:xfrm>
            <a:off x="1229525" y="1977639"/>
            <a:ext cx="774571"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R89 G89 B89</a:t>
            </a:r>
            <a:endParaRPr lang="zh-CN" altLang="en-US" sz="748" dirty="0">
              <a:solidFill>
                <a:schemeClr val="tx1">
                  <a:lumMod val="65000"/>
                  <a:lumOff val="35000"/>
                </a:schemeClr>
              </a:solidFill>
              <a:latin typeface="+mj-ea"/>
              <a:ea typeface="+mj-ea"/>
            </a:endParaRPr>
          </a:p>
        </p:txBody>
      </p:sp>
      <p:pic>
        <p:nvPicPr>
          <p:cNvPr id="3075" name="Picture 3"/>
          <p:cNvPicPr>
            <a:picLocks noChangeAspect="1" noChangeArrowheads="1"/>
          </p:cNvPicPr>
          <p:nvPr/>
        </p:nvPicPr>
        <p:blipFill>
          <a:blip r:embed="rId4" cstate="print"/>
          <a:srcRect/>
          <a:stretch>
            <a:fillRect/>
          </a:stretch>
        </p:blipFill>
        <p:spPr bwMode="auto">
          <a:xfrm>
            <a:off x="267734" y="2298236"/>
            <a:ext cx="926162" cy="334843"/>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cstate="print"/>
          <a:srcRect/>
          <a:stretch>
            <a:fillRect/>
          </a:stretch>
        </p:blipFill>
        <p:spPr bwMode="auto">
          <a:xfrm>
            <a:off x="267734" y="2711452"/>
            <a:ext cx="926162" cy="334843"/>
          </a:xfrm>
          <a:prstGeom prst="rect">
            <a:avLst/>
          </a:prstGeom>
          <a:noFill/>
          <a:ln w="9525">
            <a:noFill/>
            <a:miter lim="800000"/>
            <a:headEnd/>
            <a:tailEnd/>
          </a:ln>
          <a:effectLst/>
        </p:spPr>
      </p:pic>
      <p:pic>
        <p:nvPicPr>
          <p:cNvPr id="3077" name="Picture 5"/>
          <p:cNvPicPr>
            <a:picLocks noChangeAspect="1" noChangeArrowheads="1"/>
          </p:cNvPicPr>
          <p:nvPr/>
        </p:nvPicPr>
        <p:blipFill>
          <a:blip r:embed="rId6" cstate="print"/>
          <a:srcRect/>
          <a:stretch>
            <a:fillRect/>
          </a:stretch>
        </p:blipFill>
        <p:spPr bwMode="auto">
          <a:xfrm>
            <a:off x="2257225" y="1429065"/>
            <a:ext cx="926162" cy="334843"/>
          </a:xfrm>
          <a:prstGeom prst="rect">
            <a:avLst/>
          </a:prstGeom>
          <a:noFill/>
          <a:ln w="9525">
            <a:noFill/>
            <a:miter lim="800000"/>
            <a:headEnd/>
            <a:tailEnd/>
          </a:ln>
          <a:effectLst/>
        </p:spPr>
      </p:pic>
      <p:pic>
        <p:nvPicPr>
          <p:cNvPr id="3078" name="Picture 6"/>
          <p:cNvPicPr>
            <a:picLocks noChangeAspect="1" noChangeArrowheads="1"/>
          </p:cNvPicPr>
          <p:nvPr/>
        </p:nvPicPr>
        <p:blipFill>
          <a:blip r:embed="rId7" cstate="print"/>
          <a:srcRect/>
          <a:stretch>
            <a:fillRect/>
          </a:stretch>
        </p:blipFill>
        <p:spPr bwMode="auto">
          <a:xfrm>
            <a:off x="2257225" y="1856528"/>
            <a:ext cx="926162" cy="334843"/>
          </a:xfrm>
          <a:prstGeom prst="rect">
            <a:avLst/>
          </a:prstGeom>
          <a:noFill/>
          <a:ln w="9525">
            <a:noFill/>
            <a:miter lim="800000"/>
            <a:headEnd/>
            <a:tailEnd/>
          </a:ln>
          <a:effectLst/>
        </p:spPr>
      </p:pic>
      <p:pic>
        <p:nvPicPr>
          <p:cNvPr id="3079" name="Picture 7"/>
          <p:cNvPicPr>
            <a:picLocks noChangeAspect="1" noChangeArrowheads="1"/>
          </p:cNvPicPr>
          <p:nvPr/>
        </p:nvPicPr>
        <p:blipFill>
          <a:blip r:embed="rId8" cstate="print"/>
          <a:srcRect/>
          <a:stretch>
            <a:fillRect/>
          </a:stretch>
        </p:blipFill>
        <p:spPr bwMode="auto">
          <a:xfrm>
            <a:off x="2257225" y="2283990"/>
            <a:ext cx="926162" cy="334843"/>
          </a:xfrm>
          <a:prstGeom prst="rect">
            <a:avLst/>
          </a:prstGeom>
          <a:noFill/>
          <a:ln w="9525">
            <a:noFill/>
            <a:miter lim="800000"/>
            <a:headEnd/>
            <a:tailEnd/>
          </a:ln>
          <a:effectLst/>
        </p:spPr>
      </p:pic>
      <p:pic>
        <p:nvPicPr>
          <p:cNvPr id="3080" name="Picture 8"/>
          <p:cNvPicPr>
            <a:picLocks noChangeAspect="1" noChangeArrowheads="1"/>
          </p:cNvPicPr>
          <p:nvPr/>
        </p:nvPicPr>
        <p:blipFill>
          <a:blip r:embed="rId9" cstate="print"/>
          <a:srcRect/>
          <a:stretch>
            <a:fillRect/>
          </a:stretch>
        </p:blipFill>
        <p:spPr bwMode="auto">
          <a:xfrm>
            <a:off x="2257225" y="2711452"/>
            <a:ext cx="926162" cy="334843"/>
          </a:xfrm>
          <a:prstGeom prst="rect">
            <a:avLst/>
          </a:prstGeom>
          <a:noFill/>
          <a:ln w="9525">
            <a:noFill/>
            <a:miter lim="800000"/>
            <a:headEnd/>
            <a:tailEnd/>
          </a:ln>
          <a:effectLst/>
        </p:spPr>
      </p:pic>
      <p:pic>
        <p:nvPicPr>
          <p:cNvPr id="3081" name="Picture 9"/>
          <p:cNvPicPr>
            <a:picLocks noChangeAspect="1" noChangeArrowheads="1"/>
          </p:cNvPicPr>
          <p:nvPr/>
        </p:nvPicPr>
        <p:blipFill>
          <a:blip r:embed="rId10" cstate="print"/>
          <a:srcRect/>
          <a:stretch>
            <a:fillRect/>
          </a:stretch>
        </p:blipFill>
        <p:spPr bwMode="auto">
          <a:xfrm>
            <a:off x="4328627" y="1429065"/>
            <a:ext cx="926162" cy="334843"/>
          </a:xfrm>
          <a:prstGeom prst="rect">
            <a:avLst/>
          </a:prstGeom>
          <a:solidFill>
            <a:schemeClr val="bg1"/>
          </a:solidFill>
          <a:ln w="9525">
            <a:noFill/>
            <a:miter lim="800000"/>
            <a:headEnd/>
            <a:tailEnd/>
          </a:ln>
          <a:effectLst/>
        </p:spPr>
      </p:pic>
      <p:pic>
        <p:nvPicPr>
          <p:cNvPr id="3082" name="Picture 10"/>
          <p:cNvPicPr>
            <a:picLocks noChangeAspect="1" noChangeArrowheads="1"/>
          </p:cNvPicPr>
          <p:nvPr/>
        </p:nvPicPr>
        <p:blipFill>
          <a:blip r:embed="rId11" cstate="print"/>
          <a:srcRect/>
          <a:stretch>
            <a:fillRect/>
          </a:stretch>
        </p:blipFill>
        <p:spPr bwMode="auto">
          <a:xfrm>
            <a:off x="4328627" y="1909961"/>
            <a:ext cx="926162" cy="334843"/>
          </a:xfrm>
          <a:prstGeom prst="rect">
            <a:avLst/>
          </a:prstGeom>
          <a:noFill/>
          <a:ln w="9525">
            <a:noFill/>
            <a:miter lim="800000"/>
            <a:headEnd/>
            <a:tailEnd/>
          </a:ln>
          <a:effectLst/>
        </p:spPr>
      </p:pic>
      <p:pic>
        <p:nvPicPr>
          <p:cNvPr id="3083" name="Picture 11"/>
          <p:cNvPicPr>
            <a:picLocks noChangeAspect="1" noChangeArrowheads="1"/>
          </p:cNvPicPr>
          <p:nvPr/>
        </p:nvPicPr>
        <p:blipFill>
          <a:blip r:embed="rId12" cstate="print"/>
          <a:srcRect/>
          <a:stretch>
            <a:fillRect/>
          </a:stretch>
        </p:blipFill>
        <p:spPr bwMode="auto">
          <a:xfrm>
            <a:off x="4328627" y="2337423"/>
            <a:ext cx="926162" cy="334843"/>
          </a:xfrm>
          <a:prstGeom prst="rect">
            <a:avLst/>
          </a:prstGeom>
          <a:noFill/>
          <a:ln w="9525">
            <a:noFill/>
            <a:miter lim="800000"/>
            <a:headEnd/>
            <a:tailEnd/>
          </a:ln>
          <a:effectLst/>
        </p:spPr>
      </p:pic>
      <p:pic>
        <p:nvPicPr>
          <p:cNvPr id="3084" name="Picture 12"/>
          <p:cNvPicPr>
            <a:picLocks noChangeAspect="1" noChangeArrowheads="1"/>
          </p:cNvPicPr>
          <p:nvPr/>
        </p:nvPicPr>
        <p:blipFill>
          <a:blip r:embed="rId13" cstate="print"/>
          <a:srcRect/>
          <a:stretch>
            <a:fillRect/>
          </a:stretch>
        </p:blipFill>
        <p:spPr bwMode="auto">
          <a:xfrm>
            <a:off x="4328627" y="2764885"/>
            <a:ext cx="926162" cy="334843"/>
          </a:xfrm>
          <a:prstGeom prst="rect">
            <a:avLst/>
          </a:prstGeom>
          <a:noFill/>
          <a:ln w="9525">
            <a:noFill/>
            <a:miter lim="800000"/>
            <a:headEnd/>
            <a:tailEnd/>
          </a:ln>
          <a:effectLst/>
        </p:spPr>
      </p:pic>
      <p:pic>
        <p:nvPicPr>
          <p:cNvPr id="3086" name="Picture 14"/>
          <p:cNvPicPr>
            <a:picLocks noChangeAspect="1" noChangeArrowheads="1"/>
          </p:cNvPicPr>
          <p:nvPr/>
        </p:nvPicPr>
        <p:blipFill>
          <a:blip r:embed="rId14" cstate="print"/>
          <a:srcRect/>
          <a:stretch>
            <a:fillRect/>
          </a:stretch>
        </p:blipFill>
        <p:spPr bwMode="auto">
          <a:xfrm>
            <a:off x="4328627" y="3619810"/>
            <a:ext cx="926162" cy="334843"/>
          </a:xfrm>
          <a:prstGeom prst="rect">
            <a:avLst/>
          </a:prstGeom>
          <a:noFill/>
          <a:ln w="9525">
            <a:noFill/>
            <a:miter lim="800000"/>
            <a:headEnd/>
            <a:tailEnd/>
          </a:ln>
          <a:effectLst/>
        </p:spPr>
      </p:pic>
      <p:pic>
        <p:nvPicPr>
          <p:cNvPr id="24" name="Picture 13"/>
          <p:cNvPicPr>
            <a:picLocks noChangeAspect="1" noChangeArrowheads="1"/>
          </p:cNvPicPr>
          <p:nvPr/>
        </p:nvPicPr>
        <p:blipFill>
          <a:blip r:embed="rId15" cstate="print"/>
          <a:srcRect/>
          <a:stretch>
            <a:fillRect/>
          </a:stretch>
        </p:blipFill>
        <p:spPr bwMode="auto">
          <a:xfrm>
            <a:off x="4328627" y="3192348"/>
            <a:ext cx="926162" cy="334843"/>
          </a:xfrm>
          <a:prstGeom prst="rect">
            <a:avLst/>
          </a:prstGeom>
          <a:noFill/>
          <a:ln w="9525">
            <a:noFill/>
            <a:miter lim="800000"/>
            <a:headEnd/>
            <a:tailEnd/>
          </a:ln>
          <a:effectLst/>
        </p:spPr>
      </p:pic>
      <p:pic>
        <p:nvPicPr>
          <p:cNvPr id="3088" name="Picture 16"/>
          <p:cNvPicPr>
            <a:picLocks noChangeAspect="1" noChangeArrowheads="1"/>
          </p:cNvPicPr>
          <p:nvPr/>
        </p:nvPicPr>
        <p:blipFill>
          <a:blip r:embed="rId16" cstate="print"/>
          <a:srcRect/>
          <a:stretch>
            <a:fillRect/>
          </a:stretch>
        </p:blipFill>
        <p:spPr bwMode="auto">
          <a:xfrm>
            <a:off x="4328627" y="4047272"/>
            <a:ext cx="926162" cy="334843"/>
          </a:xfrm>
          <a:prstGeom prst="rect">
            <a:avLst/>
          </a:prstGeom>
          <a:noFill/>
          <a:ln w="9525">
            <a:noFill/>
            <a:miter lim="800000"/>
            <a:headEnd/>
            <a:tailEnd/>
          </a:ln>
          <a:effectLst/>
        </p:spPr>
      </p:pic>
      <p:sp>
        <p:nvSpPr>
          <p:cNvPr id="26" name="矩形 25"/>
          <p:cNvSpPr/>
          <p:nvPr/>
        </p:nvSpPr>
        <p:spPr>
          <a:xfrm>
            <a:off x="1229525" y="2405102"/>
            <a:ext cx="942887"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R147 G147 B147</a:t>
            </a:r>
            <a:endParaRPr lang="zh-CN" altLang="en-US" sz="748" dirty="0">
              <a:solidFill>
                <a:schemeClr val="tx1">
                  <a:lumMod val="65000"/>
                  <a:lumOff val="35000"/>
                </a:schemeClr>
              </a:solidFill>
              <a:latin typeface="+mj-ea"/>
              <a:ea typeface="+mj-ea"/>
            </a:endParaRPr>
          </a:p>
        </p:txBody>
      </p:sp>
      <p:sp>
        <p:nvSpPr>
          <p:cNvPr id="27" name="矩形 26"/>
          <p:cNvSpPr/>
          <p:nvPr/>
        </p:nvSpPr>
        <p:spPr>
          <a:xfrm>
            <a:off x="1176092" y="2818318"/>
            <a:ext cx="942887"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R216 G215 B216</a:t>
            </a:r>
            <a:endParaRPr lang="zh-CN" altLang="en-US" sz="748" dirty="0">
              <a:solidFill>
                <a:schemeClr val="tx1">
                  <a:lumMod val="65000"/>
                  <a:lumOff val="35000"/>
                </a:schemeClr>
              </a:solidFill>
              <a:latin typeface="+mj-ea"/>
              <a:ea typeface="+mj-ea"/>
            </a:endParaRPr>
          </a:p>
        </p:txBody>
      </p:sp>
      <p:sp>
        <p:nvSpPr>
          <p:cNvPr id="28" name="矩形 27"/>
          <p:cNvSpPr/>
          <p:nvPr/>
        </p:nvSpPr>
        <p:spPr>
          <a:xfrm>
            <a:off x="3219015" y="1535931"/>
            <a:ext cx="830677"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R210 G22 B26</a:t>
            </a:r>
            <a:endParaRPr lang="zh-CN" altLang="en-US" sz="748" dirty="0">
              <a:solidFill>
                <a:schemeClr val="tx1">
                  <a:lumMod val="65000"/>
                  <a:lumOff val="35000"/>
                </a:schemeClr>
              </a:solidFill>
              <a:latin typeface="+mj-ea"/>
              <a:ea typeface="+mj-ea"/>
            </a:endParaRPr>
          </a:p>
        </p:txBody>
      </p:sp>
      <p:sp>
        <p:nvSpPr>
          <p:cNvPr id="29" name="矩形 28"/>
          <p:cNvSpPr/>
          <p:nvPr/>
        </p:nvSpPr>
        <p:spPr>
          <a:xfrm>
            <a:off x="3219015" y="1963393"/>
            <a:ext cx="830677"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R234 G97 B92</a:t>
            </a:r>
            <a:endParaRPr lang="zh-CN" altLang="en-US" sz="748" dirty="0">
              <a:solidFill>
                <a:schemeClr val="tx1">
                  <a:lumMod val="65000"/>
                  <a:lumOff val="35000"/>
                </a:schemeClr>
              </a:solidFill>
              <a:latin typeface="+mj-ea"/>
              <a:ea typeface="+mj-ea"/>
            </a:endParaRPr>
          </a:p>
        </p:txBody>
      </p:sp>
      <p:sp>
        <p:nvSpPr>
          <p:cNvPr id="30" name="矩形 29"/>
          <p:cNvSpPr/>
          <p:nvPr/>
        </p:nvSpPr>
        <p:spPr>
          <a:xfrm>
            <a:off x="3219016" y="2390855"/>
            <a:ext cx="886781"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R122 G75 B114</a:t>
            </a:r>
            <a:endParaRPr lang="zh-CN" altLang="en-US" sz="748" dirty="0">
              <a:solidFill>
                <a:schemeClr val="tx1">
                  <a:lumMod val="65000"/>
                  <a:lumOff val="35000"/>
                </a:schemeClr>
              </a:solidFill>
              <a:latin typeface="+mj-ea"/>
              <a:ea typeface="+mj-ea"/>
            </a:endParaRPr>
          </a:p>
        </p:txBody>
      </p:sp>
      <p:sp>
        <p:nvSpPr>
          <p:cNvPr id="31" name="矩形 30"/>
          <p:cNvSpPr/>
          <p:nvPr/>
        </p:nvSpPr>
        <p:spPr>
          <a:xfrm>
            <a:off x="3219016" y="2818318"/>
            <a:ext cx="942887"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R161 G129 B158</a:t>
            </a:r>
            <a:endParaRPr lang="zh-CN" altLang="en-US" sz="748" dirty="0">
              <a:solidFill>
                <a:schemeClr val="tx1">
                  <a:lumMod val="65000"/>
                  <a:lumOff val="35000"/>
                </a:schemeClr>
              </a:solidFill>
              <a:latin typeface="+mj-ea"/>
              <a:ea typeface="+mj-ea"/>
            </a:endParaRPr>
          </a:p>
        </p:txBody>
      </p:sp>
      <p:sp>
        <p:nvSpPr>
          <p:cNvPr id="32" name="矩形 31"/>
          <p:cNvSpPr/>
          <p:nvPr/>
        </p:nvSpPr>
        <p:spPr>
          <a:xfrm>
            <a:off x="5290417" y="1550177"/>
            <a:ext cx="774571"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R39 G50 B97</a:t>
            </a:r>
            <a:endParaRPr lang="zh-CN" altLang="en-US" sz="748" dirty="0">
              <a:solidFill>
                <a:schemeClr val="tx1">
                  <a:lumMod val="65000"/>
                  <a:lumOff val="35000"/>
                </a:schemeClr>
              </a:solidFill>
              <a:latin typeface="+mj-ea"/>
              <a:ea typeface="+mj-ea"/>
            </a:endParaRPr>
          </a:p>
        </p:txBody>
      </p:sp>
      <p:sp>
        <p:nvSpPr>
          <p:cNvPr id="33" name="矩形 32"/>
          <p:cNvSpPr/>
          <p:nvPr/>
        </p:nvSpPr>
        <p:spPr>
          <a:xfrm>
            <a:off x="5290417" y="2031072"/>
            <a:ext cx="774571"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R9 G49 B143</a:t>
            </a:r>
            <a:endParaRPr lang="zh-CN" altLang="en-US" sz="748" dirty="0">
              <a:solidFill>
                <a:schemeClr val="tx1">
                  <a:lumMod val="65000"/>
                  <a:lumOff val="35000"/>
                </a:schemeClr>
              </a:solidFill>
              <a:latin typeface="+mj-ea"/>
              <a:ea typeface="+mj-ea"/>
            </a:endParaRPr>
          </a:p>
        </p:txBody>
      </p:sp>
      <p:sp>
        <p:nvSpPr>
          <p:cNvPr id="34" name="矩形 33"/>
          <p:cNvSpPr/>
          <p:nvPr/>
        </p:nvSpPr>
        <p:spPr>
          <a:xfrm>
            <a:off x="5290417" y="2405102"/>
            <a:ext cx="830677"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R68 G95 B159</a:t>
            </a:r>
            <a:endParaRPr lang="zh-CN" altLang="en-US" sz="748" dirty="0">
              <a:solidFill>
                <a:schemeClr val="tx1">
                  <a:lumMod val="65000"/>
                  <a:lumOff val="35000"/>
                </a:schemeClr>
              </a:solidFill>
              <a:latin typeface="+mj-ea"/>
              <a:ea typeface="+mj-ea"/>
            </a:endParaRPr>
          </a:p>
        </p:txBody>
      </p:sp>
      <p:sp>
        <p:nvSpPr>
          <p:cNvPr id="35" name="矩形 34"/>
          <p:cNvSpPr/>
          <p:nvPr/>
        </p:nvSpPr>
        <p:spPr>
          <a:xfrm>
            <a:off x="5290417" y="2885997"/>
            <a:ext cx="886781"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R69 G115 B185</a:t>
            </a:r>
            <a:endParaRPr lang="zh-CN" altLang="en-US" sz="748" dirty="0">
              <a:solidFill>
                <a:schemeClr val="tx1">
                  <a:lumMod val="65000"/>
                  <a:lumOff val="35000"/>
                </a:schemeClr>
              </a:solidFill>
              <a:latin typeface="+mj-ea"/>
              <a:ea typeface="+mj-ea"/>
            </a:endParaRPr>
          </a:p>
        </p:txBody>
      </p:sp>
      <p:sp>
        <p:nvSpPr>
          <p:cNvPr id="36" name="矩形 35"/>
          <p:cNvSpPr/>
          <p:nvPr/>
        </p:nvSpPr>
        <p:spPr>
          <a:xfrm>
            <a:off x="5290417" y="3260027"/>
            <a:ext cx="886781"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R98 G129 B189</a:t>
            </a:r>
            <a:endParaRPr lang="zh-CN" altLang="en-US" sz="748" dirty="0">
              <a:solidFill>
                <a:schemeClr val="tx1">
                  <a:lumMod val="65000"/>
                  <a:lumOff val="35000"/>
                </a:schemeClr>
              </a:solidFill>
              <a:latin typeface="+mj-ea"/>
              <a:ea typeface="+mj-ea"/>
            </a:endParaRPr>
          </a:p>
        </p:txBody>
      </p:sp>
      <p:sp>
        <p:nvSpPr>
          <p:cNvPr id="37" name="矩形 36"/>
          <p:cNvSpPr/>
          <p:nvPr/>
        </p:nvSpPr>
        <p:spPr>
          <a:xfrm>
            <a:off x="5290417" y="3740922"/>
            <a:ext cx="942887"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R110 G158 B205</a:t>
            </a:r>
            <a:endParaRPr lang="zh-CN" altLang="en-US" sz="748" dirty="0">
              <a:solidFill>
                <a:schemeClr val="tx1">
                  <a:lumMod val="65000"/>
                  <a:lumOff val="35000"/>
                </a:schemeClr>
              </a:solidFill>
              <a:latin typeface="+mj-ea"/>
              <a:ea typeface="+mj-ea"/>
            </a:endParaRPr>
          </a:p>
        </p:txBody>
      </p:sp>
      <p:sp>
        <p:nvSpPr>
          <p:cNvPr id="38" name="矩形 37"/>
          <p:cNvSpPr/>
          <p:nvPr/>
        </p:nvSpPr>
        <p:spPr>
          <a:xfrm>
            <a:off x="5290417" y="4168384"/>
            <a:ext cx="942887"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R151 G189 B228</a:t>
            </a:r>
            <a:endParaRPr lang="zh-CN" altLang="en-US" sz="748" dirty="0">
              <a:solidFill>
                <a:schemeClr val="tx1">
                  <a:lumMod val="65000"/>
                  <a:lumOff val="35000"/>
                </a:schemeClr>
              </a:solidFill>
              <a:latin typeface="+mj-ea"/>
              <a:ea typeface="+mj-ea"/>
            </a:endParaRPr>
          </a:p>
        </p:txBody>
      </p:sp>
      <p:pic>
        <p:nvPicPr>
          <p:cNvPr id="3089" name="Picture 17"/>
          <p:cNvPicPr>
            <a:picLocks noChangeAspect="1" noChangeArrowheads="1"/>
          </p:cNvPicPr>
          <p:nvPr/>
        </p:nvPicPr>
        <p:blipFill>
          <a:blip r:embed="rId17" cstate="print"/>
          <a:srcRect/>
          <a:stretch>
            <a:fillRect/>
          </a:stretch>
        </p:blipFill>
        <p:spPr bwMode="auto">
          <a:xfrm>
            <a:off x="2250367" y="3153161"/>
            <a:ext cx="926162" cy="334843"/>
          </a:xfrm>
          <a:prstGeom prst="rect">
            <a:avLst/>
          </a:prstGeom>
          <a:noFill/>
          <a:ln w="9525">
            <a:noFill/>
            <a:miter lim="800000"/>
            <a:headEnd/>
            <a:tailEnd/>
          </a:ln>
          <a:effectLst/>
        </p:spPr>
      </p:pic>
      <p:pic>
        <p:nvPicPr>
          <p:cNvPr id="3090" name="Picture 18"/>
          <p:cNvPicPr>
            <a:picLocks noChangeAspect="1" noChangeArrowheads="1"/>
          </p:cNvPicPr>
          <p:nvPr/>
        </p:nvPicPr>
        <p:blipFill>
          <a:blip r:embed="rId18" cstate="print"/>
          <a:srcRect/>
          <a:stretch>
            <a:fillRect/>
          </a:stretch>
        </p:blipFill>
        <p:spPr bwMode="auto">
          <a:xfrm>
            <a:off x="2250367" y="3566377"/>
            <a:ext cx="926162" cy="334843"/>
          </a:xfrm>
          <a:prstGeom prst="rect">
            <a:avLst/>
          </a:prstGeom>
          <a:noFill/>
          <a:ln w="9525">
            <a:noFill/>
            <a:miter lim="800000"/>
            <a:headEnd/>
            <a:tailEnd/>
          </a:ln>
          <a:effectLst/>
        </p:spPr>
      </p:pic>
      <p:pic>
        <p:nvPicPr>
          <p:cNvPr id="3091" name="Picture 19"/>
          <p:cNvPicPr>
            <a:picLocks noChangeAspect="1" noChangeArrowheads="1"/>
          </p:cNvPicPr>
          <p:nvPr/>
        </p:nvPicPr>
        <p:blipFill>
          <a:blip r:embed="rId19" cstate="print"/>
          <a:srcRect/>
          <a:stretch>
            <a:fillRect/>
          </a:stretch>
        </p:blipFill>
        <p:spPr bwMode="auto">
          <a:xfrm>
            <a:off x="2250367" y="3993840"/>
            <a:ext cx="926162" cy="334843"/>
          </a:xfrm>
          <a:prstGeom prst="rect">
            <a:avLst/>
          </a:prstGeom>
          <a:noFill/>
          <a:ln w="9525">
            <a:noFill/>
            <a:miter lim="800000"/>
            <a:headEnd/>
            <a:tailEnd/>
          </a:ln>
          <a:effectLst/>
        </p:spPr>
      </p:pic>
      <p:sp>
        <p:nvSpPr>
          <p:cNvPr id="42" name="矩形 41"/>
          <p:cNvSpPr/>
          <p:nvPr/>
        </p:nvSpPr>
        <p:spPr>
          <a:xfrm>
            <a:off x="3212158" y="3243553"/>
            <a:ext cx="942887"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R197 G231 B249</a:t>
            </a:r>
            <a:endParaRPr lang="zh-CN" altLang="en-US" sz="748" dirty="0">
              <a:solidFill>
                <a:schemeClr val="tx1">
                  <a:lumMod val="65000"/>
                  <a:lumOff val="35000"/>
                </a:schemeClr>
              </a:solidFill>
              <a:latin typeface="+mj-ea"/>
              <a:ea typeface="+mj-ea"/>
            </a:endParaRPr>
          </a:p>
        </p:txBody>
      </p:sp>
      <p:sp>
        <p:nvSpPr>
          <p:cNvPr id="43" name="矩形 42"/>
          <p:cNvSpPr/>
          <p:nvPr/>
        </p:nvSpPr>
        <p:spPr>
          <a:xfrm>
            <a:off x="3212158" y="3671015"/>
            <a:ext cx="942887"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R199 G208 B234</a:t>
            </a:r>
            <a:endParaRPr lang="zh-CN" altLang="en-US" sz="748" dirty="0">
              <a:solidFill>
                <a:schemeClr val="tx1">
                  <a:lumMod val="65000"/>
                  <a:lumOff val="35000"/>
                </a:schemeClr>
              </a:solidFill>
              <a:latin typeface="+mj-ea"/>
              <a:ea typeface="+mj-ea"/>
            </a:endParaRPr>
          </a:p>
        </p:txBody>
      </p:sp>
      <p:sp>
        <p:nvSpPr>
          <p:cNvPr id="44" name="矩形 43"/>
          <p:cNvSpPr/>
          <p:nvPr/>
        </p:nvSpPr>
        <p:spPr>
          <a:xfrm>
            <a:off x="3212158" y="4045045"/>
            <a:ext cx="942887"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R220 G222 B232</a:t>
            </a:r>
            <a:endParaRPr lang="zh-CN" altLang="en-US" sz="748" dirty="0">
              <a:solidFill>
                <a:schemeClr val="tx1">
                  <a:lumMod val="65000"/>
                  <a:lumOff val="35000"/>
                </a:schemeClr>
              </a:solidFill>
              <a:latin typeface="+mj-ea"/>
              <a:ea typeface="+mj-ea"/>
            </a:endParaRPr>
          </a:p>
        </p:txBody>
      </p:sp>
      <p:sp>
        <p:nvSpPr>
          <p:cNvPr id="40" name="矩形 39"/>
          <p:cNvSpPr/>
          <p:nvPr/>
        </p:nvSpPr>
        <p:spPr>
          <a:xfrm>
            <a:off x="1229525" y="1550177"/>
            <a:ext cx="606256"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R0 G0 B0</a:t>
            </a:r>
            <a:endParaRPr lang="zh-CN" altLang="en-US" sz="748" dirty="0">
              <a:solidFill>
                <a:schemeClr val="tx1">
                  <a:lumMod val="65000"/>
                  <a:lumOff val="35000"/>
                </a:schemeClr>
              </a:solidFill>
              <a:latin typeface="+mj-ea"/>
              <a:ea typeface="+mj-ea"/>
            </a:endParaRPr>
          </a:p>
        </p:txBody>
      </p:sp>
      <p:sp>
        <p:nvSpPr>
          <p:cNvPr id="41" name="矩形 40"/>
          <p:cNvSpPr/>
          <p:nvPr/>
        </p:nvSpPr>
        <p:spPr>
          <a:xfrm>
            <a:off x="267734" y="1443311"/>
            <a:ext cx="926274" cy="3338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latin typeface="+mj-ea"/>
              </a:rPr>
              <a:t>目录页字体规范：</a:t>
            </a:r>
            <a:endParaRPr lang="zh-CN" altLang="en-US" dirty="0"/>
          </a:p>
        </p:txBody>
      </p:sp>
      <p:sp>
        <p:nvSpPr>
          <p:cNvPr id="5" name="灯片编号占位符 4"/>
          <p:cNvSpPr>
            <a:spLocks noGrp="1"/>
          </p:cNvSpPr>
          <p:nvPr>
            <p:ph type="sldNum" sz="quarter" idx="11"/>
          </p:nvPr>
        </p:nvSpPr>
        <p:spPr/>
        <p:txBody>
          <a:bodyPr/>
          <a:lstStyle/>
          <a:p>
            <a:fld id="{6B3E1478-37CF-4E18-9076-DA6228555DA5}" type="slidenum">
              <a:rPr lang="zh-CN" altLang="en-US" smtClean="0"/>
              <a:pPr/>
              <a:t>61</a:t>
            </a:fld>
            <a:endParaRPr lang="zh-CN" altLang="en-US"/>
          </a:p>
        </p:txBody>
      </p:sp>
      <p:sp>
        <p:nvSpPr>
          <p:cNvPr id="4" name="TextBox 3"/>
          <p:cNvSpPr txBox="1"/>
          <p:nvPr/>
        </p:nvSpPr>
        <p:spPr>
          <a:xfrm>
            <a:off x="160869" y="1825471"/>
            <a:ext cx="3429144" cy="584775"/>
          </a:xfrm>
          <a:prstGeom prst="rect">
            <a:avLst/>
          </a:prstGeom>
          <a:noFill/>
        </p:spPr>
        <p:txBody>
          <a:bodyPr wrap="none" rtlCol="0">
            <a:spAutoFit/>
          </a:bodyPr>
          <a:lstStyle/>
          <a:p>
            <a:r>
              <a:rPr lang="zh-CN" altLang="en-US" sz="1200" dirty="0">
                <a:solidFill>
                  <a:srgbClr val="595959"/>
                </a:solidFill>
                <a:latin typeface="+mj-ea"/>
                <a:ea typeface="+mj-ea"/>
              </a:rPr>
              <a:t>目录字体  微软雅</a:t>
            </a:r>
            <a:r>
              <a:rPr lang="zh-CN" altLang="en-US" sz="1200">
                <a:solidFill>
                  <a:srgbClr val="595959"/>
                </a:solidFill>
                <a:latin typeface="+mj-ea"/>
                <a:ea typeface="+mj-ea"/>
              </a:rPr>
              <a:t>黑    </a:t>
            </a:r>
            <a:r>
              <a:rPr lang="zh-CN" altLang="en-US" sz="1200" smtClean="0">
                <a:solidFill>
                  <a:srgbClr val="595959"/>
                </a:solidFill>
                <a:latin typeface="+mj-ea"/>
                <a:ea typeface="+mj-ea"/>
              </a:rPr>
              <a:t>字号</a:t>
            </a:r>
            <a:r>
              <a:rPr lang="en-US" altLang="zh-CN" sz="1200" smtClean="0">
                <a:solidFill>
                  <a:srgbClr val="595959"/>
                </a:solidFill>
                <a:latin typeface="+mj-ea"/>
                <a:ea typeface="+mj-ea"/>
              </a:rPr>
              <a:t>13</a:t>
            </a:r>
            <a:r>
              <a:rPr lang="zh-CN" altLang="en-US" sz="1200" smtClean="0">
                <a:solidFill>
                  <a:srgbClr val="595959"/>
                </a:solidFill>
                <a:latin typeface="+mj-ea"/>
                <a:ea typeface="+mj-ea"/>
              </a:rPr>
              <a:t>号   </a:t>
            </a:r>
            <a:r>
              <a:rPr lang="zh-CN" altLang="en-US" sz="1200" dirty="0">
                <a:solidFill>
                  <a:srgbClr val="595959"/>
                </a:solidFill>
                <a:latin typeface="+mj-ea"/>
                <a:ea typeface="+mj-ea"/>
              </a:rPr>
              <a:t>字体粗细 常规</a:t>
            </a:r>
            <a:endParaRPr lang="en-US" altLang="zh-CN" sz="1200" dirty="0">
              <a:solidFill>
                <a:srgbClr val="595959"/>
              </a:solidFill>
              <a:latin typeface="+mj-ea"/>
              <a:ea typeface="+mj-ea"/>
            </a:endParaRPr>
          </a:p>
          <a:p>
            <a:endParaRPr lang="en-US" altLang="zh-CN" sz="2000" dirty="0">
              <a:latin typeface="+mj-ea"/>
              <a:ea typeface="+mj-ea"/>
            </a:endParaRPr>
          </a:p>
        </p:txBody>
      </p:sp>
      <p:pic>
        <p:nvPicPr>
          <p:cNvPr id="6" name="Picture 2"/>
          <p:cNvPicPr>
            <a:picLocks noChangeAspect="1" noChangeArrowheads="1"/>
          </p:cNvPicPr>
          <p:nvPr/>
        </p:nvPicPr>
        <p:blipFill>
          <a:blip r:embed="rId3" cstate="print"/>
          <a:srcRect/>
          <a:stretch>
            <a:fillRect/>
          </a:stretch>
        </p:blipFill>
        <p:spPr bwMode="auto">
          <a:xfrm>
            <a:off x="1015793" y="2618833"/>
            <a:ext cx="926162" cy="334843"/>
          </a:xfrm>
          <a:prstGeom prst="rect">
            <a:avLst/>
          </a:prstGeom>
          <a:noFill/>
          <a:ln w="9525">
            <a:noFill/>
            <a:miter lim="800000"/>
            <a:headEnd/>
            <a:tailEnd/>
          </a:ln>
          <a:effectLst/>
        </p:spPr>
      </p:pic>
      <p:sp>
        <p:nvSpPr>
          <p:cNvPr id="7" name="矩形 6"/>
          <p:cNvSpPr/>
          <p:nvPr/>
        </p:nvSpPr>
        <p:spPr>
          <a:xfrm>
            <a:off x="1977584" y="2725698"/>
            <a:ext cx="888385" cy="230512"/>
          </a:xfrm>
          <a:prstGeom prst="rect">
            <a:avLst/>
          </a:prstGeom>
        </p:spPr>
        <p:txBody>
          <a:bodyPr wrap="none">
            <a:spAutoFit/>
          </a:bodyPr>
          <a:lstStyle/>
          <a:p>
            <a:r>
              <a:rPr lang="en-US" altLang="zh-CN" sz="898" dirty="0">
                <a:latin typeface="+mj-ea"/>
                <a:ea typeface="+mj-ea"/>
              </a:rPr>
              <a:t>R89 G89 B89</a:t>
            </a:r>
            <a:endParaRPr lang="zh-CN" altLang="en-US" sz="898" dirty="0">
              <a:latin typeface="+mj-ea"/>
              <a:ea typeface="+mj-ea"/>
            </a:endParaRPr>
          </a:p>
        </p:txBody>
      </p:sp>
      <p:sp>
        <p:nvSpPr>
          <p:cNvPr id="8" name="TextBox 7"/>
          <p:cNvSpPr txBox="1"/>
          <p:nvPr/>
        </p:nvSpPr>
        <p:spPr>
          <a:xfrm>
            <a:off x="160869" y="2672266"/>
            <a:ext cx="877163" cy="299441"/>
          </a:xfrm>
          <a:prstGeom prst="rect">
            <a:avLst/>
          </a:prstGeom>
          <a:noFill/>
        </p:spPr>
        <p:txBody>
          <a:bodyPr wrap="none" rtlCol="0">
            <a:spAutoFit/>
          </a:bodyPr>
          <a:lstStyle/>
          <a:p>
            <a:r>
              <a:rPr lang="zh-CN" altLang="en-US" sz="1346" dirty="0">
                <a:solidFill>
                  <a:srgbClr val="595959"/>
                </a:solidFill>
                <a:latin typeface="+mj-ea"/>
                <a:ea typeface="+mj-ea"/>
              </a:rPr>
              <a:t>字体颜色</a:t>
            </a:r>
          </a:p>
        </p:txBody>
      </p:sp>
      <p:sp>
        <p:nvSpPr>
          <p:cNvPr id="9" name="TextBox 8"/>
          <p:cNvSpPr txBox="1"/>
          <p:nvPr/>
        </p:nvSpPr>
        <p:spPr>
          <a:xfrm>
            <a:off x="2779075" y="2663184"/>
            <a:ext cx="1050288" cy="299441"/>
          </a:xfrm>
          <a:prstGeom prst="rect">
            <a:avLst/>
          </a:prstGeom>
          <a:noFill/>
        </p:spPr>
        <p:txBody>
          <a:bodyPr wrap="none" rtlCol="0">
            <a:spAutoFit/>
          </a:bodyPr>
          <a:lstStyle/>
          <a:p>
            <a:r>
              <a:rPr lang="zh-CN" altLang="en-US" sz="1346" dirty="0">
                <a:solidFill>
                  <a:srgbClr val="595959"/>
                </a:solidFill>
                <a:latin typeface="+mj-ea"/>
                <a:ea typeface="+mj-ea"/>
              </a:rPr>
              <a:t>颜色已设置</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pPr algn="l"/>
            <a:r>
              <a:rPr lang="zh-CN" altLang="en-US" dirty="0" smtClean="0">
                <a:latin typeface="+mj-ea"/>
              </a:rPr>
              <a:t>章节页字体规范</a:t>
            </a:r>
            <a:endParaRPr lang="zh-CN" altLang="en-US" dirty="0"/>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62</a:t>
            </a:fld>
            <a:endParaRPr lang="zh-CN" altLang="en-US"/>
          </a:p>
        </p:txBody>
      </p:sp>
      <p:sp>
        <p:nvSpPr>
          <p:cNvPr id="10" name="TextBox 9"/>
          <p:cNvSpPr txBox="1"/>
          <p:nvPr/>
        </p:nvSpPr>
        <p:spPr>
          <a:xfrm>
            <a:off x="160869" y="1336446"/>
            <a:ext cx="6484467" cy="1485278"/>
          </a:xfrm>
          <a:prstGeom prst="rect">
            <a:avLst/>
          </a:prstGeom>
          <a:noFill/>
        </p:spPr>
        <p:txBody>
          <a:bodyPr wrap="none" rtlCol="0">
            <a:spAutoFit/>
          </a:bodyPr>
          <a:lstStyle/>
          <a:p>
            <a:r>
              <a:rPr lang="zh-CN" altLang="en-US" sz="2319" dirty="0">
                <a:solidFill>
                  <a:srgbClr val="595959"/>
                </a:solidFill>
                <a:latin typeface="+mj-ea"/>
                <a:ea typeface="+mj-ea"/>
              </a:rPr>
              <a:t> </a:t>
            </a:r>
            <a:endParaRPr lang="en-US" altLang="zh-CN" sz="2319" dirty="0">
              <a:solidFill>
                <a:srgbClr val="595959"/>
              </a:solidFill>
              <a:latin typeface="+mj-ea"/>
              <a:ea typeface="+mj-ea"/>
            </a:endParaRPr>
          </a:p>
          <a:p>
            <a:r>
              <a:rPr lang="zh-CN" altLang="en-US" sz="2319" dirty="0">
                <a:solidFill>
                  <a:srgbClr val="595959"/>
                </a:solidFill>
                <a:latin typeface="+mj-ea"/>
                <a:ea typeface="+mj-ea"/>
              </a:rPr>
              <a:t>章节字体  微软雅黑    字号</a:t>
            </a:r>
            <a:r>
              <a:rPr lang="en-US" altLang="zh-CN" sz="2319" dirty="0">
                <a:solidFill>
                  <a:srgbClr val="595959"/>
                </a:solidFill>
                <a:latin typeface="+mj-ea"/>
                <a:ea typeface="+mj-ea"/>
              </a:rPr>
              <a:t>31</a:t>
            </a:r>
            <a:r>
              <a:rPr lang="zh-CN" altLang="en-US" sz="2319" dirty="0">
                <a:solidFill>
                  <a:srgbClr val="595959"/>
                </a:solidFill>
                <a:latin typeface="+mj-ea"/>
                <a:ea typeface="+mj-ea"/>
              </a:rPr>
              <a:t>号   字体粗细 常规</a:t>
            </a:r>
            <a:endParaRPr lang="en-US" altLang="zh-CN" sz="2319" dirty="0">
              <a:solidFill>
                <a:srgbClr val="595959"/>
              </a:solidFill>
              <a:latin typeface="+mj-ea"/>
              <a:ea typeface="+mj-ea"/>
            </a:endParaRPr>
          </a:p>
          <a:p>
            <a:endParaRPr lang="en-US" altLang="zh-CN" sz="2319" dirty="0">
              <a:solidFill>
                <a:srgbClr val="595959"/>
              </a:solidFill>
              <a:latin typeface="+mj-ea"/>
              <a:ea typeface="+mj-ea"/>
            </a:endParaRPr>
          </a:p>
          <a:p>
            <a:r>
              <a:rPr lang="zh-CN" altLang="en-US" sz="2094" b="1" dirty="0">
                <a:solidFill>
                  <a:srgbClr val="595959"/>
                </a:solidFill>
                <a:latin typeface="+mj-ea"/>
                <a:ea typeface="+mj-ea"/>
              </a:rPr>
              <a:t>章节标题字体  微软雅黑    字号</a:t>
            </a:r>
            <a:r>
              <a:rPr lang="en-US" altLang="zh-CN" sz="2094" b="1" dirty="0">
                <a:solidFill>
                  <a:srgbClr val="595959"/>
                </a:solidFill>
                <a:latin typeface="+mj-ea"/>
                <a:ea typeface="+mj-ea"/>
              </a:rPr>
              <a:t>28</a:t>
            </a:r>
            <a:r>
              <a:rPr lang="zh-CN" altLang="en-US" sz="2094" b="1" dirty="0">
                <a:solidFill>
                  <a:srgbClr val="595959"/>
                </a:solidFill>
                <a:latin typeface="+mj-ea"/>
                <a:ea typeface="+mj-ea"/>
              </a:rPr>
              <a:t>号   字体粗细</a:t>
            </a:r>
            <a:r>
              <a:rPr lang="zh-CN" altLang="en-US" sz="2094" b="1" dirty="0">
                <a:solidFill>
                  <a:srgbClr val="595959"/>
                </a:solidFill>
                <a:latin typeface="微软雅黑" panose="020B0503020204020204" pitchFamily="34" charset="-122"/>
                <a:ea typeface="微软雅黑" panose="020B0503020204020204" pitchFamily="34" charset="-122"/>
              </a:rPr>
              <a:t>选择</a:t>
            </a:r>
            <a:endParaRPr lang="zh-CN" altLang="en-US" sz="2094" b="1" dirty="0">
              <a:solidFill>
                <a:srgbClr val="595959"/>
              </a:solidFill>
              <a:latin typeface="+mj-ea"/>
              <a:ea typeface="+mj-ea"/>
            </a:endParaRPr>
          </a:p>
        </p:txBody>
      </p:sp>
      <p:pic>
        <p:nvPicPr>
          <p:cNvPr id="11" name="Picture 2"/>
          <p:cNvPicPr>
            <a:picLocks noChangeAspect="1" noChangeArrowheads="1"/>
          </p:cNvPicPr>
          <p:nvPr/>
        </p:nvPicPr>
        <p:blipFill>
          <a:blip r:embed="rId3" cstate="print"/>
          <a:srcRect/>
          <a:stretch>
            <a:fillRect/>
          </a:stretch>
        </p:blipFill>
        <p:spPr bwMode="auto">
          <a:xfrm>
            <a:off x="6359073" y="2458534"/>
            <a:ext cx="296192" cy="269266"/>
          </a:xfrm>
          <a:prstGeom prst="rect">
            <a:avLst/>
          </a:prstGeom>
          <a:noFill/>
          <a:ln w="9525">
            <a:noFill/>
            <a:miter lim="800000"/>
            <a:headEnd/>
            <a:tailEnd/>
          </a:ln>
          <a:effectLst/>
        </p:spPr>
      </p:pic>
      <p:pic>
        <p:nvPicPr>
          <p:cNvPr id="6" name="Picture 2"/>
          <p:cNvPicPr>
            <a:picLocks noChangeAspect="1" noChangeArrowheads="1"/>
          </p:cNvPicPr>
          <p:nvPr/>
        </p:nvPicPr>
        <p:blipFill>
          <a:blip r:embed="rId4" cstate="print"/>
          <a:srcRect/>
          <a:stretch>
            <a:fillRect/>
          </a:stretch>
        </p:blipFill>
        <p:spPr bwMode="auto">
          <a:xfrm>
            <a:off x="1015793" y="3260027"/>
            <a:ext cx="926162" cy="334843"/>
          </a:xfrm>
          <a:prstGeom prst="rect">
            <a:avLst/>
          </a:prstGeom>
          <a:noFill/>
          <a:ln w="9525">
            <a:noFill/>
            <a:miter lim="800000"/>
            <a:headEnd/>
            <a:tailEnd/>
          </a:ln>
          <a:effectLst/>
        </p:spPr>
      </p:pic>
      <p:sp>
        <p:nvSpPr>
          <p:cNvPr id="7" name="矩形 6"/>
          <p:cNvSpPr/>
          <p:nvPr/>
        </p:nvSpPr>
        <p:spPr>
          <a:xfrm>
            <a:off x="1977584" y="3366892"/>
            <a:ext cx="888385" cy="230512"/>
          </a:xfrm>
          <a:prstGeom prst="rect">
            <a:avLst/>
          </a:prstGeom>
        </p:spPr>
        <p:txBody>
          <a:bodyPr wrap="none">
            <a:spAutoFit/>
          </a:bodyPr>
          <a:lstStyle/>
          <a:p>
            <a:r>
              <a:rPr lang="en-US" altLang="zh-CN" sz="898" dirty="0">
                <a:solidFill>
                  <a:schemeClr val="tx1">
                    <a:lumMod val="65000"/>
                    <a:lumOff val="35000"/>
                  </a:schemeClr>
                </a:solidFill>
                <a:latin typeface="+mj-ea"/>
                <a:ea typeface="+mj-ea"/>
              </a:rPr>
              <a:t>R89 G89 B89</a:t>
            </a:r>
            <a:endParaRPr lang="zh-CN" altLang="en-US" sz="898" dirty="0">
              <a:solidFill>
                <a:schemeClr val="tx1">
                  <a:lumMod val="65000"/>
                  <a:lumOff val="35000"/>
                </a:schemeClr>
              </a:solidFill>
              <a:latin typeface="+mj-ea"/>
              <a:ea typeface="+mj-ea"/>
            </a:endParaRPr>
          </a:p>
        </p:txBody>
      </p:sp>
      <p:sp>
        <p:nvSpPr>
          <p:cNvPr id="8" name="TextBox 7"/>
          <p:cNvSpPr txBox="1"/>
          <p:nvPr/>
        </p:nvSpPr>
        <p:spPr>
          <a:xfrm>
            <a:off x="160869" y="3313460"/>
            <a:ext cx="877163" cy="299441"/>
          </a:xfrm>
          <a:prstGeom prst="rect">
            <a:avLst/>
          </a:prstGeom>
          <a:noFill/>
        </p:spPr>
        <p:txBody>
          <a:bodyPr wrap="none" rtlCol="0">
            <a:spAutoFit/>
          </a:bodyPr>
          <a:lstStyle/>
          <a:p>
            <a:r>
              <a:rPr lang="zh-CN" altLang="en-US" sz="1346" dirty="0">
                <a:solidFill>
                  <a:srgbClr val="595959"/>
                </a:solidFill>
                <a:latin typeface="+mj-ea"/>
                <a:ea typeface="+mj-ea"/>
              </a:rPr>
              <a:t>字体颜色</a:t>
            </a:r>
          </a:p>
        </p:txBody>
      </p:sp>
      <p:sp>
        <p:nvSpPr>
          <p:cNvPr id="9" name="TextBox 8"/>
          <p:cNvSpPr txBox="1"/>
          <p:nvPr/>
        </p:nvSpPr>
        <p:spPr>
          <a:xfrm>
            <a:off x="2779075" y="3304378"/>
            <a:ext cx="1050288" cy="299441"/>
          </a:xfrm>
          <a:prstGeom prst="rect">
            <a:avLst/>
          </a:prstGeom>
          <a:noFill/>
        </p:spPr>
        <p:txBody>
          <a:bodyPr wrap="none" rtlCol="0">
            <a:spAutoFit/>
          </a:bodyPr>
          <a:lstStyle/>
          <a:p>
            <a:r>
              <a:rPr lang="zh-CN" altLang="en-US" sz="1346" dirty="0">
                <a:solidFill>
                  <a:srgbClr val="595959"/>
                </a:solidFill>
                <a:latin typeface="+mj-ea"/>
                <a:ea typeface="+mj-ea"/>
              </a:rPr>
              <a:t>颜色已设置</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主标题字体规范</a:t>
            </a:r>
            <a:endParaRPr lang="zh-CN" altLang="en-US" dirty="0"/>
          </a:p>
        </p:txBody>
      </p:sp>
      <p:sp>
        <p:nvSpPr>
          <p:cNvPr id="6" name="灯片编号占位符 5"/>
          <p:cNvSpPr>
            <a:spLocks noGrp="1"/>
          </p:cNvSpPr>
          <p:nvPr>
            <p:ph type="sldNum" sz="quarter" idx="11"/>
          </p:nvPr>
        </p:nvSpPr>
        <p:spPr/>
        <p:txBody>
          <a:bodyPr/>
          <a:lstStyle/>
          <a:p>
            <a:fld id="{6B3E1478-37CF-4E18-9076-DA6228555DA5}" type="slidenum">
              <a:rPr lang="zh-CN" altLang="en-US" smtClean="0"/>
              <a:pPr/>
              <a:t>63</a:t>
            </a:fld>
            <a:endParaRPr lang="zh-CN" altLang="en-US"/>
          </a:p>
        </p:txBody>
      </p:sp>
      <p:sp>
        <p:nvSpPr>
          <p:cNvPr id="4" name="TextBox 3"/>
          <p:cNvSpPr txBox="1"/>
          <p:nvPr/>
        </p:nvSpPr>
        <p:spPr>
          <a:xfrm>
            <a:off x="214301" y="1336446"/>
            <a:ext cx="5423280" cy="782907"/>
          </a:xfrm>
          <a:prstGeom prst="rect">
            <a:avLst/>
          </a:prstGeom>
          <a:noFill/>
        </p:spPr>
        <p:txBody>
          <a:bodyPr wrap="none" rtlCol="0">
            <a:spAutoFit/>
          </a:bodyPr>
          <a:lstStyle/>
          <a:p>
            <a:endParaRPr lang="en-US" altLang="zh-CN" sz="1496" b="1" dirty="0">
              <a:latin typeface="微软雅黑" panose="020B0503020204020204" pitchFamily="34" charset="-122"/>
              <a:ea typeface="微软雅黑" panose="020B0503020204020204" pitchFamily="34" charset="-122"/>
              <a:cs typeface="+mj-cs"/>
            </a:endParaRPr>
          </a:p>
          <a:p>
            <a:r>
              <a:rPr lang="zh-CN" altLang="en-US" sz="1496" b="1" dirty="0">
                <a:latin typeface="微软雅黑" panose="020B0503020204020204" pitchFamily="34" charset="-122"/>
                <a:ea typeface="微软雅黑" panose="020B0503020204020204" pitchFamily="34" charset="-122"/>
                <a:cs typeface="+mj-cs"/>
              </a:rPr>
              <a:t>  </a:t>
            </a:r>
            <a:endParaRPr lang="en-US" altLang="zh-CN" sz="1496" b="1" dirty="0">
              <a:latin typeface="微软雅黑" panose="020B0503020204020204" pitchFamily="34" charset="-122"/>
              <a:ea typeface="微软雅黑" panose="020B0503020204020204" pitchFamily="34" charset="-122"/>
              <a:cs typeface="+mj-cs"/>
            </a:endParaRPr>
          </a:p>
          <a:p>
            <a:r>
              <a:rPr lang="zh-CN" altLang="en-US" sz="1496" b="1" dirty="0">
                <a:latin typeface="微软雅黑" panose="020B0503020204020204" pitchFamily="34" charset="-122"/>
                <a:ea typeface="微软雅黑" panose="020B0503020204020204" pitchFamily="34" charset="-122"/>
                <a:cs typeface="+mj-cs"/>
              </a:rPr>
              <a:t>     字体 微软雅黑    字号 </a:t>
            </a:r>
            <a:r>
              <a:rPr lang="en-US" altLang="zh-CN" sz="1496" b="1" dirty="0">
                <a:latin typeface="微软雅黑" panose="020B0503020204020204" pitchFamily="34" charset="-122"/>
                <a:ea typeface="微软雅黑" panose="020B0503020204020204" pitchFamily="34" charset="-122"/>
                <a:cs typeface="+mj-cs"/>
              </a:rPr>
              <a:t>20</a:t>
            </a:r>
            <a:r>
              <a:rPr lang="zh-CN" altLang="en-US" sz="1496" b="1" dirty="0">
                <a:latin typeface="微软雅黑" panose="020B0503020204020204" pitchFamily="34" charset="-122"/>
                <a:ea typeface="微软雅黑" panose="020B0503020204020204" pitchFamily="34" charset="-122"/>
                <a:cs typeface="+mj-cs"/>
              </a:rPr>
              <a:t>号   需要强调时加粗选择      加粗</a:t>
            </a:r>
          </a:p>
        </p:txBody>
      </p:sp>
      <p:pic>
        <p:nvPicPr>
          <p:cNvPr id="5" name="Picture 2"/>
          <p:cNvPicPr>
            <a:picLocks noChangeAspect="1" noChangeArrowheads="1"/>
          </p:cNvPicPr>
          <p:nvPr/>
        </p:nvPicPr>
        <p:blipFill>
          <a:blip r:embed="rId3" cstate="print"/>
          <a:srcRect/>
          <a:stretch>
            <a:fillRect/>
          </a:stretch>
        </p:blipFill>
        <p:spPr bwMode="auto">
          <a:xfrm>
            <a:off x="4809522" y="1842586"/>
            <a:ext cx="207335" cy="188486"/>
          </a:xfrm>
          <a:prstGeom prst="rect">
            <a:avLst/>
          </a:prstGeom>
          <a:noFill/>
          <a:ln w="9525">
            <a:noFill/>
            <a:miter lim="800000"/>
            <a:headEnd/>
            <a:tailEnd/>
          </a:ln>
          <a:effectLst/>
        </p:spPr>
      </p:pic>
      <p:sp>
        <p:nvSpPr>
          <p:cNvPr id="7" name="TextBox 6"/>
          <p:cNvSpPr txBox="1"/>
          <p:nvPr/>
        </p:nvSpPr>
        <p:spPr>
          <a:xfrm>
            <a:off x="2939374" y="2158424"/>
            <a:ext cx="2108269" cy="483659"/>
          </a:xfrm>
          <a:prstGeom prst="rect">
            <a:avLst/>
          </a:prstGeom>
          <a:noFill/>
        </p:spPr>
        <p:txBody>
          <a:bodyPr wrap="none" rtlCol="0">
            <a:spAutoFit/>
          </a:bodyPr>
          <a:lstStyle/>
          <a:p>
            <a:r>
              <a:rPr lang="zh-CN" altLang="en-US" sz="1496" dirty="0">
                <a:latin typeface="微软雅黑" panose="020B0503020204020204" pitchFamily="34" charset="-122"/>
                <a:ea typeface="微软雅黑" panose="020B0503020204020204" pitchFamily="34" charset="-122"/>
                <a:cs typeface="+mj-cs"/>
              </a:rPr>
              <a:t>无需要强调时常规用法</a:t>
            </a:r>
          </a:p>
          <a:p>
            <a:endParaRPr lang="zh-CN" altLang="en-US" sz="1047" dirty="0"/>
          </a:p>
        </p:txBody>
      </p:sp>
      <p:sp>
        <p:nvSpPr>
          <p:cNvPr id="15" name="TextBox 14"/>
          <p:cNvSpPr txBox="1"/>
          <p:nvPr/>
        </p:nvSpPr>
        <p:spPr>
          <a:xfrm>
            <a:off x="495298" y="2604587"/>
            <a:ext cx="877163" cy="299441"/>
          </a:xfrm>
          <a:prstGeom prst="rect">
            <a:avLst/>
          </a:prstGeom>
          <a:noFill/>
        </p:spPr>
        <p:txBody>
          <a:bodyPr wrap="none" rtlCol="0">
            <a:spAutoFit/>
          </a:bodyPr>
          <a:lstStyle/>
          <a:p>
            <a:r>
              <a:rPr lang="zh-CN" altLang="en-US" sz="1346" dirty="0">
                <a:latin typeface="+mj-ea"/>
                <a:ea typeface="+mj-ea"/>
              </a:rPr>
              <a:t>字体颜色</a:t>
            </a:r>
          </a:p>
        </p:txBody>
      </p:sp>
      <p:sp>
        <p:nvSpPr>
          <p:cNvPr id="16" name="TextBox 15"/>
          <p:cNvSpPr txBox="1"/>
          <p:nvPr/>
        </p:nvSpPr>
        <p:spPr>
          <a:xfrm>
            <a:off x="2939374" y="2609751"/>
            <a:ext cx="1050288" cy="299441"/>
          </a:xfrm>
          <a:prstGeom prst="rect">
            <a:avLst/>
          </a:prstGeom>
          <a:noFill/>
        </p:spPr>
        <p:txBody>
          <a:bodyPr wrap="none" rtlCol="0">
            <a:spAutoFit/>
          </a:bodyPr>
          <a:lstStyle/>
          <a:p>
            <a:r>
              <a:rPr lang="zh-CN" altLang="en-US" sz="1346" dirty="0">
                <a:latin typeface="+mj-ea"/>
                <a:ea typeface="+mj-ea"/>
              </a:rPr>
              <a:t>颜色已设置</a:t>
            </a:r>
          </a:p>
        </p:txBody>
      </p:sp>
      <p:sp>
        <p:nvSpPr>
          <p:cNvPr id="17" name="矩形 16"/>
          <p:cNvSpPr/>
          <p:nvPr/>
        </p:nvSpPr>
        <p:spPr>
          <a:xfrm>
            <a:off x="2244748" y="2672266"/>
            <a:ext cx="774571" cy="207429"/>
          </a:xfrm>
          <a:prstGeom prst="rect">
            <a:avLst/>
          </a:prstGeom>
        </p:spPr>
        <p:txBody>
          <a:bodyPr wrap="none">
            <a:spAutoFit/>
          </a:bodyPr>
          <a:lstStyle/>
          <a:p>
            <a:r>
              <a:rPr lang="en-US" altLang="zh-CN" sz="748" smtClean="0">
                <a:latin typeface="+mj-ea"/>
                <a:ea typeface="+mj-ea"/>
              </a:rPr>
              <a:t>R89 G89 B89</a:t>
            </a:r>
            <a:endParaRPr lang="zh-CN" altLang="en-US" sz="748" dirty="0">
              <a:latin typeface="+mj-ea"/>
              <a:ea typeface="+mj-ea"/>
            </a:endParaRPr>
          </a:p>
        </p:txBody>
      </p:sp>
      <p:sp>
        <p:nvSpPr>
          <p:cNvPr id="18" name="矩形 17"/>
          <p:cNvSpPr/>
          <p:nvPr/>
        </p:nvSpPr>
        <p:spPr>
          <a:xfrm>
            <a:off x="1318473" y="2605540"/>
            <a:ext cx="926274" cy="3338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solidFill>
                <a:schemeClr val="tx1"/>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latin typeface="+mj-ea"/>
              </a:rPr>
              <a:t>副标题字体规范</a:t>
            </a:r>
            <a:endParaRPr lang="zh-CN" altLang="en-US" dirty="0"/>
          </a:p>
        </p:txBody>
      </p:sp>
      <p:sp>
        <p:nvSpPr>
          <p:cNvPr id="12" name="灯片编号占位符 11"/>
          <p:cNvSpPr>
            <a:spLocks noGrp="1"/>
          </p:cNvSpPr>
          <p:nvPr>
            <p:ph type="sldNum" sz="quarter" idx="11"/>
          </p:nvPr>
        </p:nvSpPr>
        <p:spPr/>
        <p:txBody>
          <a:bodyPr/>
          <a:lstStyle/>
          <a:p>
            <a:fld id="{6B3E1478-37CF-4E18-9076-DA6228555DA5}" type="slidenum">
              <a:rPr lang="zh-CN" altLang="en-US" smtClean="0"/>
              <a:pPr/>
              <a:t>64</a:t>
            </a:fld>
            <a:endParaRPr lang="zh-CN" altLang="en-US"/>
          </a:p>
        </p:txBody>
      </p:sp>
      <p:sp>
        <p:nvSpPr>
          <p:cNvPr id="4" name="TextBox 3"/>
          <p:cNvSpPr txBox="1"/>
          <p:nvPr/>
        </p:nvSpPr>
        <p:spPr>
          <a:xfrm>
            <a:off x="214301" y="1496744"/>
            <a:ext cx="5551520" cy="307777"/>
          </a:xfrm>
          <a:prstGeom prst="rect">
            <a:avLst/>
          </a:prstGeom>
          <a:noFill/>
        </p:spPr>
        <p:txBody>
          <a:bodyPr wrap="none" rtlCol="0">
            <a:spAutoFit/>
          </a:bodyPr>
          <a:lstStyle/>
          <a:p>
            <a:r>
              <a:rPr lang="en-US" altLang="zh-CN" dirty="0">
                <a:solidFill>
                  <a:srgbClr val="595959"/>
                </a:solidFill>
                <a:latin typeface="+mj-ea"/>
                <a:ea typeface="+mj-ea"/>
              </a:rPr>
              <a:t>1</a:t>
            </a:r>
            <a:r>
              <a:rPr lang="zh-CN" altLang="en-US" dirty="0">
                <a:solidFill>
                  <a:srgbClr val="595959"/>
                </a:solidFill>
                <a:latin typeface="+mj-ea"/>
                <a:ea typeface="+mj-ea"/>
              </a:rPr>
              <a:t>、副标题字体规范：  字体  微软雅黑    字号  </a:t>
            </a:r>
            <a:r>
              <a:rPr lang="en-US" altLang="zh-CN" dirty="0" smtClean="0">
                <a:solidFill>
                  <a:srgbClr val="595959"/>
                </a:solidFill>
                <a:latin typeface="+mj-ea"/>
                <a:ea typeface="+mj-ea"/>
              </a:rPr>
              <a:t>13</a:t>
            </a:r>
            <a:r>
              <a:rPr lang="zh-CN" altLang="en-US" dirty="0" smtClean="0">
                <a:solidFill>
                  <a:srgbClr val="595959"/>
                </a:solidFill>
                <a:latin typeface="+mj-ea"/>
                <a:ea typeface="+mj-ea"/>
              </a:rPr>
              <a:t>号   </a:t>
            </a:r>
            <a:r>
              <a:rPr lang="zh-CN" altLang="en-US" dirty="0">
                <a:solidFill>
                  <a:srgbClr val="595959"/>
                </a:solidFill>
                <a:latin typeface="+mj-ea"/>
                <a:ea typeface="+mj-ea"/>
              </a:rPr>
              <a:t>字体粗细 常规</a:t>
            </a:r>
          </a:p>
        </p:txBody>
      </p:sp>
      <p:sp>
        <p:nvSpPr>
          <p:cNvPr id="5" name="TextBox 4"/>
          <p:cNvSpPr txBox="1"/>
          <p:nvPr/>
        </p:nvSpPr>
        <p:spPr>
          <a:xfrm>
            <a:off x="3264365" y="1772990"/>
            <a:ext cx="2396810" cy="299441"/>
          </a:xfrm>
          <a:prstGeom prst="rect">
            <a:avLst/>
          </a:prstGeom>
          <a:noFill/>
        </p:spPr>
        <p:txBody>
          <a:bodyPr wrap="none" rtlCol="0">
            <a:spAutoFit/>
          </a:bodyPr>
          <a:lstStyle/>
          <a:p>
            <a:r>
              <a:rPr lang="zh-CN" altLang="en-US" sz="1346" b="1" dirty="0">
                <a:solidFill>
                  <a:srgbClr val="595959"/>
                </a:solidFill>
                <a:latin typeface="+mj-ea"/>
                <a:ea typeface="+mj-ea"/>
              </a:rPr>
              <a:t>需要强调时加粗选择      加粗</a:t>
            </a:r>
          </a:p>
        </p:txBody>
      </p:sp>
      <p:pic>
        <p:nvPicPr>
          <p:cNvPr id="6" name="Picture 2"/>
          <p:cNvPicPr>
            <a:picLocks noChangeAspect="1" noChangeArrowheads="1"/>
          </p:cNvPicPr>
          <p:nvPr/>
        </p:nvPicPr>
        <p:blipFill>
          <a:blip r:embed="rId3" cstate="print"/>
          <a:srcRect/>
          <a:stretch>
            <a:fillRect/>
          </a:stretch>
        </p:blipFill>
        <p:spPr bwMode="auto">
          <a:xfrm>
            <a:off x="4927178" y="1826423"/>
            <a:ext cx="207335" cy="188486"/>
          </a:xfrm>
          <a:prstGeom prst="rect">
            <a:avLst/>
          </a:prstGeom>
          <a:noFill/>
          <a:ln w="9525">
            <a:noFill/>
            <a:miter lim="800000"/>
            <a:headEnd/>
            <a:tailEnd/>
          </a:ln>
          <a:effectLst/>
        </p:spPr>
      </p:pic>
      <p:sp>
        <p:nvSpPr>
          <p:cNvPr id="7" name="TextBox 6"/>
          <p:cNvSpPr txBox="1"/>
          <p:nvPr/>
        </p:nvSpPr>
        <p:spPr>
          <a:xfrm>
            <a:off x="214301" y="2351669"/>
            <a:ext cx="4796506" cy="265009"/>
          </a:xfrm>
          <a:prstGeom prst="rect">
            <a:avLst/>
          </a:prstGeom>
          <a:noFill/>
        </p:spPr>
        <p:txBody>
          <a:bodyPr wrap="none" rtlCol="0">
            <a:spAutoFit/>
          </a:bodyPr>
          <a:lstStyle/>
          <a:p>
            <a:r>
              <a:rPr lang="en-US" altLang="zh-CN" sz="1100" dirty="0">
                <a:solidFill>
                  <a:srgbClr val="595959"/>
                </a:solidFill>
                <a:latin typeface="+mj-ea"/>
                <a:ea typeface="+mj-ea"/>
              </a:rPr>
              <a:t>2</a:t>
            </a:r>
            <a:r>
              <a:rPr lang="zh-CN" altLang="en-US" sz="1100" dirty="0">
                <a:solidFill>
                  <a:srgbClr val="595959"/>
                </a:solidFill>
                <a:latin typeface="+mj-ea"/>
                <a:ea typeface="+mj-ea"/>
              </a:rPr>
              <a:t>、二级副标题字体规范：  字体  微软雅黑    字号 </a:t>
            </a:r>
            <a:r>
              <a:rPr lang="zh-CN" altLang="en-US" sz="1100" dirty="0" smtClean="0">
                <a:solidFill>
                  <a:srgbClr val="595959"/>
                </a:solidFill>
                <a:latin typeface="+mj-ea"/>
                <a:ea typeface="+mj-ea"/>
              </a:rPr>
              <a:t> </a:t>
            </a:r>
            <a:r>
              <a:rPr lang="en-US" altLang="zh-CN" sz="1100" dirty="0" smtClean="0">
                <a:solidFill>
                  <a:srgbClr val="595959"/>
                </a:solidFill>
                <a:latin typeface="+mj-ea"/>
                <a:ea typeface="+mj-ea"/>
              </a:rPr>
              <a:t>11</a:t>
            </a:r>
            <a:r>
              <a:rPr lang="zh-CN" altLang="en-US" sz="1100" dirty="0" smtClean="0">
                <a:solidFill>
                  <a:srgbClr val="595959"/>
                </a:solidFill>
                <a:latin typeface="+mj-ea"/>
                <a:ea typeface="+mj-ea"/>
              </a:rPr>
              <a:t>号   </a:t>
            </a:r>
            <a:r>
              <a:rPr lang="zh-CN" altLang="en-US" sz="1100" dirty="0">
                <a:solidFill>
                  <a:srgbClr val="595959"/>
                </a:solidFill>
                <a:latin typeface="+mj-ea"/>
                <a:ea typeface="+mj-ea"/>
              </a:rPr>
              <a:t>字体粗细 常规</a:t>
            </a:r>
          </a:p>
        </p:txBody>
      </p:sp>
      <p:pic>
        <p:nvPicPr>
          <p:cNvPr id="8" name="Picture 2"/>
          <p:cNvPicPr>
            <a:picLocks noChangeAspect="1" noChangeArrowheads="1"/>
          </p:cNvPicPr>
          <p:nvPr/>
        </p:nvPicPr>
        <p:blipFill>
          <a:blip r:embed="rId4" cstate="print"/>
          <a:srcRect/>
          <a:stretch>
            <a:fillRect/>
          </a:stretch>
        </p:blipFill>
        <p:spPr bwMode="auto">
          <a:xfrm>
            <a:off x="1350223" y="2711452"/>
            <a:ext cx="926162" cy="334843"/>
          </a:xfrm>
          <a:prstGeom prst="rect">
            <a:avLst/>
          </a:prstGeom>
          <a:noFill/>
          <a:ln w="9525">
            <a:noFill/>
            <a:miter lim="800000"/>
            <a:headEnd/>
            <a:tailEnd/>
          </a:ln>
          <a:effectLst/>
        </p:spPr>
      </p:pic>
      <p:sp>
        <p:nvSpPr>
          <p:cNvPr id="9" name="矩形 8"/>
          <p:cNvSpPr/>
          <p:nvPr/>
        </p:nvSpPr>
        <p:spPr>
          <a:xfrm>
            <a:off x="2312013" y="2818318"/>
            <a:ext cx="888385" cy="230512"/>
          </a:xfrm>
          <a:prstGeom prst="rect">
            <a:avLst/>
          </a:prstGeom>
        </p:spPr>
        <p:txBody>
          <a:bodyPr wrap="none">
            <a:spAutoFit/>
          </a:bodyPr>
          <a:lstStyle/>
          <a:p>
            <a:r>
              <a:rPr lang="en-US" altLang="zh-CN" sz="898" dirty="0">
                <a:latin typeface="+mj-ea"/>
                <a:ea typeface="+mj-ea"/>
              </a:rPr>
              <a:t>R89 G89 B89</a:t>
            </a:r>
            <a:endParaRPr lang="zh-CN" altLang="en-US" sz="898" dirty="0">
              <a:latin typeface="+mj-ea"/>
              <a:ea typeface="+mj-ea"/>
            </a:endParaRPr>
          </a:p>
        </p:txBody>
      </p:sp>
      <p:sp>
        <p:nvSpPr>
          <p:cNvPr id="10" name="TextBox 9"/>
          <p:cNvSpPr txBox="1"/>
          <p:nvPr/>
        </p:nvSpPr>
        <p:spPr>
          <a:xfrm>
            <a:off x="495298" y="2764885"/>
            <a:ext cx="877163" cy="299441"/>
          </a:xfrm>
          <a:prstGeom prst="rect">
            <a:avLst/>
          </a:prstGeom>
          <a:noFill/>
        </p:spPr>
        <p:txBody>
          <a:bodyPr wrap="none" rtlCol="0">
            <a:spAutoFit/>
          </a:bodyPr>
          <a:lstStyle/>
          <a:p>
            <a:r>
              <a:rPr lang="zh-CN" altLang="en-US" sz="1346" dirty="0">
                <a:solidFill>
                  <a:srgbClr val="595959"/>
                </a:solidFill>
                <a:latin typeface="+mj-ea"/>
                <a:ea typeface="+mj-ea"/>
              </a:rPr>
              <a:t>字体颜色</a:t>
            </a:r>
          </a:p>
        </p:txBody>
      </p:sp>
      <p:sp>
        <p:nvSpPr>
          <p:cNvPr id="11" name="TextBox 10"/>
          <p:cNvSpPr txBox="1"/>
          <p:nvPr/>
        </p:nvSpPr>
        <p:spPr>
          <a:xfrm>
            <a:off x="3113505" y="2755803"/>
            <a:ext cx="1050288" cy="299441"/>
          </a:xfrm>
          <a:prstGeom prst="rect">
            <a:avLst/>
          </a:prstGeom>
          <a:noFill/>
        </p:spPr>
        <p:txBody>
          <a:bodyPr wrap="none" rtlCol="0">
            <a:spAutoFit/>
          </a:bodyPr>
          <a:lstStyle/>
          <a:p>
            <a:r>
              <a:rPr lang="zh-CN" altLang="en-US" sz="1346" dirty="0">
                <a:solidFill>
                  <a:srgbClr val="595959"/>
                </a:solidFill>
                <a:latin typeface="+mj-ea"/>
                <a:ea typeface="+mj-ea"/>
              </a:rPr>
              <a:t>颜色已设置</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latin typeface="+mj-ea"/>
              </a:rPr>
              <a:t>正文字体及表格注解字体规范</a:t>
            </a:r>
            <a:endParaRPr lang="zh-CN" altLang="en-US" dirty="0"/>
          </a:p>
        </p:txBody>
      </p:sp>
      <p:sp>
        <p:nvSpPr>
          <p:cNvPr id="6" name="灯片编号占位符 5"/>
          <p:cNvSpPr>
            <a:spLocks noGrp="1"/>
          </p:cNvSpPr>
          <p:nvPr>
            <p:ph type="sldNum" sz="quarter" idx="11"/>
          </p:nvPr>
        </p:nvSpPr>
        <p:spPr/>
        <p:txBody>
          <a:bodyPr/>
          <a:lstStyle/>
          <a:p>
            <a:fld id="{6B3E1478-37CF-4E18-9076-DA6228555DA5}" type="slidenum">
              <a:rPr lang="zh-CN" altLang="en-US" smtClean="0"/>
              <a:pPr/>
              <a:t>65</a:t>
            </a:fld>
            <a:endParaRPr lang="zh-CN" altLang="en-US"/>
          </a:p>
        </p:txBody>
      </p:sp>
      <p:sp>
        <p:nvSpPr>
          <p:cNvPr id="4" name="TextBox 3"/>
          <p:cNvSpPr txBox="1"/>
          <p:nvPr/>
        </p:nvSpPr>
        <p:spPr>
          <a:xfrm>
            <a:off x="214302" y="1336446"/>
            <a:ext cx="4047903" cy="1370183"/>
          </a:xfrm>
          <a:prstGeom prst="rect">
            <a:avLst/>
          </a:prstGeom>
          <a:noFill/>
        </p:spPr>
        <p:txBody>
          <a:bodyPr wrap="none" rtlCol="0">
            <a:spAutoFit/>
          </a:bodyPr>
          <a:lstStyle/>
          <a:p>
            <a:r>
              <a:rPr lang="zh-CN" altLang="en-US" sz="1346" dirty="0">
                <a:solidFill>
                  <a:srgbClr val="595959"/>
                </a:solidFill>
                <a:latin typeface="+mj-ea"/>
                <a:ea typeface="+mj-ea"/>
              </a:rPr>
              <a:t> </a:t>
            </a:r>
            <a:endParaRPr lang="en-US" altLang="zh-CN" sz="898" dirty="0">
              <a:solidFill>
                <a:srgbClr val="595959"/>
              </a:solidFill>
              <a:latin typeface="+mj-ea"/>
              <a:ea typeface="+mj-ea"/>
            </a:endParaRPr>
          </a:p>
          <a:p>
            <a:r>
              <a:rPr lang="zh-CN" altLang="en-US" sz="1122" dirty="0">
                <a:solidFill>
                  <a:srgbClr val="595959"/>
                </a:solidFill>
                <a:latin typeface="+mj-ea"/>
                <a:ea typeface="+mj-ea"/>
              </a:rPr>
              <a:t>版面纯文字时：字体  微软雅黑    字号  </a:t>
            </a:r>
            <a:r>
              <a:rPr lang="en-US" altLang="zh-CN" sz="1122" dirty="0" smtClean="0">
                <a:solidFill>
                  <a:srgbClr val="595959"/>
                </a:solidFill>
                <a:latin typeface="+mj-ea"/>
                <a:ea typeface="+mj-ea"/>
              </a:rPr>
              <a:t>11</a:t>
            </a:r>
            <a:r>
              <a:rPr lang="zh-CN" altLang="en-US" sz="1122" dirty="0" smtClean="0">
                <a:solidFill>
                  <a:srgbClr val="595959"/>
                </a:solidFill>
                <a:latin typeface="+mj-ea"/>
                <a:ea typeface="+mj-ea"/>
              </a:rPr>
              <a:t>号   </a:t>
            </a:r>
            <a:r>
              <a:rPr lang="zh-CN" altLang="en-US" sz="1122" dirty="0">
                <a:solidFill>
                  <a:srgbClr val="595959"/>
                </a:solidFill>
                <a:latin typeface="+mj-ea"/>
                <a:ea typeface="+mj-ea"/>
              </a:rPr>
              <a:t>字体粗细 常规</a:t>
            </a:r>
            <a:endParaRPr lang="en-US" altLang="zh-CN" sz="1122" dirty="0">
              <a:solidFill>
                <a:srgbClr val="595959"/>
              </a:solidFill>
              <a:latin typeface="+mj-ea"/>
              <a:ea typeface="+mj-ea"/>
            </a:endParaRPr>
          </a:p>
          <a:p>
            <a:endParaRPr lang="en-US" altLang="zh-CN" sz="1122" dirty="0">
              <a:solidFill>
                <a:srgbClr val="595959"/>
              </a:solidFill>
              <a:latin typeface="+mj-ea"/>
              <a:ea typeface="+mj-ea"/>
            </a:endParaRPr>
          </a:p>
          <a:p>
            <a:r>
              <a:rPr lang="zh-CN" altLang="en-US" sz="898" dirty="0">
                <a:solidFill>
                  <a:srgbClr val="595959"/>
                </a:solidFill>
                <a:latin typeface="+mj-ea"/>
                <a:ea typeface="+mj-ea"/>
              </a:rPr>
              <a:t>三分之一版面用到图片时：字体  微软雅黑    字号  </a:t>
            </a:r>
            <a:r>
              <a:rPr lang="en-US" altLang="zh-CN" sz="898" dirty="0" smtClean="0">
                <a:solidFill>
                  <a:srgbClr val="595959"/>
                </a:solidFill>
                <a:latin typeface="+mj-ea"/>
                <a:ea typeface="+mj-ea"/>
              </a:rPr>
              <a:t>9</a:t>
            </a:r>
            <a:r>
              <a:rPr lang="zh-CN" altLang="en-US" sz="898" dirty="0" smtClean="0">
                <a:solidFill>
                  <a:srgbClr val="595959"/>
                </a:solidFill>
                <a:latin typeface="+mj-ea"/>
                <a:ea typeface="+mj-ea"/>
              </a:rPr>
              <a:t>号   </a:t>
            </a:r>
            <a:r>
              <a:rPr lang="zh-CN" altLang="en-US" sz="898" dirty="0">
                <a:solidFill>
                  <a:srgbClr val="595959"/>
                </a:solidFill>
                <a:latin typeface="+mj-ea"/>
                <a:ea typeface="+mj-ea"/>
              </a:rPr>
              <a:t>字体粗细 常规</a:t>
            </a:r>
            <a:endParaRPr lang="en-US" altLang="zh-CN" sz="898" dirty="0">
              <a:solidFill>
                <a:srgbClr val="595959"/>
              </a:solidFill>
              <a:latin typeface="+mj-ea"/>
              <a:ea typeface="+mj-ea"/>
            </a:endParaRPr>
          </a:p>
          <a:p>
            <a:endParaRPr lang="en-US" altLang="zh-CN" sz="1122" dirty="0">
              <a:solidFill>
                <a:srgbClr val="595959"/>
              </a:solidFill>
              <a:latin typeface="+mj-ea"/>
              <a:ea typeface="+mj-ea"/>
            </a:endParaRPr>
          </a:p>
          <a:p>
            <a:endParaRPr lang="en-US" altLang="zh-CN" sz="898" dirty="0">
              <a:solidFill>
                <a:srgbClr val="595959"/>
              </a:solidFill>
              <a:latin typeface="+mj-ea"/>
              <a:ea typeface="+mj-ea"/>
            </a:endParaRPr>
          </a:p>
          <a:p>
            <a:endParaRPr lang="en-US" altLang="zh-CN" sz="898" dirty="0">
              <a:solidFill>
                <a:srgbClr val="595959"/>
              </a:solidFill>
              <a:latin typeface="+mj-ea"/>
              <a:ea typeface="+mj-ea"/>
            </a:endParaRPr>
          </a:p>
          <a:p>
            <a:endParaRPr lang="en-US" altLang="zh-CN" sz="898" dirty="0">
              <a:solidFill>
                <a:srgbClr val="595959"/>
              </a:solidFill>
              <a:latin typeface="+mj-ea"/>
              <a:ea typeface="+mj-ea"/>
            </a:endParaRPr>
          </a:p>
        </p:txBody>
      </p:sp>
      <p:sp>
        <p:nvSpPr>
          <p:cNvPr id="5" name="TextBox 4"/>
          <p:cNvSpPr txBox="1"/>
          <p:nvPr/>
        </p:nvSpPr>
        <p:spPr>
          <a:xfrm>
            <a:off x="214301" y="2565400"/>
            <a:ext cx="4881465" cy="1266372"/>
          </a:xfrm>
          <a:prstGeom prst="rect">
            <a:avLst/>
          </a:prstGeom>
          <a:noFill/>
        </p:spPr>
        <p:txBody>
          <a:bodyPr wrap="none" rtlCol="0">
            <a:spAutoFit/>
          </a:bodyPr>
          <a:lstStyle/>
          <a:p>
            <a:r>
              <a:rPr lang="zh-CN" altLang="en-US" sz="898" dirty="0">
                <a:solidFill>
                  <a:srgbClr val="595959"/>
                </a:solidFill>
                <a:latin typeface="+mj-ea"/>
                <a:ea typeface="+mj-ea"/>
              </a:rPr>
              <a:t>注解标题文案字体规范：字体  微软雅黑    字号  </a:t>
            </a:r>
            <a:r>
              <a:rPr lang="en-US" altLang="zh-CN" sz="898" dirty="0">
                <a:solidFill>
                  <a:srgbClr val="595959"/>
                </a:solidFill>
                <a:latin typeface="+mj-ea"/>
                <a:ea typeface="+mj-ea"/>
              </a:rPr>
              <a:t>12</a:t>
            </a:r>
            <a:r>
              <a:rPr lang="zh-CN" altLang="en-US" sz="898" dirty="0">
                <a:solidFill>
                  <a:srgbClr val="595959"/>
                </a:solidFill>
                <a:latin typeface="+mj-ea"/>
                <a:ea typeface="+mj-ea"/>
              </a:rPr>
              <a:t>号   字体粗细 常规</a:t>
            </a:r>
            <a:endParaRPr lang="en-US" altLang="zh-CN" sz="898" dirty="0">
              <a:solidFill>
                <a:srgbClr val="595959"/>
              </a:solidFill>
              <a:latin typeface="+mj-ea"/>
              <a:ea typeface="+mj-ea"/>
            </a:endParaRPr>
          </a:p>
          <a:p>
            <a:endParaRPr lang="en-US" altLang="zh-CN" sz="748" b="1" dirty="0">
              <a:solidFill>
                <a:srgbClr val="445F9F"/>
              </a:solidFill>
              <a:latin typeface="微软雅黑" panose="020B0503020204020204" pitchFamily="34" charset="-122"/>
              <a:ea typeface="微软雅黑" panose="020B0503020204020204" pitchFamily="34" charset="-122"/>
            </a:endParaRPr>
          </a:p>
          <a:p>
            <a:r>
              <a:rPr lang="zh-CN" altLang="en-US" sz="748" b="1" dirty="0">
                <a:solidFill>
                  <a:srgbClr val="445F9F"/>
                </a:solidFill>
                <a:latin typeface="微软雅黑" panose="020B0503020204020204" pitchFamily="34" charset="-122"/>
                <a:ea typeface="微软雅黑" panose="020B0503020204020204" pitchFamily="34" charset="-122"/>
              </a:rPr>
              <a:t>加强型表格注解字体规范： ：字体  微软雅黑    字号  </a:t>
            </a:r>
            <a:r>
              <a:rPr lang="en-US" altLang="zh-CN" sz="748" b="1" dirty="0">
                <a:solidFill>
                  <a:srgbClr val="445F9F"/>
                </a:solidFill>
                <a:latin typeface="微软雅黑" panose="020B0503020204020204" pitchFamily="34" charset="-122"/>
                <a:ea typeface="微软雅黑" panose="020B0503020204020204" pitchFamily="34" charset="-122"/>
              </a:rPr>
              <a:t>10</a:t>
            </a:r>
            <a:r>
              <a:rPr lang="zh-CN" altLang="en-US" sz="748" b="1" dirty="0">
                <a:solidFill>
                  <a:srgbClr val="445F9F"/>
                </a:solidFill>
                <a:latin typeface="微软雅黑" panose="020B0503020204020204" pitchFamily="34" charset="-122"/>
                <a:ea typeface="微软雅黑" panose="020B0503020204020204" pitchFamily="34" charset="-122"/>
              </a:rPr>
              <a:t>号   字体粗细选择     字体颜色与图表分类颜色一致     </a:t>
            </a:r>
            <a:endParaRPr lang="en-US" altLang="zh-CN" sz="748" b="1" dirty="0">
              <a:solidFill>
                <a:srgbClr val="445F9F"/>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mj-ea"/>
              <a:ea typeface="+mj-ea"/>
            </a:endParaRPr>
          </a:p>
          <a:p>
            <a:r>
              <a:rPr lang="zh-CN" altLang="en-US" sz="748" dirty="0">
                <a:solidFill>
                  <a:srgbClr val="595959"/>
                </a:solidFill>
                <a:latin typeface="+mj-ea"/>
                <a:ea typeface="+mj-ea"/>
              </a:rPr>
              <a:t>表格注解文案字体规范：字体  微软雅黑    </a:t>
            </a:r>
            <a:r>
              <a:rPr lang="zh-CN" altLang="en-US" sz="748">
                <a:solidFill>
                  <a:srgbClr val="595959"/>
                </a:solidFill>
                <a:latin typeface="+mj-ea"/>
                <a:ea typeface="+mj-ea"/>
              </a:rPr>
              <a:t>字号  </a:t>
            </a:r>
            <a:r>
              <a:rPr lang="en-US" altLang="zh-CN" sz="748" smtClean="0">
                <a:solidFill>
                  <a:srgbClr val="595959"/>
                </a:solidFill>
                <a:latin typeface="+mj-ea"/>
                <a:ea typeface="+mj-ea"/>
              </a:rPr>
              <a:t>9</a:t>
            </a:r>
            <a:r>
              <a:rPr lang="zh-CN" altLang="en-US" sz="748" smtClean="0">
                <a:solidFill>
                  <a:srgbClr val="595959"/>
                </a:solidFill>
                <a:latin typeface="+mj-ea"/>
                <a:ea typeface="+mj-ea"/>
              </a:rPr>
              <a:t>号   </a:t>
            </a:r>
            <a:r>
              <a:rPr lang="zh-CN" altLang="en-US" sz="748" dirty="0">
                <a:solidFill>
                  <a:srgbClr val="595959"/>
                </a:solidFill>
                <a:latin typeface="+mj-ea"/>
                <a:ea typeface="+mj-ea"/>
              </a:rPr>
              <a:t>字体粗细 常规</a:t>
            </a:r>
            <a:endParaRPr lang="en-US" altLang="zh-CN" sz="748" dirty="0">
              <a:solidFill>
                <a:srgbClr val="595959"/>
              </a:solidFill>
              <a:latin typeface="+mj-ea"/>
              <a:ea typeface="+mj-ea"/>
            </a:endParaRPr>
          </a:p>
          <a:p>
            <a:endParaRPr lang="en-US" altLang="zh-CN" sz="748" dirty="0">
              <a:solidFill>
                <a:srgbClr val="595959"/>
              </a:solidFill>
              <a:latin typeface="+mj-ea"/>
              <a:ea typeface="+mj-ea"/>
            </a:endParaRPr>
          </a:p>
          <a:p>
            <a:r>
              <a:rPr lang="zh-CN" altLang="en-US" sz="748" dirty="0">
                <a:solidFill>
                  <a:srgbClr val="595959"/>
                </a:solidFill>
                <a:latin typeface="+mj-ea"/>
                <a:ea typeface="+mj-ea"/>
              </a:rPr>
              <a:t>表格内</a:t>
            </a:r>
            <a:r>
              <a:rPr lang="zh-CN" altLang="en-US" sz="748" dirty="0">
                <a:solidFill>
                  <a:srgbClr val="595959"/>
                </a:solidFill>
                <a:latin typeface="+mj-ea"/>
              </a:rPr>
              <a:t>注解文案字体规范：字体  微软雅黑    字号  </a:t>
            </a:r>
            <a:r>
              <a:rPr lang="en-US" altLang="zh-CN" sz="748" dirty="0">
                <a:solidFill>
                  <a:srgbClr val="595959"/>
                </a:solidFill>
                <a:latin typeface="+mj-ea"/>
              </a:rPr>
              <a:t>8</a:t>
            </a:r>
            <a:r>
              <a:rPr lang="zh-CN" altLang="en-US" sz="748" dirty="0">
                <a:solidFill>
                  <a:srgbClr val="595959"/>
                </a:solidFill>
                <a:latin typeface="+mj-ea"/>
              </a:rPr>
              <a:t>号   字体粗细 常规</a:t>
            </a:r>
            <a:endParaRPr lang="en-US" altLang="zh-CN" sz="748" dirty="0">
              <a:solidFill>
                <a:srgbClr val="595959"/>
              </a:solidFill>
              <a:latin typeface="+mj-ea"/>
            </a:endParaRPr>
          </a:p>
          <a:p>
            <a:endParaRPr lang="en-US" altLang="zh-CN" sz="748" dirty="0">
              <a:solidFill>
                <a:srgbClr val="595959"/>
              </a:solidFill>
              <a:latin typeface="+mj-ea"/>
              <a:ea typeface="+mj-ea"/>
            </a:endParaRPr>
          </a:p>
          <a:p>
            <a:r>
              <a:rPr lang="zh-CN" altLang="en-US" sz="748" dirty="0">
                <a:solidFill>
                  <a:srgbClr val="595959"/>
                </a:solidFill>
                <a:latin typeface="+mj-ea"/>
                <a:ea typeface="+mj-ea"/>
              </a:rPr>
              <a:t>关于表格文字颜色规定：当表格颜色较深时，在表格之内的文字使用反白效果</a:t>
            </a:r>
            <a:endParaRPr lang="en-US" altLang="zh-CN" sz="748" dirty="0">
              <a:solidFill>
                <a:srgbClr val="595959"/>
              </a:solidFill>
              <a:latin typeface="+mj-ea"/>
              <a:ea typeface="+mj-ea"/>
            </a:endParaRPr>
          </a:p>
          <a:p>
            <a:endParaRPr lang="zh-CN" altLang="en-US" sz="748" dirty="0">
              <a:solidFill>
                <a:srgbClr val="595959"/>
              </a:solidFill>
              <a:latin typeface="+mj-ea"/>
              <a:ea typeface="+mj-ea"/>
            </a:endParaRPr>
          </a:p>
        </p:txBody>
      </p:sp>
      <p:pic>
        <p:nvPicPr>
          <p:cNvPr id="7" name="Picture 2"/>
          <p:cNvPicPr>
            <a:picLocks noChangeAspect="1" noChangeArrowheads="1"/>
          </p:cNvPicPr>
          <p:nvPr/>
        </p:nvPicPr>
        <p:blipFill>
          <a:blip r:embed="rId3" cstate="print"/>
          <a:srcRect/>
          <a:stretch>
            <a:fillRect/>
          </a:stretch>
        </p:blipFill>
        <p:spPr bwMode="auto">
          <a:xfrm>
            <a:off x="3408658" y="2885156"/>
            <a:ext cx="118477" cy="107706"/>
          </a:xfrm>
          <a:prstGeom prst="rect">
            <a:avLst/>
          </a:prstGeom>
          <a:noFill/>
          <a:ln w="9525">
            <a:noFill/>
            <a:miter lim="800000"/>
            <a:headEnd/>
            <a:tailEnd/>
          </a:ln>
          <a:effectLst/>
        </p:spPr>
      </p:pic>
      <p:pic>
        <p:nvPicPr>
          <p:cNvPr id="8" name="Picture 2"/>
          <p:cNvPicPr>
            <a:picLocks noChangeAspect="1" noChangeArrowheads="1"/>
          </p:cNvPicPr>
          <p:nvPr/>
        </p:nvPicPr>
        <p:blipFill>
          <a:blip r:embed="rId4" cstate="print"/>
          <a:srcRect/>
          <a:stretch>
            <a:fillRect/>
          </a:stretch>
        </p:blipFill>
        <p:spPr bwMode="auto">
          <a:xfrm>
            <a:off x="1176092" y="4008086"/>
            <a:ext cx="926162" cy="334843"/>
          </a:xfrm>
          <a:prstGeom prst="rect">
            <a:avLst/>
          </a:prstGeom>
          <a:noFill/>
          <a:ln w="9525">
            <a:noFill/>
            <a:miter lim="800000"/>
            <a:headEnd/>
            <a:tailEnd/>
          </a:ln>
          <a:effectLst/>
        </p:spPr>
      </p:pic>
      <p:sp>
        <p:nvSpPr>
          <p:cNvPr id="9" name="矩形 8"/>
          <p:cNvSpPr/>
          <p:nvPr/>
        </p:nvSpPr>
        <p:spPr>
          <a:xfrm>
            <a:off x="2137882" y="4114951"/>
            <a:ext cx="888385" cy="230512"/>
          </a:xfrm>
          <a:prstGeom prst="rect">
            <a:avLst/>
          </a:prstGeom>
        </p:spPr>
        <p:txBody>
          <a:bodyPr wrap="none">
            <a:spAutoFit/>
          </a:bodyPr>
          <a:lstStyle/>
          <a:p>
            <a:r>
              <a:rPr lang="en-US" altLang="zh-CN" sz="898" dirty="0">
                <a:latin typeface="+mj-ea"/>
                <a:ea typeface="+mj-ea"/>
              </a:rPr>
              <a:t>R89 G89 B89</a:t>
            </a:r>
            <a:endParaRPr lang="zh-CN" altLang="en-US" sz="898" dirty="0">
              <a:latin typeface="+mj-ea"/>
              <a:ea typeface="+mj-ea"/>
            </a:endParaRPr>
          </a:p>
        </p:txBody>
      </p:sp>
      <p:sp>
        <p:nvSpPr>
          <p:cNvPr id="10" name="TextBox 9"/>
          <p:cNvSpPr txBox="1"/>
          <p:nvPr/>
        </p:nvSpPr>
        <p:spPr>
          <a:xfrm>
            <a:off x="321167" y="4061519"/>
            <a:ext cx="877163" cy="299441"/>
          </a:xfrm>
          <a:prstGeom prst="rect">
            <a:avLst/>
          </a:prstGeom>
          <a:noFill/>
        </p:spPr>
        <p:txBody>
          <a:bodyPr wrap="none" rtlCol="0">
            <a:spAutoFit/>
          </a:bodyPr>
          <a:lstStyle/>
          <a:p>
            <a:r>
              <a:rPr lang="zh-CN" altLang="en-US" sz="1346" dirty="0">
                <a:solidFill>
                  <a:srgbClr val="595959"/>
                </a:solidFill>
                <a:latin typeface="+mj-ea"/>
                <a:ea typeface="+mj-ea"/>
              </a:rPr>
              <a:t>字体颜色</a:t>
            </a:r>
          </a:p>
        </p:txBody>
      </p:sp>
      <p:sp>
        <p:nvSpPr>
          <p:cNvPr id="11" name="TextBox 10"/>
          <p:cNvSpPr txBox="1"/>
          <p:nvPr/>
        </p:nvSpPr>
        <p:spPr>
          <a:xfrm>
            <a:off x="2939374" y="4052437"/>
            <a:ext cx="1050288" cy="299441"/>
          </a:xfrm>
          <a:prstGeom prst="rect">
            <a:avLst/>
          </a:prstGeom>
          <a:noFill/>
        </p:spPr>
        <p:txBody>
          <a:bodyPr wrap="none" rtlCol="0">
            <a:spAutoFit/>
          </a:bodyPr>
          <a:lstStyle/>
          <a:p>
            <a:r>
              <a:rPr lang="zh-CN" altLang="en-US" sz="1346" dirty="0">
                <a:solidFill>
                  <a:srgbClr val="595959"/>
                </a:solidFill>
                <a:latin typeface="+mj-ea"/>
                <a:ea typeface="+mj-ea"/>
              </a:rPr>
              <a:t>颜色已设置</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t>算法简介</a:t>
            </a:r>
            <a:endParaRPr lang="zh-CN" altLang="en-US" dirty="0"/>
          </a:p>
        </p:txBody>
      </p:sp>
      <p:sp>
        <p:nvSpPr>
          <p:cNvPr id="2" name="灯片编号占位符 1"/>
          <p:cNvSpPr>
            <a:spLocks noGrp="1"/>
          </p:cNvSpPr>
          <p:nvPr>
            <p:ph type="sldNum" sz="quarter" idx="13"/>
          </p:nvPr>
        </p:nvSpPr>
        <p:spPr/>
        <p:txBody>
          <a:bodyPr/>
          <a:lstStyle/>
          <a:p>
            <a:fld id="{6B3E1478-37CF-4E18-9076-DA6228555DA5}" type="slidenum">
              <a:rPr lang="zh-CN" altLang="en-US" smtClean="0"/>
              <a:pPr/>
              <a:t>7</a:t>
            </a:fld>
            <a:endParaRPr lang="zh-CN" altLang="en-US"/>
          </a:p>
        </p:txBody>
      </p:sp>
      <p:sp>
        <p:nvSpPr>
          <p:cNvPr id="8" name="矩形 7"/>
          <p:cNvSpPr/>
          <p:nvPr/>
        </p:nvSpPr>
        <p:spPr>
          <a:xfrm>
            <a:off x="351347" y="878061"/>
            <a:ext cx="3933018" cy="307777"/>
          </a:xfrm>
          <a:prstGeom prst="rect">
            <a:avLst/>
          </a:prstGeom>
        </p:spPr>
        <p:txBody>
          <a:bodyPr wrap="square">
            <a:spAutoFit/>
          </a:bodyPr>
          <a:lstStyle/>
          <a:p>
            <a:r>
              <a:rPr lang="zh-CN" altLang="en-US" dirty="0" smtClean="0">
                <a:solidFill>
                  <a:srgbClr val="595959"/>
                </a:solidFill>
                <a:latin typeface="微软雅黑" panose="020B0503020204020204" pitchFamily="34" charset="-122"/>
                <a:ea typeface="微软雅黑" panose="020B0503020204020204" pitchFamily="34" charset="-122"/>
              </a:rPr>
              <a:t>卷积神经网络（</a:t>
            </a:r>
            <a:r>
              <a:rPr lang="en-US" altLang="zh-CN" dirty="0" smtClean="0">
                <a:solidFill>
                  <a:srgbClr val="595959"/>
                </a:solidFill>
                <a:latin typeface="微软雅黑" panose="020B0503020204020204" pitchFamily="34" charset="-122"/>
                <a:ea typeface="微软雅黑" panose="020B0503020204020204" pitchFamily="34" charset="-122"/>
              </a:rPr>
              <a:t>CNN</a:t>
            </a:r>
            <a:r>
              <a:rPr lang="zh-CN" altLang="en-US" dirty="0" smtClean="0">
                <a:solidFill>
                  <a:srgbClr val="595959"/>
                </a:solidFill>
                <a:latin typeface="微软雅黑" panose="020B0503020204020204" pitchFamily="34" charset="-122"/>
                <a:ea typeface="微软雅黑" panose="020B0503020204020204" pitchFamily="34" charset="-122"/>
              </a:rPr>
              <a:t>）</a:t>
            </a:r>
            <a:endParaRPr lang="en-US" altLang="zh-CN" dirty="0">
              <a:solidFill>
                <a:srgbClr val="595959"/>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74" y="1269256"/>
            <a:ext cx="5868541" cy="1795541"/>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574" y="3148215"/>
            <a:ext cx="2505075" cy="1828800"/>
          </a:xfrm>
          <a:prstGeom prst="rect">
            <a:avLst/>
          </a:prstGeom>
        </p:spPr>
      </p:pic>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9224" y="3359435"/>
            <a:ext cx="2590239" cy="1493471"/>
          </a:xfrm>
          <a:prstGeom prst="rect">
            <a:avLst/>
          </a:prstGeom>
        </p:spPr>
      </p:pic>
    </p:spTree>
    <p:extLst>
      <p:ext uri="{BB962C8B-B14F-4D97-AF65-F5344CB8AC3E}">
        <p14:creationId xmlns:p14="http://schemas.microsoft.com/office/powerpoint/2010/main" val="2620079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t>算法简介</a:t>
            </a:r>
            <a:endParaRPr lang="zh-CN" altLang="en-US" dirty="0"/>
          </a:p>
        </p:txBody>
      </p:sp>
      <p:sp>
        <p:nvSpPr>
          <p:cNvPr id="2" name="灯片编号占位符 1"/>
          <p:cNvSpPr>
            <a:spLocks noGrp="1"/>
          </p:cNvSpPr>
          <p:nvPr>
            <p:ph type="sldNum" sz="quarter" idx="13"/>
          </p:nvPr>
        </p:nvSpPr>
        <p:spPr/>
        <p:txBody>
          <a:bodyPr/>
          <a:lstStyle/>
          <a:p>
            <a:fld id="{6B3E1478-37CF-4E18-9076-DA6228555DA5}" type="slidenum">
              <a:rPr lang="zh-CN" altLang="en-US" smtClean="0"/>
              <a:pPr/>
              <a:t>8</a:t>
            </a:fld>
            <a:endParaRPr lang="zh-CN" altLang="en-US"/>
          </a:p>
        </p:txBody>
      </p:sp>
      <p:sp>
        <p:nvSpPr>
          <p:cNvPr id="8" name="矩形 7"/>
          <p:cNvSpPr/>
          <p:nvPr/>
        </p:nvSpPr>
        <p:spPr>
          <a:xfrm>
            <a:off x="351347" y="878061"/>
            <a:ext cx="3933018" cy="307777"/>
          </a:xfrm>
          <a:prstGeom prst="rect">
            <a:avLst/>
          </a:prstGeom>
        </p:spPr>
        <p:txBody>
          <a:bodyPr wrap="square">
            <a:spAutoFit/>
          </a:bodyPr>
          <a:lstStyle/>
          <a:p>
            <a:r>
              <a:rPr lang="zh-CN" altLang="en-US" dirty="0" smtClean="0">
                <a:solidFill>
                  <a:srgbClr val="595959"/>
                </a:solidFill>
                <a:latin typeface="微软雅黑" panose="020B0503020204020204" pitchFamily="34" charset="-122"/>
                <a:ea typeface="微软雅黑" panose="020B0503020204020204" pitchFamily="34" charset="-122"/>
              </a:rPr>
              <a:t>递归神经网络（</a:t>
            </a:r>
            <a:r>
              <a:rPr lang="en-US" altLang="zh-CN" dirty="0" smtClean="0">
                <a:solidFill>
                  <a:srgbClr val="595959"/>
                </a:solidFill>
                <a:latin typeface="微软雅黑" panose="020B0503020204020204" pitchFamily="34" charset="-122"/>
                <a:ea typeface="微软雅黑" panose="020B0503020204020204" pitchFamily="34" charset="-122"/>
              </a:rPr>
              <a:t>RNN</a:t>
            </a:r>
            <a:r>
              <a:rPr lang="zh-CN" altLang="en-US" dirty="0" smtClean="0">
                <a:solidFill>
                  <a:srgbClr val="595959"/>
                </a:solidFill>
                <a:latin typeface="微软雅黑" panose="020B0503020204020204" pitchFamily="34" charset="-122"/>
                <a:ea typeface="微软雅黑" panose="020B0503020204020204" pitchFamily="34" charset="-122"/>
              </a:rPr>
              <a:t>）</a:t>
            </a:r>
            <a:endParaRPr lang="en-US" altLang="zh-CN"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4825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t>实验和结论</a:t>
            </a:r>
            <a:endParaRPr lang="zh-CN" altLang="en-US" dirty="0"/>
          </a:p>
        </p:txBody>
      </p:sp>
      <p:sp>
        <p:nvSpPr>
          <p:cNvPr id="2" name="灯片编号占位符 1"/>
          <p:cNvSpPr>
            <a:spLocks noGrp="1"/>
          </p:cNvSpPr>
          <p:nvPr>
            <p:ph type="sldNum" sz="quarter" idx="13"/>
          </p:nvPr>
        </p:nvSpPr>
        <p:spPr/>
        <p:txBody>
          <a:bodyPr/>
          <a:lstStyle/>
          <a:p>
            <a:fld id="{6B3E1478-37CF-4E18-9076-DA6228555DA5}" type="slidenum">
              <a:rPr lang="zh-CN" altLang="en-US" smtClean="0"/>
              <a:pPr/>
              <a:t>9</a:t>
            </a:fld>
            <a:endParaRPr lang="zh-CN" altLang="en-US"/>
          </a:p>
        </p:txBody>
      </p:sp>
      <p:sp>
        <p:nvSpPr>
          <p:cNvPr id="5" name="文本占位符 5"/>
          <p:cNvSpPr>
            <a:spLocks noGrp="1"/>
          </p:cNvSpPr>
          <p:nvPr>
            <p:ph type="body" sz="quarter" idx="11"/>
          </p:nvPr>
        </p:nvSpPr>
        <p:spPr>
          <a:xfrm>
            <a:off x="673453" y="1363226"/>
            <a:ext cx="5493632" cy="3290406"/>
          </a:xfrm>
        </p:spPr>
        <p:txBody>
          <a:bodyPr/>
          <a:lstStyle/>
          <a:p>
            <a:r>
              <a:rPr lang="zh-CN" altLang="en-US" dirty="0" smtClean="0"/>
              <a:t>构建适合股票预测的多层</a:t>
            </a:r>
            <a:r>
              <a:rPr lang="en-US" altLang="zh-CN" dirty="0" smtClean="0"/>
              <a:t>CNN</a:t>
            </a:r>
            <a:r>
              <a:rPr lang="zh-CN" altLang="en-US" dirty="0" smtClean="0"/>
              <a:t>、</a:t>
            </a:r>
            <a:r>
              <a:rPr lang="en-US" altLang="zh-CN" dirty="0" smtClean="0"/>
              <a:t>LSTM</a:t>
            </a:r>
            <a:r>
              <a:rPr lang="zh-CN" altLang="en-US" dirty="0" smtClean="0"/>
              <a:t>模型</a:t>
            </a:r>
            <a:endParaRPr lang="en-US" altLang="zh-CN" dirty="0" smtClean="0"/>
          </a:p>
          <a:p>
            <a:endParaRPr lang="en-US" altLang="zh-CN" dirty="0" smtClean="0"/>
          </a:p>
          <a:p>
            <a:r>
              <a:rPr lang="zh-CN" altLang="en-US" dirty="0" smtClean="0"/>
              <a:t>采用不同数据（从</a:t>
            </a:r>
            <a:r>
              <a:rPr lang="en-US" altLang="zh-CN" dirty="0" smtClean="0"/>
              <a:t>1991</a:t>
            </a:r>
            <a:r>
              <a:rPr lang="zh-CN" altLang="en-US" dirty="0" smtClean="0"/>
              <a:t>年、</a:t>
            </a:r>
            <a:r>
              <a:rPr lang="en-US" altLang="zh-CN" dirty="0" smtClean="0"/>
              <a:t>2012</a:t>
            </a:r>
            <a:r>
              <a:rPr lang="zh-CN" altLang="en-US" dirty="0" smtClean="0"/>
              <a:t>年、</a:t>
            </a:r>
            <a:r>
              <a:rPr lang="en-US" altLang="zh-CN" dirty="0" smtClean="0"/>
              <a:t>2014</a:t>
            </a:r>
            <a:r>
              <a:rPr lang="zh-CN" altLang="en-US" dirty="0" smtClean="0"/>
              <a:t>年到今的股价、股价差、涨跌、涨跌幅）对不同模型进行实验</a:t>
            </a:r>
            <a:endParaRPr lang="en-US" altLang="zh-CN" dirty="0" smtClean="0"/>
          </a:p>
          <a:p>
            <a:endParaRPr lang="en-US" altLang="zh-CN" dirty="0" smtClean="0"/>
          </a:p>
          <a:p>
            <a:r>
              <a:rPr lang="zh-CN" altLang="en-US" dirty="0" smtClean="0"/>
              <a:t>采用多因子（股价，交易量）对不同模型进行实验</a:t>
            </a:r>
            <a:endParaRPr lang="en-US" altLang="zh-CN" dirty="0"/>
          </a:p>
        </p:txBody>
      </p:sp>
      <p:sp>
        <p:nvSpPr>
          <p:cNvPr id="6" name="矩形 5"/>
          <p:cNvSpPr/>
          <p:nvPr/>
        </p:nvSpPr>
        <p:spPr>
          <a:xfrm>
            <a:off x="351347" y="878061"/>
            <a:ext cx="3933018" cy="307777"/>
          </a:xfrm>
          <a:prstGeom prst="rect">
            <a:avLst/>
          </a:prstGeom>
        </p:spPr>
        <p:txBody>
          <a:bodyPr wrap="square">
            <a:spAutoFit/>
          </a:bodyPr>
          <a:lstStyle/>
          <a:p>
            <a:r>
              <a:rPr lang="zh-CN" altLang="en-US" dirty="0" smtClean="0">
                <a:solidFill>
                  <a:srgbClr val="595959"/>
                </a:solidFill>
                <a:latin typeface="微软雅黑" panose="020B0503020204020204" pitchFamily="34" charset="-122"/>
                <a:ea typeface="微软雅黑" panose="020B0503020204020204" pitchFamily="34" charset="-122"/>
              </a:rPr>
              <a:t>实验内容：</a:t>
            </a:r>
            <a:endParaRPr lang="en-US" altLang="zh-CN"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79030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南方基金2">
      <a:dk1>
        <a:srgbClr val="595959"/>
      </a:dk1>
      <a:lt1>
        <a:sysClr val="window" lastClr="FFFFFF"/>
      </a:lt1>
      <a:dk2>
        <a:srgbClr val="1F497D"/>
      </a:dk2>
      <a:lt2>
        <a:srgbClr val="EEECE1"/>
      </a:lt2>
      <a:accent1>
        <a:srgbClr val="4F81BD"/>
      </a:accent1>
      <a:accent2>
        <a:srgbClr val="A5A5A5"/>
      </a:accent2>
      <a:accent3>
        <a:srgbClr val="96C5FF"/>
      </a:accent3>
      <a:accent4>
        <a:srgbClr val="C6C1C7"/>
      </a:accent4>
      <a:accent5>
        <a:srgbClr val="A584A2"/>
      </a:accent5>
      <a:accent6>
        <a:srgbClr val="FD625E"/>
      </a:accent6>
      <a:hlink>
        <a:srgbClr val="17365D"/>
      </a:hlink>
      <a:folHlink>
        <a:srgbClr val="6565FF"/>
      </a:folHlink>
    </a:clrScheme>
    <a:fontScheme name="自定义 2">
      <a:majorFont>
        <a:latin typeface="Arial"/>
        <a:ea typeface="微软雅黑"/>
        <a:cs typeface=""/>
      </a:majorFont>
      <a:minorFont>
        <a:latin typeface="Arial Unicode MS"/>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6796</TotalTime>
  <Words>4058</Words>
  <Application>Microsoft Office PowerPoint</Application>
  <PresentationFormat>自定义</PresentationFormat>
  <Paragraphs>866</Paragraphs>
  <Slides>65</Slides>
  <Notes>64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65</vt:i4>
      </vt:variant>
    </vt:vector>
  </HeadingPairs>
  <TitlesOfParts>
    <vt:vector size="73" baseType="lpstr">
      <vt:lpstr>Arial Unicode MS</vt:lpstr>
      <vt:lpstr>华文细黑</vt:lpstr>
      <vt:lpstr>宋体</vt:lpstr>
      <vt:lpstr>微软雅黑</vt:lpstr>
      <vt:lpstr>Arial</vt:lpstr>
      <vt:lpstr>Calibri</vt:lpstr>
      <vt:lpstr>Impact</vt:lpstr>
      <vt:lpstr>Office 主题</vt:lpstr>
      <vt:lpstr>基于神经网络预测股票涨跌</vt:lpstr>
      <vt:lpstr>PowerPoint 演示文稿</vt:lpstr>
      <vt:lpstr>背景</vt:lpstr>
      <vt:lpstr>工作和实验</vt:lpstr>
      <vt:lpstr>实验结果</vt:lpstr>
      <vt:lpstr>算法简介</vt:lpstr>
      <vt:lpstr>算法简介</vt:lpstr>
      <vt:lpstr>算法简介</vt:lpstr>
      <vt:lpstr>实验和结论</vt:lpstr>
      <vt:lpstr>实验和结论</vt:lpstr>
      <vt:lpstr>实验和结论</vt:lpstr>
      <vt:lpstr>收获与不足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免责声明 Disclaimer</vt:lpstr>
      <vt:lpstr>Thanks</vt:lpstr>
      <vt:lpstr>配色方案</vt:lpstr>
      <vt:lpstr>目录页字体规范：</vt:lpstr>
      <vt:lpstr>章节页字体规范</vt:lpstr>
      <vt:lpstr>主标题字体规范</vt:lpstr>
      <vt:lpstr>副标题字体规范</vt:lpstr>
      <vt:lpstr>正文字体及表格注解字体规范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Windows 用户</dc:creator>
  <cp:lastModifiedBy>NFJJ</cp:lastModifiedBy>
  <cp:revision>327</cp:revision>
  <dcterms:created xsi:type="dcterms:W3CDTF">2017-03-21T06:04:00Z</dcterms:created>
  <dcterms:modified xsi:type="dcterms:W3CDTF">2017-08-24T08:33:49Z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