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椭圆 16"/>
          <p:cNvSpPr/>
          <p:nvPr/>
        </p:nvSpPr>
        <p:spPr>
          <a:xfrm>
            <a:off x="1339215" y="1421765"/>
            <a:ext cx="6660515" cy="18827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80330" y="1683385"/>
            <a:ext cx="1385570" cy="129159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16710" y="1562100"/>
            <a:ext cx="3563620" cy="14998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32940" y="1683385"/>
            <a:ext cx="1742440" cy="103060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19680" y="2336800"/>
            <a:ext cx="1221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mi()</a:t>
            </a:r>
            <a:endParaRPr lang="en-US" altLang="zh-CN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5515" y="1783715"/>
            <a:ext cx="137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bound:self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624580" y="2192655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@PE &amp;&amp; </a:t>
            </a:r>
            <a:r>
              <a:rPr lang="en-US" altLang="zh-CN"/>
              <a:t>@HO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803015" y="1921510"/>
            <a:ext cx="137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bound:mi()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000375" y="2625090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mi()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&amp;&amp; 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40830" y="2212340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 (</a:t>
            </a:r>
            <a:r>
              <a:rPr lang="zh-CN" altLang="en-US"/>
              <a:t>@PE</a:t>
            </a:r>
            <a:r>
              <a:rPr lang="en-US" altLang="zh-CN"/>
              <a:t>) { }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21145" y="1932940"/>
            <a:ext cx="137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bound:null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057650" y="2919730"/>
            <a:ext cx="189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if (mi()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&amp;&amp; p()</a:t>
            </a:r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) { }</a:t>
            </a:r>
            <a:endParaRPr lang="en-US" altLang="zh-CN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3070" y="2215515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p()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320030" y="1936115"/>
            <a:ext cx="137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bound:self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664200" y="2542540"/>
            <a:ext cx="189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p()</a:t>
            </a:r>
            <a:endParaRPr lang="en-US" altLang="zh-CN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21585" y="2063750"/>
            <a:ext cx="66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mi()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>宽屏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54</cp:revision>
  <dcterms:created xsi:type="dcterms:W3CDTF">2016-06-13T17:59:00Z</dcterms:created>
  <dcterms:modified xsi:type="dcterms:W3CDTF">2016-06-14T06:15:50Z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