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40125" y="803275"/>
            <a:ext cx="1665605" cy="1077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Program Processor</a:t>
            </a:r>
            <a:endParaRPr lang="en-US" altLang="zh-CN"/>
          </a:p>
        </p:txBody>
      </p:sp>
      <p:sp>
        <p:nvSpPr>
          <p:cNvPr id="5" name="圆柱形 4"/>
          <p:cNvSpPr/>
          <p:nvPr/>
        </p:nvSpPr>
        <p:spPr>
          <a:xfrm>
            <a:off x="1698625" y="493395"/>
            <a:ext cx="1370330" cy="16814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Source Code Repository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4"/>
            <a:endCxn id="4" idx="1"/>
          </p:cNvCxnSpPr>
          <p:nvPr/>
        </p:nvCxnSpPr>
        <p:spPr>
          <a:xfrm>
            <a:off x="3068955" y="1334135"/>
            <a:ext cx="47117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立方体 6"/>
          <p:cNvSpPr/>
          <p:nvPr/>
        </p:nvSpPr>
        <p:spPr>
          <a:xfrm>
            <a:off x="3620135" y="2129790"/>
            <a:ext cx="1212215" cy="112395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 flipH="1">
            <a:off x="4366895" y="1880870"/>
            <a:ext cx="6350" cy="24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256280" y="3584575"/>
            <a:ext cx="1665605" cy="1077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Srilm 8-gram Training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9" idx="0"/>
          </p:cNvCxnSpPr>
          <p:nvPr/>
        </p:nvCxnSpPr>
        <p:spPr>
          <a:xfrm>
            <a:off x="4085590" y="3253740"/>
            <a:ext cx="3810" cy="33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棱台 10"/>
          <p:cNvSpPr/>
          <p:nvPr/>
        </p:nvSpPr>
        <p:spPr>
          <a:xfrm>
            <a:off x="1598295" y="3553460"/>
            <a:ext cx="1352550" cy="1151890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8-gram model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9" idx="1"/>
            <a:endCxn id="11" idx="0"/>
          </p:cNvCxnSpPr>
          <p:nvPr/>
        </p:nvCxnSpPr>
        <p:spPr>
          <a:xfrm flipH="1">
            <a:off x="2950845" y="4123690"/>
            <a:ext cx="30543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>
            <a:off x="5550535" y="888365"/>
            <a:ext cx="4829175" cy="423735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09590" y="95948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 Completion Plugin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5767070" y="1416685"/>
            <a:ext cx="2446020" cy="8578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Fuzzy Matcher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7101840" y="4328160"/>
            <a:ext cx="1735455" cy="5480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Collector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702300" y="2893060"/>
            <a:ext cx="1435735" cy="5480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Synthesizer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253605" y="2879725"/>
            <a:ext cx="1435735" cy="5480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Synthesizer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8806815" y="2879090"/>
            <a:ext cx="1435735" cy="5480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Synthesizer</a:t>
            </a:r>
            <a:endParaRPr lang="en-US" altLang="zh-CN"/>
          </a:p>
        </p:txBody>
      </p:sp>
      <p:sp>
        <p:nvSpPr>
          <p:cNvPr id="22" name="同心圆 21"/>
          <p:cNvSpPr/>
          <p:nvPr/>
        </p:nvSpPr>
        <p:spPr>
          <a:xfrm>
            <a:off x="7050405" y="5438140"/>
            <a:ext cx="1821815" cy="107124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Final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Completion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2"/>
            <a:endCxn id="22" idx="0"/>
          </p:cNvCxnSpPr>
          <p:nvPr/>
        </p:nvCxnSpPr>
        <p:spPr>
          <a:xfrm flipH="1">
            <a:off x="7961630" y="4876165"/>
            <a:ext cx="825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2"/>
            <a:endCxn id="17" idx="0"/>
          </p:cNvCxnSpPr>
          <p:nvPr/>
        </p:nvCxnSpPr>
        <p:spPr>
          <a:xfrm flipH="1">
            <a:off x="7969885" y="3427730"/>
            <a:ext cx="1905" cy="90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17" idx="0"/>
          </p:cNvCxnSpPr>
          <p:nvPr/>
        </p:nvCxnSpPr>
        <p:spPr>
          <a:xfrm>
            <a:off x="6420485" y="3441065"/>
            <a:ext cx="1549400" cy="887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17" idx="0"/>
          </p:cNvCxnSpPr>
          <p:nvPr/>
        </p:nvCxnSpPr>
        <p:spPr>
          <a:xfrm flipH="1">
            <a:off x="7969885" y="3427095"/>
            <a:ext cx="1555115" cy="90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9" idx="0"/>
          </p:cNvCxnSpPr>
          <p:nvPr/>
        </p:nvCxnSpPr>
        <p:spPr>
          <a:xfrm>
            <a:off x="6990080" y="2274570"/>
            <a:ext cx="981710" cy="6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2"/>
            <a:endCxn id="18" idx="0"/>
          </p:cNvCxnSpPr>
          <p:nvPr/>
        </p:nvCxnSpPr>
        <p:spPr>
          <a:xfrm flipH="1">
            <a:off x="6420485" y="2274570"/>
            <a:ext cx="569595" cy="61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0" idx="0"/>
          </p:cNvCxnSpPr>
          <p:nvPr/>
        </p:nvCxnSpPr>
        <p:spPr>
          <a:xfrm>
            <a:off x="6993255" y="2291080"/>
            <a:ext cx="2531745" cy="58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库存数据 30"/>
          <p:cNvSpPr/>
          <p:nvPr/>
        </p:nvSpPr>
        <p:spPr>
          <a:xfrm>
            <a:off x="8665845" y="1549400"/>
            <a:ext cx="1383030" cy="581660"/>
          </a:xfrm>
          <a:prstGeom prst="flowChartOnline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Context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31" idx="1"/>
            <a:endCxn id="15" idx="3"/>
          </p:cNvCxnSpPr>
          <p:nvPr/>
        </p:nvCxnSpPr>
        <p:spPr>
          <a:xfrm flipH="1">
            <a:off x="8213090" y="1840230"/>
            <a:ext cx="4527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2"/>
            <a:endCxn id="18" idx="0"/>
          </p:cNvCxnSpPr>
          <p:nvPr/>
        </p:nvCxnSpPr>
        <p:spPr>
          <a:xfrm flipH="1">
            <a:off x="6420485" y="2131060"/>
            <a:ext cx="293687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1" idx="2"/>
            <a:endCxn id="19" idx="0"/>
          </p:cNvCxnSpPr>
          <p:nvPr/>
        </p:nvCxnSpPr>
        <p:spPr>
          <a:xfrm flipH="1">
            <a:off x="7971790" y="2131060"/>
            <a:ext cx="1385570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0" idx="0"/>
          </p:cNvCxnSpPr>
          <p:nvPr/>
        </p:nvCxnSpPr>
        <p:spPr>
          <a:xfrm>
            <a:off x="9347200" y="2131060"/>
            <a:ext cx="177800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21" idx="6"/>
            <a:endCxn id="15" idx="1"/>
          </p:cNvCxnSpPr>
          <p:nvPr/>
        </p:nvCxnSpPr>
        <p:spPr>
          <a:xfrm flipV="1">
            <a:off x="4881245" y="1845945"/>
            <a:ext cx="885825" cy="386270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674495" y="5145405"/>
            <a:ext cx="1213485" cy="1117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Put Model</a:t>
            </a:r>
            <a:endParaRPr lang="en-US" altLang="zh-CN"/>
          </a:p>
          <a:p>
            <a:pPr algn="ctr"/>
            <a:r>
              <a:rPr lang="en-US" altLang="zh-CN"/>
              <a:t>To DataBase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3267075" y="4926330"/>
            <a:ext cx="1614170" cy="15646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AeroSpike DataBase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11" idx="2"/>
            <a:endCxn id="3" idx="0"/>
          </p:cNvCxnSpPr>
          <p:nvPr/>
        </p:nvCxnSpPr>
        <p:spPr>
          <a:xfrm>
            <a:off x="2274570" y="4705350"/>
            <a:ext cx="6985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" idx="3"/>
            <a:endCxn id="21" idx="2"/>
          </p:cNvCxnSpPr>
          <p:nvPr/>
        </p:nvCxnSpPr>
        <p:spPr>
          <a:xfrm>
            <a:off x="2887980" y="5704205"/>
            <a:ext cx="3790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2016-05-31T13:03:00Z</dcterms:created>
  <dcterms:modified xsi:type="dcterms:W3CDTF">2016-06-10T01:55:07Z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