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单圆角矩形 3"/>
          <p:cNvSpPr/>
          <p:nvPr/>
        </p:nvSpPr>
        <p:spPr>
          <a:xfrm>
            <a:off x="7622540" y="1024890"/>
            <a:ext cx="95377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单圆角矩形 4"/>
          <p:cNvSpPr/>
          <p:nvPr/>
        </p:nvSpPr>
        <p:spPr>
          <a:xfrm>
            <a:off x="7619365" y="1634490"/>
            <a:ext cx="95377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" name="单圆角矩形 5"/>
          <p:cNvSpPr/>
          <p:nvPr/>
        </p:nvSpPr>
        <p:spPr>
          <a:xfrm>
            <a:off x="7618730" y="2235835"/>
            <a:ext cx="95377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7619365" y="2826385"/>
            <a:ext cx="95377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8" name="单圆角矩形 7"/>
          <p:cNvSpPr/>
          <p:nvPr/>
        </p:nvSpPr>
        <p:spPr>
          <a:xfrm>
            <a:off x="7619365" y="3437890"/>
            <a:ext cx="95377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9" name="单圆角矩形 8"/>
          <p:cNvSpPr/>
          <p:nvPr/>
        </p:nvSpPr>
        <p:spPr>
          <a:xfrm>
            <a:off x="4090035" y="1028065"/>
            <a:ext cx="953770" cy="40830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3591560" y="1659890"/>
            <a:ext cx="713105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2" name="单圆角矩形 11"/>
          <p:cNvSpPr/>
          <p:nvPr/>
        </p:nvSpPr>
        <p:spPr>
          <a:xfrm>
            <a:off x="4851400" y="1657350"/>
            <a:ext cx="713740" cy="40830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4" name="单圆角矩形 13"/>
          <p:cNvSpPr/>
          <p:nvPr/>
        </p:nvSpPr>
        <p:spPr>
          <a:xfrm>
            <a:off x="3345815" y="2242185"/>
            <a:ext cx="483870" cy="40830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6" name="单圆角矩形 15"/>
          <p:cNvSpPr/>
          <p:nvPr/>
        </p:nvSpPr>
        <p:spPr>
          <a:xfrm>
            <a:off x="4001135" y="2245360"/>
            <a:ext cx="48387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17" name="单圆角矩形 16"/>
          <p:cNvSpPr/>
          <p:nvPr/>
        </p:nvSpPr>
        <p:spPr>
          <a:xfrm>
            <a:off x="4624705" y="2249170"/>
            <a:ext cx="48387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8" name="单圆角矩形 17"/>
          <p:cNvSpPr/>
          <p:nvPr/>
        </p:nvSpPr>
        <p:spPr>
          <a:xfrm>
            <a:off x="5289550" y="2242185"/>
            <a:ext cx="48387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9" name="单圆角矩形 18"/>
          <p:cNvSpPr/>
          <p:nvPr/>
        </p:nvSpPr>
        <p:spPr>
          <a:xfrm>
            <a:off x="4634865" y="2826385"/>
            <a:ext cx="483870" cy="40830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20" name="单圆角矩形 19"/>
          <p:cNvSpPr/>
          <p:nvPr/>
        </p:nvSpPr>
        <p:spPr>
          <a:xfrm>
            <a:off x="5290185" y="2829560"/>
            <a:ext cx="48387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21" name="单圆角矩形 20"/>
          <p:cNvSpPr/>
          <p:nvPr/>
        </p:nvSpPr>
        <p:spPr>
          <a:xfrm>
            <a:off x="5913755" y="2833370"/>
            <a:ext cx="48387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22" name="单圆角矩形 21"/>
          <p:cNvSpPr/>
          <p:nvPr/>
        </p:nvSpPr>
        <p:spPr>
          <a:xfrm>
            <a:off x="6578600" y="2826385"/>
            <a:ext cx="48387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23" name="单圆角矩形 22"/>
          <p:cNvSpPr/>
          <p:nvPr/>
        </p:nvSpPr>
        <p:spPr>
          <a:xfrm>
            <a:off x="2125980" y="2823210"/>
            <a:ext cx="48387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4" name="单圆角矩形 23"/>
          <p:cNvSpPr/>
          <p:nvPr/>
        </p:nvSpPr>
        <p:spPr>
          <a:xfrm>
            <a:off x="2762250" y="2826385"/>
            <a:ext cx="48387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5" name="单圆角矩形 24"/>
          <p:cNvSpPr/>
          <p:nvPr/>
        </p:nvSpPr>
        <p:spPr>
          <a:xfrm>
            <a:off x="3385820" y="2830195"/>
            <a:ext cx="483870" cy="40830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6" name="单圆角矩形 25"/>
          <p:cNvSpPr/>
          <p:nvPr/>
        </p:nvSpPr>
        <p:spPr>
          <a:xfrm>
            <a:off x="4050665" y="2823210"/>
            <a:ext cx="483870" cy="40830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31" name="单圆角矩形 30"/>
          <p:cNvSpPr/>
          <p:nvPr/>
        </p:nvSpPr>
        <p:spPr>
          <a:xfrm>
            <a:off x="2038350" y="3450590"/>
            <a:ext cx="233680" cy="40830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35" name="单圆角矩形 34"/>
          <p:cNvSpPr/>
          <p:nvPr/>
        </p:nvSpPr>
        <p:spPr>
          <a:xfrm>
            <a:off x="2356485" y="3448050"/>
            <a:ext cx="23368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36" name="单圆角矩形 35"/>
          <p:cNvSpPr/>
          <p:nvPr/>
        </p:nvSpPr>
        <p:spPr>
          <a:xfrm>
            <a:off x="2708275" y="3444240"/>
            <a:ext cx="23368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37" name="单圆角矩形 36"/>
          <p:cNvSpPr/>
          <p:nvPr/>
        </p:nvSpPr>
        <p:spPr>
          <a:xfrm>
            <a:off x="3035935" y="3441700"/>
            <a:ext cx="23368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8" name="单圆角矩形 37"/>
          <p:cNvSpPr/>
          <p:nvPr/>
        </p:nvSpPr>
        <p:spPr>
          <a:xfrm>
            <a:off x="3384550" y="3444240"/>
            <a:ext cx="23368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9" name="单圆角矩形 38"/>
          <p:cNvSpPr/>
          <p:nvPr/>
        </p:nvSpPr>
        <p:spPr>
          <a:xfrm>
            <a:off x="3702685" y="3441700"/>
            <a:ext cx="233680" cy="40830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40" name="单圆角矩形 39"/>
          <p:cNvSpPr/>
          <p:nvPr/>
        </p:nvSpPr>
        <p:spPr>
          <a:xfrm>
            <a:off x="4029075" y="3437890"/>
            <a:ext cx="23368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41" name="单圆角矩形 40"/>
          <p:cNvSpPr/>
          <p:nvPr/>
        </p:nvSpPr>
        <p:spPr>
          <a:xfrm>
            <a:off x="4347210" y="3435350"/>
            <a:ext cx="233680" cy="40830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42" name="单圆角矩形 41"/>
          <p:cNvSpPr/>
          <p:nvPr/>
        </p:nvSpPr>
        <p:spPr>
          <a:xfrm>
            <a:off x="4649470" y="3438525"/>
            <a:ext cx="23368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3" name="单圆角矩形 42"/>
          <p:cNvSpPr/>
          <p:nvPr/>
        </p:nvSpPr>
        <p:spPr>
          <a:xfrm>
            <a:off x="4967605" y="3435985"/>
            <a:ext cx="23368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44" name="单圆角矩形 43"/>
          <p:cNvSpPr/>
          <p:nvPr/>
        </p:nvSpPr>
        <p:spPr>
          <a:xfrm>
            <a:off x="5281295" y="3437890"/>
            <a:ext cx="233680" cy="40830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45" name="单圆角矩形 44"/>
          <p:cNvSpPr/>
          <p:nvPr/>
        </p:nvSpPr>
        <p:spPr>
          <a:xfrm>
            <a:off x="5599430" y="3435350"/>
            <a:ext cx="23368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6" name="单圆角矩形 45"/>
          <p:cNvSpPr/>
          <p:nvPr/>
        </p:nvSpPr>
        <p:spPr>
          <a:xfrm>
            <a:off x="5922645" y="3437255"/>
            <a:ext cx="23368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47" name="单圆角矩形 46"/>
          <p:cNvSpPr/>
          <p:nvPr/>
        </p:nvSpPr>
        <p:spPr>
          <a:xfrm>
            <a:off x="6240780" y="3444240"/>
            <a:ext cx="233680" cy="40830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48" name="单圆角矩形 47"/>
          <p:cNvSpPr/>
          <p:nvPr/>
        </p:nvSpPr>
        <p:spPr>
          <a:xfrm>
            <a:off x="6583680" y="3437255"/>
            <a:ext cx="233680" cy="40830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</a:t>
            </a:r>
            <a:endParaRPr lang="en-US" altLang="zh-CN"/>
          </a:p>
        </p:txBody>
      </p:sp>
      <p:sp>
        <p:nvSpPr>
          <p:cNvPr id="49" name="单圆角矩形 48"/>
          <p:cNvSpPr/>
          <p:nvPr/>
        </p:nvSpPr>
        <p:spPr>
          <a:xfrm>
            <a:off x="6901815" y="3434715"/>
            <a:ext cx="233680" cy="40830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cxnSp>
        <p:nvCxnSpPr>
          <p:cNvPr id="50" name="直接箭头连接符 49"/>
          <p:cNvCxnSpPr>
            <a:stCxn id="9" idx="2"/>
            <a:endCxn id="10" idx="0"/>
          </p:cNvCxnSpPr>
          <p:nvPr/>
        </p:nvCxnSpPr>
        <p:spPr>
          <a:xfrm flipH="1">
            <a:off x="3948430" y="1436370"/>
            <a:ext cx="618490" cy="223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9" idx="2"/>
            <a:endCxn id="12" idx="0"/>
          </p:cNvCxnSpPr>
          <p:nvPr/>
        </p:nvCxnSpPr>
        <p:spPr>
          <a:xfrm>
            <a:off x="4566920" y="1436370"/>
            <a:ext cx="641350" cy="220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0" idx="2"/>
            <a:endCxn id="14" idx="0"/>
          </p:cNvCxnSpPr>
          <p:nvPr/>
        </p:nvCxnSpPr>
        <p:spPr>
          <a:xfrm flipH="1">
            <a:off x="3587750" y="2068195"/>
            <a:ext cx="360680" cy="17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0" idx="2"/>
            <a:endCxn id="16" idx="0"/>
          </p:cNvCxnSpPr>
          <p:nvPr/>
        </p:nvCxnSpPr>
        <p:spPr>
          <a:xfrm>
            <a:off x="3948430" y="2068195"/>
            <a:ext cx="294640" cy="177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2" idx="2"/>
            <a:endCxn id="17" idx="0"/>
          </p:cNvCxnSpPr>
          <p:nvPr/>
        </p:nvCxnSpPr>
        <p:spPr>
          <a:xfrm flipH="1">
            <a:off x="4866640" y="2065655"/>
            <a:ext cx="341630" cy="18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2" idx="2"/>
            <a:endCxn id="18" idx="0"/>
          </p:cNvCxnSpPr>
          <p:nvPr/>
        </p:nvCxnSpPr>
        <p:spPr>
          <a:xfrm>
            <a:off x="5208270" y="2065655"/>
            <a:ext cx="323215" cy="17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4" idx="2"/>
            <a:endCxn id="23" idx="0"/>
          </p:cNvCxnSpPr>
          <p:nvPr/>
        </p:nvCxnSpPr>
        <p:spPr>
          <a:xfrm flipH="1">
            <a:off x="2367915" y="2650490"/>
            <a:ext cx="1219835" cy="17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4" idx="2"/>
            <a:endCxn id="24" idx="0"/>
          </p:cNvCxnSpPr>
          <p:nvPr/>
        </p:nvCxnSpPr>
        <p:spPr>
          <a:xfrm flipH="1">
            <a:off x="3004185" y="2650490"/>
            <a:ext cx="583565" cy="17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6" idx="2"/>
            <a:endCxn id="26" idx="0"/>
          </p:cNvCxnSpPr>
          <p:nvPr/>
        </p:nvCxnSpPr>
        <p:spPr>
          <a:xfrm>
            <a:off x="4243070" y="2653665"/>
            <a:ext cx="49530" cy="16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6" idx="2"/>
            <a:endCxn id="25" idx="0"/>
          </p:cNvCxnSpPr>
          <p:nvPr/>
        </p:nvCxnSpPr>
        <p:spPr>
          <a:xfrm flipH="1">
            <a:off x="3627755" y="2653665"/>
            <a:ext cx="615315" cy="17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7" idx="2"/>
            <a:endCxn id="19" idx="0"/>
          </p:cNvCxnSpPr>
          <p:nvPr/>
        </p:nvCxnSpPr>
        <p:spPr>
          <a:xfrm>
            <a:off x="4866640" y="2657475"/>
            <a:ext cx="10160" cy="168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7" idx="2"/>
            <a:endCxn id="20" idx="0"/>
          </p:cNvCxnSpPr>
          <p:nvPr/>
        </p:nvCxnSpPr>
        <p:spPr>
          <a:xfrm>
            <a:off x="4866640" y="2657475"/>
            <a:ext cx="665480" cy="172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2"/>
            <a:endCxn id="21" idx="0"/>
          </p:cNvCxnSpPr>
          <p:nvPr/>
        </p:nvCxnSpPr>
        <p:spPr>
          <a:xfrm>
            <a:off x="5531485" y="2650490"/>
            <a:ext cx="624205" cy="18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8" idx="2"/>
            <a:endCxn id="22" idx="0"/>
          </p:cNvCxnSpPr>
          <p:nvPr/>
        </p:nvCxnSpPr>
        <p:spPr>
          <a:xfrm>
            <a:off x="5531485" y="2650490"/>
            <a:ext cx="1289050" cy="17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3" idx="2"/>
            <a:endCxn id="31" idx="0"/>
          </p:cNvCxnSpPr>
          <p:nvPr/>
        </p:nvCxnSpPr>
        <p:spPr>
          <a:xfrm flipH="1">
            <a:off x="2155190" y="3231515"/>
            <a:ext cx="212725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35" idx="0"/>
          </p:cNvCxnSpPr>
          <p:nvPr/>
        </p:nvCxnSpPr>
        <p:spPr>
          <a:xfrm>
            <a:off x="2363470" y="3252470"/>
            <a:ext cx="109855" cy="19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4" idx="2"/>
            <a:endCxn id="36" idx="0"/>
          </p:cNvCxnSpPr>
          <p:nvPr/>
        </p:nvCxnSpPr>
        <p:spPr>
          <a:xfrm flipH="1">
            <a:off x="2825115" y="3234690"/>
            <a:ext cx="17907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4" idx="2"/>
            <a:endCxn id="37" idx="0"/>
          </p:cNvCxnSpPr>
          <p:nvPr/>
        </p:nvCxnSpPr>
        <p:spPr>
          <a:xfrm>
            <a:off x="3004185" y="3234690"/>
            <a:ext cx="148590" cy="207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5" idx="2"/>
            <a:endCxn id="38" idx="0"/>
          </p:cNvCxnSpPr>
          <p:nvPr/>
        </p:nvCxnSpPr>
        <p:spPr>
          <a:xfrm flipH="1">
            <a:off x="3501390" y="3238500"/>
            <a:ext cx="126365" cy="205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39" idx="0"/>
          </p:cNvCxnSpPr>
          <p:nvPr/>
        </p:nvCxnSpPr>
        <p:spPr>
          <a:xfrm>
            <a:off x="3646170" y="3252470"/>
            <a:ext cx="173355" cy="18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6" idx="2"/>
            <a:endCxn id="40" idx="0"/>
          </p:cNvCxnSpPr>
          <p:nvPr/>
        </p:nvCxnSpPr>
        <p:spPr>
          <a:xfrm flipH="1">
            <a:off x="4145915" y="3231515"/>
            <a:ext cx="146685" cy="206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6" idx="2"/>
            <a:endCxn id="41" idx="0"/>
          </p:cNvCxnSpPr>
          <p:nvPr/>
        </p:nvCxnSpPr>
        <p:spPr>
          <a:xfrm>
            <a:off x="4292600" y="3231515"/>
            <a:ext cx="171450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9" idx="2"/>
            <a:endCxn id="42" idx="0"/>
          </p:cNvCxnSpPr>
          <p:nvPr/>
        </p:nvCxnSpPr>
        <p:spPr>
          <a:xfrm flipH="1">
            <a:off x="4766310" y="3234690"/>
            <a:ext cx="110490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2"/>
            <a:endCxn id="43" idx="0"/>
          </p:cNvCxnSpPr>
          <p:nvPr/>
        </p:nvCxnSpPr>
        <p:spPr>
          <a:xfrm>
            <a:off x="4876800" y="3234690"/>
            <a:ext cx="207645" cy="201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2"/>
            <a:endCxn id="44" idx="0"/>
          </p:cNvCxnSpPr>
          <p:nvPr/>
        </p:nvCxnSpPr>
        <p:spPr>
          <a:xfrm flipH="1">
            <a:off x="5398135" y="3237865"/>
            <a:ext cx="133985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0" idx="2"/>
            <a:endCxn id="45" idx="0"/>
          </p:cNvCxnSpPr>
          <p:nvPr/>
        </p:nvCxnSpPr>
        <p:spPr>
          <a:xfrm>
            <a:off x="5532120" y="3237865"/>
            <a:ext cx="184150" cy="19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21" idx="2"/>
            <a:endCxn id="46" idx="0"/>
          </p:cNvCxnSpPr>
          <p:nvPr/>
        </p:nvCxnSpPr>
        <p:spPr>
          <a:xfrm flipH="1">
            <a:off x="6039485" y="3241675"/>
            <a:ext cx="116205" cy="19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47" idx="0"/>
          </p:cNvCxnSpPr>
          <p:nvPr/>
        </p:nvCxnSpPr>
        <p:spPr>
          <a:xfrm>
            <a:off x="6155690" y="3241675"/>
            <a:ext cx="20193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2" idx="2"/>
            <a:endCxn id="48" idx="0"/>
          </p:cNvCxnSpPr>
          <p:nvPr/>
        </p:nvCxnSpPr>
        <p:spPr>
          <a:xfrm flipH="1">
            <a:off x="6700520" y="3234690"/>
            <a:ext cx="120015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2" idx="2"/>
            <a:endCxn id="49" idx="0"/>
          </p:cNvCxnSpPr>
          <p:nvPr/>
        </p:nvCxnSpPr>
        <p:spPr>
          <a:xfrm>
            <a:off x="6820535" y="3234690"/>
            <a:ext cx="198120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292975" y="518160"/>
            <a:ext cx="189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Exact Sequence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3243580" y="521335"/>
            <a:ext cx="264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Fuzzy Matching Sequence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76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44</cp:revision>
  <dcterms:created xsi:type="dcterms:W3CDTF">2016-06-10T02:26:36Z</dcterms:created>
  <dcterms:modified xsi:type="dcterms:W3CDTF">2016-06-10T03:05:35Z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