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27325" y="2479040"/>
            <a:ext cx="641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C0?0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2831465" y="2418080"/>
            <a:ext cx="129540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09065" y="1811020"/>
            <a:ext cx="53124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Show which scope variable is declared. 0 refer to current scope, 1 refers to the parent scope and so on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274060" y="2749550"/>
            <a:ext cx="120650" cy="12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81250" y="2755900"/>
            <a:ext cx="513143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If there are more than 1 variable of the same type in nearest scope, this integer shows the number of the variables of the same type behind where this variable is declared.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972945" y="2704465"/>
            <a:ext cx="797560" cy="25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78460" y="2739390"/>
            <a:ext cx="204533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 means not declared  in Field.</a:t>
            </a:r>
            <a:endParaRPr lang="en-US" altLang="zh-CN"/>
          </a:p>
          <a:p>
            <a:r>
              <a:rPr lang="en-US" altLang="zh-CN"/>
              <a:t>F means declared</a:t>
            </a:r>
            <a:endParaRPr lang="en-US" altLang="zh-CN"/>
          </a:p>
          <a:p>
            <a:r>
              <a:rPr lang="en-US" altLang="zh-CN"/>
              <a:t>in Field of a class.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WPS 演示</Application>
  <PresentationFormat>宽屏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2016-06-01T07:47:00Z</dcterms:created>
  <dcterms:modified xsi:type="dcterms:W3CDTF">2016-06-01T08:05:23Z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