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椭圆 12"/>
          <p:cNvSpPr/>
          <p:nvPr/>
        </p:nvSpPr>
        <p:spPr>
          <a:xfrm>
            <a:off x="1333500" y="1503045"/>
            <a:ext cx="5584825" cy="201104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616710" y="1682750"/>
            <a:ext cx="3616960" cy="12928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932940" y="1804035"/>
            <a:ext cx="1742440" cy="75501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27935" y="2204720"/>
            <a:ext cx="1221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mi()</a:t>
            </a:r>
            <a:endParaRPr lang="en-US" altLang="zh-CN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15515" y="1932305"/>
            <a:ext cx="1377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bound:null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806190" y="2209165"/>
            <a:ext cx="1525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@PE &amp;&amp; p()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52545" y="1929765"/>
            <a:ext cx="1377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bound:mi()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000375" y="2542540"/>
            <a:ext cx="1525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mi()</a:t>
            </a:r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&amp;&amp; p()</a:t>
            </a:r>
            <a:endParaRPr lang="zh-CN" alt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19090" y="2212340"/>
            <a:ext cx="1525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if (</a:t>
            </a:r>
            <a:r>
              <a:rPr lang="zh-CN" altLang="en-US"/>
              <a:t>@PE</a:t>
            </a:r>
            <a:r>
              <a:rPr lang="en-US" altLang="zh-CN"/>
              <a:t>) { }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99405" y="1932940"/>
            <a:ext cx="1377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bound:null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502660" y="3041015"/>
            <a:ext cx="1898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if (mi()</a:t>
            </a:r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&amp;&amp; p()</a:t>
            </a:r>
            <a:r>
              <a:rPr lang="en-US" altLang="zh-CN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) { }</a:t>
            </a:r>
            <a:endParaRPr lang="en-US" altLang="zh-CN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WPS 演示</Application>
  <PresentationFormat>宽屏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21</cp:revision>
  <dcterms:created xsi:type="dcterms:W3CDTF">2016-06-13T17:59:53Z</dcterms:created>
  <dcterms:modified xsi:type="dcterms:W3CDTF">2016-06-13T18:25:53Z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