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D239-1FD5-90BE-9906-2F04EE7E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FFBCF-8F05-DEB1-C89F-A85BE8D7C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56358-028E-CCE7-FA7F-508FB9EB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4EF82-50F5-C7AA-6EAE-BED922AD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1FEEC-0996-8118-BB6F-8C84F6AA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7B562-CAEB-8EC8-9EF0-7D7BFA54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8B2E1-11A3-160E-891C-672839838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BC798-4E6D-F7A9-5426-3133215B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D39F-62F2-6167-705C-F8984348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7FE08-BC28-BC86-7C9C-012E1B7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1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36E45-3040-2743-43D3-83DE9799D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78AE2-FBDC-A242-F99F-B31DEDD5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1FDB2-06EF-D192-F915-DBDACA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29BF2-0360-97ED-E8D7-2C95434D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3BD8B-1F05-50F1-57B6-0166F71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8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0BA8E-A391-784E-0827-8AEE2084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FF731-5680-8422-B48B-8EC9F3F5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676FC-C198-3B7D-600E-9A9DD387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F2EED-CF65-AEBF-0FA9-1B5F65E3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F9B03-489B-161B-050D-C911B3E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4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EB257-549F-AE4C-353A-3D243CCB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CE9FC-5563-F8AE-C817-EEA2F7A9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6846-0069-A138-DBF0-074E8C20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2BCD4-A171-4DFF-A9BD-DFFA8A9C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898B8-B326-AABE-4437-CAD1E5F3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D52B6-0231-7FD1-7F93-351735D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3080-CDB9-6E1E-6D12-DB612D94F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D9178-BAA6-7F05-2828-362CF050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9E47D-2F87-9228-A546-ED8299B2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F2488-CB08-598E-7DB1-CDC3F3E3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84BD0-02EC-7954-7F59-803DC0E3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1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64FB9-DB54-92C0-0F7F-65C5BBA9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389BF-E225-3D8D-D0C8-BBCCEE5C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C0FD4-8CF8-C524-74D3-CCD7398E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3A158D-9D13-DCFA-3633-BB58896F2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47B5F3-B275-EEE7-1B08-058D9109B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45E737-E0EA-5542-30C7-C1E174B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404962-6B68-07C6-AB4A-1EB0A89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3C6D5-D896-8524-2CAD-B87AB946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0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C2B28-EC74-0F11-9E63-BE6F2AE5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5DC11-22B8-1C92-57D8-932F11E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F8780F-4D8D-B6E1-6DDF-66D52160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BE562-292E-35CD-133F-E883501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A1775-ABC4-9098-7346-B39C6EFD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34CDF-FDBD-230F-3BA9-28AB50D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7E29C-3236-44E2-49E7-B6990CA2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85904-48EA-1016-4B40-B0130FE9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45934-2B3C-4886-7B2B-8358765F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63C92-A3B2-5A2B-2B56-875ABB4F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1368B-6E57-069F-E637-BEF35325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21231-6035-CD00-6FAA-D3E2E966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95D14-1B03-6826-33F8-DA86945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0A3D-E609-737F-C83A-48DCF88D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9D340B-FA9B-DD5B-3BBF-301561779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0D9B7-863F-F0F3-ECFD-BAC76E3A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C72CE-3038-7BCD-760D-2AB870D9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A27F3-A169-F626-30A3-5B770DEB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266B8-2CB8-5520-B617-C7108400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4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CB4BE-623F-8802-927A-E0202428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BD72D-BD2E-9BC1-5805-EE5B3E10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D07B-FDBC-38F9-701D-8A9C9CD64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BAFB-7E29-4B2A-A2E4-1525E42B310B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A603A-CFF7-D995-E546-3FD8B59C4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24A38-6A3C-FA1C-8BD6-995380B8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4AE-6FA4-45B5-8CDE-800F525E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BCC891-64A5-0F93-B073-9EB6F6DA2DC5}"/>
              </a:ext>
            </a:extLst>
          </p:cNvPr>
          <p:cNvSpPr txBox="1"/>
          <p:nvPr/>
        </p:nvSpPr>
        <p:spPr>
          <a:xfrm>
            <a:off x="433276" y="256309"/>
            <a:ext cx="8785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https://physics.stackexchange.com/questions/712197/half-filling-hubbard-model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BF433-89FC-71FD-6A23-7755EDDB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7" y="975315"/>
            <a:ext cx="9772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6C61F1-4B8B-F43C-B368-DD551666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5" y="207335"/>
            <a:ext cx="10386263" cy="6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6B56B3D-BACB-E892-AFEB-3D1F0EE45034}"/>
              </a:ext>
            </a:extLst>
          </p:cNvPr>
          <p:cNvGrpSpPr/>
          <p:nvPr/>
        </p:nvGrpSpPr>
        <p:grpSpPr>
          <a:xfrm>
            <a:off x="0" y="2328530"/>
            <a:ext cx="12192000" cy="1839431"/>
            <a:chOff x="0" y="2456121"/>
            <a:chExt cx="12192000" cy="183943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4701836-4F89-4CFA-B7DA-F8EB19B48C19}"/>
                </a:ext>
              </a:extLst>
            </p:cNvPr>
            <p:cNvSpPr/>
            <p:nvPr/>
          </p:nvSpPr>
          <p:spPr>
            <a:xfrm>
              <a:off x="0" y="2456121"/>
              <a:ext cx="12192000" cy="18394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6620584-64DE-5015-46AD-06072F9D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50" y="2705100"/>
              <a:ext cx="108585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8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9CAB7-FE02-093D-10B2-644F6293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7" y="117290"/>
            <a:ext cx="6234780" cy="3403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B5A0A7-C831-8154-9216-44918AD7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34" y="85890"/>
            <a:ext cx="3590926" cy="2301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0BB84-0058-3F28-5896-31CEDA9A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654" y="2619689"/>
            <a:ext cx="3025296" cy="19901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71B05D-5449-160F-B038-991996EC4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5" y="3520554"/>
            <a:ext cx="6088482" cy="3147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AE68CC-81BB-1B37-DA01-70FBD3166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344" y="4700351"/>
            <a:ext cx="2851622" cy="2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34A8F2-24EE-8880-288C-57C7B3B28A5D}"/>
              </a:ext>
            </a:extLst>
          </p:cNvPr>
          <p:cNvSpPr/>
          <p:nvPr/>
        </p:nvSpPr>
        <p:spPr>
          <a:xfrm>
            <a:off x="0" y="2892056"/>
            <a:ext cx="12192000" cy="1414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E9B4CF-37D5-F522-54D6-509BFAE3433D}"/>
              </a:ext>
            </a:extLst>
          </p:cNvPr>
          <p:cNvSpPr txBox="1"/>
          <p:nvPr/>
        </p:nvSpPr>
        <p:spPr>
          <a:xfrm>
            <a:off x="0" y="713509"/>
            <a:ext cx="832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http://quspin.github.io/QuSpin/examples/example13.html#example13-label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EB3FD7-F040-DFAE-8AF2-A866CA4F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289558"/>
            <a:ext cx="11858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F04EE0-418A-143E-FDF9-959A1BC5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323"/>
            <a:ext cx="12192000" cy="35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D3330A-35DE-76D7-3BCB-95953F19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5158"/>
            <a:ext cx="12192000" cy="38076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71FE97-3B33-6F2B-3C8B-4724FCF1E40A}"/>
              </a:ext>
            </a:extLst>
          </p:cNvPr>
          <p:cNvSpPr txBox="1"/>
          <p:nvPr/>
        </p:nvSpPr>
        <p:spPr>
          <a:xfrm>
            <a:off x="-1" y="500581"/>
            <a:ext cx="11642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http://quspin.github.io/QuSpin/generated/quspin.basis.spinful_fermion_basis_1d.html#quspin.basis.spinful_fermion_basis_1d</a:t>
            </a:r>
          </a:p>
        </p:txBody>
      </p:sp>
    </p:spTree>
    <p:extLst>
      <p:ext uri="{BB962C8B-B14F-4D97-AF65-F5344CB8AC3E}">
        <p14:creationId xmlns:p14="http://schemas.microsoft.com/office/powerpoint/2010/main" val="288502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BAD0A9-6B75-53F5-726D-C82214BA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77"/>
            <a:ext cx="12192000" cy="25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6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51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9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6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A3AD62-C840-9294-EBBD-F2A6C644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04775"/>
            <a:ext cx="94869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69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5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7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A17567-05FF-9632-AAD5-88B16996DA1D}"/>
              </a:ext>
            </a:extLst>
          </p:cNvPr>
          <p:cNvSpPr/>
          <p:nvPr/>
        </p:nvSpPr>
        <p:spPr>
          <a:xfrm>
            <a:off x="0" y="2902688"/>
            <a:ext cx="12192000" cy="1010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0CAED1-B13F-041D-D5AF-3E8F9435A21A}"/>
              </a:ext>
            </a:extLst>
          </p:cNvPr>
          <p:cNvSpPr txBox="1"/>
          <p:nvPr/>
        </p:nvSpPr>
        <p:spPr>
          <a:xfrm>
            <a:off x="348215" y="298839"/>
            <a:ext cx="11092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https://physics.stackexchange.com/questions/710849/hubbard-model-hamiltonian-in-matrix-form-using-basis?rq=1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2A03BE-7FDD-BD94-2228-61C45AEF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96536"/>
            <a:ext cx="9372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2CB441-14AB-B76D-F961-756DA2BF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94" y="849940"/>
            <a:ext cx="8248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885F2F-E5AF-582C-EC21-AF1A8EC4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785812"/>
            <a:ext cx="93059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7E7B1F-9AD3-3FA8-4A5C-78C889FB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14300"/>
            <a:ext cx="8677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E332A6-B8CB-CB6B-06E2-2689A5A90BB5}"/>
              </a:ext>
            </a:extLst>
          </p:cNvPr>
          <p:cNvSpPr/>
          <p:nvPr/>
        </p:nvSpPr>
        <p:spPr>
          <a:xfrm>
            <a:off x="0" y="2902688"/>
            <a:ext cx="12192000" cy="1010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E455B8-4FD9-F7A3-7F4E-AA27E5A7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0" y="123935"/>
            <a:ext cx="10766895" cy="67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114</Words>
  <Application>Microsoft Office PowerPoint</Application>
  <PresentationFormat>宽屏</PresentationFormat>
  <Paragraphs>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Yang</dc:creator>
  <cp:lastModifiedBy>Yuan Yang</cp:lastModifiedBy>
  <cp:revision>7</cp:revision>
  <dcterms:created xsi:type="dcterms:W3CDTF">2023-08-08T03:27:54Z</dcterms:created>
  <dcterms:modified xsi:type="dcterms:W3CDTF">2023-08-09T13:08:19Z</dcterms:modified>
</cp:coreProperties>
</file>