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B3CA5-67D9-CB00-5415-4DAF7B403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10F34E-9550-2F5A-E508-9EEA9BE15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BEAC71-850D-F1F1-D9B4-75349BEEE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FF6D-5FF5-42DF-92AA-5FD631C5AFB2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72A0D6-A1D0-F4CA-BC6C-687F652A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E0BBB3-4C38-AA19-8814-27936CDD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3FB7-5ECA-4CF8-86F4-FD910429A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8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1B189-48ED-592B-4892-A0303D08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C86F47-97A1-3DAC-0487-539D9BCD0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680933-B385-B0A8-A3D9-11AE54BD3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FF6D-5FF5-42DF-92AA-5FD631C5AFB2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E24FF0-0A53-E796-AEA6-DFD0239D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9BBA6-EA20-8DB6-30BD-A406D5E2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3FB7-5ECA-4CF8-86F4-FD910429A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25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3C9EBA-24D5-5A14-9A8B-137DD1467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84F2C2-1B25-FDDB-CAF7-CBC5D9BAB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2B750-C19D-1C98-313A-DDFF76F7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FF6D-5FF5-42DF-92AA-5FD631C5AFB2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6DD1A-E50C-E49F-73BA-68C161F5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924EE0-7796-A0B5-80E4-DC58B851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3FB7-5ECA-4CF8-86F4-FD910429A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72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9167D-A7C2-5E48-CDAF-77F1D4EE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D27718-B4C1-9F05-6AEA-F89C8F472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21FDAE-1B2E-3D53-ED43-FC4AD7B1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FF6D-5FF5-42DF-92AA-5FD631C5AFB2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D81F24-471E-8918-6EC7-3F9701156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9BA8A5-D5FF-54BD-9D08-4B0FA795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3FB7-5ECA-4CF8-86F4-FD910429A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43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3D1D2-D91C-FDB9-2389-597056C49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B04734-8D53-F916-EB53-D94602595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C0527E-64E2-283A-DBB9-5A58D73C5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FF6D-5FF5-42DF-92AA-5FD631C5AFB2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B4FD11-08B3-F14B-4994-97200B94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777F1F-C535-0767-6A60-195540AF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3FB7-5ECA-4CF8-86F4-FD910429A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90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4150E-0167-D0A8-F732-49A1B8E3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7E36EC-B9C3-23D4-BF81-D085E1D9D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6D5BAA-36F4-C233-6B4B-1A60F3C11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CE78FF-429B-698A-2EA4-AE5A65E6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FF6D-5FF5-42DF-92AA-5FD631C5AFB2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BDF875-45FD-0E0B-C9B4-D2474C6C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378F10-5DE3-F5F2-7B57-3A464DAB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3FB7-5ECA-4CF8-86F4-FD910429A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68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DFFF8-BD96-3D8D-91FE-706C300F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D9A3B2-959E-872B-DF9D-23F947D31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EB91AB-CE29-6142-E619-26245B05D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E9A153-66CA-EE73-CD7B-205C62CF0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197F47-2C89-1C5F-947F-5AC3B7DF5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C1BFE3-B0CF-ACDA-61DC-D5EF684A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FF6D-5FF5-42DF-92AA-5FD631C5AFB2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AD505C-A53B-CBBD-A607-592038162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AD7726-1E32-6075-DA58-6CF301DE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3FB7-5ECA-4CF8-86F4-FD910429A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98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3698C-9CD1-87B7-E8D6-2119090C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96C1BF-3558-8405-A9B9-EDA7A31A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FF6D-5FF5-42DF-92AA-5FD631C5AFB2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91AEA9-DC8C-0B9E-11DC-CAEE93C8E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7F94F5-DF34-761B-3A1A-A3D02C4D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3FB7-5ECA-4CF8-86F4-FD910429A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43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8F3F22-B94F-6872-53E8-B9BCE98E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FF6D-5FF5-42DF-92AA-5FD631C5AFB2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F94438-1C94-2336-A063-8C59C3A2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E28AC5-3130-2962-EB4E-21786DB2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3FB7-5ECA-4CF8-86F4-FD910429A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09E3D-39CA-BBD2-3234-85322A8DC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B89007-EBB9-E8AD-255F-77E377223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B9C041-CA36-F645-4C09-292C61AD6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CF9A44-ED2E-33E6-6008-26793457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FF6D-5FF5-42DF-92AA-5FD631C5AFB2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9FB52B-36BA-68BC-A9C5-308BFADA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9719B4-C1A0-A1BF-214A-495C3D67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3FB7-5ECA-4CF8-86F4-FD910429A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53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FFFDD-503F-A47C-7EF0-130BD3857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AC4B7E-787C-1EF0-5863-65ED59ED8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2B03B0-809B-AC5A-0E58-BD6C7A175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D9FDFD-9699-DB19-4D18-B25E7782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FF6D-5FF5-42DF-92AA-5FD631C5AFB2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EE5400-7E49-1164-AA2E-9539CB36B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DDB903-07CF-31A7-85B9-6E23A312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3FB7-5ECA-4CF8-86F4-FD910429A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45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656B53-BAC0-FF9A-3B58-A5AF366F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F8D06E-9EF4-F83A-04AD-129263B65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55EFA-9D25-DC33-3A54-2332D56FA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9FF6D-5FF5-42DF-92AA-5FD631C5AFB2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A3618C-8A9C-74F3-9EFD-EEE2B96C5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8FF6EA-6262-D375-6D34-430EBD15A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73FB7-5ECA-4CF8-86F4-FD910429A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2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CCBE56E-7B78-5EE2-ABCA-1DFC3AC8659E}"/>
              </a:ext>
            </a:extLst>
          </p:cNvPr>
          <p:cNvSpPr txBox="1"/>
          <p:nvPr/>
        </p:nvSpPr>
        <p:spPr>
          <a:xfrm>
            <a:off x="124933" y="681335"/>
            <a:ext cx="192715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https://physics.stackexchange.com/questions/697108/on-diagonalizing-a-6-times-6-hubbard-mean-field-hamiltonian?rq=1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13C70C8-91E0-2A67-93B3-8C7632D36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884" y="0"/>
            <a:ext cx="91897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45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541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36</Words>
  <Application>Microsoft Office PowerPoint</Application>
  <PresentationFormat>宽屏</PresentationFormat>
  <Paragraphs>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 Yang</dc:creator>
  <cp:lastModifiedBy>Yuan Yang</cp:lastModifiedBy>
  <cp:revision>1</cp:revision>
  <dcterms:created xsi:type="dcterms:W3CDTF">2023-08-08T04:11:59Z</dcterms:created>
  <dcterms:modified xsi:type="dcterms:W3CDTF">2023-08-08T04:17:20Z</dcterms:modified>
</cp:coreProperties>
</file>